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316" r:id="rId2"/>
    <p:sldId id="959" r:id="rId3"/>
    <p:sldId id="4368" r:id="rId4"/>
    <p:sldId id="4451" r:id="rId5"/>
    <p:sldId id="262" r:id="rId6"/>
    <p:sldId id="263" r:id="rId7"/>
    <p:sldId id="264" r:id="rId8"/>
    <p:sldId id="265" r:id="rId9"/>
    <p:sldId id="4355" r:id="rId10"/>
    <p:sldId id="4365" r:id="rId11"/>
    <p:sldId id="318" r:id="rId12"/>
    <p:sldId id="261" r:id="rId13"/>
    <p:sldId id="319" r:id="rId14"/>
    <p:sldId id="320" r:id="rId15"/>
    <p:sldId id="4452" r:id="rId16"/>
    <p:sldId id="267" r:id="rId17"/>
    <p:sldId id="268" r:id="rId18"/>
    <p:sldId id="269" r:id="rId19"/>
    <p:sldId id="321" r:id="rId20"/>
    <p:sldId id="322" r:id="rId21"/>
    <p:sldId id="266" r:id="rId22"/>
    <p:sldId id="323" r:id="rId23"/>
    <p:sldId id="292" r:id="rId24"/>
    <p:sldId id="324" r:id="rId25"/>
    <p:sldId id="326" r:id="rId26"/>
    <p:sldId id="327" r:id="rId27"/>
    <p:sldId id="328" r:id="rId28"/>
    <p:sldId id="329" r:id="rId29"/>
    <p:sldId id="330" r:id="rId30"/>
    <p:sldId id="331" r:id="rId31"/>
    <p:sldId id="332" r:id="rId32"/>
    <p:sldId id="333" r:id="rId33"/>
    <p:sldId id="334" r:id="rId34"/>
    <p:sldId id="350" r:id="rId35"/>
    <p:sldId id="354" r:id="rId36"/>
    <p:sldId id="274" r:id="rId37"/>
    <p:sldId id="271" r:id="rId38"/>
    <p:sldId id="355" r:id="rId39"/>
    <p:sldId id="4450"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iwni3ueDBNu1NWFkasZ2OpC7s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 Atwell"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73"/>
    <p:restoredTop sz="94694"/>
  </p:normalViewPr>
  <p:slideViewPr>
    <p:cSldViewPr snapToGrid="0" snapToObjects="1">
      <p:cViewPr varScale="1">
        <p:scale>
          <a:sx n="117" d="100"/>
          <a:sy n="117" d="100"/>
        </p:scale>
        <p:origin x="352"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 Id="rId6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p1: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1" name="Google Shape;2931;p1:notes"/>
          <p:cNvSpPr txBox="1">
            <a:spLocks noGrp="1"/>
          </p:cNvSpPr>
          <p:nvPr>
            <p:ph type="body" idx="1"/>
          </p:nvPr>
        </p:nvSpPr>
        <p:spPr>
          <a:xfrm>
            <a:off x="685800" y="39433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2" name="Google Shape;29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261794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a process producing telemetry that is running in a container on Kubernetes has a Pod name, it is in a namespace and possibly is part of a Deployment.</a:t>
            </a:r>
          </a:p>
        </p:txBody>
      </p:sp>
    </p:spTree>
    <p:extLst>
      <p:ext uri="{BB962C8B-B14F-4D97-AF65-F5344CB8AC3E}">
        <p14:creationId xmlns:p14="http://schemas.microsoft.com/office/powerpoint/2010/main" val="518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2400" lvl="0" indent="0" algn="l" rtl="0">
              <a:lnSpc>
                <a:spcPct val="115000"/>
              </a:lnSpc>
              <a:spcBef>
                <a:spcPts val="0"/>
              </a:spcBef>
              <a:spcAft>
                <a:spcPts val="0"/>
              </a:spcAft>
              <a:buClr>
                <a:srgbClr val="24292E"/>
              </a:buClr>
              <a:buSzPts val="1200"/>
              <a:buNone/>
            </a:pPr>
            <a:r>
              <a:rPr lang="en-US" sz="1100" dirty="0">
                <a:solidFill>
                  <a:srgbClr val="24292E"/>
                </a:solidFill>
                <a:highlight>
                  <a:srgbClr val="FFFFFF"/>
                </a:highlight>
              </a:rPr>
              <a:t>It should be possible to unambiguously map existing log formats to this Data Model. Translating log data from an arbitrary log format to this Data Model and back should ideally result in identical data.</a:t>
            </a:r>
          </a:p>
          <a:p>
            <a:pPr marL="152400" lvl="0" indent="0" algn="l" rtl="0">
              <a:lnSpc>
                <a:spcPct val="115000"/>
              </a:lnSpc>
              <a:spcBef>
                <a:spcPts val="0"/>
              </a:spcBef>
              <a:spcAft>
                <a:spcPts val="0"/>
              </a:spcAft>
              <a:buClr>
                <a:srgbClr val="24292E"/>
              </a:buClr>
              <a:buSzPts val="1200"/>
              <a:buNone/>
            </a:pPr>
            <a:r>
              <a:rPr lang="en-US" sz="1100" dirty="0">
                <a:solidFill>
                  <a:srgbClr val="24292E"/>
                </a:solidFill>
                <a:highlight>
                  <a:srgbClr val="FFFFFF"/>
                </a:highlight>
              </a:rPr>
              <a:t>Translating log data from an arbitrary log format A to this Data Model and then translating from the Data Model to another log format B ideally must result in a meaningful translation of log data that is no worse than a reasonable direct translation from log format A to log format B.</a:t>
            </a:r>
          </a:p>
          <a:p>
            <a:pPr marL="152400" lvl="0" indent="0" algn="l" rtl="0">
              <a:lnSpc>
                <a:spcPct val="115000"/>
              </a:lnSpc>
              <a:spcBef>
                <a:spcPts val="0"/>
              </a:spcBef>
              <a:spcAft>
                <a:spcPts val="0"/>
              </a:spcAft>
              <a:buClr>
                <a:srgbClr val="24292E"/>
              </a:buClr>
              <a:buSzPts val="1200"/>
              <a:buNone/>
            </a:pPr>
            <a:r>
              <a:rPr lang="en-US" sz="1100" dirty="0">
                <a:solidFill>
                  <a:srgbClr val="24292E"/>
                </a:solidFill>
                <a:highlight>
                  <a:srgbClr val="FFFFFF"/>
                </a:highlight>
              </a:rPr>
              <a:t>System Formats. These are logs and events generated by the operating system and over which we have no control - we cannot change the format or affect what information is included</a:t>
            </a:r>
          </a:p>
          <a:p>
            <a:pPr marL="152400" lvl="0" indent="0" algn="l" rtl="0">
              <a:lnSpc>
                <a:spcPct val="115000"/>
              </a:lnSpc>
              <a:spcBef>
                <a:spcPts val="0"/>
              </a:spcBef>
              <a:spcAft>
                <a:spcPts val="0"/>
              </a:spcAft>
              <a:buClr>
                <a:srgbClr val="24292E"/>
              </a:buClr>
              <a:buSzPts val="1200"/>
              <a:buNone/>
            </a:pPr>
            <a:r>
              <a:rPr lang="en-US" sz="1100" dirty="0">
                <a:solidFill>
                  <a:srgbClr val="24292E"/>
                </a:solidFill>
                <a:highlight>
                  <a:srgbClr val="FFFFFF"/>
                </a:highlight>
              </a:rPr>
              <a:t>Third-party Applications. These are generated by third-party applications. We may have certain control over what information is included, e.g. customize the format.</a:t>
            </a:r>
          </a:p>
          <a:p>
            <a:pPr marL="152400" lvl="0" indent="0" algn="l" rtl="0">
              <a:lnSpc>
                <a:spcPct val="115000"/>
              </a:lnSpc>
              <a:spcBef>
                <a:spcPts val="0"/>
              </a:spcBef>
              <a:spcAft>
                <a:spcPts val="0"/>
              </a:spcAft>
              <a:buClr>
                <a:srgbClr val="24292E"/>
              </a:buClr>
              <a:buSzPts val="1200"/>
              <a:buNone/>
            </a:pPr>
            <a:r>
              <a:rPr lang="en-US" sz="1100" dirty="0">
                <a:solidFill>
                  <a:srgbClr val="24292E"/>
                </a:solidFill>
                <a:highlight>
                  <a:srgbClr val="FFFFFF"/>
                </a:highlight>
              </a:rPr>
              <a:t>First-party Applications. These are applications that we develop and we have some control over how the logs and events are generated and what information we include in the logs.</a:t>
            </a:r>
          </a:p>
          <a:p>
            <a:pPr marL="152400" lvl="0" indent="0" algn="l" rtl="0">
              <a:lnSpc>
                <a:spcPct val="115000"/>
              </a:lnSpc>
              <a:spcBef>
                <a:spcPts val="0"/>
              </a:spcBef>
              <a:spcAft>
                <a:spcPts val="0"/>
              </a:spcAft>
              <a:buClr>
                <a:srgbClr val="24292E"/>
              </a:buClr>
              <a:buSzPts val="1200"/>
              <a:buNone/>
            </a:pPr>
            <a:endParaRPr lang="en-US" sz="1100" dirty="0">
              <a:solidFill>
                <a:srgbClr val="24292E"/>
              </a:solidFill>
              <a:highlight>
                <a:srgbClr val="FFFFFF"/>
              </a:highlight>
            </a:endParaRPr>
          </a:p>
          <a:p>
            <a:pPr marL="0" lvl="0" indent="0" algn="l" rtl="0">
              <a:spcBef>
                <a:spcPts val="1200"/>
              </a:spcBef>
              <a:spcAft>
                <a:spcPts val="0"/>
              </a:spcAft>
              <a:buNone/>
            </a:pPr>
            <a:endParaRPr lang="en-US" dirty="0"/>
          </a:p>
          <a:p>
            <a:pPr marL="158750" indent="0">
              <a:buNone/>
            </a:pPr>
            <a:endParaRPr lang="en-US" dirty="0"/>
          </a:p>
        </p:txBody>
      </p:sp>
    </p:spTree>
    <p:extLst>
      <p:ext uri="{BB962C8B-B14F-4D97-AF65-F5344CB8AC3E}">
        <p14:creationId xmlns:p14="http://schemas.microsoft.com/office/powerpoint/2010/main" val="287433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Top level fields. Think of these as fields that are mandatory (or frequently present) in well-known formats, like timestamp</a:t>
            </a:r>
          </a:p>
          <a:p>
            <a:pPr marL="0" lvl="0" indent="0" algn="l" rtl="0">
              <a:spcBef>
                <a:spcPts val="0"/>
              </a:spcBef>
              <a:spcAft>
                <a:spcPts val="0"/>
              </a:spcAft>
              <a:buNone/>
            </a:pPr>
            <a:r>
              <a:rPr lang="en-US" dirty="0"/>
              <a:t>AND where the semantics is the same for all log and event formats, thus can be mapped directly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gives us the ability to efficiently represent those fields.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/value pairs gives us the flexibility to represent less-frequent data, both less-common standardized inputs as well as arbitrary custom data</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92861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Top level fields. Think of these as fields that are mandatory (or frequently present) in well-known formats, like timestamp</a:t>
            </a:r>
          </a:p>
          <a:p>
            <a:pPr marL="0" lvl="0" indent="0" algn="l" rtl="0">
              <a:spcBef>
                <a:spcPts val="0"/>
              </a:spcBef>
              <a:spcAft>
                <a:spcPts val="0"/>
              </a:spcAft>
              <a:buNone/>
            </a:pPr>
            <a:r>
              <a:rPr lang="en-US" dirty="0"/>
              <a:t>AND where the semantics is the same for all log and event formats, thus can be mapped directly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gives us the ability to efficiently represent those fields.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/value pairs gives us the flexibility to represent less-frequent data, both less-common standardized inputs as well as arbitrary custom data</a:t>
            </a:r>
          </a:p>
          <a:p>
            <a:pPr marL="0" lvl="0" indent="0" algn="l" rtl="0">
              <a:spcBef>
                <a:spcPts val="0"/>
              </a:spcBef>
              <a:spcAft>
                <a:spcPts val="0"/>
              </a:spcAft>
              <a:buNone/>
            </a:pPr>
            <a:endParaRPr lang="en-US" dirty="0"/>
          </a:p>
          <a:p>
            <a:endParaRPr lang="en-US" dirty="0"/>
          </a:p>
        </p:txBody>
      </p:sp>
    </p:spTree>
    <p:extLst>
      <p:ext uri="{BB962C8B-B14F-4D97-AF65-F5344CB8AC3E}">
        <p14:creationId xmlns:p14="http://schemas.microsoft.com/office/powerpoint/2010/main" val="182398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spcAft>
                <a:spcPts val="600"/>
              </a:spcAft>
            </a:pPr>
            <a:r>
              <a:rPr lang="en-US" sz="1200" kern="100" spc="-30" dirty="0"/>
              <a:t>A Million Points of Data</a:t>
            </a:r>
          </a:p>
          <a:p>
            <a:pPr algn="l">
              <a:spcAft>
                <a:spcPts val="600"/>
              </a:spcAft>
            </a:pPr>
            <a:endParaRPr lang="en-US" sz="1200" kern="100" spc="-30" dirty="0"/>
          </a:p>
          <a:p>
            <a:pPr marL="285750" indent="-285750">
              <a:spcAft>
                <a:spcPts val="600"/>
              </a:spcAft>
              <a:buFont typeface="Arial" panose="020B0604020202020204" pitchFamily="34" charset="0"/>
              <a:buChar char="•"/>
            </a:pPr>
            <a:r>
              <a:rPr lang="en-US" sz="1200" kern="100" spc="-30" dirty="0"/>
              <a:t>Married (so I have a witness that I can’t read minds)</a:t>
            </a:r>
          </a:p>
          <a:p>
            <a:pPr marL="285750" indent="-285750">
              <a:spcAft>
                <a:spcPts val="600"/>
              </a:spcAft>
              <a:buFont typeface="Arial" panose="020B0604020202020204" pitchFamily="34" charset="0"/>
              <a:buChar char="•"/>
            </a:pPr>
            <a:r>
              <a:rPr lang="en-US" sz="1200" kern="100" spc="-30" dirty="0"/>
              <a:t>10 years as a soccer referee (I’m used to people disagreeing with me)</a:t>
            </a:r>
          </a:p>
          <a:p>
            <a:pPr marL="285750" indent="-285750" algn="l">
              <a:spcAft>
                <a:spcPts val="600"/>
              </a:spcAft>
              <a:buFont typeface="Arial" panose="020B0604020202020204" pitchFamily="34" charset="0"/>
              <a:buChar char="•"/>
            </a:pPr>
            <a:r>
              <a:rPr lang="en-US" sz="1200" kern="100" spc="-30" dirty="0"/>
              <a:t>Owned by 3 cats (I’m trained in being ignored)</a:t>
            </a:r>
          </a:p>
          <a:p>
            <a:endParaRPr lang="en-US" dirty="0"/>
          </a:p>
        </p:txBody>
      </p:sp>
      <p:sp>
        <p:nvSpPr>
          <p:cNvPr id="4" name="Slide Number Placeholder 3"/>
          <p:cNvSpPr>
            <a:spLocks noGrp="1"/>
          </p:cNvSpPr>
          <p:nvPr>
            <p:ph type="sldNum" sz="quarter" idx="5"/>
          </p:nvPr>
        </p:nvSpPr>
        <p:spPr/>
        <p:txBody>
          <a:bodyPr/>
          <a:lstStyle/>
          <a:p>
            <a:fld id="{3C9A9893-9983-4F26-97A3-3B48362D64EE}" type="slidenum">
              <a:rPr lang="en-US" smtClean="0"/>
              <a:pPr/>
              <a:t>2</a:t>
            </a:fld>
            <a:endParaRPr lang="en-US" dirty="0"/>
          </a:p>
        </p:txBody>
      </p:sp>
    </p:spTree>
    <p:extLst>
      <p:ext uri="{BB962C8B-B14F-4D97-AF65-F5344CB8AC3E}">
        <p14:creationId xmlns:p14="http://schemas.microsoft.com/office/powerpoint/2010/main" val="285710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what if you never got all the data?</a:t>
            </a:r>
          </a:p>
          <a:p>
            <a:pPr marL="342900" indent="-342900">
              <a:buFont typeface="Arial" panose="020B0604020202020204" pitchFamily="34" charset="0"/>
              <a:buChar char="•"/>
            </a:pPr>
            <a:r>
              <a:rPr lang="en-US" dirty="0"/>
              <a:t>You never got all the data</a:t>
            </a:r>
          </a:p>
          <a:p>
            <a:pPr marL="342900" indent="-342900">
              <a:buFont typeface="Arial" panose="020B0604020202020204" pitchFamily="34" charset="0"/>
              <a:buChar char="•"/>
            </a:pPr>
            <a:r>
              <a:rPr lang="en-US" dirty="0"/>
              <a:t>You missed ephemeral data</a:t>
            </a:r>
          </a:p>
          <a:p>
            <a:pPr marL="342900" indent="-342900">
              <a:buFont typeface="Arial" panose="020B0604020202020204" pitchFamily="34" charset="0"/>
              <a:buChar char="•"/>
            </a:pPr>
            <a:r>
              <a:rPr lang="en-US" dirty="0"/>
              <a:t>Your data showed you something that you couldn’t drill into</a:t>
            </a:r>
          </a:p>
          <a:p>
            <a:pPr marL="342900" indent="-342900">
              <a:buFont typeface="Arial" panose="020B0604020202020204" pitchFamily="34" charset="0"/>
              <a:buChar char="•"/>
            </a:pPr>
            <a:r>
              <a:rPr lang="en-US" dirty="0"/>
              <a:t>You only saw the good stuff (or the bad stuff)</a:t>
            </a:r>
          </a:p>
          <a:p>
            <a:endParaRPr lang="en-US" dirty="0"/>
          </a:p>
        </p:txBody>
      </p:sp>
      <p:sp>
        <p:nvSpPr>
          <p:cNvPr id="4" name="Slide Number Placeholder 3"/>
          <p:cNvSpPr>
            <a:spLocks noGrp="1"/>
          </p:cNvSpPr>
          <p:nvPr>
            <p:ph type="sldNum" sz="quarter" idx="5"/>
          </p:nvPr>
        </p:nvSpPr>
        <p:spPr/>
        <p:txBody>
          <a:bodyPr/>
          <a:lstStyle/>
          <a:p>
            <a:fld id="{3C9A9893-9983-4F26-97A3-3B48362D64EE}" type="slidenum">
              <a:rPr lang="en-US" smtClean="0"/>
              <a:pPr/>
              <a:t>3</a:t>
            </a:fld>
            <a:endParaRPr lang="en-US" dirty="0"/>
          </a:p>
        </p:txBody>
      </p:sp>
    </p:spTree>
    <p:extLst>
      <p:ext uri="{BB962C8B-B14F-4D97-AF65-F5344CB8AC3E}">
        <p14:creationId xmlns:p14="http://schemas.microsoft.com/office/powerpoint/2010/main" val="70347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C9A9893-9983-4F26-97A3-3B48362D64EE}" type="slidenum">
              <a:rPr lang="en-US" smtClean="0"/>
              <a:pPr/>
              <a:t>9</a:t>
            </a:fld>
            <a:endParaRPr lang="en-US" dirty="0"/>
          </a:p>
        </p:txBody>
      </p:sp>
    </p:spTree>
    <p:extLst>
      <p:ext uri="{BB962C8B-B14F-4D97-AF65-F5344CB8AC3E}">
        <p14:creationId xmlns:p14="http://schemas.microsoft.com/office/powerpoint/2010/main" val="359999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75e480a84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75e480a8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9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75e480a8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75e480a8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01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75e480a84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75e480a84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56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75e480a8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75e480a8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00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82ffe584bb_0_1222:notes"/>
          <p:cNvSpPr txBox="1">
            <a:spLocks noGrp="1"/>
          </p:cNvSpPr>
          <p:nvPr>
            <p:ph type="body" idx="1"/>
          </p:nvPr>
        </p:nvSpPr>
        <p:spPr>
          <a:xfrm>
            <a:off x="685800" y="39433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a:t>
            </a:r>
            <a:endParaRPr dirty="0"/>
          </a:p>
        </p:txBody>
      </p:sp>
      <p:sp>
        <p:nvSpPr>
          <p:cNvPr id="745" name="Google Shape;745;g82ffe584bb_0_1222: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11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s://www.istockphoto.com/vector/vector-isometric-pie-chart-design-modern-template-for-creating-infographics-gm1029317046-275856042"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istockphoto.com/vector/vector-isometric-pie-chart-design-modern-template-for-creating-infographics-gm1029317046-275856042"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hyperlink" Target="https://www.istockphoto.com/vector/vector-isometric-pie-chart-design-modern-template-for-creating-infographics-gm1029317046-275856042"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stockphoto.com/vector/vector-isometric-pie-chart-design-modern-template-for-creating-infographics-gm1029317046-275856042"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istockphoto.com/vector/vector-isometric-pie-chart-design-modern-template-for-creating-infographics-gm1029317046-275856042"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istockphoto.com/vector/vector-isometric-pie-chart-design-modern-template-for-creating-infographics-gm1029317046-275856042" TargetMode="External"/><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istockphoto.com/vector/vector-isometric-pie-chart-design-modern-template-for-creating-infographics-gm1029317046-275856042"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24"/>
          <p:cNvPicPr preferRelativeResize="0"/>
          <p:nvPr/>
        </p:nvPicPr>
        <p:blipFill rotWithShape="1">
          <a:blip r:embed="rId3">
            <a:alphaModFix/>
          </a:blip>
          <a:srcRect/>
          <a:stretch/>
        </p:blipFill>
        <p:spPr>
          <a:xfrm>
            <a:off x="7492006" y="5740400"/>
            <a:ext cx="4014194" cy="537553"/>
          </a:xfrm>
          <a:prstGeom prst="rect">
            <a:avLst/>
          </a:prstGeom>
          <a:noFill/>
          <a:ln>
            <a:noFill/>
          </a:ln>
        </p:spPr>
      </p:pic>
      <p:sp>
        <p:nvSpPr>
          <p:cNvPr id="24" name="Google Shape;24;p24"/>
          <p:cNvSpPr/>
          <p:nvPr/>
        </p:nvSpPr>
        <p:spPr>
          <a:xfrm flipH="1">
            <a:off x="0" y="1767038"/>
            <a:ext cx="2871882" cy="3205064"/>
          </a:xfrm>
          <a:custGeom>
            <a:avLst/>
            <a:gdLst/>
            <a:ahLst/>
            <a:cxnLst/>
            <a:rect l="l" t="t" r="r" b="b"/>
            <a:pathLst>
              <a:path w="3140961" h="3505361" extrusionOk="0">
                <a:moveTo>
                  <a:pt x="945132" y="0"/>
                </a:moveTo>
                <a:lnTo>
                  <a:pt x="0" y="2074031"/>
                </a:lnTo>
                <a:lnTo>
                  <a:pt x="3140961" y="3505361"/>
                </a:lnTo>
                <a:lnTo>
                  <a:pt x="3140961" y="1000636"/>
                </a:lnTo>
                <a:lnTo>
                  <a:pt x="945132" y="0"/>
                </a:lnTo>
                <a:close/>
              </a:path>
            </a:pathLst>
          </a:custGeom>
          <a:gradFill>
            <a:gsLst>
              <a:gs pos="0">
                <a:srgbClr val="F99D1C">
                  <a:alpha val="20000"/>
                </a:srgbClr>
              </a:gs>
              <a:gs pos="9000">
                <a:srgbClr val="F99D1C">
                  <a:alpha val="20000"/>
                </a:srgbClr>
              </a:gs>
              <a:gs pos="100000">
                <a:srgbClr val="C83C10">
                  <a:alpha val="40000"/>
                </a:srgbClr>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 name="Google Shape;25;p24"/>
          <p:cNvSpPr/>
          <p:nvPr/>
        </p:nvSpPr>
        <p:spPr>
          <a:xfrm flipH="1">
            <a:off x="-1" y="2540310"/>
            <a:ext cx="4252739" cy="3460861"/>
          </a:xfrm>
          <a:custGeom>
            <a:avLst/>
            <a:gdLst/>
            <a:ahLst/>
            <a:cxnLst/>
            <a:rect l="l" t="t" r="r" b="b"/>
            <a:pathLst>
              <a:path w="5592859" h="4551445" extrusionOk="0">
                <a:moveTo>
                  <a:pt x="912668" y="0"/>
                </a:moveTo>
                <a:lnTo>
                  <a:pt x="0" y="2002790"/>
                </a:lnTo>
                <a:lnTo>
                  <a:pt x="5592859" y="4551445"/>
                </a:lnTo>
                <a:lnTo>
                  <a:pt x="5592859" y="2132755"/>
                </a:lnTo>
                <a:lnTo>
                  <a:pt x="912668" y="0"/>
                </a:lnTo>
                <a:close/>
              </a:path>
            </a:pathLst>
          </a:custGeom>
          <a:gradFill>
            <a:gsLst>
              <a:gs pos="0">
                <a:srgbClr val="F99D1C">
                  <a:alpha val="9803"/>
                </a:srgbClr>
              </a:gs>
              <a:gs pos="9000">
                <a:srgbClr val="F99D1C">
                  <a:alpha val="9803"/>
                </a:srgbClr>
              </a:gs>
              <a:gs pos="100000">
                <a:srgbClr val="ED3469">
                  <a:alpha val="66666"/>
                </a:srgbClr>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6" name="Google Shape;26;p24"/>
          <p:cNvSpPr/>
          <p:nvPr/>
        </p:nvSpPr>
        <p:spPr>
          <a:xfrm rot="10800000" flipH="1">
            <a:off x="0" y="5186366"/>
            <a:ext cx="3669254" cy="1671633"/>
          </a:xfrm>
          <a:custGeom>
            <a:avLst/>
            <a:gdLst/>
            <a:ahLst/>
            <a:cxnLst/>
            <a:rect l="l" t="t" r="r" b="b"/>
            <a:pathLst>
              <a:path w="4518118" h="2058357" extrusionOk="0">
                <a:moveTo>
                  <a:pt x="3580128" y="2058357"/>
                </a:moveTo>
                <a:lnTo>
                  <a:pt x="4518118" y="0"/>
                </a:lnTo>
                <a:lnTo>
                  <a:pt x="0" y="0"/>
                </a:lnTo>
                <a:lnTo>
                  <a:pt x="0" y="426899"/>
                </a:lnTo>
                <a:lnTo>
                  <a:pt x="3580128" y="2058357"/>
                </a:lnTo>
                <a:close/>
              </a:path>
            </a:pathLst>
          </a:custGeom>
          <a:gradFill>
            <a:gsLst>
              <a:gs pos="0">
                <a:srgbClr val="F99D1C">
                  <a:alpha val="20000"/>
                </a:srgbClr>
              </a:gs>
              <a:gs pos="9000">
                <a:srgbClr val="F99D1C">
                  <a:alpha val="20000"/>
                </a:srgbClr>
              </a:gs>
              <a:gs pos="100000">
                <a:srgbClr val="ED3469">
                  <a:alpha val="66666"/>
                </a:srgbClr>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7" name="Google Shape;27;p24"/>
          <p:cNvSpPr/>
          <p:nvPr/>
        </p:nvSpPr>
        <p:spPr>
          <a:xfrm rot="10800000" flipH="1">
            <a:off x="1" y="3893867"/>
            <a:ext cx="3016539" cy="2964133"/>
          </a:xfrm>
          <a:custGeom>
            <a:avLst/>
            <a:gdLst/>
            <a:ahLst/>
            <a:cxnLst/>
            <a:rect l="l" t="t" r="r" b="b"/>
            <a:pathLst>
              <a:path w="3102861" h="3048955" extrusionOk="0">
                <a:moveTo>
                  <a:pt x="2157730" y="3048955"/>
                </a:moveTo>
                <a:lnTo>
                  <a:pt x="3102861" y="974924"/>
                </a:lnTo>
                <a:lnTo>
                  <a:pt x="963454" y="0"/>
                </a:lnTo>
                <a:lnTo>
                  <a:pt x="0" y="0"/>
                </a:lnTo>
                <a:lnTo>
                  <a:pt x="0" y="2065681"/>
                </a:lnTo>
                <a:lnTo>
                  <a:pt x="2157730" y="3048955"/>
                </a:lnTo>
                <a:close/>
              </a:path>
            </a:pathLst>
          </a:custGeom>
          <a:gradFill>
            <a:gsLst>
              <a:gs pos="0">
                <a:srgbClr val="F99D1C">
                  <a:alpha val="36862"/>
                </a:srgbClr>
              </a:gs>
              <a:gs pos="36000">
                <a:srgbClr val="F99D1C">
                  <a:alpha val="36862"/>
                </a:srgbClr>
              </a:gs>
              <a:gs pos="100000">
                <a:srgbClr val="F67F32">
                  <a:alpha val="40000"/>
                </a:srgbClr>
              </a:gs>
            </a:gsLst>
            <a:lin ang="9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8" name="Google Shape;28;p24"/>
          <p:cNvCxnSpPr/>
          <p:nvPr/>
        </p:nvCxnSpPr>
        <p:spPr>
          <a:xfrm flipH="1">
            <a:off x="913370" y="6158172"/>
            <a:ext cx="1563442" cy="701945"/>
          </a:xfrm>
          <a:prstGeom prst="straightConnector1">
            <a:avLst/>
          </a:prstGeom>
          <a:noFill/>
          <a:ln w="12700" cap="rnd" cmpd="sng">
            <a:solidFill>
              <a:srgbClr val="FFFFFF"/>
            </a:solidFill>
            <a:prstDash val="solid"/>
            <a:round/>
            <a:headEnd type="none" w="sm" len="sm"/>
            <a:tailEnd type="none" w="sm" len="sm"/>
          </a:ln>
        </p:spPr>
      </p:cxnSp>
      <p:sp>
        <p:nvSpPr>
          <p:cNvPr id="29" name="Google Shape;29;p24"/>
          <p:cNvSpPr txBox="1">
            <a:spLocks noGrp="1"/>
          </p:cNvSpPr>
          <p:nvPr>
            <p:ph type="ctrTitle"/>
          </p:nvPr>
        </p:nvSpPr>
        <p:spPr>
          <a:xfrm>
            <a:off x="3562350" y="739900"/>
            <a:ext cx="7943850" cy="2215991"/>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ubTitle" idx="1"/>
          </p:nvPr>
        </p:nvSpPr>
        <p:spPr>
          <a:xfrm>
            <a:off x="3562350" y="3047965"/>
            <a:ext cx="7943850" cy="350865"/>
          </a:xfrm>
          <a:prstGeom prst="rect">
            <a:avLst/>
          </a:prstGeom>
          <a:noFill/>
          <a:ln>
            <a:noFill/>
          </a:ln>
        </p:spPr>
        <p:txBody>
          <a:bodyPr spcFirstLastPara="1" wrap="square" lIns="0" tIns="0" rIns="0" bIns="0" anchor="t" anchorCtr="0">
            <a:spAutoFit/>
          </a:bodyPr>
          <a:lstStyle>
            <a:lvl1pPr lvl="0" algn="l">
              <a:lnSpc>
                <a:spcPct val="95000"/>
              </a:lnSpc>
              <a:spcBef>
                <a:spcPts val="1200"/>
              </a:spcBef>
              <a:spcAft>
                <a:spcPts val="0"/>
              </a:spcAft>
              <a:buClr>
                <a:schemeClr val="lt1"/>
              </a:buClr>
              <a:buSzPts val="2400"/>
              <a:buNone/>
              <a:defRPr sz="2400">
                <a:solidFill>
                  <a:schemeClr val="lt1"/>
                </a:solidFill>
              </a:defRPr>
            </a:lvl1pPr>
            <a:lvl2pPr lvl="1" algn="ctr">
              <a:lnSpc>
                <a:spcPct val="90000"/>
              </a:lnSpc>
              <a:spcBef>
                <a:spcPts val="400"/>
              </a:spcBef>
              <a:spcAft>
                <a:spcPts val="0"/>
              </a:spcAft>
              <a:buSzPts val="2000"/>
              <a:buNone/>
              <a:defRPr sz="2000"/>
            </a:lvl2pPr>
            <a:lvl3pPr lvl="2" algn="ctr">
              <a:lnSpc>
                <a:spcPct val="85000"/>
              </a:lnSpc>
              <a:spcBef>
                <a:spcPts val="400"/>
              </a:spcBef>
              <a:spcAft>
                <a:spcPts val="0"/>
              </a:spcAft>
              <a:buClr>
                <a:schemeClr val="dk1"/>
              </a:buClr>
              <a:buSzPts val="1800"/>
              <a:buNone/>
              <a:defRPr sz="1800"/>
            </a:lvl3pPr>
            <a:lvl4pPr lvl="3" algn="ctr">
              <a:lnSpc>
                <a:spcPct val="90000"/>
              </a:lnSpc>
              <a:spcBef>
                <a:spcPts val="1200"/>
              </a:spcBef>
              <a:spcAft>
                <a:spcPts val="0"/>
              </a:spcAft>
              <a:buClr>
                <a:schemeClr val="dk1"/>
              </a:buClr>
              <a:buSzPts val="1600"/>
              <a:buNone/>
              <a:defRPr sz="1600"/>
            </a:lvl4pPr>
            <a:lvl5pPr lvl="4" algn="ctr">
              <a:lnSpc>
                <a:spcPct val="90000"/>
              </a:lnSpc>
              <a:spcBef>
                <a:spcPts val="0"/>
              </a:spcBef>
              <a:spcAft>
                <a:spcPts val="0"/>
              </a:spcAft>
              <a:buClr>
                <a:schemeClr val="accent1"/>
              </a:buClr>
              <a:buSzPts val="1600"/>
              <a:buNone/>
              <a:defRPr sz="1600"/>
            </a:lvl5pPr>
            <a:lvl6pPr lvl="5" algn="ctr">
              <a:lnSpc>
                <a:spcPct val="120000"/>
              </a:lnSpc>
              <a:spcBef>
                <a:spcPts val="800"/>
              </a:spcBef>
              <a:spcAft>
                <a:spcPts val="0"/>
              </a:spcAft>
              <a:buClr>
                <a:schemeClr val="dk1"/>
              </a:buClr>
              <a:buSzPts val="1600"/>
              <a:buNone/>
              <a:defRPr sz="1600"/>
            </a:lvl6pPr>
            <a:lvl7pPr lvl="6" algn="ctr">
              <a:lnSpc>
                <a:spcPct val="85000"/>
              </a:lnSpc>
              <a:spcBef>
                <a:spcPts val="600"/>
              </a:spcBef>
              <a:spcAft>
                <a:spcPts val="0"/>
              </a:spcAft>
              <a:buSzPts val="1600"/>
              <a:buNone/>
              <a:defRPr sz="1600"/>
            </a:lvl7pPr>
            <a:lvl8pPr lvl="7" algn="ctr">
              <a:lnSpc>
                <a:spcPct val="100000"/>
              </a:lnSpc>
              <a:spcBef>
                <a:spcPts val="1200"/>
              </a:spcBef>
              <a:spcAft>
                <a:spcPts val="0"/>
              </a:spcAft>
              <a:buClr>
                <a:schemeClr val="dk1"/>
              </a:buClr>
              <a:buSzPts val="1600"/>
              <a:buNone/>
              <a:defRPr sz="1600"/>
            </a:lvl8pPr>
            <a:lvl9pPr lvl="8" algn="ctr">
              <a:lnSpc>
                <a:spcPct val="85000"/>
              </a:lnSpc>
              <a:spcBef>
                <a:spcPts val="600"/>
              </a:spcBef>
              <a:spcAft>
                <a:spcPts val="1200"/>
              </a:spcAft>
              <a:buClr>
                <a:schemeClr val="dk1"/>
              </a:buClr>
              <a:buSzPts val="1600"/>
              <a:buNone/>
              <a:defRPr sz="1600"/>
            </a:lvl9pPr>
          </a:lstStyle>
          <a:p>
            <a:endParaRPr/>
          </a:p>
        </p:txBody>
      </p:sp>
      <p:sp>
        <p:nvSpPr>
          <p:cNvPr id="31" name="Google Shape;31;p24"/>
          <p:cNvSpPr txBox="1">
            <a:spLocks noGrp="1"/>
          </p:cNvSpPr>
          <p:nvPr>
            <p:ph type="body" idx="2"/>
          </p:nvPr>
        </p:nvSpPr>
        <p:spPr>
          <a:xfrm>
            <a:off x="3562350" y="4364222"/>
            <a:ext cx="7943850" cy="280974"/>
          </a:xfrm>
          <a:prstGeom prst="rect">
            <a:avLst/>
          </a:prstGeom>
          <a:noFill/>
          <a:ln>
            <a:noFill/>
          </a:ln>
        </p:spPr>
        <p:txBody>
          <a:bodyPr spcFirstLastPara="1" wrap="square" lIns="0" tIns="0" rIns="0" bIns="0" anchor="b" anchorCtr="0">
            <a:spAutoFit/>
          </a:bodyPr>
          <a:lstStyle>
            <a:lvl1pPr marL="457200" lvl="0" indent="-228600" algn="l">
              <a:lnSpc>
                <a:spcPct val="83000"/>
              </a:lnSpc>
              <a:spcBef>
                <a:spcPts val="0"/>
              </a:spcBef>
              <a:spcAft>
                <a:spcPts val="0"/>
              </a:spcAft>
              <a:buClr>
                <a:schemeClr val="lt1"/>
              </a:buClr>
              <a:buSzPts val="2200"/>
              <a:buNone/>
              <a:defRPr sz="2200" b="1">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32" name="Google Shape;32;p24"/>
          <p:cNvSpPr txBox="1">
            <a:spLocks noGrp="1"/>
          </p:cNvSpPr>
          <p:nvPr>
            <p:ph type="body" idx="3"/>
          </p:nvPr>
        </p:nvSpPr>
        <p:spPr>
          <a:xfrm>
            <a:off x="3562350" y="4750541"/>
            <a:ext cx="7943850" cy="229935"/>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lt1"/>
              </a:buClr>
              <a:buSzPts val="1800"/>
              <a:buNone/>
              <a:defRPr sz="1800" b="0">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33" name="Google Shape;33;p24"/>
          <p:cNvSpPr/>
          <p:nvPr/>
        </p:nvSpPr>
        <p:spPr>
          <a:xfrm>
            <a:off x="2060112" y="3916091"/>
            <a:ext cx="161760" cy="161760"/>
          </a:xfrm>
          <a:prstGeom prst="ellipse">
            <a:avLst/>
          </a:prstGeom>
          <a:noFill/>
          <a:ln w="12700" cap="rnd"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sng" strike="noStrike" cap="none">
              <a:solidFill>
                <a:srgbClr val="000000"/>
              </a:solidFill>
              <a:latin typeface="Arial"/>
              <a:ea typeface="Arial"/>
              <a:cs typeface="Arial"/>
              <a:sym typeface="Arial"/>
              <a:hlinkClick r:id="rId4"/>
            </a:endParaRPr>
          </a:p>
        </p:txBody>
      </p:sp>
      <p:sp>
        <p:nvSpPr>
          <p:cNvPr id="34" name="Google Shape;34;p24"/>
          <p:cNvSpPr/>
          <p:nvPr/>
        </p:nvSpPr>
        <p:spPr>
          <a:xfrm>
            <a:off x="10836946" y="87136"/>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 2020 SPLUNK INC.</a:t>
            </a:r>
            <a:endParaRPr sz="700" b="0" i="0" u="none" strike="noStrike" cap="non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ablet with Content">
  <p:cSld name="Tablet with Content">
    <p:spTree>
      <p:nvGrpSpPr>
        <p:cNvPr id="1" name="Shape 119"/>
        <p:cNvGrpSpPr/>
        <p:nvPr/>
      </p:nvGrpSpPr>
      <p:grpSpPr>
        <a:xfrm>
          <a:off x="0" y="0"/>
          <a:ext cx="0" cy="0"/>
          <a:chOff x="0" y="0"/>
          <a:chExt cx="0" cy="0"/>
        </a:xfrm>
      </p:grpSpPr>
      <p:sp>
        <p:nvSpPr>
          <p:cNvPr id="120" name="Google Shape;120;p38"/>
          <p:cNvSpPr/>
          <p:nvPr/>
        </p:nvSpPr>
        <p:spPr>
          <a:xfrm>
            <a:off x="0" y="0"/>
            <a:ext cx="6858000" cy="6858000"/>
          </a:xfrm>
          <a:prstGeom prst="rtTriangle">
            <a:avLst/>
          </a:prstGeom>
          <a:gradFill>
            <a:gsLst>
              <a:gs pos="0">
                <a:srgbClr val="F67E32"/>
              </a:gs>
              <a:gs pos="1000">
                <a:srgbClr val="F67E32"/>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1" name="Google Shape;121;p38"/>
          <p:cNvSpPr/>
          <p:nvPr/>
        </p:nvSpPr>
        <p:spPr>
          <a:xfrm>
            <a:off x="0" y="0"/>
            <a:ext cx="7635500" cy="6858001"/>
          </a:xfrm>
          <a:custGeom>
            <a:avLst/>
            <a:gdLst/>
            <a:ahLst/>
            <a:cxnLst/>
            <a:rect l="l" t="t" r="r" b="b"/>
            <a:pathLst>
              <a:path w="7635500" h="6858001" extrusionOk="0">
                <a:moveTo>
                  <a:pt x="0" y="0"/>
                </a:moveTo>
                <a:lnTo>
                  <a:pt x="777499" y="0"/>
                </a:lnTo>
                <a:lnTo>
                  <a:pt x="7635500" y="6858001"/>
                </a:lnTo>
                <a:lnTo>
                  <a:pt x="0" y="6858001"/>
                </a:lnTo>
                <a:lnTo>
                  <a:pt x="0" y="0"/>
                </a:lnTo>
                <a:close/>
              </a:path>
            </a:pathLst>
          </a:custGeom>
          <a:gradFill>
            <a:gsLst>
              <a:gs pos="0">
                <a:srgbClr val="EC008C">
                  <a:alpha val="0"/>
                </a:srgbClr>
              </a:gs>
              <a:gs pos="8000">
                <a:srgbClr val="EC008C">
                  <a:alpha val="0"/>
                </a:srgbClr>
              </a:gs>
              <a:gs pos="67000">
                <a:srgbClr val="F99D1C">
                  <a:alpha val="31764"/>
                </a:srgbClr>
              </a:gs>
              <a:gs pos="99000">
                <a:srgbClr val="F99D1C"/>
              </a:gs>
              <a:gs pos="100000">
                <a:srgbClr val="F99D1C"/>
              </a:gs>
            </a:gsLst>
            <a:lin ang="16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grpSp>
        <p:nvGrpSpPr>
          <p:cNvPr id="122" name="Google Shape;122;p38"/>
          <p:cNvGrpSpPr/>
          <p:nvPr/>
        </p:nvGrpSpPr>
        <p:grpSpPr>
          <a:xfrm rot="10800000" flipH="1">
            <a:off x="-10160" y="1888067"/>
            <a:ext cx="142404" cy="1991320"/>
            <a:chOff x="512590" y="1888067"/>
            <a:chExt cx="182033" cy="2391839"/>
          </a:xfrm>
        </p:grpSpPr>
        <p:cxnSp>
          <p:nvCxnSpPr>
            <p:cNvPr id="123" name="Google Shape;123;p38"/>
            <p:cNvCxnSpPr/>
            <p:nvPr/>
          </p:nvCxnSpPr>
          <p:spPr>
            <a:xfrm>
              <a:off x="512590" y="1888067"/>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24" name="Google Shape;124;p38"/>
            <p:cNvCxnSpPr/>
            <p:nvPr/>
          </p:nvCxnSpPr>
          <p:spPr>
            <a:xfrm>
              <a:off x="512590" y="2133601"/>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25" name="Google Shape;125;p38"/>
            <p:cNvCxnSpPr/>
            <p:nvPr/>
          </p:nvCxnSpPr>
          <p:spPr>
            <a:xfrm>
              <a:off x="512590" y="2379135"/>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26" name="Google Shape;126;p38"/>
            <p:cNvCxnSpPr/>
            <p:nvPr/>
          </p:nvCxnSpPr>
          <p:spPr>
            <a:xfrm>
              <a:off x="512590" y="2624669"/>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27" name="Google Shape;127;p38"/>
            <p:cNvCxnSpPr/>
            <p:nvPr/>
          </p:nvCxnSpPr>
          <p:spPr>
            <a:xfrm>
              <a:off x="512590" y="2870203"/>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28" name="Google Shape;128;p38"/>
            <p:cNvCxnSpPr/>
            <p:nvPr/>
          </p:nvCxnSpPr>
          <p:spPr>
            <a:xfrm>
              <a:off x="512590" y="3115737"/>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29" name="Google Shape;129;p38"/>
            <p:cNvCxnSpPr/>
            <p:nvPr/>
          </p:nvCxnSpPr>
          <p:spPr>
            <a:xfrm>
              <a:off x="512590" y="3361271"/>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30" name="Google Shape;130;p38"/>
            <p:cNvCxnSpPr/>
            <p:nvPr/>
          </p:nvCxnSpPr>
          <p:spPr>
            <a:xfrm>
              <a:off x="512590" y="3606805"/>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31" name="Google Shape;131;p38"/>
            <p:cNvCxnSpPr/>
            <p:nvPr/>
          </p:nvCxnSpPr>
          <p:spPr>
            <a:xfrm>
              <a:off x="512590" y="3852339"/>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32" name="Google Shape;132;p38"/>
            <p:cNvCxnSpPr/>
            <p:nvPr/>
          </p:nvCxnSpPr>
          <p:spPr>
            <a:xfrm>
              <a:off x="512590" y="4097873"/>
              <a:ext cx="182033" cy="182033"/>
            </a:xfrm>
            <a:prstGeom prst="straightConnector1">
              <a:avLst/>
            </a:prstGeom>
            <a:noFill/>
            <a:ln w="12700" cap="rnd" cmpd="sng">
              <a:solidFill>
                <a:srgbClr val="FFFFFF"/>
              </a:solidFill>
              <a:prstDash val="solid"/>
              <a:round/>
              <a:headEnd type="none" w="sm" len="sm"/>
              <a:tailEnd type="none" w="sm" len="sm"/>
            </a:ln>
          </p:spPr>
        </p:cxnSp>
      </p:grpSp>
      <p:sp>
        <p:nvSpPr>
          <p:cNvPr id="133" name="Google Shape;133;p38"/>
          <p:cNvSpPr/>
          <p:nvPr/>
        </p:nvSpPr>
        <p:spPr>
          <a:xfrm>
            <a:off x="0" y="4921250"/>
            <a:ext cx="1936750" cy="1936750"/>
          </a:xfrm>
          <a:prstGeom prst="rtTriangle">
            <a:avLst/>
          </a:prstGeom>
          <a:gradFill>
            <a:gsLst>
              <a:gs pos="0">
                <a:srgbClr val="F25949">
                  <a:alpha val="0"/>
                </a:srgbClr>
              </a:gs>
              <a:gs pos="30000">
                <a:srgbClr val="F25949">
                  <a:alpha val="63921"/>
                </a:srgbClr>
              </a:gs>
              <a:gs pos="87000">
                <a:srgbClr val="F99D1C">
                  <a:alpha val="42745"/>
                </a:srgbClr>
              </a:gs>
              <a:gs pos="100000">
                <a:srgbClr val="F99D1C">
                  <a:alpha val="42745"/>
                </a:srgbClr>
              </a:gs>
            </a:gsLst>
            <a:lin ang="19199999"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sp>
        <p:nvSpPr>
          <p:cNvPr id="134" name="Google Shape;134;p38"/>
          <p:cNvSpPr/>
          <p:nvPr/>
        </p:nvSpPr>
        <p:spPr>
          <a:xfrm>
            <a:off x="837966" y="1148126"/>
            <a:ext cx="4760620" cy="5709874"/>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5" name="Google Shape;135;p38"/>
          <p:cNvSpPr txBox="1">
            <a:spLocks noGrp="1"/>
          </p:cNvSpPr>
          <p:nvPr>
            <p:ph type="body" idx="1"/>
          </p:nvPr>
        </p:nvSpPr>
        <p:spPr>
          <a:xfrm>
            <a:off x="6436552" y="812801"/>
            <a:ext cx="5060825" cy="5364162"/>
          </a:xfrm>
          <a:prstGeom prst="rect">
            <a:avLst/>
          </a:prstGeom>
          <a:noFill/>
          <a:ln>
            <a:noFill/>
          </a:ln>
        </p:spPr>
        <p:txBody>
          <a:bodyPr spcFirstLastPara="1" wrap="square" lIns="0" tIns="0" rIns="0" bIns="0" anchor="ctr" anchorCtr="0">
            <a:normAutofit/>
          </a:bodyPr>
          <a:lstStyle>
            <a:lvl1pPr marL="457200" lvl="0" indent="-609600" algn="l">
              <a:lnSpc>
                <a:spcPct val="80000"/>
              </a:lnSpc>
              <a:spcBef>
                <a:spcPts val="1200"/>
              </a:spcBef>
              <a:spcAft>
                <a:spcPts val="0"/>
              </a:spcAft>
              <a:buClr>
                <a:schemeClr val="dk1"/>
              </a:buClr>
              <a:buSzPts val="6000"/>
              <a:buFont typeface="Arial"/>
              <a:buChar char="​"/>
              <a:defRPr sz="6000" b="1">
                <a:latin typeface="Arial"/>
                <a:ea typeface="Arial"/>
                <a:cs typeface="Arial"/>
                <a:sym typeface="Arial"/>
              </a:defRPr>
            </a:lvl1pPr>
            <a:lvl2pPr marL="914400" lvl="1" indent="-419100" algn="l">
              <a:lnSpc>
                <a:spcPct val="83000"/>
              </a:lnSpc>
              <a:spcBef>
                <a:spcPts val="300"/>
              </a:spcBef>
              <a:spcAft>
                <a:spcPts val="0"/>
              </a:spcAft>
              <a:buSzPts val="3000"/>
              <a:buFont typeface="Arial"/>
              <a:buChar char="​"/>
              <a:defRPr sz="3000">
                <a:solidFill>
                  <a:schemeClr val="accent1"/>
                </a:solidFill>
                <a:latin typeface="Arial"/>
                <a:ea typeface="Arial"/>
                <a:cs typeface="Arial"/>
                <a:sym typeface="Arial"/>
              </a:defRPr>
            </a:lvl2pPr>
            <a:lvl3pPr marL="1371600" lvl="2" indent="-342900" algn="l">
              <a:lnSpc>
                <a:spcPct val="120000"/>
              </a:lnSpc>
              <a:spcBef>
                <a:spcPts val="3000"/>
              </a:spcBef>
              <a:spcAft>
                <a:spcPts val="0"/>
              </a:spcAft>
              <a:buClr>
                <a:schemeClr val="dk1"/>
              </a:buClr>
              <a:buSzPts val="1800"/>
              <a:buFont typeface="Arial"/>
              <a:buChar char="​"/>
              <a:defRPr sz="1800">
                <a:solidFill>
                  <a:schemeClr val="dk1"/>
                </a:solidFill>
                <a:latin typeface="Arial"/>
                <a:ea typeface="Arial"/>
                <a:cs typeface="Arial"/>
                <a:sym typeface="Arial"/>
              </a:defRPr>
            </a:lvl3pPr>
            <a:lvl4pPr marL="1828800" lvl="3" indent="-317500" algn="l">
              <a:lnSpc>
                <a:spcPct val="90000"/>
              </a:lnSpc>
              <a:spcBef>
                <a:spcPts val="400"/>
              </a:spcBef>
              <a:spcAft>
                <a:spcPts val="0"/>
              </a:spcAft>
              <a:buClr>
                <a:schemeClr val="accent1"/>
              </a:buClr>
              <a:buSzPts val="1400"/>
              <a:buFont typeface="Arial"/>
              <a:buChar char="•"/>
              <a:defRPr sz="1400" b="0">
                <a:solidFill>
                  <a:schemeClr val="dk1"/>
                </a:solidFill>
                <a:latin typeface="Arial"/>
                <a:ea typeface="Arial"/>
                <a:cs typeface="Arial"/>
                <a:sym typeface="Arial"/>
              </a:defRPr>
            </a:lvl4pPr>
            <a:lvl5pPr marL="2286000" lvl="4" indent="-304800" algn="l">
              <a:lnSpc>
                <a:spcPct val="85000"/>
              </a:lnSpc>
              <a:spcBef>
                <a:spcPts val="400"/>
              </a:spcBef>
              <a:spcAft>
                <a:spcPts val="0"/>
              </a:spcAft>
              <a:buClr>
                <a:schemeClr val="dk1"/>
              </a:buClr>
              <a:buSzPts val="1200"/>
              <a:buFont typeface="Arial"/>
              <a:buChar char="–"/>
              <a:defRPr sz="1200">
                <a:solidFill>
                  <a:schemeClr val="dk1"/>
                </a:solidFill>
                <a:latin typeface="Arial"/>
                <a:ea typeface="Arial"/>
                <a:cs typeface="Arial"/>
                <a:sym typeface="Arial"/>
              </a:defRPr>
            </a:lvl5pPr>
            <a:lvl6pPr marL="2743200" lvl="5"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accent1"/>
                </a:solidFill>
                <a:latin typeface="Arial"/>
                <a:ea typeface="Arial"/>
                <a:cs typeface="Arial"/>
                <a:sym typeface="Arial"/>
              </a:defRPr>
            </a:lvl7pPr>
            <a:lvl8pPr marL="3657600" lvl="7" indent="-317500" algn="l">
              <a:lnSpc>
                <a:spcPct val="120000"/>
              </a:lnSpc>
              <a:spcBef>
                <a:spcPts val="400"/>
              </a:spcBef>
              <a:spcAft>
                <a:spcPts val="0"/>
              </a:spcAft>
              <a:buClr>
                <a:schemeClr val="dk1"/>
              </a:buClr>
              <a:buSzPts val="1400"/>
              <a:buFont typeface="Arial"/>
              <a:buChar char="​"/>
              <a:defRPr sz="1400">
                <a:solidFill>
                  <a:schemeClr val="dk1"/>
                </a:solidFill>
                <a:latin typeface="Arial"/>
                <a:ea typeface="Arial"/>
                <a:cs typeface="Arial"/>
                <a:sym typeface="Arial"/>
              </a:defRPr>
            </a:lvl8pPr>
            <a:lvl9pPr marL="4114800" lvl="8" indent="-304800" algn="l">
              <a:lnSpc>
                <a:spcPct val="80000"/>
              </a:lnSpc>
              <a:spcBef>
                <a:spcPts val="600"/>
              </a:spcBef>
              <a:spcAft>
                <a:spcPts val="0"/>
              </a:spcAft>
              <a:buClr>
                <a:schemeClr val="accent4"/>
              </a:buClr>
              <a:buSzPts val="1200"/>
              <a:buFont typeface="Arial"/>
              <a:buChar char="•"/>
              <a:defRPr sz="1200" b="0">
                <a:solidFill>
                  <a:schemeClr val="dk1"/>
                </a:solidFill>
                <a:latin typeface="Arial"/>
                <a:ea typeface="Arial"/>
                <a:cs typeface="Arial"/>
                <a:sym typeface="Arial"/>
              </a:defRPr>
            </a:lvl9pPr>
          </a:lstStyle>
          <a:p>
            <a:endParaRPr/>
          </a:p>
        </p:txBody>
      </p:sp>
      <p:pic>
        <p:nvPicPr>
          <p:cNvPr id="136" name="Google Shape;136;p38"/>
          <p:cNvPicPr preferRelativeResize="0"/>
          <p:nvPr/>
        </p:nvPicPr>
        <p:blipFill rotWithShape="1">
          <a:blip r:embed="rId2">
            <a:alphaModFix/>
          </a:blip>
          <a:srcRect/>
          <a:stretch/>
        </p:blipFill>
        <p:spPr>
          <a:xfrm>
            <a:off x="9768417" y="6398745"/>
            <a:ext cx="1737783" cy="232711"/>
          </a:xfrm>
          <a:prstGeom prst="rect">
            <a:avLst/>
          </a:prstGeom>
          <a:noFill/>
          <a:ln>
            <a:noFill/>
          </a:ln>
        </p:spPr>
      </p:pic>
      <p:pic>
        <p:nvPicPr>
          <p:cNvPr id="137" name="Google Shape;137;p38" descr="A screen shot of a computer  Description automatically generated"/>
          <p:cNvPicPr preferRelativeResize="0"/>
          <p:nvPr/>
        </p:nvPicPr>
        <p:blipFill rotWithShape="1">
          <a:blip r:embed="rId3">
            <a:alphaModFix/>
          </a:blip>
          <a:srcRect b="13989"/>
          <a:stretch/>
        </p:blipFill>
        <p:spPr>
          <a:xfrm>
            <a:off x="683452" y="812801"/>
            <a:ext cx="5069648" cy="6045199"/>
          </a:xfrm>
          <a:prstGeom prst="rect">
            <a:avLst/>
          </a:prstGeom>
          <a:noFill/>
          <a:ln>
            <a:noFill/>
          </a:ln>
        </p:spPr>
      </p:pic>
      <p:sp>
        <p:nvSpPr>
          <p:cNvPr id="138" name="Google Shape;138;p38"/>
          <p:cNvSpPr>
            <a:spLocks noGrp="1"/>
          </p:cNvSpPr>
          <p:nvPr>
            <p:ph type="pic" idx="2"/>
          </p:nvPr>
        </p:nvSpPr>
        <p:spPr>
          <a:xfrm>
            <a:off x="942976" y="1287998"/>
            <a:ext cx="4549774" cy="5570002"/>
          </a:xfrm>
          <a:prstGeom prst="roundRect">
            <a:avLst>
              <a:gd name="adj" fmla="val 0"/>
            </a:avLst>
          </a:prstGeom>
          <a:solidFill>
            <a:schemeClr val="lt2"/>
          </a:solidFill>
          <a:ln>
            <a:noFill/>
          </a:ln>
        </p:spPr>
        <p:txBody>
          <a:bodyPr spcFirstLastPara="1" wrap="square" lIns="0" tIns="0" rIns="0" bIns="0" anchor="t" anchorCtr="0">
            <a:noAutofit/>
          </a:bodyPr>
          <a:lstStyle>
            <a:lvl1pPr marR="0" lvl="0" algn="l"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139" name="Google Shape;139;p38"/>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hone with Content">
  <p:cSld name="Phone with Content">
    <p:spTree>
      <p:nvGrpSpPr>
        <p:cNvPr id="1" name="Shape 140"/>
        <p:cNvGrpSpPr/>
        <p:nvPr/>
      </p:nvGrpSpPr>
      <p:grpSpPr>
        <a:xfrm>
          <a:off x="0" y="0"/>
          <a:ext cx="0" cy="0"/>
          <a:chOff x="0" y="0"/>
          <a:chExt cx="0" cy="0"/>
        </a:xfrm>
      </p:grpSpPr>
      <p:sp>
        <p:nvSpPr>
          <p:cNvPr id="141" name="Google Shape;141;p39"/>
          <p:cNvSpPr txBox="1">
            <a:spLocks noGrp="1"/>
          </p:cNvSpPr>
          <p:nvPr>
            <p:ph type="body" idx="1"/>
          </p:nvPr>
        </p:nvSpPr>
        <p:spPr>
          <a:xfrm>
            <a:off x="4521200" y="812801"/>
            <a:ext cx="6976177" cy="5364162"/>
          </a:xfrm>
          <a:prstGeom prst="rect">
            <a:avLst/>
          </a:prstGeom>
          <a:noFill/>
          <a:ln>
            <a:noFill/>
          </a:ln>
        </p:spPr>
        <p:txBody>
          <a:bodyPr spcFirstLastPara="1" wrap="square" lIns="0" tIns="0" rIns="0" bIns="0" anchor="ctr" anchorCtr="0">
            <a:normAutofit/>
          </a:bodyPr>
          <a:lstStyle>
            <a:lvl1pPr marL="457200" lvl="0" indent="-609600" algn="l">
              <a:lnSpc>
                <a:spcPct val="80000"/>
              </a:lnSpc>
              <a:spcBef>
                <a:spcPts val="1200"/>
              </a:spcBef>
              <a:spcAft>
                <a:spcPts val="0"/>
              </a:spcAft>
              <a:buClr>
                <a:schemeClr val="dk1"/>
              </a:buClr>
              <a:buSzPts val="6000"/>
              <a:buFont typeface="Arial"/>
              <a:buChar char="​"/>
              <a:defRPr sz="6000" b="1">
                <a:latin typeface="Arial"/>
                <a:ea typeface="Arial"/>
                <a:cs typeface="Arial"/>
                <a:sym typeface="Arial"/>
              </a:defRPr>
            </a:lvl1pPr>
            <a:lvl2pPr marL="914400" lvl="1" indent="-419100" algn="l">
              <a:lnSpc>
                <a:spcPct val="83000"/>
              </a:lnSpc>
              <a:spcBef>
                <a:spcPts val="300"/>
              </a:spcBef>
              <a:spcAft>
                <a:spcPts val="0"/>
              </a:spcAft>
              <a:buSzPts val="3000"/>
              <a:buFont typeface="Arial"/>
              <a:buChar char="​"/>
              <a:defRPr sz="3000">
                <a:solidFill>
                  <a:schemeClr val="accent1"/>
                </a:solidFill>
                <a:latin typeface="Arial"/>
                <a:ea typeface="Arial"/>
                <a:cs typeface="Arial"/>
                <a:sym typeface="Arial"/>
              </a:defRPr>
            </a:lvl2pPr>
            <a:lvl3pPr marL="1371600" lvl="2" indent="-342900" algn="l">
              <a:lnSpc>
                <a:spcPct val="120000"/>
              </a:lnSpc>
              <a:spcBef>
                <a:spcPts val="3000"/>
              </a:spcBef>
              <a:spcAft>
                <a:spcPts val="0"/>
              </a:spcAft>
              <a:buClr>
                <a:schemeClr val="dk1"/>
              </a:buClr>
              <a:buSzPts val="1800"/>
              <a:buFont typeface="Arial"/>
              <a:buChar char="​"/>
              <a:defRPr sz="1800">
                <a:solidFill>
                  <a:schemeClr val="dk1"/>
                </a:solidFill>
                <a:latin typeface="Arial"/>
                <a:ea typeface="Arial"/>
                <a:cs typeface="Arial"/>
                <a:sym typeface="Arial"/>
              </a:defRPr>
            </a:lvl3pPr>
            <a:lvl4pPr marL="1828800" lvl="3" indent="-317500" algn="l">
              <a:lnSpc>
                <a:spcPct val="90000"/>
              </a:lnSpc>
              <a:spcBef>
                <a:spcPts val="400"/>
              </a:spcBef>
              <a:spcAft>
                <a:spcPts val="0"/>
              </a:spcAft>
              <a:buClr>
                <a:schemeClr val="accent1"/>
              </a:buClr>
              <a:buSzPts val="1400"/>
              <a:buFont typeface="Arial"/>
              <a:buChar char="•"/>
              <a:defRPr sz="1400" b="0">
                <a:solidFill>
                  <a:schemeClr val="dk1"/>
                </a:solidFill>
                <a:latin typeface="Arial"/>
                <a:ea typeface="Arial"/>
                <a:cs typeface="Arial"/>
                <a:sym typeface="Arial"/>
              </a:defRPr>
            </a:lvl4pPr>
            <a:lvl5pPr marL="2286000" lvl="4" indent="-304800" algn="l">
              <a:lnSpc>
                <a:spcPct val="85000"/>
              </a:lnSpc>
              <a:spcBef>
                <a:spcPts val="400"/>
              </a:spcBef>
              <a:spcAft>
                <a:spcPts val="0"/>
              </a:spcAft>
              <a:buClr>
                <a:schemeClr val="dk1"/>
              </a:buClr>
              <a:buSzPts val="1200"/>
              <a:buFont typeface="Arial"/>
              <a:buChar char="–"/>
              <a:defRPr sz="1200">
                <a:solidFill>
                  <a:schemeClr val="dk1"/>
                </a:solidFill>
                <a:latin typeface="Arial"/>
                <a:ea typeface="Arial"/>
                <a:cs typeface="Arial"/>
                <a:sym typeface="Arial"/>
              </a:defRPr>
            </a:lvl5pPr>
            <a:lvl6pPr marL="2743200" lvl="5"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accent1"/>
                </a:solidFill>
                <a:latin typeface="Arial"/>
                <a:ea typeface="Arial"/>
                <a:cs typeface="Arial"/>
                <a:sym typeface="Arial"/>
              </a:defRPr>
            </a:lvl7pPr>
            <a:lvl8pPr marL="3657600" lvl="7" indent="-317500" algn="l">
              <a:lnSpc>
                <a:spcPct val="120000"/>
              </a:lnSpc>
              <a:spcBef>
                <a:spcPts val="400"/>
              </a:spcBef>
              <a:spcAft>
                <a:spcPts val="0"/>
              </a:spcAft>
              <a:buClr>
                <a:schemeClr val="dk1"/>
              </a:buClr>
              <a:buSzPts val="1400"/>
              <a:buFont typeface="Arial"/>
              <a:buChar char="​"/>
              <a:defRPr sz="1400">
                <a:solidFill>
                  <a:schemeClr val="dk1"/>
                </a:solidFill>
                <a:latin typeface="Arial"/>
                <a:ea typeface="Arial"/>
                <a:cs typeface="Arial"/>
                <a:sym typeface="Arial"/>
              </a:defRPr>
            </a:lvl8pPr>
            <a:lvl9pPr marL="4114800" lvl="8" indent="-304800" algn="l">
              <a:lnSpc>
                <a:spcPct val="80000"/>
              </a:lnSpc>
              <a:spcBef>
                <a:spcPts val="600"/>
              </a:spcBef>
              <a:spcAft>
                <a:spcPts val="0"/>
              </a:spcAft>
              <a:buClr>
                <a:schemeClr val="accent4"/>
              </a:buClr>
              <a:buSzPts val="1200"/>
              <a:buFont typeface="Arial"/>
              <a:buChar char="•"/>
              <a:defRPr sz="1200" b="0">
                <a:solidFill>
                  <a:schemeClr val="dk1"/>
                </a:solidFill>
                <a:latin typeface="Arial"/>
                <a:ea typeface="Arial"/>
                <a:cs typeface="Arial"/>
                <a:sym typeface="Arial"/>
              </a:defRPr>
            </a:lvl9pPr>
          </a:lstStyle>
          <a:p>
            <a:endParaRPr/>
          </a:p>
        </p:txBody>
      </p:sp>
      <p:sp>
        <p:nvSpPr>
          <p:cNvPr id="142" name="Google Shape;142;p39"/>
          <p:cNvSpPr/>
          <p:nvPr/>
        </p:nvSpPr>
        <p:spPr>
          <a:xfrm>
            <a:off x="0" y="1668780"/>
            <a:ext cx="5189220" cy="5189220"/>
          </a:xfrm>
          <a:prstGeom prst="rtTriangle">
            <a:avLst/>
          </a:prstGeom>
          <a:gradFill>
            <a:gsLst>
              <a:gs pos="0">
                <a:srgbClr val="F67E32"/>
              </a:gs>
              <a:gs pos="1000">
                <a:srgbClr val="F67E32"/>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3" name="Google Shape;143;p39"/>
          <p:cNvSpPr/>
          <p:nvPr/>
        </p:nvSpPr>
        <p:spPr>
          <a:xfrm>
            <a:off x="-1" y="4205127"/>
            <a:ext cx="2652873" cy="2652873"/>
          </a:xfrm>
          <a:prstGeom prst="rtTriangle">
            <a:avLst/>
          </a:prstGeom>
          <a:gradFill>
            <a:gsLst>
              <a:gs pos="0">
                <a:srgbClr val="F25949">
                  <a:alpha val="0"/>
                </a:srgbClr>
              </a:gs>
              <a:gs pos="30000">
                <a:srgbClr val="F25949">
                  <a:alpha val="63921"/>
                </a:srgbClr>
              </a:gs>
              <a:gs pos="87000">
                <a:srgbClr val="F99D1C">
                  <a:alpha val="42745"/>
                </a:srgbClr>
              </a:gs>
              <a:gs pos="100000">
                <a:srgbClr val="F99D1C">
                  <a:alpha val="42745"/>
                </a:srgbClr>
              </a:gs>
            </a:gsLst>
            <a:lin ang="19199999"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sp>
        <p:nvSpPr>
          <p:cNvPr id="144" name="Google Shape;144;p39"/>
          <p:cNvSpPr/>
          <p:nvPr/>
        </p:nvSpPr>
        <p:spPr>
          <a:xfrm flipH="1">
            <a:off x="0" y="461948"/>
            <a:ext cx="4851528" cy="4851528"/>
          </a:xfrm>
          <a:custGeom>
            <a:avLst/>
            <a:gdLst/>
            <a:ahLst/>
            <a:cxnLst/>
            <a:rect l="l" t="t" r="r" b="b"/>
            <a:pathLst>
              <a:path w="5828126" h="5828126" extrusionOk="0">
                <a:moveTo>
                  <a:pt x="5828126" y="0"/>
                </a:moveTo>
                <a:lnTo>
                  <a:pt x="0" y="5828126"/>
                </a:lnTo>
                <a:lnTo>
                  <a:pt x="5828126" y="5828126"/>
                </a:lnTo>
                <a:lnTo>
                  <a:pt x="5828126" y="0"/>
                </a:lnTo>
                <a:close/>
              </a:path>
            </a:pathLst>
          </a:custGeom>
          <a:gradFill>
            <a:gsLst>
              <a:gs pos="0">
                <a:srgbClr val="EC008C">
                  <a:alpha val="0"/>
                </a:srgbClr>
              </a:gs>
              <a:gs pos="8000">
                <a:srgbClr val="EC008C">
                  <a:alpha val="0"/>
                </a:srgbClr>
              </a:gs>
              <a:gs pos="67000">
                <a:srgbClr val="F99D1C">
                  <a:alpha val="31764"/>
                </a:srgbClr>
              </a:gs>
              <a:gs pos="99000">
                <a:srgbClr val="F99D1C"/>
              </a:gs>
              <a:gs pos="100000">
                <a:srgbClr val="F99D1C"/>
              </a:gs>
            </a:gsLst>
            <a:lin ang="16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grpSp>
        <p:nvGrpSpPr>
          <p:cNvPr id="145" name="Google Shape;145;p39"/>
          <p:cNvGrpSpPr/>
          <p:nvPr/>
        </p:nvGrpSpPr>
        <p:grpSpPr>
          <a:xfrm rot="10800000" flipH="1">
            <a:off x="-10160" y="1941232"/>
            <a:ext cx="200660" cy="2805948"/>
            <a:chOff x="512590" y="1888067"/>
            <a:chExt cx="182033" cy="2391839"/>
          </a:xfrm>
        </p:grpSpPr>
        <p:cxnSp>
          <p:nvCxnSpPr>
            <p:cNvPr id="146" name="Google Shape;146;p39"/>
            <p:cNvCxnSpPr/>
            <p:nvPr/>
          </p:nvCxnSpPr>
          <p:spPr>
            <a:xfrm>
              <a:off x="512590" y="1888067"/>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47" name="Google Shape;147;p39"/>
            <p:cNvCxnSpPr/>
            <p:nvPr/>
          </p:nvCxnSpPr>
          <p:spPr>
            <a:xfrm>
              <a:off x="512590" y="2133601"/>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48" name="Google Shape;148;p39"/>
            <p:cNvCxnSpPr/>
            <p:nvPr/>
          </p:nvCxnSpPr>
          <p:spPr>
            <a:xfrm>
              <a:off x="512590" y="2379135"/>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49" name="Google Shape;149;p39"/>
            <p:cNvCxnSpPr/>
            <p:nvPr/>
          </p:nvCxnSpPr>
          <p:spPr>
            <a:xfrm>
              <a:off x="512590" y="2624669"/>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50" name="Google Shape;150;p39"/>
            <p:cNvCxnSpPr/>
            <p:nvPr/>
          </p:nvCxnSpPr>
          <p:spPr>
            <a:xfrm>
              <a:off x="512590" y="2870203"/>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51" name="Google Shape;151;p39"/>
            <p:cNvCxnSpPr/>
            <p:nvPr/>
          </p:nvCxnSpPr>
          <p:spPr>
            <a:xfrm>
              <a:off x="512590" y="3115737"/>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52" name="Google Shape;152;p39"/>
            <p:cNvCxnSpPr/>
            <p:nvPr/>
          </p:nvCxnSpPr>
          <p:spPr>
            <a:xfrm>
              <a:off x="512590" y="3361271"/>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53" name="Google Shape;153;p39"/>
            <p:cNvCxnSpPr/>
            <p:nvPr/>
          </p:nvCxnSpPr>
          <p:spPr>
            <a:xfrm>
              <a:off x="512590" y="3606805"/>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54" name="Google Shape;154;p39"/>
            <p:cNvCxnSpPr/>
            <p:nvPr/>
          </p:nvCxnSpPr>
          <p:spPr>
            <a:xfrm>
              <a:off x="512590" y="3852339"/>
              <a:ext cx="182033" cy="182033"/>
            </a:xfrm>
            <a:prstGeom prst="straightConnector1">
              <a:avLst/>
            </a:prstGeom>
            <a:noFill/>
            <a:ln w="12700" cap="rnd" cmpd="sng">
              <a:solidFill>
                <a:srgbClr val="FFFFFF"/>
              </a:solidFill>
              <a:prstDash val="solid"/>
              <a:round/>
              <a:headEnd type="none" w="sm" len="sm"/>
              <a:tailEnd type="none" w="sm" len="sm"/>
            </a:ln>
          </p:spPr>
        </p:cxnSp>
        <p:cxnSp>
          <p:nvCxnSpPr>
            <p:cNvPr id="155" name="Google Shape;155;p39"/>
            <p:cNvCxnSpPr/>
            <p:nvPr/>
          </p:nvCxnSpPr>
          <p:spPr>
            <a:xfrm>
              <a:off x="512590" y="4097873"/>
              <a:ext cx="182033" cy="182033"/>
            </a:xfrm>
            <a:prstGeom prst="straightConnector1">
              <a:avLst/>
            </a:prstGeom>
            <a:noFill/>
            <a:ln w="12700" cap="rnd" cmpd="sng">
              <a:solidFill>
                <a:srgbClr val="FFFFFF"/>
              </a:solidFill>
              <a:prstDash val="solid"/>
              <a:round/>
              <a:headEnd type="none" w="sm" len="sm"/>
              <a:tailEnd type="none" w="sm" len="sm"/>
            </a:ln>
          </p:spPr>
        </p:cxnSp>
      </p:grpSp>
      <p:sp>
        <p:nvSpPr>
          <p:cNvPr id="156" name="Google Shape;156;p39"/>
          <p:cNvSpPr/>
          <p:nvPr/>
        </p:nvSpPr>
        <p:spPr>
          <a:xfrm>
            <a:off x="937259" y="5892596"/>
            <a:ext cx="2689861" cy="420338"/>
          </a:xfrm>
          <a:prstGeom prst="roundRect">
            <a:avLst>
              <a:gd name="adj" fmla="val 50000"/>
            </a:avLst>
          </a:prstGeom>
          <a:gradFill>
            <a:gsLst>
              <a:gs pos="0">
                <a:srgbClr val="000000"/>
              </a:gs>
              <a:gs pos="3000">
                <a:srgbClr val="000000"/>
              </a:gs>
              <a:gs pos="76000">
                <a:srgbClr val="000000"/>
              </a:gs>
              <a:gs pos="100000">
                <a:srgbClr val="000000"/>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57" name="Google Shape;157;p39"/>
          <p:cNvPicPr preferRelativeResize="0"/>
          <p:nvPr/>
        </p:nvPicPr>
        <p:blipFill rotWithShape="1">
          <a:blip r:embed="rId2">
            <a:alphaModFix/>
          </a:blip>
          <a:srcRect/>
          <a:stretch/>
        </p:blipFill>
        <p:spPr>
          <a:xfrm>
            <a:off x="9768417" y="6398745"/>
            <a:ext cx="1737783" cy="232711"/>
          </a:xfrm>
          <a:prstGeom prst="rect">
            <a:avLst/>
          </a:prstGeom>
          <a:noFill/>
          <a:ln>
            <a:noFill/>
          </a:ln>
        </p:spPr>
      </p:pic>
      <p:grpSp>
        <p:nvGrpSpPr>
          <p:cNvPr id="158" name="Google Shape;158;p39"/>
          <p:cNvGrpSpPr/>
          <p:nvPr/>
        </p:nvGrpSpPr>
        <p:grpSpPr>
          <a:xfrm>
            <a:off x="914398" y="670560"/>
            <a:ext cx="2692402" cy="5486400"/>
            <a:chOff x="914398" y="670560"/>
            <a:chExt cx="2692402" cy="5486400"/>
          </a:xfrm>
        </p:grpSpPr>
        <p:sp>
          <p:nvSpPr>
            <p:cNvPr id="159" name="Google Shape;159;p39"/>
            <p:cNvSpPr/>
            <p:nvPr/>
          </p:nvSpPr>
          <p:spPr>
            <a:xfrm>
              <a:off x="1071410" y="1353866"/>
              <a:ext cx="2378378" cy="4207707"/>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60" name="Google Shape;160;p39" descr="A screen shot of a computer  Description automatically generated"/>
            <p:cNvPicPr preferRelativeResize="0"/>
            <p:nvPr/>
          </p:nvPicPr>
          <p:blipFill rotWithShape="1">
            <a:blip r:embed="rId3">
              <a:alphaModFix/>
            </a:blip>
            <a:srcRect/>
            <a:stretch/>
          </p:blipFill>
          <p:spPr>
            <a:xfrm>
              <a:off x="914398" y="670560"/>
              <a:ext cx="2692402" cy="5486400"/>
            </a:xfrm>
            <a:prstGeom prst="rect">
              <a:avLst/>
            </a:prstGeom>
            <a:noFill/>
            <a:ln>
              <a:noFill/>
            </a:ln>
          </p:spPr>
        </p:pic>
      </p:grpSp>
      <p:sp>
        <p:nvSpPr>
          <p:cNvPr id="161" name="Google Shape;161;p39"/>
          <p:cNvSpPr>
            <a:spLocks noGrp="1"/>
          </p:cNvSpPr>
          <p:nvPr>
            <p:ph type="pic" idx="2"/>
          </p:nvPr>
        </p:nvSpPr>
        <p:spPr>
          <a:xfrm>
            <a:off x="1104103" y="1376869"/>
            <a:ext cx="2316959" cy="4109531"/>
          </a:xfrm>
          <a:prstGeom prst="roundRect">
            <a:avLst>
              <a:gd name="adj" fmla="val 0"/>
            </a:avLst>
          </a:prstGeom>
          <a:solidFill>
            <a:schemeClr val="lt2"/>
          </a:solidFill>
          <a:ln>
            <a:noFill/>
          </a:ln>
        </p:spPr>
        <p:txBody>
          <a:bodyPr spcFirstLastPara="1" wrap="square" lIns="0" tIns="0" rIns="0" bIns="0" anchor="t" anchorCtr="0">
            <a:noAutofit/>
          </a:bodyPr>
          <a:lstStyle>
            <a:lvl1pPr marR="0" lvl="0" algn="l"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162" name="Google Shape;162;p39"/>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macOS Desktop Only">
  <p:cSld name="macOS Desktop Only">
    <p:bg>
      <p:bgPr>
        <a:solidFill>
          <a:schemeClr val="lt1"/>
        </a:solidFill>
        <a:effectLst/>
      </p:bgPr>
    </p:bg>
    <p:spTree>
      <p:nvGrpSpPr>
        <p:cNvPr id="1" name="Shape 185"/>
        <p:cNvGrpSpPr/>
        <p:nvPr/>
      </p:nvGrpSpPr>
      <p:grpSpPr>
        <a:xfrm>
          <a:off x="0" y="0"/>
          <a:ext cx="0" cy="0"/>
          <a:chOff x="0" y="0"/>
          <a:chExt cx="0" cy="0"/>
        </a:xfrm>
      </p:grpSpPr>
      <p:pic>
        <p:nvPicPr>
          <p:cNvPr id="186" name="Google Shape;186;p41"/>
          <p:cNvPicPr preferRelativeResize="0"/>
          <p:nvPr/>
        </p:nvPicPr>
        <p:blipFill rotWithShape="1">
          <a:blip r:embed="rId2">
            <a:alphaModFix/>
          </a:blip>
          <a:srcRect t="34449" b="1"/>
          <a:stretch/>
        </p:blipFill>
        <p:spPr>
          <a:xfrm>
            <a:off x="0" y="2362708"/>
            <a:ext cx="12191998" cy="4495293"/>
          </a:xfrm>
          <a:custGeom>
            <a:avLst/>
            <a:gdLst/>
            <a:ahLst/>
            <a:cxnLst/>
            <a:rect l="l" t="t" r="r" b="b"/>
            <a:pathLst>
              <a:path w="12191998" h="4495293" extrusionOk="0">
                <a:moveTo>
                  <a:pt x="12191998" y="0"/>
                </a:moveTo>
                <a:lnTo>
                  <a:pt x="12191998" y="858101"/>
                </a:lnTo>
                <a:lnTo>
                  <a:pt x="12191998" y="2227773"/>
                </a:lnTo>
                <a:lnTo>
                  <a:pt x="12191998" y="4495293"/>
                </a:lnTo>
                <a:lnTo>
                  <a:pt x="0" y="4495293"/>
                </a:lnTo>
                <a:lnTo>
                  <a:pt x="0" y="793901"/>
                </a:lnTo>
                <a:close/>
              </a:path>
            </a:pathLst>
          </a:custGeom>
          <a:noFill/>
          <a:ln>
            <a:noFill/>
          </a:ln>
        </p:spPr>
      </p:pic>
      <p:sp>
        <p:nvSpPr>
          <p:cNvPr id="187" name="Google Shape;187;p41"/>
          <p:cNvSpPr/>
          <p:nvPr/>
        </p:nvSpPr>
        <p:spPr>
          <a:xfrm rot="-5400000" flipH="1">
            <a:off x="9519875" y="2257009"/>
            <a:ext cx="2277983" cy="2580965"/>
          </a:xfrm>
          <a:custGeom>
            <a:avLst/>
            <a:gdLst/>
            <a:ahLst/>
            <a:cxnLst/>
            <a:rect l="l" t="t" r="r" b="b"/>
            <a:pathLst>
              <a:path w="2277983" h="2580965" extrusionOk="0">
                <a:moveTo>
                  <a:pt x="0" y="2120371"/>
                </a:moveTo>
                <a:lnTo>
                  <a:pt x="86004" y="2213873"/>
                </a:lnTo>
                <a:cubicBezTo>
                  <a:pt x="318614" y="2441001"/>
                  <a:pt x="636711" y="2580965"/>
                  <a:pt x="987501" y="2580965"/>
                </a:cubicBezTo>
                <a:cubicBezTo>
                  <a:pt x="1700214" y="2580965"/>
                  <a:pt x="2277983" y="2003196"/>
                  <a:pt x="2277983" y="1290483"/>
                </a:cubicBezTo>
                <a:cubicBezTo>
                  <a:pt x="2277983" y="577769"/>
                  <a:pt x="1700214" y="0"/>
                  <a:pt x="987501" y="0"/>
                </a:cubicBezTo>
                <a:cubicBezTo>
                  <a:pt x="675688" y="0"/>
                  <a:pt x="389705" y="110589"/>
                  <a:pt x="166634" y="294684"/>
                </a:cubicBezTo>
                <a:lnTo>
                  <a:pt x="115879" y="340813"/>
                </a:lnTo>
                <a:lnTo>
                  <a:pt x="0" y="2120371"/>
                </a:lnTo>
                <a:close/>
              </a:path>
            </a:pathLst>
          </a:custGeom>
          <a:gradFill>
            <a:gsLst>
              <a:gs pos="0">
                <a:srgbClr val="F67E32"/>
              </a:gs>
              <a:gs pos="1000">
                <a:srgbClr val="F67E32"/>
              </a:gs>
              <a:gs pos="100000">
                <a:srgbClr val="EC008C"/>
              </a:gs>
            </a:gsLst>
            <a:lin ang="6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88" name="Google Shape;188;p41"/>
          <p:cNvPicPr preferRelativeResize="0"/>
          <p:nvPr/>
        </p:nvPicPr>
        <p:blipFill rotWithShape="1">
          <a:blip r:embed="rId3">
            <a:alphaModFix/>
          </a:blip>
          <a:srcRect/>
          <a:stretch/>
        </p:blipFill>
        <p:spPr>
          <a:xfrm>
            <a:off x="9768417" y="6398745"/>
            <a:ext cx="1737783" cy="232711"/>
          </a:xfrm>
          <a:prstGeom prst="rect">
            <a:avLst/>
          </a:prstGeom>
          <a:noFill/>
          <a:ln>
            <a:noFill/>
          </a:ln>
        </p:spPr>
      </p:pic>
      <p:sp>
        <p:nvSpPr>
          <p:cNvPr id="189" name="Google Shape;189;p41"/>
          <p:cNvSpPr/>
          <p:nvPr/>
        </p:nvSpPr>
        <p:spPr>
          <a:xfrm rot="-5400000" flipH="1">
            <a:off x="1539107" y="1621179"/>
            <a:ext cx="4112575" cy="6361068"/>
          </a:xfrm>
          <a:custGeom>
            <a:avLst/>
            <a:gdLst/>
            <a:ahLst/>
            <a:cxnLst/>
            <a:rect l="l" t="t" r="r" b="b"/>
            <a:pathLst>
              <a:path w="4112575" h="6361068" extrusionOk="0">
                <a:moveTo>
                  <a:pt x="0" y="5899702"/>
                </a:moveTo>
                <a:lnTo>
                  <a:pt x="127558" y="5977195"/>
                </a:lnTo>
                <a:cubicBezTo>
                  <a:pt x="578218" y="6222009"/>
                  <a:pt x="1094664" y="6361068"/>
                  <a:pt x="1643589" y="6361068"/>
                </a:cubicBezTo>
                <a:cubicBezTo>
                  <a:pt x="2631653" y="6361068"/>
                  <a:pt x="3514486" y="5910514"/>
                  <a:pt x="4097843" y="5203649"/>
                </a:cubicBezTo>
                <a:lnTo>
                  <a:pt x="4112575" y="5183948"/>
                </a:lnTo>
                <a:lnTo>
                  <a:pt x="4112574" y="1177120"/>
                </a:lnTo>
                <a:lnTo>
                  <a:pt x="4097842" y="1157419"/>
                </a:lnTo>
                <a:cubicBezTo>
                  <a:pt x="3514485" y="450554"/>
                  <a:pt x="2631652" y="0"/>
                  <a:pt x="1643588" y="0"/>
                </a:cubicBezTo>
                <a:cubicBezTo>
                  <a:pt x="1204448" y="0"/>
                  <a:pt x="786094" y="88998"/>
                  <a:pt x="405580" y="249943"/>
                </a:cubicBezTo>
                <a:lnTo>
                  <a:pt x="366672" y="268686"/>
                </a:lnTo>
                <a:lnTo>
                  <a:pt x="0" y="5899702"/>
                </a:lnTo>
                <a:close/>
              </a:path>
            </a:pathLst>
          </a:custGeom>
          <a:gradFill>
            <a:gsLst>
              <a:gs pos="0">
                <a:srgbClr val="F99D1C">
                  <a:alpha val="80784"/>
                </a:srgbClr>
              </a:gs>
              <a:gs pos="30000">
                <a:srgbClr val="F99D1C">
                  <a:alpha val="40784"/>
                </a:srgbClr>
              </a:gs>
              <a:gs pos="100000">
                <a:srgbClr val="EC008C">
                  <a:alpha val="9019"/>
                </a:srgbClr>
              </a:gs>
            </a:gsLst>
            <a:lin ang="27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grpSp>
        <p:nvGrpSpPr>
          <p:cNvPr id="190" name="Google Shape;190;p41"/>
          <p:cNvGrpSpPr/>
          <p:nvPr/>
        </p:nvGrpSpPr>
        <p:grpSpPr>
          <a:xfrm>
            <a:off x="872699" y="6560004"/>
            <a:ext cx="1460636" cy="312557"/>
            <a:chOff x="7938716" y="6332538"/>
            <a:chExt cx="2523626" cy="540023"/>
          </a:xfrm>
        </p:grpSpPr>
        <p:cxnSp>
          <p:nvCxnSpPr>
            <p:cNvPr id="191" name="Google Shape;191;p41"/>
            <p:cNvCxnSpPr/>
            <p:nvPr/>
          </p:nvCxnSpPr>
          <p:spPr>
            <a:xfrm flipH="1">
              <a:off x="7938716"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192" name="Google Shape;192;p41"/>
            <p:cNvCxnSpPr/>
            <p:nvPr/>
          </p:nvCxnSpPr>
          <p:spPr>
            <a:xfrm flipH="1">
              <a:off x="8269317"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193" name="Google Shape;193;p41"/>
            <p:cNvCxnSpPr/>
            <p:nvPr/>
          </p:nvCxnSpPr>
          <p:spPr>
            <a:xfrm flipH="1">
              <a:off x="8599918"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194" name="Google Shape;194;p41"/>
            <p:cNvCxnSpPr/>
            <p:nvPr/>
          </p:nvCxnSpPr>
          <p:spPr>
            <a:xfrm flipH="1">
              <a:off x="8930519"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195" name="Google Shape;195;p41"/>
            <p:cNvCxnSpPr/>
            <p:nvPr/>
          </p:nvCxnSpPr>
          <p:spPr>
            <a:xfrm flipH="1">
              <a:off x="9261120"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196" name="Google Shape;196;p41"/>
            <p:cNvCxnSpPr/>
            <p:nvPr/>
          </p:nvCxnSpPr>
          <p:spPr>
            <a:xfrm flipH="1">
              <a:off x="9591721"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197" name="Google Shape;197;p41"/>
            <p:cNvCxnSpPr/>
            <p:nvPr/>
          </p:nvCxnSpPr>
          <p:spPr>
            <a:xfrm flipH="1">
              <a:off x="9922319" y="6332538"/>
              <a:ext cx="540023" cy="540023"/>
            </a:xfrm>
            <a:prstGeom prst="straightConnector1">
              <a:avLst/>
            </a:prstGeom>
            <a:noFill/>
            <a:ln w="12700" cap="rnd" cmpd="sng">
              <a:solidFill>
                <a:srgbClr val="FFFFFF"/>
              </a:solidFill>
              <a:prstDash val="solid"/>
              <a:round/>
              <a:headEnd type="none" w="sm" len="sm"/>
              <a:tailEnd type="none" w="sm" len="sm"/>
            </a:ln>
          </p:spPr>
        </p:cxnSp>
      </p:grpSp>
      <p:grpSp>
        <p:nvGrpSpPr>
          <p:cNvPr id="198" name="Google Shape;198;p41"/>
          <p:cNvGrpSpPr/>
          <p:nvPr/>
        </p:nvGrpSpPr>
        <p:grpSpPr>
          <a:xfrm>
            <a:off x="1682750" y="774237"/>
            <a:ext cx="8826500" cy="6083763"/>
            <a:chOff x="1682750" y="774237"/>
            <a:chExt cx="8826500" cy="6083763"/>
          </a:xfrm>
        </p:grpSpPr>
        <p:sp>
          <p:nvSpPr>
            <p:cNvPr id="199" name="Google Shape;199;p41"/>
            <p:cNvSpPr/>
            <p:nvPr/>
          </p:nvSpPr>
          <p:spPr>
            <a:xfrm>
              <a:off x="1875272" y="1041400"/>
              <a:ext cx="8441456" cy="483108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0" name="Google Shape;200;p41"/>
            <p:cNvPicPr preferRelativeResize="0"/>
            <p:nvPr/>
          </p:nvPicPr>
          <p:blipFill rotWithShape="1">
            <a:blip r:embed="rId4">
              <a:alphaModFix/>
            </a:blip>
            <a:srcRect b="9675"/>
            <a:stretch/>
          </p:blipFill>
          <p:spPr>
            <a:xfrm>
              <a:off x="1682750" y="774237"/>
              <a:ext cx="8826500" cy="6083763"/>
            </a:xfrm>
            <a:prstGeom prst="rect">
              <a:avLst/>
            </a:prstGeom>
            <a:noFill/>
            <a:ln>
              <a:noFill/>
            </a:ln>
          </p:spPr>
        </p:pic>
      </p:grpSp>
      <p:sp>
        <p:nvSpPr>
          <p:cNvPr id="201" name="Google Shape;201;p41"/>
          <p:cNvSpPr>
            <a:spLocks noGrp="1"/>
          </p:cNvSpPr>
          <p:nvPr>
            <p:ph type="pic" idx="2"/>
          </p:nvPr>
        </p:nvSpPr>
        <p:spPr>
          <a:xfrm>
            <a:off x="2038351" y="1132417"/>
            <a:ext cx="8125882" cy="4586288"/>
          </a:xfrm>
          <a:prstGeom prst="roundRect">
            <a:avLst>
              <a:gd name="adj" fmla="val 0"/>
            </a:avLst>
          </a:prstGeom>
          <a:solidFill>
            <a:schemeClr val="lt2"/>
          </a:solidFill>
          <a:ln>
            <a:noFill/>
          </a:ln>
        </p:spPr>
        <p:txBody>
          <a:bodyPr spcFirstLastPara="1" wrap="square" lIns="0" tIns="0" rIns="0" bIns="0" anchor="t" anchorCtr="0">
            <a:noAutofit/>
          </a:bodyPr>
          <a:lstStyle>
            <a:lvl1pPr marR="0" lvl="0" algn="l"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202" name="Google Shape;202;p41"/>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C Desktop Only">
  <p:cSld name="PC Desktop Only">
    <p:bg>
      <p:bgPr>
        <a:solidFill>
          <a:schemeClr val="lt1"/>
        </a:solidFill>
        <a:effectLst/>
      </p:bgPr>
    </p:bg>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t="34449" b="1"/>
          <a:stretch/>
        </p:blipFill>
        <p:spPr>
          <a:xfrm>
            <a:off x="0" y="2362708"/>
            <a:ext cx="12191998" cy="4495293"/>
          </a:xfrm>
          <a:custGeom>
            <a:avLst/>
            <a:gdLst/>
            <a:ahLst/>
            <a:cxnLst/>
            <a:rect l="l" t="t" r="r" b="b"/>
            <a:pathLst>
              <a:path w="12191998" h="4495293" extrusionOk="0">
                <a:moveTo>
                  <a:pt x="12191998" y="0"/>
                </a:moveTo>
                <a:lnTo>
                  <a:pt x="12191998" y="858101"/>
                </a:lnTo>
                <a:lnTo>
                  <a:pt x="12191998" y="2227773"/>
                </a:lnTo>
                <a:lnTo>
                  <a:pt x="12191998" y="4495293"/>
                </a:lnTo>
                <a:lnTo>
                  <a:pt x="0" y="4495293"/>
                </a:lnTo>
                <a:lnTo>
                  <a:pt x="0" y="793901"/>
                </a:lnTo>
                <a:close/>
              </a:path>
            </a:pathLst>
          </a:custGeom>
          <a:noFill/>
          <a:ln>
            <a:noFill/>
          </a:ln>
        </p:spPr>
      </p:pic>
      <p:sp>
        <p:nvSpPr>
          <p:cNvPr id="205" name="Google Shape;205;p42"/>
          <p:cNvSpPr/>
          <p:nvPr/>
        </p:nvSpPr>
        <p:spPr>
          <a:xfrm rot="-5400000" flipH="1">
            <a:off x="9519875" y="2257009"/>
            <a:ext cx="2277983" cy="2580965"/>
          </a:xfrm>
          <a:custGeom>
            <a:avLst/>
            <a:gdLst/>
            <a:ahLst/>
            <a:cxnLst/>
            <a:rect l="l" t="t" r="r" b="b"/>
            <a:pathLst>
              <a:path w="2277983" h="2580965" extrusionOk="0">
                <a:moveTo>
                  <a:pt x="0" y="2120371"/>
                </a:moveTo>
                <a:lnTo>
                  <a:pt x="86004" y="2213873"/>
                </a:lnTo>
                <a:cubicBezTo>
                  <a:pt x="318614" y="2441001"/>
                  <a:pt x="636711" y="2580965"/>
                  <a:pt x="987501" y="2580965"/>
                </a:cubicBezTo>
                <a:cubicBezTo>
                  <a:pt x="1700214" y="2580965"/>
                  <a:pt x="2277983" y="2003196"/>
                  <a:pt x="2277983" y="1290483"/>
                </a:cubicBezTo>
                <a:cubicBezTo>
                  <a:pt x="2277983" y="577769"/>
                  <a:pt x="1700214" y="0"/>
                  <a:pt x="987501" y="0"/>
                </a:cubicBezTo>
                <a:cubicBezTo>
                  <a:pt x="675688" y="0"/>
                  <a:pt x="389705" y="110589"/>
                  <a:pt x="166634" y="294684"/>
                </a:cubicBezTo>
                <a:lnTo>
                  <a:pt x="115879" y="340813"/>
                </a:lnTo>
                <a:lnTo>
                  <a:pt x="0" y="2120371"/>
                </a:lnTo>
                <a:close/>
              </a:path>
            </a:pathLst>
          </a:custGeom>
          <a:gradFill>
            <a:gsLst>
              <a:gs pos="0">
                <a:srgbClr val="F67E32"/>
              </a:gs>
              <a:gs pos="1000">
                <a:srgbClr val="F67E32"/>
              </a:gs>
              <a:gs pos="100000">
                <a:srgbClr val="EC008C"/>
              </a:gs>
            </a:gsLst>
            <a:lin ang="6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06" name="Google Shape;206;p42"/>
          <p:cNvPicPr preferRelativeResize="0"/>
          <p:nvPr/>
        </p:nvPicPr>
        <p:blipFill rotWithShape="1">
          <a:blip r:embed="rId3">
            <a:alphaModFix/>
          </a:blip>
          <a:srcRect/>
          <a:stretch/>
        </p:blipFill>
        <p:spPr>
          <a:xfrm>
            <a:off x="9768417" y="6398745"/>
            <a:ext cx="1737783" cy="232711"/>
          </a:xfrm>
          <a:prstGeom prst="rect">
            <a:avLst/>
          </a:prstGeom>
          <a:noFill/>
          <a:ln>
            <a:noFill/>
          </a:ln>
        </p:spPr>
      </p:pic>
      <p:sp>
        <p:nvSpPr>
          <p:cNvPr id="207" name="Google Shape;207;p42"/>
          <p:cNvSpPr/>
          <p:nvPr/>
        </p:nvSpPr>
        <p:spPr>
          <a:xfrm rot="-5400000" flipH="1">
            <a:off x="1539107" y="1621179"/>
            <a:ext cx="4112575" cy="6361068"/>
          </a:xfrm>
          <a:custGeom>
            <a:avLst/>
            <a:gdLst/>
            <a:ahLst/>
            <a:cxnLst/>
            <a:rect l="l" t="t" r="r" b="b"/>
            <a:pathLst>
              <a:path w="4112575" h="6361068" extrusionOk="0">
                <a:moveTo>
                  <a:pt x="0" y="5899702"/>
                </a:moveTo>
                <a:lnTo>
                  <a:pt x="127558" y="5977195"/>
                </a:lnTo>
                <a:cubicBezTo>
                  <a:pt x="578218" y="6222009"/>
                  <a:pt x="1094664" y="6361068"/>
                  <a:pt x="1643589" y="6361068"/>
                </a:cubicBezTo>
                <a:cubicBezTo>
                  <a:pt x="2631653" y="6361068"/>
                  <a:pt x="3514486" y="5910514"/>
                  <a:pt x="4097843" y="5203649"/>
                </a:cubicBezTo>
                <a:lnTo>
                  <a:pt x="4112575" y="5183948"/>
                </a:lnTo>
                <a:lnTo>
                  <a:pt x="4112574" y="1177120"/>
                </a:lnTo>
                <a:lnTo>
                  <a:pt x="4097842" y="1157419"/>
                </a:lnTo>
                <a:cubicBezTo>
                  <a:pt x="3514485" y="450554"/>
                  <a:pt x="2631652" y="0"/>
                  <a:pt x="1643588" y="0"/>
                </a:cubicBezTo>
                <a:cubicBezTo>
                  <a:pt x="1204448" y="0"/>
                  <a:pt x="786094" y="88998"/>
                  <a:pt x="405580" y="249943"/>
                </a:cubicBezTo>
                <a:lnTo>
                  <a:pt x="366672" y="268686"/>
                </a:lnTo>
                <a:lnTo>
                  <a:pt x="0" y="5899702"/>
                </a:lnTo>
                <a:close/>
              </a:path>
            </a:pathLst>
          </a:custGeom>
          <a:gradFill>
            <a:gsLst>
              <a:gs pos="0">
                <a:srgbClr val="F99D1C">
                  <a:alpha val="80784"/>
                </a:srgbClr>
              </a:gs>
              <a:gs pos="30000">
                <a:srgbClr val="F99D1C">
                  <a:alpha val="40784"/>
                </a:srgbClr>
              </a:gs>
              <a:gs pos="100000">
                <a:srgbClr val="EC008C">
                  <a:alpha val="9019"/>
                </a:srgbClr>
              </a:gs>
            </a:gsLst>
            <a:lin ang="27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grpSp>
        <p:nvGrpSpPr>
          <p:cNvPr id="208" name="Google Shape;208;p42"/>
          <p:cNvGrpSpPr/>
          <p:nvPr/>
        </p:nvGrpSpPr>
        <p:grpSpPr>
          <a:xfrm>
            <a:off x="872699" y="6560004"/>
            <a:ext cx="1460636" cy="312557"/>
            <a:chOff x="7938716" y="6332538"/>
            <a:chExt cx="2523626" cy="540023"/>
          </a:xfrm>
        </p:grpSpPr>
        <p:cxnSp>
          <p:nvCxnSpPr>
            <p:cNvPr id="209" name="Google Shape;209;p42"/>
            <p:cNvCxnSpPr/>
            <p:nvPr/>
          </p:nvCxnSpPr>
          <p:spPr>
            <a:xfrm flipH="1">
              <a:off x="7938716"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210" name="Google Shape;210;p42"/>
            <p:cNvCxnSpPr/>
            <p:nvPr/>
          </p:nvCxnSpPr>
          <p:spPr>
            <a:xfrm flipH="1">
              <a:off x="8269317"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211" name="Google Shape;211;p42"/>
            <p:cNvCxnSpPr/>
            <p:nvPr/>
          </p:nvCxnSpPr>
          <p:spPr>
            <a:xfrm flipH="1">
              <a:off x="8599918"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212" name="Google Shape;212;p42"/>
            <p:cNvCxnSpPr/>
            <p:nvPr/>
          </p:nvCxnSpPr>
          <p:spPr>
            <a:xfrm flipH="1">
              <a:off x="8930519"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213" name="Google Shape;213;p42"/>
            <p:cNvCxnSpPr/>
            <p:nvPr/>
          </p:nvCxnSpPr>
          <p:spPr>
            <a:xfrm flipH="1">
              <a:off x="9261120"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214" name="Google Shape;214;p42"/>
            <p:cNvCxnSpPr/>
            <p:nvPr/>
          </p:nvCxnSpPr>
          <p:spPr>
            <a:xfrm flipH="1">
              <a:off x="9591721"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215" name="Google Shape;215;p42"/>
            <p:cNvCxnSpPr/>
            <p:nvPr/>
          </p:nvCxnSpPr>
          <p:spPr>
            <a:xfrm flipH="1">
              <a:off x="9922319" y="6332538"/>
              <a:ext cx="540023" cy="540023"/>
            </a:xfrm>
            <a:prstGeom prst="straightConnector1">
              <a:avLst/>
            </a:prstGeom>
            <a:noFill/>
            <a:ln w="12700" cap="rnd" cmpd="sng">
              <a:solidFill>
                <a:srgbClr val="FFFFFF"/>
              </a:solidFill>
              <a:prstDash val="solid"/>
              <a:round/>
              <a:headEnd type="none" w="sm" len="sm"/>
              <a:tailEnd type="none" w="sm" len="sm"/>
            </a:ln>
          </p:spPr>
        </p:cxnSp>
      </p:grpSp>
      <p:sp>
        <p:nvSpPr>
          <p:cNvPr id="216" name="Google Shape;216;p42"/>
          <p:cNvSpPr/>
          <p:nvPr/>
        </p:nvSpPr>
        <p:spPr>
          <a:xfrm>
            <a:off x="1905000" y="1041400"/>
            <a:ext cx="8441456" cy="483108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7" name="Google Shape;217;p42"/>
          <p:cNvPicPr preferRelativeResize="0"/>
          <p:nvPr/>
        </p:nvPicPr>
        <p:blipFill rotWithShape="1">
          <a:blip r:embed="rId4">
            <a:alphaModFix/>
          </a:blip>
          <a:srcRect b="13973"/>
          <a:stretch/>
        </p:blipFill>
        <p:spPr>
          <a:xfrm>
            <a:off x="1676400" y="770301"/>
            <a:ext cx="8839200" cy="6087699"/>
          </a:xfrm>
          <a:prstGeom prst="rect">
            <a:avLst/>
          </a:prstGeom>
          <a:noFill/>
          <a:ln>
            <a:noFill/>
          </a:ln>
        </p:spPr>
      </p:pic>
      <p:sp>
        <p:nvSpPr>
          <p:cNvPr id="218" name="Google Shape;218;p42"/>
          <p:cNvSpPr>
            <a:spLocks noGrp="1"/>
          </p:cNvSpPr>
          <p:nvPr>
            <p:ph type="pic" idx="2"/>
          </p:nvPr>
        </p:nvSpPr>
        <p:spPr>
          <a:xfrm>
            <a:off x="1943629" y="1059873"/>
            <a:ext cx="8304743" cy="4663594"/>
          </a:xfrm>
          <a:prstGeom prst="roundRect">
            <a:avLst>
              <a:gd name="adj" fmla="val 0"/>
            </a:avLst>
          </a:prstGeom>
          <a:solidFill>
            <a:schemeClr val="lt2"/>
          </a:solidFill>
          <a:ln>
            <a:noFill/>
          </a:ln>
        </p:spPr>
        <p:txBody>
          <a:bodyPr spcFirstLastPara="1" wrap="square" lIns="0" tIns="0" rIns="0" bIns="0" anchor="t" anchorCtr="0">
            <a:noAutofit/>
          </a:bodyPr>
          <a:lstStyle>
            <a:lvl1pPr marR="0" lvl="0" algn="l"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219" name="Google Shape;219;p42"/>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Icons">
  <p:cSld name="Four Icons">
    <p:spTree>
      <p:nvGrpSpPr>
        <p:cNvPr id="1" name="Shape 235"/>
        <p:cNvGrpSpPr/>
        <p:nvPr/>
      </p:nvGrpSpPr>
      <p:grpSpPr>
        <a:xfrm>
          <a:off x="0" y="0"/>
          <a:ext cx="0" cy="0"/>
          <a:chOff x="0" y="0"/>
          <a:chExt cx="0" cy="0"/>
        </a:xfrm>
      </p:grpSpPr>
      <p:sp>
        <p:nvSpPr>
          <p:cNvPr id="236" name="Google Shape;236;p44"/>
          <p:cNvSpPr txBox="1">
            <a:spLocks noGrp="1"/>
          </p:cNvSpPr>
          <p:nvPr>
            <p:ph type="title"/>
          </p:nvPr>
        </p:nvSpPr>
        <p:spPr>
          <a:xfrm>
            <a:off x="685800" y="1034165"/>
            <a:ext cx="10820400" cy="51706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4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44"/>
          <p:cNvSpPr/>
          <p:nvPr/>
        </p:nvSpPr>
        <p:spPr>
          <a:xfrm>
            <a:off x="877951" y="3303694"/>
            <a:ext cx="1806448" cy="1806448"/>
          </a:xfrm>
          <a:prstGeom prst="donut">
            <a:avLst>
              <a:gd name="adj" fmla="val 4877"/>
            </a:avLst>
          </a:prstGeom>
          <a:gradFill>
            <a:gsLst>
              <a:gs pos="0">
                <a:schemeClr val="accent1"/>
              </a:gs>
              <a:gs pos="100000">
                <a:schemeClr val="accent4"/>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0" i="0" u="sng" strike="noStrike" cap="none">
              <a:solidFill>
                <a:schemeClr val="lt1"/>
              </a:solidFill>
              <a:latin typeface="Arial"/>
              <a:ea typeface="Arial"/>
              <a:cs typeface="Arial"/>
              <a:sym typeface="Arial"/>
              <a:hlinkClick r:id="rId2"/>
            </a:endParaRPr>
          </a:p>
        </p:txBody>
      </p:sp>
      <p:sp>
        <p:nvSpPr>
          <p:cNvPr id="238" name="Google Shape;238;p44"/>
          <p:cNvSpPr/>
          <p:nvPr/>
        </p:nvSpPr>
        <p:spPr>
          <a:xfrm>
            <a:off x="3730751" y="3303694"/>
            <a:ext cx="1806448" cy="1806448"/>
          </a:xfrm>
          <a:prstGeom prst="donut">
            <a:avLst>
              <a:gd name="adj" fmla="val 4877"/>
            </a:avLst>
          </a:prstGeom>
          <a:gradFill>
            <a:gsLst>
              <a:gs pos="0">
                <a:schemeClr val="accent2"/>
              </a:gs>
              <a:gs pos="100000">
                <a:schemeClr val="accent5"/>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0" i="0" u="sng" strike="noStrike" cap="none">
              <a:solidFill>
                <a:schemeClr val="lt1"/>
              </a:solidFill>
              <a:latin typeface="Arial"/>
              <a:ea typeface="Arial"/>
              <a:cs typeface="Arial"/>
              <a:sym typeface="Arial"/>
              <a:hlinkClick r:id="rId2"/>
            </a:endParaRPr>
          </a:p>
        </p:txBody>
      </p:sp>
      <p:sp>
        <p:nvSpPr>
          <p:cNvPr id="239" name="Google Shape;239;p44"/>
          <p:cNvSpPr/>
          <p:nvPr/>
        </p:nvSpPr>
        <p:spPr>
          <a:xfrm>
            <a:off x="6607302" y="3303694"/>
            <a:ext cx="1806448" cy="1806448"/>
          </a:xfrm>
          <a:prstGeom prst="donut">
            <a:avLst>
              <a:gd name="adj" fmla="val 4877"/>
            </a:avLst>
          </a:prstGeom>
          <a:gradFill>
            <a:gsLst>
              <a:gs pos="0">
                <a:schemeClr val="accent3"/>
              </a:gs>
              <a:gs pos="100000">
                <a:schemeClr val="accent6"/>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0" i="0" u="sng" strike="noStrike" cap="none">
              <a:solidFill>
                <a:schemeClr val="lt1"/>
              </a:solidFill>
              <a:latin typeface="Arial"/>
              <a:ea typeface="Arial"/>
              <a:cs typeface="Arial"/>
              <a:sym typeface="Arial"/>
              <a:hlinkClick r:id="rId2"/>
            </a:endParaRPr>
          </a:p>
        </p:txBody>
      </p:sp>
      <p:sp>
        <p:nvSpPr>
          <p:cNvPr id="240" name="Google Shape;240;p44"/>
          <p:cNvSpPr/>
          <p:nvPr/>
        </p:nvSpPr>
        <p:spPr>
          <a:xfrm>
            <a:off x="9483852" y="3303694"/>
            <a:ext cx="1806448" cy="1806448"/>
          </a:xfrm>
          <a:prstGeom prst="donut">
            <a:avLst>
              <a:gd name="adj" fmla="val 4877"/>
            </a:avLst>
          </a:prstGeom>
          <a:gradFill>
            <a:gsLst>
              <a:gs pos="0">
                <a:srgbClr val="02C7A9"/>
              </a:gs>
              <a:gs pos="100000">
                <a:srgbClr val="0096A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0" i="0" u="sng" strike="noStrike" cap="none">
              <a:solidFill>
                <a:schemeClr val="lt1"/>
              </a:solidFill>
              <a:latin typeface="Arial"/>
              <a:ea typeface="Arial"/>
              <a:cs typeface="Arial"/>
              <a:sym typeface="Arial"/>
              <a:hlinkClick r:id="rId2"/>
            </a:endParaRPr>
          </a:p>
        </p:txBody>
      </p:sp>
      <p:sp>
        <p:nvSpPr>
          <p:cNvPr id="241" name="Google Shape;241;p44"/>
          <p:cNvSpPr txBox="1">
            <a:spLocks noGrp="1"/>
          </p:cNvSpPr>
          <p:nvPr>
            <p:ph type="body" idx="1"/>
          </p:nvPr>
        </p:nvSpPr>
        <p:spPr>
          <a:xfrm>
            <a:off x="685800" y="5352261"/>
            <a:ext cx="2190750" cy="819938"/>
          </a:xfrm>
          <a:prstGeom prst="rect">
            <a:avLst/>
          </a:prstGeom>
          <a:noFill/>
          <a:ln>
            <a:noFill/>
          </a:ln>
        </p:spPr>
        <p:txBody>
          <a:bodyPr spcFirstLastPara="1" wrap="square" lIns="0" tIns="0" rIns="0" bIns="0" anchor="t" anchorCtr="0">
            <a:noAutofit/>
          </a:bodyPr>
          <a:lstStyle>
            <a:lvl1pPr marL="457200" lvl="0" indent="-228600" algn="ctr">
              <a:lnSpc>
                <a:spcPct val="80000"/>
              </a:lnSpc>
              <a:spcBef>
                <a:spcPts val="0"/>
              </a:spcBef>
              <a:spcAft>
                <a:spcPts val="0"/>
              </a:spcAft>
              <a:buClr>
                <a:srgbClr val="737373"/>
              </a:buClr>
              <a:buSzPts val="1800"/>
              <a:buNone/>
              <a:defRPr sz="1800">
                <a:solidFill>
                  <a:srgbClr val="737373"/>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2" name="Google Shape;242;p44"/>
          <p:cNvSpPr txBox="1">
            <a:spLocks noGrp="1"/>
          </p:cNvSpPr>
          <p:nvPr>
            <p:ph type="body" idx="2"/>
          </p:nvPr>
        </p:nvSpPr>
        <p:spPr>
          <a:xfrm>
            <a:off x="3562351" y="5352261"/>
            <a:ext cx="2190750" cy="819938"/>
          </a:xfrm>
          <a:prstGeom prst="rect">
            <a:avLst/>
          </a:prstGeom>
          <a:noFill/>
          <a:ln>
            <a:noFill/>
          </a:ln>
        </p:spPr>
        <p:txBody>
          <a:bodyPr spcFirstLastPara="1" wrap="square" lIns="0" tIns="0" rIns="0" bIns="0" anchor="t" anchorCtr="0">
            <a:noAutofit/>
          </a:bodyPr>
          <a:lstStyle>
            <a:lvl1pPr marL="457200" lvl="0" indent="-228600" algn="ctr">
              <a:lnSpc>
                <a:spcPct val="80000"/>
              </a:lnSpc>
              <a:spcBef>
                <a:spcPts val="0"/>
              </a:spcBef>
              <a:spcAft>
                <a:spcPts val="0"/>
              </a:spcAft>
              <a:buClr>
                <a:srgbClr val="737373"/>
              </a:buClr>
              <a:buSzPts val="1800"/>
              <a:buFont typeface="Arial"/>
              <a:buNone/>
              <a:defRPr sz="1800">
                <a:solidFill>
                  <a:srgbClr val="737373"/>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3" name="Google Shape;243;p44"/>
          <p:cNvSpPr txBox="1">
            <a:spLocks noGrp="1"/>
          </p:cNvSpPr>
          <p:nvPr>
            <p:ph type="body" idx="3"/>
          </p:nvPr>
        </p:nvSpPr>
        <p:spPr>
          <a:xfrm>
            <a:off x="6438900" y="5352261"/>
            <a:ext cx="2190750" cy="819938"/>
          </a:xfrm>
          <a:prstGeom prst="rect">
            <a:avLst/>
          </a:prstGeom>
          <a:noFill/>
          <a:ln>
            <a:noFill/>
          </a:ln>
        </p:spPr>
        <p:txBody>
          <a:bodyPr spcFirstLastPara="1" wrap="square" lIns="0" tIns="0" rIns="0" bIns="0" anchor="t" anchorCtr="0">
            <a:noAutofit/>
          </a:bodyPr>
          <a:lstStyle>
            <a:lvl1pPr marL="457200" lvl="0" indent="-228600" algn="ctr">
              <a:lnSpc>
                <a:spcPct val="80000"/>
              </a:lnSpc>
              <a:spcBef>
                <a:spcPts val="0"/>
              </a:spcBef>
              <a:spcAft>
                <a:spcPts val="0"/>
              </a:spcAft>
              <a:buClr>
                <a:srgbClr val="737373"/>
              </a:buClr>
              <a:buSzPts val="1800"/>
              <a:buFont typeface="Arial"/>
              <a:buNone/>
              <a:defRPr sz="1800">
                <a:solidFill>
                  <a:srgbClr val="737373"/>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4" name="Google Shape;244;p44"/>
          <p:cNvSpPr txBox="1">
            <a:spLocks noGrp="1"/>
          </p:cNvSpPr>
          <p:nvPr>
            <p:ph type="body" idx="4"/>
          </p:nvPr>
        </p:nvSpPr>
        <p:spPr>
          <a:xfrm>
            <a:off x="685800" y="2372155"/>
            <a:ext cx="2190749" cy="689420"/>
          </a:xfrm>
          <a:prstGeom prst="rect">
            <a:avLst/>
          </a:prstGeom>
          <a:noFill/>
          <a:ln>
            <a:noFill/>
          </a:ln>
        </p:spPr>
        <p:txBody>
          <a:bodyPr spcFirstLastPara="1" wrap="square" lIns="0" tIns="0" rIns="0" bIns="0" anchor="b" anchorCtr="0">
            <a:noAutofit/>
          </a:bodyPr>
          <a:lstStyle>
            <a:lvl1pPr marL="457200" lvl="0" indent="-228600" algn="ctr">
              <a:lnSpc>
                <a:spcPct val="80000"/>
              </a:lnSpc>
              <a:spcBef>
                <a:spcPts val="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5" name="Google Shape;245;p44"/>
          <p:cNvSpPr txBox="1">
            <a:spLocks noGrp="1"/>
          </p:cNvSpPr>
          <p:nvPr>
            <p:ph type="body" idx="5"/>
          </p:nvPr>
        </p:nvSpPr>
        <p:spPr>
          <a:xfrm>
            <a:off x="3562351" y="2372155"/>
            <a:ext cx="2190749" cy="689420"/>
          </a:xfrm>
          <a:prstGeom prst="rect">
            <a:avLst/>
          </a:prstGeom>
          <a:noFill/>
          <a:ln>
            <a:noFill/>
          </a:ln>
        </p:spPr>
        <p:txBody>
          <a:bodyPr spcFirstLastPara="1" wrap="square" lIns="0" tIns="0" rIns="0" bIns="0" anchor="b" anchorCtr="0">
            <a:noAutofit/>
          </a:bodyPr>
          <a:lstStyle>
            <a:lvl1pPr marL="457200" lvl="0" indent="-228600" algn="ctr">
              <a:lnSpc>
                <a:spcPct val="80000"/>
              </a:lnSpc>
              <a:spcBef>
                <a:spcPts val="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6" name="Google Shape;246;p44"/>
          <p:cNvSpPr txBox="1">
            <a:spLocks noGrp="1"/>
          </p:cNvSpPr>
          <p:nvPr>
            <p:ph type="body" idx="6"/>
          </p:nvPr>
        </p:nvSpPr>
        <p:spPr>
          <a:xfrm>
            <a:off x="6438900" y="2372155"/>
            <a:ext cx="2190749" cy="689420"/>
          </a:xfrm>
          <a:prstGeom prst="rect">
            <a:avLst/>
          </a:prstGeom>
          <a:noFill/>
          <a:ln>
            <a:noFill/>
          </a:ln>
        </p:spPr>
        <p:txBody>
          <a:bodyPr spcFirstLastPara="1" wrap="square" lIns="0" tIns="0" rIns="0" bIns="0" anchor="b" anchorCtr="0">
            <a:noAutofit/>
          </a:bodyPr>
          <a:lstStyle>
            <a:lvl1pPr marL="457200" lvl="0" indent="-228600" algn="ctr">
              <a:lnSpc>
                <a:spcPct val="80000"/>
              </a:lnSpc>
              <a:spcBef>
                <a:spcPts val="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7" name="Google Shape;247;p44"/>
          <p:cNvSpPr txBox="1">
            <a:spLocks noGrp="1"/>
          </p:cNvSpPr>
          <p:nvPr>
            <p:ph type="body" idx="7"/>
          </p:nvPr>
        </p:nvSpPr>
        <p:spPr>
          <a:xfrm>
            <a:off x="9315450" y="5352261"/>
            <a:ext cx="2190750" cy="819938"/>
          </a:xfrm>
          <a:prstGeom prst="rect">
            <a:avLst/>
          </a:prstGeom>
          <a:noFill/>
          <a:ln>
            <a:noFill/>
          </a:ln>
        </p:spPr>
        <p:txBody>
          <a:bodyPr spcFirstLastPara="1" wrap="square" lIns="0" tIns="0" rIns="0" bIns="0" anchor="t" anchorCtr="0">
            <a:noAutofit/>
          </a:bodyPr>
          <a:lstStyle>
            <a:lvl1pPr marL="457200" lvl="0" indent="-228600" algn="ctr">
              <a:lnSpc>
                <a:spcPct val="80000"/>
              </a:lnSpc>
              <a:spcBef>
                <a:spcPts val="0"/>
              </a:spcBef>
              <a:spcAft>
                <a:spcPts val="0"/>
              </a:spcAft>
              <a:buClr>
                <a:srgbClr val="737373"/>
              </a:buClr>
              <a:buSzPts val="1800"/>
              <a:buFont typeface="Arial"/>
              <a:buNone/>
              <a:defRPr sz="1800">
                <a:solidFill>
                  <a:srgbClr val="737373"/>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8" name="Google Shape;248;p44"/>
          <p:cNvSpPr txBox="1">
            <a:spLocks noGrp="1"/>
          </p:cNvSpPr>
          <p:nvPr>
            <p:ph type="body" idx="8"/>
          </p:nvPr>
        </p:nvSpPr>
        <p:spPr>
          <a:xfrm>
            <a:off x="9315451" y="2372155"/>
            <a:ext cx="2190749" cy="689420"/>
          </a:xfrm>
          <a:prstGeom prst="rect">
            <a:avLst/>
          </a:prstGeom>
          <a:noFill/>
          <a:ln>
            <a:noFill/>
          </a:ln>
        </p:spPr>
        <p:txBody>
          <a:bodyPr spcFirstLastPara="1" wrap="square" lIns="0" tIns="0" rIns="0" bIns="0" anchor="b" anchorCtr="0">
            <a:noAutofit/>
          </a:bodyPr>
          <a:lstStyle>
            <a:lvl1pPr marL="457200" lvl="0" indent="-228600" algn="ctr">
              <a:lnSpc>
                <a:spcPct val="80000"/>
              </a:lnSpc>
              <a:spcBef>
                <a:spcPts val="0"/>
              </a:spcBef>
              <a:spcAft>
                <a:spcPts val="0"/>
              </a:spcAft>
              <a:buClr>
                <a:schemeClr val="dk1"/>
              </a:buClr>
              <a:buSzPts val="2400"/>
              <a:buNone/>
              <a:defRPr sz="24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249" name="Google Shape;249;p44"/>
          <p:cNvSpPr>
            <a:spLocks noGrp="1"/>
          </p:cNvSpPr>
          <p:nvPr>
            <p:ph type="pic" idx="9"/>
          </p:nvPr>
        </p:nvSpPr>
        <p:spPr>
          <a:xfrm>
            <a:off x="1354940" y="3781722"/>
            <a:ext cx="852471" cy="850392"/>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rgbClr val="737373"/>
              </a:buClr>
              <a:buSzPts val="1800"/>
              <a:buFont typeface="Arial"/>
              <a:buChar char="​"/>
              <a:defRPr sz="1800" b="0" i="0" u="none" strike="noStrike" cap="none">
                <a:solidFill>
                  <a:srgbClr val="737373"/>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250" name="Google Shape;250;p44"/>
          <p:cNvSpPr>
            <a:spLocks noGrp="1"/>
          </p:cNvSpPr>
          <p:nvPr>
            <p:ph type="pic" idx="13"/>
          </p:nvPr>
        </p:nvSpPr>
        <p:spPr>
          <a:xfrm>
            <a:off x="4207740" y="3781722"/>
            <a:ext cx="852471" cy="850392"/>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rgbClr val="737373"/>
              </a:buClr>
              <a:buSzPts val="1800"/>
              <a:buFont typeface="Arial"/>
              <a:buChar char="​"/>
              <a:defRPr sz="1800" b="0" i="0" u="none" strike="noStrike" cap="none">
                <a:solidFill>
                  <a:srgbClr val="737373"/>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251" name="Google Shape;251;p44"/>
          <p:cNvSpPr>
            <a:spLocks noGrp="1"/>
          </p:cNvSpPr>
          <p:nvPr>
            <p:ph type="pic" idx="14"/>
          </p:nvPr>
        </p:nvSpPr>
        <p:spPr>
          <a:xfrm>
            <a:off x="7084291" y="3781722"/>
            <a:ext cx="852471" cy="850392"/>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rgbClr val="737373"/>
              </a:buClr>
              <a:buSzPts val="1800"/>
              <a:buFont typeface="Arial"/>
              <a:buChar char="​"/>
              <a:defRPr sz="1800" b="0" i="0" u="none" strike="noStrike" cap="none">
                <a:solidFill>
                  <a:srgbClr val="737373"/>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252" name="Google Shape;252;p44"/>
          <p:cNvSpPr>
            <a:spLocks noGrp="1"/>
          </p:cNvSpPr>
          <p:nvPr>
            <p:ph type="pic" idx="15"/>
          </p:nvPr>
        </p:nvSpPr>
        <p:spPr>
          <a:xfrm>
            <a:off x="9960841" y="3781722"/>
            <a:ext cx="852471" cy="850392"/>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rgbClr val="737373"/>
              </a:buClr>
              <a:buSzPts val="1800"/>
              <a:buFont typeface="Arial"/>
              <a:buChar char="​"/>
              <a:defRPr sz="1800" b="0" i="0" u="none" strike="noStrike" cap="none">
                <a:solidFill>
                  <a:srgbClr val="737373"/>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253" name="Google Shape;253;p44"/>
          <p:cNvSpPr txBox="1">
            <a:spLocks noGrp="1"/>
          </p:cNvSpPr>
          <p:nvPr>
            <p:ph type="body" idx="16"/>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ote">
  <p:cSld name="Quote">
    <p:bg>
      <p:bgPr>
        <a:blipFill>
          <a:blip r:embed="rId2">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7"/>
          <p:cNvSpPr txBox="1">
            <a:spLocks noGrp="1"/>
          </p:cNvSpPr>
          <p:nvPr>
            <p:ph type="body" idx="1"/>
          </p:nvPr>
        </p:nvSpPr>
        <p:spPr>
          <a:xfrm>
            <a:off x="685801" y="812801"/>
            <a:ext cx="5721352" cy="5364162"/>
          </a:xfrm>
          <a:prstGeom prst="rect">
            <a:avLst/>
          </a:prstGeom>
          <a:noFill/>
          <a:ln>
            <a:noFill/>
          </a:ln>
        </p:spPr>
        <p:txBody>
          <a:bodyPr spcFirstLastPara="1" wrap="square" lIns="0" tIns="0" rIns="0" bIns="0" anchor="ctr" anchorCtr="0">
            <a:normAutofit/>
          </a:bodyPr>
          <a:lstStyle>
            <a:lvl1pPr marL="457200" lvl="0" indent="-457200" algn="l">
              <a:lnSpc>
                <a:spcPct val="100000"/>
              </a:lnSpc>
              <a:spcBef>
                <a:spcPts val="600"/>
              </a:spcBef>
              <a:spcAft>
                <a:spcPts val="0"/>
              </a:spcAft>
              <a:buClr>
                <a:schemeClr val="lt1"/>
              </a:buClr>
              <a:buSzPts val="3600"/>
              <a:buFont typeface="Arial"/>
              <a:buChar char="“"/>
              <a:defRPr sz="3600" i="0">
                <a:solidFill>
                  <a:schemeClr val="lt1"/>
                </a:solidFill>
                <a:latin typeface="Arial"/>
                <a:ea typeface="Arial"/>
                <a:cs typeface="Arial"/>
                <a:sym typeface="Arial"/>
              </a:defRPr>
            </a:lvl1pPr>
            <a:lvl2pPr marL="914400" lvl="1" indent="-368300" algn="l">
              <a:lnSpc>
                <a:spcPct val="100000"/>
              </a:lnSpc>
              <a:spcBef>
                <a:spcPts val="1200"/>
              </a:spcBef>
              <a:spcAft>
                <a:spcPts val="0"/>
              </a:spcAft>
              <a:buSzPts val="2200"/>
              <a:buFont typeface="Arial"/>
              <a:buChar char="​"/>
              <a:defRPr sz="2200" b="1">
                <a:solidFill>
                  <a:schemeClr val="lt1"/>
                </a:solidFill>
                <a:latin typeface="Arial"/>
                <a:ea typeface="Arial"/>
                <a:cs typeface="Arial"/>
                <a:sym typeface="Arial"/>
              </a:defRPr>
            </a:lvl2pPr>
            <a:lvl3pPr marL="1371600" lvl="2" indent="-368300" algn="l">
              <a:lnSpc>
                <a:spcPct val="100000"/>
              </a:lnSpc>
              <a:spcBef>
                <a:spcPts val="1200"/>
              </a:spcBef>
              <a:spcAft>
                <a:spcPts val="0"/>
              </a:spcAft>
              <a:buClr>
                <a:schemeClr val="lt1"/>
              </a:buClr>
              <a:buSzPts val="2200"/>
              <a:buFont typeface="Arial"/>
              <a:buChar char="​"/>
              <a:defRPr sz="2200" b="1">
                <a:solidFill>
                  <a:schemeClr val="lt1"/>
                </a:solidFill>
                <a:latin typeface="Arial"/>
                <a:ea typeface="Arial"/>
                <a:cs typeface="Arial"/>
                <a:sym typeface="Arial"/>
              </a:defRPr>
            </a:lvl3pPr>
            <a:lvl4pPr marL="1828800" lvl="3" indent="-368300" algn="l">
              <a:lnSpc>
                <a:spcPct val="100000"/>
              </a:lnSpc>
              <a:spcBef>
                <a:spcPts val="1200"/>
              </a:spcBef>
              <a:spcAft>
                <a:spcPts val="0"/>
              </a:spcAft>
              <a:buClr>
                <a:schemeClr val="accent1"/>
              </a:buClr>
              <a:buSzPts val="2200"/>
              <a:buFont typeface="Arial"/>
              <a:buChar char="​"/>
              <a:defRPr sz="2200" b="1">
                <a:solidFill>
                  <a:schemeClr val="lt1"/>
                </a:solidFill>
                <a:latin typeface="Arial"/>
                <a:ea typeface="Arial"/>
                <a:cs typeface="Arial"/>
                <a:sym typeface="Arial"/>
              </a:defRPr>
            </a:lvl4pPr>
            <a:lvl5pPr marL="2286000" lvl="4" indent="-368300" algn="l">
              <a:lnSpc>
                <a:spcPct val="100000"/>
              </a:lnSpc>
              <a:spcBef>
                <a:spcPts val="1200"/>
              </a:spcBef>
              <a:spcAft>
                <a:spcPts val="0"/>
              </a:spcAft>
              <a:buClr>
                <a:schemeClr val="lt1"/>
              </a:buClr>
              <a:buSzPts val="2200"/>
              <a:buFont typeface="Arial"/>
              <a:buChar char="​"/>
              <a:defRPr sz="2200" b="1">
                <a:solidFill>
                  <a:schemeClr val="lt1"/>
                </a:solidFill>
                <a:latin typeface="Arial"/>
                <a:ea typeface="Arial"/>
                <a:cs typeface="Arial"/>
                <a:sym typeface="Arial"/>
              </a:defRPr>
            </a:lvl5pPr>
            <a:lvl6pPr marL="2743200" lvl="5" indent="-368300" algn="l">
              <a:lnSpc>
                <a:spcPct val="100000"/>
              </a:lnSpc>
              <a:spcBef>
                <a:spcPts val="1200"/>
              </a:spcBef>
              <a:spcAft>
                <a:spcPts val="0"/>
              </a:spcAft>
              <a:buClr>
                <a:schemeClr val="lt1"/>
              </a:buClr>
              <a:buSzPts val="2200"/>
              <a:buFont typeface="Arial"/>
              <a:buChar char="​"/>
              <a:defRPr sz="2200" b="1">
                <a:solidFill>
                  <a:schemeClr val="lt1"/>
                </a:solidFill>
                <a:latin typeface="Arial"/>
                <a:ea typeface="Arial"/>
                <a:cs typeface="Arial"/>
                <a:sym typeface="Arial"/>
              </a:defRPr>
            </a:lvl6pPr>
            <a:lvl7pPr marL="3200400" lvl="6" indent="-368300" algn="l">
              <a:lnSpc>
                <a:spcPct val="100000"/>
              </a:lnSpc>
              <a:spcBef>
                <a:spcPts val="1200"/>
              </a:spcBef>
              <a:spcAft>
                <a:spcPts val="0"/>
              </a:spcAft>
              <a:buSzPts val="2200"/>
              <a:buFont typeface="Arial"/>
              <a:buChar char="​"/>
              <a:defRPr sz="2200" b="1">
                <a:solidFill>
                  <a:schemeClr val="lt1"/>
                </a:solidFill>
                <a:latin typeface="Arial"/>
                <a:ea typeface="Arial"/>
                <a:cs typeface="Arial"/>
                <a:sym typeface="Arial"/>
              </a:defRPr>
            </a:lvl7pPr>
            <a:lvl8pPr marL="3657600" lvl="7" indent="-368300" algn="l">
              <a:lnSpc>
                <a:spcPct val="100000"/>
              </a:lnSpc>
              <a:spcBef>
                <a:spcPts val="1200"/>
              </a:spcBef>
              <a:spcAft>
                <a:spcPts val="0"/>
              </a:spcAft>
              <a:buClr>
                <a:schemeClr val="lt1"/>
              </a:buClr>
              <a:buSzPts val="2200"/>
              <a:buFont typeface="Arial"/>
              <a:buChar char="​"/>
              <a:defRPr sz="2200" b="1">
                <a:solidFill>
                  <a:schemeClr val="lt1"/>
                </a:solidFill>
                <a:latin typeface="Arial"/>
                <a:ea typeface="Arial"/>
                <a:cs typeface="Arial"/>
                <a:sym typeface="Arial"/>
              </a:defRPr>
            </a:lvl8pPr>
            <a:lvl9pPr marL="4114800" lvl="8" indent="-368300" algn="l">
              <a:lnSpc>
                <a:spcPct val="100000"/>
              </a:lnSpc>
              <a:spcBef>
                <a:spcPts val="1200"/>
              </a:spcBef>
              <a:spcAft>
                <a:spcPts val="600"/>
              </a:spcAft>
              <a:buClr>
                <a:schemeClr val="lt1"/>
              </a:buClr>
              <a:buSzPts val="2200"/>
              <a:buFont typeface="Arial"/>
              <a:buChar char="​"/>
              <a:defRPr sz="2200" b="1">
                <a:solidFill>
                  <a:schemeClr val="lt1"/>
                </a:solidFill>
                <a:latin typeface="Arial"/>
                <a:ea typeface="Arial"/>
                <a:cs typeface="Arial"/>
                <a:sym typeface="Arial"/>
              </a:defRPr>
            </a:lvl9pPr>
          </a:lstStyle>
          <a:p>
            <a:endParaRPr/>
          </a:p>
        </p:txBody>
      </p:sp>
      <p:sp>
        <p:nvSpPr>
          <p:cNvPr id="294" name="Google Shape;294;p47"/>
          <p:cNvSpPr/>
          <p:nvPr/>
        </p:nvSpPr>
        <p:spPr>
          <a:xfrm flipH="1">
            <a:off x="7006914" y="-1"/>
            <a:ext cx="5185084" cy="5588000"/>
          </a:xfrm>
          <a:custGeom>
            <a:avLst/>
            <a:gdLst/>
            <a:ahLst/>
            <a:cxnLst/>
            <a:rect l="l" t="t" r="r" b="b"/>
            <a:pathLst>
              <a:path w="5185084" h="5588000" extrusionOk="0">
                <a:moveTo>
                  <a:pt x="4808588" y="0"/>
                </a:moveTo>
                <a:lnTo>
                  <a:pt x="0" y="0"/>
                </a:lnTo>
                <a:lnTo>
                  <a:pt x="0" y="5359575"/>
                </a:lnTo>
                <a:lnTo>
                  <a:pt x="154762" y="5412343"/>
                </a:lnTo>
                <a:cubicBezTo>
                  <a:pt x="518994" y="5526502"/>
                  <a:pt x="906250" y="5588000"/>
                  <a:pt x="1307760" y="5588000"/>
                </a:cubicBezTo>
                <a:cubicBezTo>
                  <a:pt x="3449147" y="5588000"/>
                  <a:pt x="5185084" y="3838716"/>
                  <a:pt x="5185084" y="1680864"/>
                </a:cubicBezTo>
                <a:cubicBezTo>
                  <a:pt x="5185084" y="1141401"/>
                  <a:pt x="5076588" y="627474"/>
                  <a:pt x="4880385" y="160030"/>
                </a:cubicBezTo>
                <a:lnTo>
                  <a:pt x="4808588" y="0"/>
                </a:lnTo>
                <a:close/>
              </a:path>
            </a:pathLst>
          </a:custGeom>
          <a:gradFill>
            <a:gsLst>
              <a:gs pos="0">
                <a:srgbClr val="F99D1C">
                  <a:alpha val="80784"/>
                </a:srgbClr>
              </a:gs>
              <a:gs pos="30000">
                <a:srgbClr val="F99D1C">
                  <a:alpha val="40784"/>
                </a:srgbClr>
              </a:gs>
              <a:gs pos="100000">
                <a:srgbClr val="EC008C">
                  <a:alpha val="51764"/>
                </a:srgbClr>
              </a:gs>
            </a:gsLst>
            <a:lin ang="7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295" name="Google Shape;295;p47"/>
          <p:cNvSpPr/>
          <p:nvPr/>
        </p:nvSpPr>
        <p:spPr>
          <a:xfrm rot="10800000" flipH="1">
            <a:off x="4231317" y="2106218"/>
            <a:ext cx="5721352" cy="4751782"/>
          </a:xfrm>
          <a:custGeom>
            <a:avLst/>
            <a:gdLst/>
            <a:ahLst/>
            <a:cxnLst/>
            <a:rect l="l" t="t" r="r" b="b"/>
            <a:pathLst>
              <a:path w="5721352" h="4751782" extrusionOk="0">
                <a:moveTo>
                  <a:pt x="2860676" y="4751782"/>
                </a:moveTo>
                <a:cubicBezTo>
                  <a:pt x="4440584" y="4751782"/>
                  <a:pt x="5721352" y="3470389"/>
                  <a:pt x="5721352" y="1889710"/>
                </a:cubicBezTo>
                <a:cubicBezTo>
                  <a:pt x="5721352" y="1198163"/>
                  <a:pt x="5476205" y="563901"/>
                  <a:pt x="5068113" y="69166"/>
                </a:cubicBezTo>
                <a:lnTo>
                  <a:pt x="5005281" y="0"/>
                </a:lnTo>
                <a:lnTo>
                  <a:pt x="716071" y="0"/>
                </a:lnTo>
                <a:lnTo>
                  <a:pt x="653239" y="69166"/>
                </a:lnTo>
                <a:cubicBezTo>
                  <a:pt x="245147" y="563901"/>
                  <a:pt x="0" y="1198163"/>
                  <a:pt x="0" y="1889710"/>
                </a:cubicBezTo>
                <a:cubicBezTo>
                  <a:pt x="0" y="3470389"/>
                  <a:pt x="1280768" y="4751782"/>
                  <a:pt x="2860676" y="4751782"/>
                </a:cubicBezTo>
                <a:close/>
              </a:path>
            </a:pathLst>
          </a:custGeom>
          <a:gradFill>
            <a:gsLst>
              <a:gs pos="0">
                <a:srgbClr val="F7941D">
                  <a:alpha val="75686"/>
                </a:srgbClr>
              </a:gs>
              <a:gs pos="22000">
                <a:srgbClr val="F7941D">
                  <a:alpha val="43921"/>
                </a:srgbClr>
              </a:gs>
              <a:gs pos="100000">
                <a:srgbClr val="EC008C">
                  <a:alpha val="14901"/>
                </a:srgbClr>
              </a:gs>
            </a:gsLst>
            <a:lin ang="7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grpSp>
        <p:nvGrpSpPr>
          <p:cNvPr id="296" name="Google Shape;296;p47"/>
          <p:cNvGrpSpPr/>
          <p:nvPr/>
        </p:nvGrpSpPr>
        <p:grpSpPr>
          <a:xfrm>
            <a:off x="11506200" y="1244154"/>
            <a:ext cx="143935" cy="1354667"/>
            <a:chOff x="11506198" y="1244154"/>
            <a:chExt cx="143935" cy="1354667"/>
          </a:xfrm>
        </p:grpSpPr>
        <p:cxnSp>
          <p:nvCxnSpPr>
            <p:cNvPr id="297" name="Google Shape;297;p47"/>
            <p:cNvCxnSpPr/>
            <p:nvPr/>
          </p:nvCxnSpPr>
          <p:spPr>
            <a:xfrm>
              <a:off x="11506198" y="2598821"/>
              <a:ext cx="143935" cy="0"/>
            </a:xfrm>
            <a:prstGeom prst="straightConnector1">
              <a:avLst/>
            </a:prstGeom>
            <a:noFill/>
            <a:ln w="12700" cap="rnd" cmpd="sng">
              <a:solidFill>
                <a:srgbClr val="FFFFFF"/>
              </a:solidFill>
              <a:prstDash val="solid"/>
              <a:round/>
              <a:headEnd type="none" w="sm" len="sm"/>
              <a:tailEnd type="none" w="sm" len="sm"/>
            </a:ln>
          </p:spPr>
        </p:cxnSp>
        <p:cxnSp>
          <p:nvCxnSpPr>
            <p:cNvPr id="298" name="Google Shape;298;p47"/>
            <p:cNvCxnSpPr/>
            <p:nvPr/>
          </p:nvCxnSpPr>
          <p:spPr>
            <a:xfrm>
              <a:off x="11506198" y="2475674"/>
              <a:ext cx="143935" cy="0"/>
            </a:xfrm>
            <a:prstGeom prst="straightConnector1">
              <a:avLst/>
            </a:prstGeom>
            <a:noFill/>
            <a:ln w="12700" cap="rnd" cmpd="sng">
              <a:solidFill>
                <a:srgbClr val="FFFFFF"/>
              </a:solidFill>
              <a:prstDash val="solid"/>
              <a:round/>
              <a:headEnd type="none" w="sm" len="sm"/>
              <a:tailEnd type="none" w="sm" len="sm"/>
            </a:ln>
          </p:spPr>
        </p:cxnSp>
        <p:cxnSp>
          <p:nvCxnSpPr>
            <p:cNvPr id="299" name="Google Shape;299;p47"/>
            <p:cNvCxnSpPr/>
            <p:nvPr/>
          </p:nvCxnSpPr>
          <p:spPr>
            <a:xfrm>
              <a:off x="11506198" y="2352522"/>
              <a:ext cx="143935" cy="0"/>
            </a:xfrm>
            <a:prstGeom prst="straightConnector1">
              <a:avLst/>
            </a:prstGeom>
            <a:noFill/>
            <a:ln w="12700" cap="rnd" cmpd="sng">
              <a:solidFill>
                <a:srgbClr val="FFFFFF"/>
              </a:solidFill>
              <a:prstDash val="solid"/>
              <a:round/>
              <a:headEnd type="none" w="sm" len="sm"/>
              <a:tailEnd type="none" w="sm" len="sm"/>
            </a:ln>
          </p:spPr>
        </p:cxnSp>
        <p:cxnSp>
          <p:nvCxnSpPr>
            <p:cNvPr id="300" name="Google Shape;300;p47"/>
            <p:cNvCxnSpPr/>
            <p:nvPr/>
          </p:nvCxnSpPr>
          <p:spPr>
            <a:xfrm>
              <a:off x="11506198" y="2229370"/>
              <a:ext cx="143935" cy="0"/>
            </a:xfrm>
            <a:prstGeom prst="straightConnector1">
              <a:avLst/>
            </a:prstGeom>
            <a:noFill/>
            <a:ln w="12700" cap="rnd" cmpd="sng">
              <a:solidFill>
                <a:srgbClr val="FFFFFF"/>
              </a:solidFill>
              <a:prstDash val="solid"/>
              <a:round/>
              <a:headEnd type="none" w="sm" len="sm"/>
              <a:tailEnd type="none" w="sm" len="sm"/>
            </a:ln>
          </p:spPr>
        </p:cxnSp>
        <p:cxnSp>
          <p:nvCxnSpPr>
            <p:cNvPr id="301" name="Google Shape;301;p47"/>
            <p:cNvCxnSpPr/>
            <p:nvPr/>
          </p:nvCxnSpPr>
          <p:spPr>
            <a:xfrm>
              <a:off x="11506198" y="2106218"/>
              <a:ext cx="143935" cy="0"/>
            </a:xfrm>
            <a:prstGeom prst="straightConnector1">
              <a:avLst/>
            </a:prstGeom>
            <a:noFill/>
            <a:ln w="12700" cap="rnd" cmpd="sng">
              <a:solidFill>
                <a:srgbClr val="FFFFFF"/>
              </a:solidFill>
              <a:prstDash val="solid"/>
              <a:round/>
              <a:headEnd type="none" w="sm" len="sm"/>
              <a:tailEnd type="none" w="sm" len="sm"/>
            </a:ln>
          </p:spPr>
        </p:cxnSp>
        <p:cxnSp>
          <p:nvCxnSpPr>
            <p:cNvPr id="302" name="Google Shape;302;p47"/>
            <p:cNvCxnSpPr/>
            <p:nvPr/>
          </p:nvCxnSpPr>
          <p:spPr>
            <a:xfrm>
              <a:off x="11506198" y="1983066"/>
              <a:ext cx="143935" cy="0"/>
            </a:xfrm>
            <a:prstGeom prst="straightConnector1">
              <a:avLst/>
            </a:prstGeom>
            <a:noFill/>
            <a:ln w="12700" cap="rnd" cmpd="sng">
              <a:solidFill>
                <a:srgbClr val="FFFFFF"/>
              </a:solidFill>
              <a:prstDash val="solid"/>
              <a:round/>
              <a:headEnd type="none" w="sm" len="sm"/>
              <a:tailEnd type="none" w="sm" len="sm"/>
            </a:ln>
          </p:spPr>
        </p:cxnSp>
        <p:cxnSp>
          <p:nvCxnSpPr>
            <p:cNvPr id="303" name="Google Shape;303;p47"/>
            <p:cNvCxnSpPr/>
            <p:nvPr/>
          </p:nvCxnSpPr>
          <p:spPr>
            <a:xfrm>
              <a:off x="11506198" y="1859914"/>
              <a:ext cx="143935" cy="0"/>
            </a:xfrm>
            <a:prstGeom prst="straightConnector1">
              <a:avLst/>
            </a:prstGeom>
            <a:noFill/>
            <a:ln w="12700" cap="rnd" cmpd="sng">
              <a:solidFill>
                <a:srgbClr val="FFFFFF"/>
              </a:solidFill>
              <a:prstDash val="solid"/>
              <a:round/>
              <a:headEnd type="none" w="sm" len="sm"/>
              <a:tailEnd type="none" w="sm" len="sm"/>
            </a:ln>
          </p:spPr>
        </p:cxnSp>
        <p:cxnSp>
          <p:nvCxnSpPr>
            <p:cNvPr id="304" name="Google Shape;304;p47"/>
            <p:cNvCxnSpPr/>
            <p:nvPr/>
          </p:nvCxnSpPr>
          <p:spPr>
            <a:xfrm>
              <a:off x="11506198" y="1736762"/>
              <a:ext cx="143935" cy="0"/>
            </a:xfrm>
            <a:prstGeom prst="straightConnector1">
              <a:avLst/>
            </a:prstGeom>
            <a:noFill/>
            <a:ln w="12700" cap="rnd" cmpd="sng">
              <a:solidFill>
                <a:srgbClr val="FFFFFF"/>
              </a:solidFill>
              <a:prstDash val="solid"/>
              <a:round/>
              <a:headEnd type="none" w="sm" len="sm"/>
              <a:tailEnd type="none" w="sm" len="sm"/>
            </a:ln>
          </p:spPr>
        </p:cxnSp>
        <p:cxnSp>
          <p:nvCxnSpPr>
            <p:cNvPr id="305" name="Google Shape;305;p47"/>
            <p:cNvCxnSpPr/>
            <p:nvPr/>
          </p:nvCxnSpPr>
          <p:spPr>
            <a:xfrm>
              <a:off x="11506198" y="1613610"/>
              <a:ext cx="143935" cy="0"/>
            </a:xfrm>
            <a:prstGeom prst="straightConnector1">
              <a:avLst/>
            </a:prstGeom>
            <a:noFill/>
            <a:ln w="12700" cap="rnd" cmpd="sng">
              <a:solidFill>
                <a:srgbClr val="FFFFFF"/>
              </a:solidFill>
              <a:prstDash val="solid"/>
              <a:round/>
              <a:headEnd type="none" w="sm" len="sm"/>
              <a:tailEnd type="none" w="sm" len="sm"/>
            </a:ln>
          </p:spPr>
        </p:cxnSp>
        <p:cxnSp>
          <p:nvCxnSpPr>
            <p:cNvPr id="306" name="Google Shape;306;p47"/>
            <p:cNvCxnSpPr/>
            <p:nvPr/>
          </p:nvCxnSpPr>
          <p:spPr>
            <a:xfrm>
              <a:off x="11506198" y="1490458"/>
              <a:ext cx="143935" cy="0"/>
            </a:xfrm>
            <a:prstGeom prst="straightConnector1">
              <a:avLst/>
            </a:prstGeom>
            <a:noFill/>
            <a:ln w="12700" cap="rnd" cmpd="sng">
              <a:solidFill>
                <a:srgbClr val="FFFFFF"/>
              </a:solidFill>
              <a:prstDash val="solid"/>
              <a:round/>
              <a:headEnd type="none" w="sm" len="sm"/>
              <a:tailEnd type="none" w="sm" len="sm"/>
            </a:ln>
          </p:spPr>
        </p:cxnSp>
        <p:cxnSp>
          <p:nvCxnSpPr>
            <p:cNvPr id="307" name="Google Shape;307;p47"/>
            <p:cNvCxnSpPr/>
            <p:nvPr/>
          </p:nvCxnSpPr>
          <p:spPr>
            <a:xfrm>
              <a:off x="11506198" y="1367306"/>
              <a:ext cx="143935" cy="0"/>
            </a:xfrm>
            <a:prstGeom prst="straightConnector1">
              <a:avLst/>
            </a:prstGeom>
            <a:noFill/>
            <a:ln w="12700" cap="rnd" cmpd="sng">
              <a:solidFill>
                <a:srgbClr val="FFFFFF"/>
              </a:solidFill>
              <a:prstDash val="solid"/>
              <a:round/>
              <a:headEnd type="none" w="sm" len="sm"/>
              <a:tailEnd type="none" w="sm" len="sm"/>
            </a:ln>
          </p:spPr>
        </p:cxnSp>
        <p:cxnSp>
          <p:nvCxnSpPr>
            <p:cNvPr id="308" name="Google Shape;308;p47"/>
            <p:cNvCxnSpPr/>
            <p:nvPr/>
          </p:nvCxnSpPr>
          <p:spPr>
            <a:xfrm>
              <a:off x="11506198" y="1244154"/>
              <a:ext cx="143935" cy="0"/>
            </a:xfrm>
            <a:prstGeom prst="straightConnector1">
              <a:avLst/>
            </a:prstGeom>
            <a:noFill/>
            <a:ln w="12700" cap="rnd" cmpd="sng">
              <a:solidFill>
                <a:srgbClr val="FFFFFF"/>
              </a:solidFill>
              <a:prstDash val="solid"/>
              <a:round/>
              <a:headEnd type="none" w="sm" len="sm"/>
              <a:tailEnd type="none" w="sm" len="sm"/>
            </a:ln>
          </p:spPr>
        </p:cxnSp>
      </p:grpSp>
      <p:pic>
        <p:nvPicPr>
          <p:cNvPr id="309" name="Google Shape;309;p47"/>
          <p:cNvPicPr preferRelativeResize="0"/>
          <p:nvPr/>
        </p:nvPicPr>
        <p:blipFill rotWithShape="1">
          <a:blip r:embed="rId3">
            <a:alphaModFix/>
          </a:blip>
          <a:srcRect/>
          <a:stretch/>
        </p:blipFill>
        <p:spPr>
          <a:xfrm>
            <a:off x="9768417" y="6398745"/>
            <a:ext cx="1737783" cy="232711"/>
          </a:xfrm>
          <a:prstGeom prst="rect">
            <a:avLst/>
          </a:prstGeom>
          <a:noFill/>
          <a:ln>
            <a:noFill/>
          </a:ln>
        </p:spPr>
      </p:pic>
      <p:sp>
        <p:nvSpPr>
          <p:cNvPr id="310" name="Google Shape;310;p47"/>
          <p:cNvSpPr/>
          <p:nvPr/>
        </p:nvSpPr>
        <p:spPr>
          <a:xfrm>
            <a:off x="9219275" y="3096810"/>
            <a:ext cx="161760" cy="161760"/>
          </a:xfrm>
          <a:prstGeom prst="ellipse">
            <a:avLst/>
          </a:prstGeom>
          <a:noFill/>
          <a:ln w="12700" cap="rnd"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sng" strike="noStrike" cap="none">
              <a:solidFill>
                <a:srgbClr val="000000"/>
              </a:solidFill>
              <a:latin typeface="Arial"/>
              <a:ea typeface="Arial"/>
              <a:cs typeface="Arial"/>
              <a:sym typeface="Arial"/>
              <a:hlinkClick r:id="rId4"/>
            </a:endParaRPr>
          </a:p>
        </p:txBody>
      </p:sp>
      <p:sp>
        <p:nvSpPr>
          <p:cNvPr id="311" name="Google Shape;311;p47"/>
          <p:cNvSpPr/>
          <p:nvPr/>
        </p:nvSpPr>
        <p:spPr>
          <a:xfrm>
            <a:off x="10836946" y="87136"/>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 2020 SPLUNK INC.</a:t>
            </a:r>
            <a:endParaRPr sz="700" b="0" i="0" u="none" strike="noStrike" cap="non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idebar w/ Content">
  <p:cSld name="Sidebar w/ Content">
    <p:spTree>
      <p:nvGrpSpPr>
        <p:cNvPr id="1" name="Shape 312"/>
        <p:cNvGrpSpPr/>
        <p:nvPr/>
      </p:nvGrpSpPr>
      <p:grpSpPr>
        <a:xfrm>
          <a:off x="0" y="0"/>
          <a:ext cx="0" cy="0"/>
          <a:chOff x="0" y="0"/>
          <a:chExt cx="0" cy="0"/>
        </a:xfrm>
      </p:grpSpPr>
      <p:sp>
        <p:nvSpPr>
          <p:cNvPr id="313" name="Google Shape;313;p48"/>
          <p:cNvSpPr/>
          <p:nvPr/>
        </p:nvSpPr>
        <p:spPr>
          <a:xfrm>
            <a:off x="0" y="-1"/>
            <a:ext cx="4521032" cy="6858000"/>
          </a:xfrm>
          <a:prstGeom prst="rect">
            <a:avLst/>
          </a:pr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314" name="Google Shape;314;p48"/>
          <p:cNvGrpSpPr/>
          <p:nvPr/>
        </p:nvGrpSpPr>
        <p:grpSpPr>
          <a:xfrm>
            <a:off x="1354725" y="6560004"/>
            <a:ext cx="1691669" cy="312557"/>
            <a:chOff x="7938716" y="6332538"/>
            <a:chExt cx="2922795" cy="540023"/>
          </a:xfrm>
        </p:grpSpPr>
        <p:cxnSp>
          <p:nvCxnSpPr>
            <p:cNvPr id="315" name="Google Shape;315;p48"/>
            <p:cNvCxnSpPr/>
            <p:nvPr/>
          </p:nvCxnSpPr>
          <p:spPr>
            <a:xfrm flipH="1">
              <a:off x="7938716"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316" name="Google Shape;316;p48"/>
            <p:cNvCxnSpPr/>
            <p:nvPr/>
          </p:nvCxnSpPr>
          <p:spPr>
            <a:xfrm flipH="1">
              <a:off x="8335845"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317" name="Google Shape;317;p48"/>
            <p:cNvCxnSpPr/>
            <p:nvPr/>
          </p:nvCxnSpPr>
          <p:spPr>
            <a:xfrm flipH="1">
              <a:off x="8732973"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318" name="Google Shape;318;p48"/>
            <p:cNvCxnSpPr/>
            <p:nvPr/>
          </p:nvCxnSpPr>
          <p:spPr>
            <a:xfrm flipH="1">
              <a:off x="9130102"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319" name="Google Shape;319;p48"/>
            <p:cNvCxnSpPr/>
            <p:nvPr/>
          </p:nvCxnSpPr>
          <p:spPr>
            <a:xfrm flipH="1">
              <a:off x="9527231"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320" name="Google Shape;320;p48"/>
            <p:cNvCxnSpPr/>
            <p:nvPr/>
          </p:nvCxnSpPr>
          <p:spPr>
            <a:xfrm flipH="1">
              <a:off x="9924359"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321" name="Google Shape;321;p48"/>
            <p:cNvCxnSpPr/>
            <p:nvPr/>
          </p:nvCxnSpPr>
          <p:spPr>
            <a:xfrm flipH="1">
              <a:off x="10321488" y="6332538"/>
              <a:ext cx="540023" cy="540023"/>
            </a:xfrm>
            <a:prstGeom prst="straightConnector1">
              <a:avLst/>
            </a:prstGeom>
            <a:noFill/>
            <a:ln w="12700" cap="rnd" cmpd="sng">
              <a:solidFill>
                <a:srgbClr val="FFFFFF"/>
              </a:solidFill>
              <a:prstDash val="solid"/>
              <a:round/>
              <a:headEnd type="none" w="sm" len="sm"/>
              <a:tailEnd type="none" w="sm" len="sm"/>
            </a:ln>
          </p:spPr>
        </p:cxnSp>
      </p:grpSp>
      <p:sp>
        <p:nvSpPr>
          <p:cNvPr id="322" name="Google Shape;322;p48"/>
          <p:cNvSpPr txBox="1">
            <a:spLocks noGrp="1"/>
          </p:cNvSpPr>
          <p:nvPr>
            <p:ph type="body" idx="1"/>
          </p:nvPr>
        </p:nvSpPr>
        <p:spPr>
          <a:xfrm>
            <a:off x="685799" y="812801"/>
            <a:ext cx="3155951" cy="5364162"/>
          </a:xfrm>
          <a:prstGeom prst="rect">
            <a:avLst/>
          </a:prstGeom>
          <a:noFill/>
          <a:ln>
            <a:noFill/>
          </a:ln>
        </p:spPr>
        <p:txBody>
          <a:bodyPr spcFirstLastPara="1" wrap="square" lIns="0" tIns="0" rIns="0" bIns="0" anchor="t" anchorCtr="0">
            <a:noAutofit/>
          </a:bodyPr>
          <a:lstStyle>
            <a:lvl1pPr marL="457200" lvl="0" indent="-495300" algn="l">
              <a:lnSpc>
                <a:spcPct val="80000"/>
              </a:lnSpc>
              <a:spcBef>
                <a:spcPts val="1200"/>
              </a:spcBef>
              <a:spcAft>
                <a:spcPts val="0"/>
              </a:spcAft>
              <a:buClr>
                <a:schemeClr val="lt1"/>
              </a:buClr>
              <a:buSzPts val="4200"/>
              <a:buFont typeface="Arial"/>
              <a:buChar char="​"/>
              <a:defRPr sz="4200" b="1">
                <a:solidFill>
                  <a:schemeClr val="lt1"/>
                </a:solidFill>
                <a:latin typeface="Arial"/>
                <a:ea typeface="Arial"/>
                <a:cs typeface="Arial"/>
                <a:sym typeface="Arial"/>
              </a:defRPr>
            </a:lvl1pPr>
            <a:lvl2pPr marL="914400" lvl="1" indent="-368300" algn="l">
              <a:lnSpc>
                <a:spcPct val="83000"/>
              </a:lnSpc>
              <a:spcBef>
                <a:spcPts val="300"/>
              </a:spcBef>
              <a:spcAft>
                <a:spcPts val="0"/>
              </a:spcAft>
              <a:buSzPts val="2200"/>
              <a:buFont typeface="Arial"/>
              <a:buChar char="​"/>
              <a:defRPr sz="2200">
                <a:solidFill>
                  <a:schemeClr val="lt1"/>
                </a:solidFill>
                <a:latin typeface="Arial"/>
                <a:ea typeface="Arial"/>
                <a:cs typeface="Arial"/>
                <a:sym typeface="Arial"/>
              </a:defRPr>
            </a:lvl2pPr>
            <a:lvl3pPr marL="1371600" lvl="2" indent="-342900" algn="l">
              <a:lnSpc>
                <a:spcPct val="120000"/>
              </a:lnSpc>
              <a:spcBef>
                <a:spcPts val="1200"/>
              </a:spcBef>
              <a:spcAft>
                <a:spcPts val="0"/>
              </a:spcAft>
              <a:buClr>
                <a:schemeClr val="lt1"/>
              </a:buClr>
              <a:buSzPts val="1800"/>
              <a:buFont typeface="Arial"/>
              <a:buChar char="​"/>
              <a:defRPr sz="1800">
                <a:solidFill>
                  <a:schemeClr val="lt1"/>
                </a:solidFill>
                <a:latin typeface="Arial"/>
                <a:ea typeface="Arial"/>
                <a:cs typeface="Arial"/>
                <a:sym typeface="Arial"/>
              </a:defRPr>
            </a:lvl3pPr>
            <a:lvl4pPr marL="1828800" lvl="3" indent="-317500" algn="l">
              <a:lnSpc>
                <a:spcPct val="90000"/>
              </a:lnSpc>
              <a:spcBef>
                <a:spcPts val="400"/>
              </a:spcBef>
              <a:spcAft>
                <a:spcPts val="0"/>
              </a:spcAft>
              <a:buClr>
                <a:schemeClr val="lt1"/>
              </a:buClr>
              <a:buSzPts val="1400"/>
              <a:buFont typeface="Arial"/>
              <a:buChar char="•"/>
              <a:defRPr sz="1400" b="0">
                <a:solidFill>
                  <a:schemeClr val="lt1"/>
                </a:solidFill>
                <a:latin typeface="Arial"/>
                <a:ea typeface="Arial"/>
                <a:cs typeface="Arial"/>
                <a:sym typeface="Arial"/>
              </a:defRPr>
            </a:lvl4pPr>
            <a:lvl5pPr marL="2286000" lvl="4" indent="-304800" algn="l">
              <a:lnSpc>
                <a:spcPct val="85000"/>
              </a:lnSpc>
              <a:spcBef>
                <a:spcPts val="400"/>
              </a:spcBef>
              <a:spcAft>
                <a:spcPts val="0"/>
              </a:spcAft>
              <a:buClr>
                <a:schemeClr val="lt1"/>
              </a:buClr>
              <a:buSzPts val="1200"/>
              <a:buFont typeface="Arial"/>
              <a:buChar char="–"/>
              <a:defRPr sz="1200">
                <a:solidFill>
                  <a:schemeClr val="lt1"/>
                </a:solidFill>
                <a:latin typeface="Arial"/>
                <a:ea typeface="Arial"/>
                <a:cs typeface="Arial"/>
                <a:sym typeface="Arial"/>
              </a:defRPr>
            </a:lvl5pPr>
            <a:lvl6pPr marL="2743200" lvl="5" indent="-355600" algn="l">
              <a:lnSpc>
                <a:spcPct val="90000"/>
              </a:lnSpc>
              <a:spcBef>
                <a:spcPts val="1200"/>
              </a:spcBef>
              <a:spcAft>
                <a:spcPts val="0"/>
              </a:spcAft>
              <a:buClr>
                <a:schemeClr val="lt1"/>
              </a:buClr>
              <a:buSzPts val="2000"/>
              <a:buFont typeface="Arial"/>
              <a:buChar char="​"/>
              <a:defRPr sz="2000" b="1">
                <a:solidFill>
                  <a:schemeClr val="lt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lt1"/>
                </a:solidFill>
                <a:latin typeface="Arial"/>
                <a:ea typeface="Arial"/>
                <a:cs typeface="Arial"/>
                <a:sym typeface="Arial"/>
              </a:defRPr>
            </a:lvl7pPr>
            <a:lvl8pPr marL="3657600" lvl="7" indent="-317500" algn="l">
              <a:lnSpc>
                <a:spcPct val="120000"/>
              </a:lnSpc>
              <a:spcBef>
                <a:spcPts val="400"/>
              </a:spcBef>
              <a:spcAft>
                <a:spcPts val="0"/>
              </a:spcAft>
              <a:buClr>
                <a:schemeClr val="lt1"/>
              </a:buClr>
              <a:buSzPts val="1400"/>
              <a:buFont typeface="Arial"/>
              <a:buChar char="​"/>
              <a:defRPr sz="1400">
                <a:solidFill>
                  <a:schemeClr val="lt1"/>
                </a:solidFill>
                <a:latin typeface="Arial"/>
                <a:ea typeface="Arial"/>
                <a:cs typeface="Arial"/>
                <a:sym typeface="Arial"/>
              </a:defRPr>
            </a:lvl8pPr>
            <a:lvl9pPr marL="4114800" lvl="8" indent="-304800" algn="l">
              <a:lnSpc>
                <a:spcPct val="80000"/>
              </a:lnSpc>
              <a:spcBef>
                <a:spcPts val="600"/>
              </a:spcBef>
              <a:spcAft>
                <a:spcPts val="0"/>
              </a:spcAft>
              <a:buClr>
                <a:schemeClr val="lt1"/>
              </a:buClr>
              <a:buSzPts val="1200"/>
              <a:buFont typeface="Arial"/>
              <a:buChar char="•"/>
              <a:defRPr sz="1200" b="0">
                <a:solidFill>
                  <a:schemeClr val="lt1"/>
                </a:solidFill>
                <a:latin typeface="Arial"/>
                <a:ea typeface="Arial"/>
                <a:cs typeface="Arial"/>
                <a:sym typeface="Arial"/>
              </a:defRPr>
            </a:lvl9pPr>
          </a:lstStyle>
          <a:p>
            <a:endParaRPr/>
          </a:p>
        </p:txBody>
      </p:sp>
      <p:sp>
        <p:nvSpPr>
          <p:cNvPr id="323" name="Google Shape;323;p48"/>
          <p:cNvSpPr txBox="1">
            <a:spLocks noGrp="1"/>
          </p:cNvSpPr>
          <p:nvPr>
            <p:ph type="body" idx="2"/>
          </p:nvPr>
        </p:nvSpPr>
        <p:spPr>
          <a:xfrm>
            <a:off x="5194300" y="812801"/>
            <a:ext cx="6311899" cy="5364162"/>
          </a:xfrm>
          <a:prstGeom prst="rect">
            <a:avLst/>
          </a:prstGeom>
          <a:noFill/>
          <a:ln>
            <a:noFill/>
          </a:ln>
        </p:spPr>
        <p:txBody>
          <a:bodyPr spcFirstLastPara="1" wrap="square" lIns="0" tIns="0" rIns="0" bIns="0" anchor="t" anchorCtr="0">
            <a:normAutofit/>
          </a:bodyPr>
          <a:lstStyle>
            <a:lvl1pPr marL="457200" lvl="0" indent="-381000" algn="l">
              <a:lnSpc>
                <a:spcPct val="85000"/>
              </a:lnSpc>
              <a:spcBef>
                <a:spcPts val="3000"/>
              </a:spcBef>
              <a:spcAft>
                <a:spcPts val="0"/>
              </a:spcAft>
              <a:buClr>
                <a:schemeClr val="dk1"/>
              </a:buClr>
              <a:buSzPts val="2400"/>
              <a:buFont typeface="Arial"/>
              <a:buAutoNum type="arabicParenR"/>
              <a:defRPr sz="2400" b="1">
                <a:latin typeface="Arial"/>
                <a:ea typeface="Arial"/>
                <a:cs typeface="Arial"/>
                <a:sym typeface="Arial"/>
              </a:defRPr>
            </a:lvl1pPr>
            <a:lvl2pPr marL="914400" lvl="1" indent="-342900" algn="l">
              <a:lnSpc>
                <a:spcPct val="85000"/>
              </a:lnSpc>
              <a:spcBef>
                <a:spcPts val="400"/>
              </a:spcBef>
              <a:spcAft>
                <a:spcPts val="0"/>
              </a:spcAft>
              <a:buSzPts val="1800"/>
              <a:buFont typeface="Arial"/>
              <a:buChar char="​"/>
              <a:defRPr sz="1800">
                <a:solidFill>
                  <a:srgbClr val="737373"/>
                </a:solidFill>
                <a:latin typeface="Arial"/>
                <a:ea typeface="Arial"/>
                <a:cs typeface="Arial"/>
                <a:sym typeface="Arial"/>
              </a:defRPr>
            </a:lvl2pPr>
            <a:lvl3pPr marL="1371600" lvl="2"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3pPr>
            <a:lvl4pPr marL="1828800" lvl="3" indent="-330200" algn="l">
              <a:lnSpc>
                <a:spcPct val="90000"/>
              </a:lnSpc>
              <a:spcBef>
                <a:spcPts val="0"/>
              </a:spcBef>
              <a:spcAft>
                <a:spcPts val="0"/>
              </a:spcAft>
              <a:buClr>
                <a:schemeClr val="accent1"/>
              </a:buClr>
              <a:buSzPts val="1600"/>
              <a:buFont typeface="Arial"/>
              <a:buChar char="​"/>
              <a:defRPr sz="1600" b="0">
                <a:solidFill>
                  <a:schemeClr val="accent1"/>
                </a:solidFill>
                <a:latin typeface="Arial"/>
                <a:ea typeface="Arial"/>
                <a:cs typeface="Arial"/>
                <a:sym typeface="Arial"/>
              </a:defRPr>
            </a:lvl4pPr>
            <a:lvl5pPr marL="2286000" lvl="4" indent="-317500" algn="l">
              <a:lnSpc>
                <a:spcPct val="120000"/>
              </a:lnSpc>
              <a:spcBef>
                <a:spcPts val="800"/>
              </a:spcBef>
              <a:spcAft>
                <a:spcPts val="0"/>
              </a:spcAft>
              <a:buClr>
                <a:schemeClr val="dk1"/>
              </a:buClr>
              <a:buSzPts val="1400"/>
              <a:buFont typeface="Arial"/>
              <a:buChar char="​"/>
              <a:defRPr sz="1400">
                <a:solidFill>
                  <a:schemeClr val="dk1"/>
                </a:solidFill>
                <a:latin typeface="Arial"/>
                <a:ea typeface="Arial"/>
                <a:cs typeface="Arial"/>
                <a:sym typeface="Arial"/>
              </a:defRPr>
            </a:lvl5pPr>
            <a:lvl6pPr marL="2743200" lvl="5" indent="-304800" algn="l">
              <a:lnSpc>
                <a:spcPct val="85000"/>
              </a:lnSpc>
              <a:spcBef>
                <a:spcPts val="400"/>
              </a:spcBef>
              <a:spcAft>
                <a:spcPts val="0"/>
              </a:spcAft>
              <a:buClr>
                <a:schemeClr val="accent1"/>
              </a:buClr>
              <a:buSzPts val="1200"/>
              <a:buFont typeface="Arial"/>
              <a:buChar char="•"/>
              <a:defRPr sz="1200">
                <a:solidFill>
                  <a:schemeClr val="dk1"/>
                </a:solidFill>
                <a:latin typeface="Arial"/>
                <a:ea typeface="Arial"/>
                <a:cs typeface="Arial"/>
                <a:sym typeface="Arial"/>
              </a:defRPr>
            </a:lvl6pPr>
            <a:lvl7pPr marL="3200400" lvl="6" indent="-304800" algn="l">
              <a:lnSpc>
                <a:spcPct val="85000"/>
              </a:lnSpc>
              <a:spcBef>
                <a:spcPts val="600"/>
              </a:spcBef>
              <a:spcAft>
                <a:spcPts val="0"/>
              </a:spcAft>
              <a:buClr>
                <a:schemeClr val="dk1"/>
              </a:buClr>
              <a:buSzPts val="1200"/>
              <a:buFont typeface="Arial"/>
              <a:buChar char="‒"/>
              <a:defRPr sz="1200">
                <a:solidFill>
                  <a:schemeClr val="dk1"/>
                </a:solidFill>
                <a:latin typeface="Arial"/>
                <a:ea typeface="Arial"/>
                <a:cs typeface="Arial"/>
                <a:sym typeface="Arial"/>
              </a:defRPr>
            </a:lvl7pPr>
            <a:lvl8pPr marL="3657600" lvl="7" indent="-368300" algn="l">
              <a:lnSpc>
                <a:spcPct val="100000"/>
              </a:lnSpc>
              <a:spcBef>
                <a:spcPts val="1200"/>
              </a:spcBef>
              <a:spcAft>
                <a:spcPts val="0"/>
              </a:spcAft>
              <a:buClr>
                <a:schemeClr val="dk1"/>
              </a:buClr>
              <a:buSzPts val="2200"/>
              <a:buFont typeface="Arial"/>
              <a:buChar char="“"/>
              <a:defRPr sz="2200">
                <a:solidFill>
                  <a:schemeClr val="dk1"/>
                </a:solidFill>
                <a:latin typeface="Arial"/>
                <a:ea typeface="Arial"/>
                <a:cs typeface="Arial"/>
                <a:sym typeface="Arial"/>
              </a:defRPr>
            </a:lvl8pPr>
            <a:lvl9pPr marL="4114800" lvl="8" indent="-317500" algn="l">
              <a:lnSpc>
                <a:spcPct val="80000"/>
              </a:lnSpc>
              <a:spcBef>
                <a:spcPts val="600"/>
              </a:spcBef>
              <a:spcAft>
                <a:spcPts val="1200"/>
              </a:spcAft>
              <a:buClr>
                <a:schemeClr val="dk1"/>
              </a:buClr>
              <a:buSzPts val="1400"/>
              <a:buFont typeface="Arial"/>
              <a:buChar char="​"/>
              <a:defRPr sz="1400">
                <a:solidFill>
                  <a:schemeClr val="dk1"/>
                </a:solidFill>
                <a:latin typeface="Arial"/>
                <a:ea typeface="Arial"/>
                <a:cs typeface="Arial"/>
                <a:sym typeface="Arial"/>
              </a:defRPr>
            </a:lvl9pPr>
          </a:lstStyle>
          <a:p>
            <a:endParaRPr/>
          </a:p>
        </p:txBody>
      </p:sp>
      <p:pic>
        <p:nvPicPr>
          <p:cNvPr id="324" name="Google Shape;324;p48"/>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325" name="Google Shape;325;p48"/>
          <p:cNvSpPr/>
          <p:nvPr/>
        </p:nvSpPr>
        <p:spPr>
          <a:xfrm>
            <a:off x="0" y="4917232"/>
            <a:ext cx="4521032" cy="1940767"/>
          </a:xfrm>
          <a:custGeom>
            <a:avLst/>
            <a:gdLst/>
            <a:ahLst/>
            <a:cxnLst/>
            <a:rect l="l" t="t" r="r" b="b"/>
            <a:pathLst>
              <a:path w="12193517" h="5234374" extrusionOk="0">
                <a:moveTo>
                  <a:pt x="8515352" y="1390999"/>
                </a:moveTo>
                <a:cubicBezTo>
                  <a:pt x="8923362" y="1609606"/>
                  <a:pt x="10065020" y="1987702"/>
                  <a:pt x="10568724" y="2174412"/>
                </a:cubicBezTo>
                <a:cubicBezTo>
                  <a:pt x="10901214" y="1796939"/>
                  <a:pt x="11403827" y="1004794"/>
                  <a:pt x="12193517" y="0"/>
                </a:cubicBezTo>
                <a:lnTo>
                  <a:pt x="12193517" y="5234374"/>
                </a:lnTo>
                <a:lnTo>
                  <a:pt x="10924806" y="5234374"/>
                </a:lnTo>
                <a:lnTo>
                  <a:pt x="10899406" y="5234374"/>
                </a:lnTo>
                <a:lnTo>
                  <a:pt x="8929318" y="5234374"/>
                </a:lnTo>
                <a:lnTo>
                  <a:pt x="6270256" y="5234374"/>
                </a:lnTo>
                <a:lnTo>
                  <a:pt x="1310906" y="5234374"/>
                </a:lnTo>
                <a:lnTo>
                  <a:pt x="726706" y="5234374"/>
                </a:lnTo>
                <a:lnTo>
                  <a:pt x="1517" y="5234374"/>
                </a:lnTo>
                <a:cubicBezTo>
                  <a:pt x="1011" y="4314153"/>
                  <a:pt x="506" y="3393932"/>
                  <a:pt x="0" y="2473711"/>
                </a:cubicBezTo>
                <a:lnTo>
                  <a:pt x="1632098" y="3301980"/>
                </a:lnTo>
                <a:lnTo>
                  <a:pt x="3108323" y="2115417"/>
                </a:lnTo>
                <a:lnTo>
                  <a:pt x="4900281" y="2878041"/>
                </a:lnTo>
                <a:cubicBezTo>
                  <a:pt x="5318495" y="2630453"/>
                  <a:pt x="7905751" y="1638587"/>
                  <a:pt x="8515352" y="1390999"/>
                </a:cubicBezTo>
                <a:close/>
              </a:path>
            </a:pathLst>
          </a:custGeom>
          <a:gradFill>
            <a:gsLst>
              <a:gs pos="0">
                <a:srgbClr val="F99D1C">
                  <a:alpha val="30980"/>
                </a:srgbClr>
              </a:gs>
              <a:gs pos="31000">
                <a:srgbClr val="F99D1C">
                  <a:alpha val="30980"/>
                </a:srgbClr>
              </a:gs>
              <a:gs pos="72000">
                <a:srgbClr val="F99D1C">
                  <a:alpha val="0"/>
                </a:srgbClr>
              </a:gs>
              <a:gs pos="100000">
                <a:srgbClr val="F99D1C">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326" name="Google Shape;326;p48"/>
          <p:cNvSpPr/>
          <p:nvPr/>
        </p:nvSpPr>
        <p:spPr>
          <a:xfrm>
            <a:off x="562" y="5275766"/>
            <a:ext cx="4520470" cy="1582233"/>
          </a:xfrm>
          <a:custGeom>
            <a:avLst/>
            <a:gdLst/>
            <a:ahLst/>
            <a:cxnLst/>
            <a:rect l="l" t="t" r="r" b="b"/>
            <a:pathLst>
              <a:path w="12192001" h="4267386" extrusionOk="0">
                <a:moveTo>
                  <a:pt x="5506407" y="374651"/>
                </a:moveTo>
                <a:lnTo>
                  <a:pt x="7442791" y="1229280"/>
                </a:lnTo>
                <a:lnTo>
                  <a:pt x="8569842" y="803977"/>
                </a:lnTo>
                <a:lnTo>
                  <a:pt x="8864930" y="1607956"/>
                </a:lnTo>
                <a:cubicBezTo>
                  <a:pt x="9147702" y="1472465"/>
                  <a:pt x="10876503" y="124859"/>
                  <a:pt x="11084847" y="0"/>
                </a:cubicBezTo>
                <a:lnTo>
                  <a:pt x="12192000" y="309415"/>
                </a:lnTo>
                <a:cubicBezTo>
                  <a:pt x="12192000" y="1628739"/>
                  <a:pt x="12192001" y="2948062"/>
                  <a:pt x="12192001" y="4267386"/>
                </a:cubicBezTo>
                <a:lnTo>
                  <a:pt x="0" y="4267386"/>
                </a:lnTo>
                <a:lnTo>
                  <a:pt x="0" y="1070913"/>
                </a:lnTo>
                <a:lnTo>
                  <a:pt x="699790" y="344673"/>
                </a:lnTo>
                <a:lnTo>
                  <a:pt x="2996902" y="2633848"/>
                </a:lnTo>
                <a:lnTo>
                  <a:pt x="4165156" y="950433"/>
                </a:lnTo>
                <a:lnTo>
                  <a:pt x="5506407" y="374651"/>
                </a:lnTo>
                <a:close/>
              </a:path>
            </a:pathLst>
          </a:custGeom>
          <a:gradFill>
            <a:gsLst>
              <a:gs pos="0">
                <a:srgbClr val="F99D1C">
                  <a:alpha val="27843"/>
                </a:srgbClr>
              </a:gs>
              <a:gs pos="75000">
                <a:srgbClr val="F99D1C">
                  <a:alpha val="27843"/>
                </a:srgbClr>
              </a:gs>
              <a:gs pos="95000">
                <a:srgbClr val="F99D1C">
                  <a:alpha val="0"/>
                </a:srgbClr>
              </a:gs>
              <a:gs pos="100000">
                <a:srgbClr val="F99D1C">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327" name="Google Shape;327;p48"/>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ustomer Story with Icon">
  <p:cSld name="Customer Story with Icon">
    <p:spTree>
      <p:nvGrpSpPr>
        <p:cNvPr id="1" name="Shape 328"/>
        <p:cNvGrpSpPr/>
        <p:nvPr/>
      </p:nvGrpSpPr>
      <p:grpSpPr>
        <a:xfrm>
          <a:off x="0" y="0"/>
          <a:ext cx="0" cy="0"/>
          <a:chOff x="0" y="0"/>
          <a:chExt cx="0" cy="0"/>
        </a:xfrm>
      </p:grpSpPr>
      <p:sp>
        <p:nvSpPr>
          <p:cNvPr id="329" name="Google Shape;329;p49"/>
          <p:cNvSpPr/>
          <p:nvPr/>
        </p:nvSpPr>
        <p:spPr>
          <a:xfrm>
            <a:off x="0" y="0"/>
            <a:ext cx="3826576" cy="6858000"/>
          </a:xfrm>
          <a:prstGeom prst="rect">
            <a:avLst/>
          </a:pr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330" name="Google Shape;330;p49"/>
          <p:cNvGrpSpPr/>
          <p:nvPr/>
        </p:nvGrpSpPr>
        <p:grpSpPr>
          <a:xfrm>
            <a:off x="1067454" y="6571931"/>
            <a:ext cx="1691669" cy="312557"/>
            <a:chOff x="1067454" y="6571931"/>
            <a:chExt cx="1691669" cy="312557"/>
          </a:xfrm>
        </p:grpSpPr>
        <p:cxnSp>
          <p:nvCxnSpPr>
            <p:cNvPr id="331" name="Google Shape;331;p49"/>
            <p:cNvCxnSpPr/>
            <p:nvPr/>
          </p:nvCxnSpPr>
          <p:spPr>
            <a:xfrm rot="10800000" flipH="1">
              <a:off x="2446566"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32" name="Google Shape;332;p49"/>
            <p:cNvCxnSpPr/>
            <p:nvPr/>
          </p:nvCxnSpPr>
          <p:spPr>
            <a:xfrm rot="10800000" flipH="1">
              <a:off x="2216714"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33" name="Google Shape;333;p49"/>
            <p:cNvCxnSpPr/>
            <p:nvPr/>
          </p:nvCxnSpPr>
          <p:spPr>
            <a:xfrm rot="10800000" flipH="1">
              <a:off x="1986862"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34" name="Google Shape;334;p49"/>
            <p:cNvCxnSpPr/>
            <p:nvPr/>
          </p:nvCxnSpPr>
          <p:spPr>
            <a:xfrm rot="10800000" flipH="1">
              <a:off x="1757010"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35" name="Google Shape;335;p49"/>
            <p:cNvCxnSpPr/>
            <p:nvPr/>
          </p:nvCxnSpPr>
          <p:spPr>
            <a:xfrm rot="10800000" flipH="1">
              <a:off x="1527158"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36" name="Google Shape;336;p49"/>
            <p:cNvCxnSpPr/>
            <p:nvPr/>
          </p:nvCxnSpPr>
          <p:spPr>
            <a:xfrm rot="10800000" flipH="1">
              <a:off x="1297306"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37" name="Google Shape;337;p49"/>
            <p:cNvCxnSpPr/>
            <p:nvPr/>
          </p:nvCxnSpPr>
          <p:spPr>
            <a:xfrm rot="10800000" flipH="1">
              <a:off x="1067454" y="6571931"/>
              <a:ext cx="312557" cy="312557"/>
            </a:xfrm>
            <a:prstGeom prst="straightConnector1">
              <a:avLst/>
            </a:prstGeom>
            <a:noFill/>
            <a:ln w="12700" cap="rnd" cmpd="sng">
              <a:solidFill>
                <a:srgbClr val="FFFFFF"/>
              </a:solidFill>
              <a:prstDash val="solid"/>
              <a:round/>
              <a:headEnd type="none" w="sm" len="sm"/>
              <a:tailEnd type="none" w="sm" len="sm"/>
            </a:ln>
          </p:spPr>
        </p:cxnSp>
      </p:grpSp>
      <p:sp>
        <p:nvSpPr>
          <p:cNvPr id="338" name="Google Shape;338;p49"/>
          <p:cNvSpPr/>
          <p:nvPr/>
        </p:nvSpPr>
        <p:spPr>
          <a:xfrm>
            <a:off x="904362" y="899160"/>
            <a:ext cx="2017852" cy="2017852"/>
          </a:xfrm>
          <a:prstGeom prst="donut">
            <a:avLst>
              <a:gd name="adj" fmla="val 3306"/>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sng" strike="noStrike" cap="none">
              <a:solidFill>
                <a:srgbClr val="FFFFFF"/>
              </a:solidFill>
              <a:latin typeface="Arial"/>
              <a:ea typeface="Arial"/>
              <a:cs typeface="Arial"/>
              <a:sym typeface="Arial"/>
              <a:hlinkClick r:id="rId2"/>
            </a:endParaRPr>
          </a:p>
        </p:txBody>
      </p:sp>
      <p:sp>
        <p:nvSpPr>
          <p:cNvPr id="339" name="Google Shape;339;p49"/>
          <p:cNvSpPr>
            <a:spLocks noGrp="1"/>
          </p:cNvSpPr>
          <p:nvPr>
            <p:ph type="pic" idx="2"/>
          </p:nvPr>
        </p:nvSpPr>
        <p:spPr>
          <a:xfrm>
            <a:off x="1408291" y="1404320"/>
            <a:ext cx="1009996" cy="1007532"/>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340" name="Google Shape;340;p49"/>
          <p:cNvSpPr txBox="1">
            <a:spLocks noGrp="1"/>
          </p:cNvSpPr>
          <p:nvPr>
            <p:ph type="body" idx="1"/>
          </p:nvPr>
        </p:nvSpPr>
        <p:spPr>
          <a:xfrm>
            <a:off x="4530022" y="2156766"/>
            <a:ext cx="6976176" cy="3804808"/>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Font typeface="Arial"/>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17500" algn="l">
              <a:lnSpc>
                <a:spcPct val="120000"/>
              </a:lnSpc>
              <a:spcBef>
                <a:spcPts val="800"/>
              </a:spcBef>
              <a:spcAft>
                <a:spcPts val="0"/>
              </a:spcAft>
              <a:buClr>
                <a:schemeClr val="dk1"/>
              </a:buClr>
              <a:buSzPts val="1400"/>
              <a:buChar char="​"/>
              <a:defRPr>
                <a:latin typeface="Arial"/>
                <a:ea typeface="Arial"/>
                <a:cs typeface="Arial"/>
                <a:sym typeface="Arial"/>
              </a:defRPr>
            </a:lvl6pPr>
            <a:lvl7pPr marL="3200400" lvl="6" indent="-304800" algn="l">
              <a:lnSpc>
                <a:spcPct val="85000"/>
              </a:lnSpc>
              <a:spcBef>
                <a:spcPts val="600"/>
              </a:spcBef>
              <a:spcAft>
                <a:spcPts val="0"/>
              </a:spcAft>
              <a:buSzPts val="1200"/>
              <a:buChar char="•"/>
              <a:defRPr>
                <a:latin typeface="Arial"/>
                <a:ea typeface="Arial"/>
                <a:cs typeface="Arial"/>
                <a:sym typeface="Arial"/>
              </a:defRPr>
            </a:lvl7pPr>
            <a:lvl8pPr marL="3657600" lvl="7" indent="-368300" algn="l">
              <a:lnSpc>
                <a:spcPct val="100000"/>
              </a:lnSpc>
              <a:spcBef>
                <a:spcPts val="1200"/>
              </a:spcBef>
              <a:spcAft>
                <a:spcPts val="0"/>
              </a:spcAft>
              <a:buClr>
                <a:schemeClr val="dk1"/>
              </a:buClr>
              <a:buSzPts val="2200"/>
              <a:buFont typeface="Arial"/>
              <a:buChar char="“"/>
              <a:defRPr>
                <a:latin typeface="Arial"/>
                <a:ea typeface="Arial"/>
                <a:cs typeface="Arial"/>
                <a:sym typeface="Arial"/>
              </a:defRPr>
            </a:lvl8pPr>
            <a:lvl9pPr marL="4114800" lvl="8" indent="-317500" algn="l">
              <a:lnSpc>
                <a:spcPct val="85000"/>
              </a:lnSpc>
              <a:spcBef>
                <a:spcPts val="600"/>
              </a:spcBef>
              <a:spcAft>
                <a:spcPts val="1200"/>
              </a:spcAft>
              <a:buClr>
                <a:schemeClr val="dk1"/>
              </a:buClr>
              <a:buSzPts val="1400"/>
              <a:buChar char="​"/>
              <a:defRPr>
                <a:latin typeface="Arial"/>
                <a:ea typeface="Arial"/>
                <a:cs typeface="Arial"/>
                <a:sym typeface="Arial"/>
              </a:defRPr>
            </a:lvl9pPr>
          </a:lstStyle>
          <a:p>
            <a:endParaRPr/>
          </a:p>
        </p:txBody>
      </p:sp>
      <p:pic>
        <p:nvPicPr>
          <p:cNvPr id="341" name="Google Shape;341;p49"/>
          <p:cNvPicPr preferRelativeResize="0"/>
          <p:nvPr/>
        </p:nvPicPr>
        <p:blipFill rotWithShape="1">
          <a:blip r:embed="rId3">
            <a:alphaModFix/>
          </a:blip>
          <a:srcRect/>
          <a:stretch/>
        </p:blipFill>
        <p:spPr>
          <a:xfrm>
            <a:off x="9768417" y="6398745"/>
            <a:ext cx="1737783" cy="232711"/>
          </a:xfrm>
          <a:prstGeom prst="rect">
            <a:avLst/>
          </a:prstGeom>
          <a:noFill/>
          <a:ln>
            <a:noFill/>
          </a:ln>
        </p:spPr>
      </p:pic>
      <p:sp>
        <p:nvSpPr>
          <p:cNvPr id="342" name="Google Shape;342;p49"/>
          <p:cNvSpPr/>
          <p:nvPr/>
        </p:nvSpPr>
        <p:spPr>
          <a:xfrm>
            <a:off x="0" y="5215345"/>
            <a:ext cx="3826576" cy="1642654"/>
          </a:xfrm>
          <a:custGeom>
            <a:avLst/>
            <a:gdLst/>
            <a:ahLst/>
            <a:cxnLst/>
            <a:rect l="l" t="t" r="r" b="b"/>
            <a:pathLst>
              <a:path w="12193517" h="5234374" extrusionOk="0">
                <a:moveTo>
                  <a:pt x="8515352" y="1390999"/>
                </a:moveTo>
                <a:cubicBezTo>
                  <a:pt x="8923362" y="1609606"/>
                  <a:pt x="10065020" y="1987702"/>
                  <a:pt x="10568724" y="2174412"/>
                </a:cubicBezTo>
                <a:cubicBezTo>
                  <a:pt x="10901214" y="1796939"/>
                  <a:pt x="11403827" y="1004794"/>
                  <a:pt x="12193517" y="0"/>
                </a:cubicBezTo>
                <a:lnTo>
                  <a:pt x="12193517" y="5234374"/>
                </a:lnTo>
                <a:lnTo>
                  <a:pt x="10924806" y="5234374"/>
                </a:lnTo>
                <a:lnTo>
                  <a:pt x="10899406" y="5234374"/>
                </a:lnTo>
                <a:lnTo>
                  <a:pt x="8929318" y="5234374"/>
                </a:lnTo>
                <a:lnTo>
                  <a:pt x="6270256" y="5234374"/>
                </a:lnTo>
                <a:lnTo>
                  <a:pt x="1310906" y="5234374"/>
                </a:lnTo>
                <a:lnTo>
                  <a:pt x="726706" y="5234374"/>
                </a:lnTo>
                <a:lnTo>
                  <a:pt x="1517" y="5234374"/>
                </a:lnTo>
                <a:cubicBezTo>
                  <a:pt x="1011" y="4314153"/>
                  <a:pt x="506" y="3393932"/>
                  <a:pt x="0" y="2473711"/>
                </a:cubicBezTo>
                <a:lnTo>
                  <a:pt x="1632098" y="3301980"/>
                </a:lnTo>
                <a:lnTo>
                  <a:pt x="3108323" y="2115417"/>
                </a:lnTo>
                <a:lnTo>
                  <a:pt x="4900281" y="2878041"/>
                </a:lnTo>
                <a:cubicBezTo>
                  <a:pt x="5318495" y="2630453"/>
                  <a:pt x="7905751" y="1638587"/>
                  <a:pt x="8515352" y="1390999"/>
                </a:cubicBezTo>
                <a:close/>
              </a:path>
            </a:pathLst>
          </a:custGeom>
          <a:gradFill>
            <a:gsLst>
              <a:gs pos="0">
                <a:srgbClr val="F99D1C">
                  <a:alpha val="30980"/>
                </a:srgbClr>
              </a:gs>
              <a:gs pos="31000">
                <a:srgbClr val="F99D1C">
                  <a:alpha val="30980"/>
                </a:srgbClr>
              </a:gs>
              <a:gs pos="72000">
                <a:srgbClr val="F99D1C">
                  <a:alpha val="0"/>
                </a:srgbClr>
              </a:gs>
              <a:gs pos="100000">
                <a:srgbClr val="F99D1C">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343" name="Google Shape;343;p49"/>
          <p:cNvSpPr/>
          <p:nvPr/>
        </p:nvSpPr>
        <p:spPr>
          <a:xfrm>
            <a:off x="562" y="5518806"/>
            <a:ext cx="3826100" cy="1339193"/>
          </a:xfrm>
          <a:custGeom>
            <a:avLst/>
            <a:gdLst/>
            <a:ahLst/>
            <a:cxnLst/>
            <a:rect l="l" t="t" r="r" b="b"/>
            <a:pathLst>
              <a:path w="12192001" h="4267386" extrusionOk="0">
                <a:moveTo>
                  <a:pt x="5506407" y="374651"/>
                </a:moveTo>
                <a:lnTo>
                  <a:pt x="7442791" y="1229280"/>
                </a:lnTo>
                <a:lnTo>
                  <a:pt x="8569842" y="803977"/>
                </a:lnTo>
                <a:lnTo>
                  <a:pt x="8864930" y="1607956"/>
                </a:lnTo>
                <a:cubicBezTo>
                  <a:pt x="9147702" y="1472465"/>
                  <a:pt x="10876503" y="124859"/>
                  <a:pt x="11084847" y="0"/>
                </a:cubicBezTo>
                <a:lnTo>
                  <a:pt x="12192000" y="309415"/>
                </a:lnTo>
                <a:cubicBezTo>
                  <a:pt x="12192000" y="1628739"/>
                  <a:pt x="12192001" y="2948062"/>
                  <a:pt x="12192001" y="4267386"/>
                </a:cubicBezTo>
                <a:lnTo>
                  <a:pt x="0" y="4267386"/>
                </a:lnTo>
                <a:lnTo>
                  <a:pt x="0" y="1070913"/>
                </a:lnTo>
                <a:lnTo>
                  <a:pt x="699790" y="344673"/>
                </a:lnTo>
                <a:lnTo>
                  <a:pt x="2996902" y="2633848"/>
                </a:lnTo>
                <a:lnTo>
                  <a:pt x="4165156" y="950433"/>
                </a:lnTo>
                <a:lnTo>
                  <a:pt x="5506407" y="374651"/>
                </a:lnTo>
                <a:close/>
              </a:path>
            </a:pathLst>
          </a:custGeom>
          <a:gradFill>
            <a:gsLst>
              <a:gs pos="0">
                <a:srgbClr val="F99D1C">
                  <a:alpha val="27843"/>
                </a:srgbClr>
              </a:gs>
              <a:gs pos="75000">
                <a:srgbClr val="F99D1C">
                  <a:alpha val="27843"/>
                </a:srgbClr>
              </a:gs>
              <a:gs pos="95000">
                <a:srgbClr val="F99D1C">
                  <a:alpha val="0"/>
                </a:srgbClr>
              </a:gs>
              <a:gs pos="100000">
                <a:srgbClr val="F99D1C">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344" name="Google Shape;344;p49"/>
          <p:cNvSpPr txBox="1">
            <a:spLocks noGrp="1"/>
          </p:cNvSpPr>
          <p:nvPr>
            <p:ph type="body" idx="3"/>
          </p:nvPr>
        </p:nvSpPr>
        <p:spPr>
          <a:xfrm>
            <a:off x="904362" y="4092790"/>
            <a:ext cx="2017852" cy="1907336"/>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345" name="Google Shape;345;p49"/>
          <p:cNvSpPr txBox="1">
            <a:spLocks noGrp="1"/>
          </p:cNvSpPr>
          <p:nvPr>
            <p:ph type="title"/>
          </p:nvPr>
        </p:nvSpPr>
        <p:spPr>
          <a:xfrm>
            <a:off x="4530024" y="818777"/>
            <a:ext cx="6976176" cy="41139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49"/>
          <p:cNvSpPr txBox="1">
            <a:spLocks noGrp="1"/>
          </p:cNvSpPr>
          <p:nvPr>
            <p:ph type="body" idx="4"/>
          </p:nvPr>
        </p:nvSpPr>
        <p:spPr>
          <a:xfrm>
            <a:off x="4530022" y="1283881"/>
            <a:ext cx="6976178" cy="255455"/>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347" name="Google Shape;347;p49"/>
          <p:cNvSpPr txBox="1">
            <a:spLocks noGrp="1"/>
          </p:cNvSpPr>
          <p:nvPr>
            <p:ph type="body" idx="5"/>
          </p:nvPr>
        </p:nvSpPr>
        <p:spPr>
          <a:xfrm>
            <a:off x="904362" y="3313855"/>
            <a:ext cx="2017852" cy="689420"/>
          </a:xfrm>
          <a:prstGeom prst="rect">
            <a:avLst/>
          </a:prstGeom>
          <a:noFill/>
          <a:ln>
            <a:noFill/>
          </a:ln>
        </p:spPr>
        <p:txBody>
          <a:bodyPr spcFirstLastPara="1" wrap="square" lIns="0" tIns="0" rIns="0" bIns="0" anchor="ctr" anchorCtr="0">
            <a:spAutoFit/>
          </a:bodyPr>
          <a:lstStyle>
            <a:lvl1pPr marL="457200" lvl="0" indent="-228600" algn="ctr">
              <a:lnSpc>
                <a:spcPct val="80000"/>
              </a:lnSpc>
              <a:spcBef>
                <a:spcPts val="0"/>
              </a:spcBef>
              <a:spcAft>
                <a:spcPts val="0"/>
              </a:spcAft>
              <a:buClr>
                <a:schemeClr val="lt1"/>
              </a:buClr>
              <a:buSzPts val="2800"/>
              <a:buNone/>
              <a:defRPr sz="2800" b="1">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348" name="Google Shape;348;p49"/>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ustomer Story with Logo">
  <p:cSld name="Customer Story with Logo">
    <p:spTree>
      <p:nvGrpSpPr>
        <p:cNvPr id="1" name="Shape 349"/>
        <p:cNvGrpSpPr/>
        <p:nvPr/>
      </p:nvGrpSpPr>
      <p:grpSpPr>
        <a:xfrm>
          <a:off x="0" y="0"/>
          <a:ext cx="0" cy="0"/>
          <a:chOff x="0" y="0"/>
          <a:chExt cx="0" cy="0"/>
        </a:xfrm>
      </p:grpSpPr>
      <p:sp>
        <p:nvSpPr>
          <p:cNvPr id="350" name="Google Shape;350;p50"/>
          <p:cNvSpPr/>
          <p:nvPr/>
        </p:nvSpPr>
        <p:spPr>
          <a:xfrm>
            <a:off x="0" y="0"/>
            <a:ext cx="3826576" cy="6858000"/>
          </a:xfrm>
          <a:prstGeom prst="rect">
            <a:avLst/>
          </a:pr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351" name="Google Shape;351;p50"/>
          <p:cNvGrpSpPr/>
          <p:nvPr/>
        </p:nvGrpSpPr>
        <p:grpSpPr>
          <a:xfrm>
            <a:off x="1067454" y="6571931"/>
            <a:ext cx="1691669" cy="312557"/>
            <a:chOff x="1067454" y="6571931"/>
            <a:chExt cx="1691669" cy="312557"/>
          </a:xfrm>
        </p:grpSpPr>
        <p:cxnSp>
          <p:nvCxnSpPr>
            <p:cNvPr id="352" name="Google Shape;352;p50"/>
            <p:cNvCxnSpPr/>
            <p:nvPr/>
          </p:nvCxnSpPr>
          <p:spPr>
            <a:xfrm rot="10800000" flipH="1">
              <a:off x="2446566"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53" name="Google Shape;353;p50"/>
            <p:cNvCxnSpPr/>
            <p:nvPr/>
          </p:nvCxnSpPr>
          <p:spPr>
            <a:xfrm rot="10800000" flipH="1">
              <a:off x="2216714"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54" name="Google Shape;354;p50"/>
            <p:cNvCxnSpPr/>
            <p:nvPr/>
          </p:nvCxnSpPr>
          <p:spPr>
            <a:xfrm rot="10800000" flipH="1">
              <a:off x="1986862"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55" name="Google Shape;355;p50"/>
            <p:cNvCxnSpPr/>
            <p:nvPr/>
          </p:nvCxnSpPr>
          <p:spPr>
            <a:xfrm rot="10800000" flipH="1">
              <a:off x="1757010"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56" name="Google Shape;356;p50"/>
            <p:cNvCxnSpPr/>
            <p:nvPr/>
          </p:nvCxnSpPr>
          <p:spPr>
            <a:xfrm rot="10800000" flipH="1">
              <a:off x="1527158"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57" name="Google Shape;357;p50"/>
            <p:cNvCxnSpPr/>
            <p:nvPr/>
          </p:nvCxnSpPr>
          <p:spPr>
            <a:xfrm rot="10800000" flipH="1">
              <a:off x="1297306" y="6571931"/>
              <a:ext cx="312557" cy="312557"/>
            </a:xfrm>
            <a:prstGeom prst="straightConnector1">
              <a:avLst/>
            </a:prstGeom>
            <a:noFill/>
            <a:ln w="12700" cap="rnd" cmpd="sng">
              <a:solidFill>
                <a:srgbClr val="FFFFFF"/>
              </a:solidFill>
              <a:prstDash val="solid"/>
              <a:round/>
              <a:headEnd type="none" w="sm" len="sm"/>
              <a:tailEnd type="none" w="sm" len="sm"/>
            </a:ln>
          </p:spPr>
        </p:cxnSp>
        <p:cxnSp>
          <p:nvCxnSpPr>
            <p:cNvPr id="358" name="Google Shape;358;p50"/>
            <p:cNvCxnSpPr/>
            <p:nvPr/>
          </p:nvCxnSpPr>
          <p:spPr>
            <a:xfrm rot="10800000" flipH="1">
              <a:off x="1067454" y="6571931"/>
              <a:ext cx="312557" cy="312557"/>
            </a:xfrm>
            <a:prstGeom prst="straightConnector1">
              <a:avLst/>
            </a:prstGeom>
            <a:noFill/>
            <a:ln w="12700" cap="rnd" cmpd="sng">
              <a:solidFill>
                <a:srgbClr val="FFFFFF"/>
              </a:solidFill>
              <a:prstDash val="solid"/>
              <a:round/>
              <a:headEnd type="none" w="sm" len="sm"/>
              <a:tailEnd type="none" w="sm" len="sm"/>
            </a:ln>
          </p:spPr>
        </p:cxnSp>
      </p:grpSp>
      <p:sp>
        <p:nvSpPr>
          <p:cNvPr id="359" name="Google Shape;359;p50"/>
          <p:cNvSpPr/>
          <p:nvPr/>
        </p:nvSpPr>
        <p:spPr>
          <a:xfrm>
            <a:off x="904363" y="899160"/>
            <a:ext cx="2017852" cy="201785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p50"/>
          <p:cNvSpPr>
            <a:spLocks noGrp="1"/>
          </p:cNvSpPr>
          <p:nvPr>
            <p:ph type="pic" idx="2"/>
          </p:nvPr>
        </p:nvSpPr>
        <p:spPr>
          <a:xfrm>
            <a:off x="1190954" y="1324535"/>
            <a:ext cx="1444670" cy="1167102"/>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361" name="Google Shape;361;p50"/>
          <p:cNvSpPr/>
          <p:nvPr/>
        </p:nvSpPr>
        <p:spPr>
          <a:xfrm>
            <a:off x="0" y="5215345"/>
            <a:ext cx="3826576" cy="1642654"/>
          </a:xfrm>
          <a:custGeom>
            <a:avLst/>
            <a:gdLst/>
            <a:ahLst/>
            <a:cxnLst/>
            <a:rect l="l" t="t" r="r" b="b"/>
            <a:pathLst>
              <a:path w="12193517" h="5234374" extrusionOk="0">
                <a:moveTo>
                  <a:pt x="8515352" y="1390999"/>
                </a:moveTo>
                <a:cubicBezTo>
                  <a:pt x="8923362" y="1609606"/>
                  <a:pt x="10065020" y="1987702"/>
                  <a:pt x="10568724" y="2174412"/>
                </a:cubicBezTo>
                <a:cubicBezTo>
                  <a:pt x="10901214" y="1796939"/>
                  <a:pt x="11403827" y="1004794"/>
                  <a:pt x="12193517" y="0"/>
                </a:cubicBezTo>
                <a:lnTo>
                  <a:pt x="12193517" y="5234374"/>
                </a:lnTo>
                <a:lnTo>
                  <a:pt x="10924806" y="5234374"/>
                </a:lnTo>
                <a:lnTo>
                  <a:pt x="10899406" y="5234374"/>
                </a:lnTo>
                <a:lnTo>
                  <a:pt x="8929318" y="5234374"/>
                </a:lnTo>
                <a:lnTo>
                  <a:pt x="6270256" y="5234374"/>
                </a:lnTo>
                <a:lnTo>
                  <a:pt x="1310906" y="5234374"/>
                </a:lnTo>
                <a:lnTo>
                  <a:pt x="726706" y="5234374"/>
                </a:lnTo>
                <a:lnTo>
                  <a:pt x="1517" y="5234374"/>
                </a:lnTo>
                <a:cubicBezTo>
                  <a:pt x="1011" y="4314153"/>
                  <a:pt x="506" y="3393932"/>
                  <a:pt x="0" y="2473711"/>
                </a:cubicBezTo>
                <a:lnTo>
                  <a:pt x="1632098" y="3301980"/>
                </a:lnTo>
                <a:lnTo>
                  <a:pt x="3108323" y="2115417"/>
                </a:lnTo>
                <a:lnTo>
                  <a:pt x="4900281" y="2878041"/>
                </a:lnTo>
                <a:cubicBezTo>
                  <a:pt x="5318495" y="2630453"/>
                  <a:pt x="7905751" y="1638587"/>
                  <a:pt x="8515352" y="1390999"/>
                </a:cubicBezTo>
                <a:close/>
              </a:path>
            </a:pathLst>
          </a:custGeom>
          <a:gradFill>
            <a:gsLst>
              <a:gs pos="0">
                <a:srgbClr val="F99D1C">
                  <a:alpha val="30980"/>
                </a:srgbClr>
              </a:gs>
              <a:gs pos="31000">
                <a:srgbClr val="F99D1C">
                  <a:alpha val="30980"/>
                </a:srgbClr>
              </a:gs>
              <a:gs pos="72000">
                <a:srgbClr val="F99D1C">
                  <a:alpha val="0"/>
                </a:srgbClr>
              </a:gs>
              <a:gs pos="100000">
                <a:srgbClr val="F99D1C">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362" name="Google Shape;362;p50"/>
          <p:cNvSpPr/>
          <p:nvPr/>
        </p:nvSpPr>
        <p:spPr>
          <a:xfrm>
            <a:off x="562" y="5518806"/>
            <a:ext cx="3826100" cy="1339193"/>
          </a:xfrm>
          <a:custGeom>
            <a:avLst/>
            <a:gdLst/>
            <a:ahLst/>
            <a:cxnLst/>
            <a:rect l="l" t="t" r="r" b="b"/>
            <a:pathLst>
              <a:path w="12192001" h="4267386" extrusionOk="0">
                <a:moveTo>
                  <a:pt x="5506407" y="374651"/>
                </a:moveTo>
                <a:lnTo>
                  <a:pt x="7442791" y="1229280"/>
                </a:lnTo>
                <a:lnTo>
                  <a:pt x="8569842" y="803977"/>
                </a:lnTo>
                <a:lnTo>
                  <a:pt x="8864930" y="1607956"/>
                </a:lnTo>
                <a:cubicBezTo>
                  <a:pt x="9147702" y="1472465"/>
                  <a:pt x="10876503" y="124859"/>
                  <a:pt x="11084847" y="0"/>
                </a:cubicBezTo>
                <a:lnTo>
                  <a:pt x="12192000" y="309415"/>
                </a:lnTo>
                <a:cubicBezTo>
                  <a:pt x="12192000" y="1628739"/>
                  <a:pt x="12192001" y="2948062"/>
                  <a:pt x="12192001" y="4267386"/>
                </a:cubicBezTo>
                <a:lnTo>
                  <a:pt x="0" y="4267386"/>
                </a:lnTo>
                <a:lnTo>
                  <a:pt x="0" y="1070913"/>
                </a:lnTo>
                <a:lnTo>
                  <a:pt x="699790" y="344673"/>
                </a:lnTo>
                <a:lnTo>
                  <a:pt x="2996902" y="2633848"/>
                </a:lnTo>
                <a:lnTo>
                  <a:pt x="4165156" y="950433"/>
                </a:lnTo>
                <a:lnTo>
                  <a:pt x="5506407" y="374651"/>
                </a:lnTo>
                <a:close/>
              </a:path>
            </a:pathLst>
          </a:custGeom>
          <a:gradFill>
            <a:gsLst>
              <a:gs pos="0">
                <a:srgbClr val="F99D1C">
                  <a:alpha val="27843"/>
                </a:srgbClr>
              </a:gs>
              <a:gs pos="75000">
                <a:srgbClr val="F99D1C">
                  <a:alpha val="27843"/>
                </a:srgbClr>
              </a:gs>
              <a:gs pos="95000">
                <a:srgbClr val="F99D1C">
                  <a:alpha val="0"/>
                </a:srgbClr>
              </a:gs>
              <a:gs pos="100000">
                <a:srgbClr val="F99D1C">
                  <a:alpha val="0"/>
                </a:srgbClr>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363" name="Google Shape;363;p50"/>
          <p:cNvSpPr txBox="1">
            <a:spLocks noGrp="1"/>
          </p:cNvSpPr>
          <p:nvPr>
            <p:ph type="body" idx="1"/>
          </p:nvPr>
        </p:nvSpPr>
        <p:spPr>
          <a:xfrm>
            <a:off x="904362" y="4092790"/>
            <a:ext cx="2017852" cy="1907336"/>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1200"/>
              </a:spcBef>
              <a:spcAft>
                <a:spcPts val="0"/>
              </a:spcAft>
              <a:buClr>
                <a:schemeClr val="lt1"/>
              </a:buClr>
              <a:buSzPts val="1600"/>
              <a:buNone/>
              <a:defRPr sz="1600">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pic>
        <p:nvPicPr>
          <p:cNvPr id="364" name="Google Shape;364;p50"/>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365" name="Google Shape;365;p50"/>
          <p:cNvSpPr txBox="1">
            <a:spLocks noGrp="1"/>
          </p:cNvSpPr>
          <p:nvPr>
            <p:ph type="body" idx="3"/>
          </p:nvPr>
        </p:nvSpPr>
        <p:spPr>
          <a:xfrm>
            <a:off x="4530022" y="2156766"/>
            <a:ext cx="6976176" cy="3804808"/>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Font typeface="Arial"/>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17500" algn="l">
              <a:lnSpc>
                <a:spcPct val="120000"/>
              </a:lnSpc>
              <a:spcBef>
                <a:spcPts val="800"/>
              </a:spcBef>
              <a:spcAft>
                <a:spcPts val="0"/>
              </a:spcAft>
              <a:buClr>
                <a:schemeClr val="dk1"/>
              </a:buClr>
              <a:buSzPts val="1400"/>
              <a:buChar char="​"/>
              <a:defRPr>
                <a:latin typeface="Arial"/>
                <a:ea typeface="Arial"/>
                <a:cs typeface="Arial"/>
                <a:sym typeface="Arial"/>
              </a:defRPr>
            </a:lvl6pPr>
            <a:lvl7pPr marL="3200400" lvl="6" indent="-304800" algn="l">
              <a:lnSpc>
                <a:spcPct val="85000"/>
              </a:lnSpc>
              <a:spcBef>
                <a:spcPts val="600"/>
              </a:spcBef>
              <a:spcAft>
                <a:spcPts val="0"/>
              </a:spcAft>
              <a:buSzPts val="1200"/>
              <a:buChar char="•"/>
              <a:defRPr>
                <a:latin typeface="Arial"/>
                <a:ea typeface="Arial"/>
                <a:cs typeface="Arial"/>
                <a:sym typeface="Arial"/>
              </a:defRPr>
            </a:lvl7pPr>
            <a:lvl8pPr marL="3657600" lvl="7" indent="-368300" algn="l">
              <a:lnSpc>
                <a:spcPct val="100000"/>
              </a:lnSpc>
              <a:spcBef>
                <a:spcPts val="1200"/>
              </a:spcBef>
              <a:spcAft>
                <a:spcPts val="0"/>
              </a:spcAft>
              <a:buClr>
                <a:schemeClr val="dk1"/>
              </a:buClr>
              <a:buSzPts val="2200"/>
              <a:buFont typeface="Arial"/>
              <a:buChar char="“"/>
              <a:defRPr>
                <a:latin typeface="Arial"/>
                <a:ea typeface="Arial"/>
                <a:cs typeface="Arial"/>
                <a:sym typeface="Arial"/>
              </a:defRPr>
            </a:lvl8pPr>
            <a:lvl9pPr marL="4114800" lvl="8" indent="-317500" algn="l">
              <a:lnSpc>
                <a:spcPct val="85000"/>
              </a:lnSpc>
              <a:spcBef>
                <a:spcPts val="600"/>
              </a:spcBef>
              <a:spcAft>
                <a:spcPts val="1200"/>
              </a:spcAft>
              <a:buClr>
                <a:schemeClr val="dk1"/>
              </a:buClr>
              <a:buSzPts val="1400"/>
              <a:buChar char="​"/>
              <a:defRPr>
                <a:latin typeface="Arial"/>
                <a:ea typeface="Arial"/>
                <a:cs typeface="Arial"/>
                <a:sym typeface="Arial"/>
              </a:defRPr>
            </a:lvl9pPr>
          </a:lstStyle>
          <a:p>
            <a:endParaRPr/>
          </a:p>
        </p:txBody>
      </p:sp>
      <p:sp>
        <p:nvSpPr>
          <p:cNvPr id="366" name="Google Shape;366;p50"/>
          <p:cNvSpPr txBox="1">
            <a:spLocks noGrp="1"/>
          </p:cNvSpPr>
          <p:nvPr>
            <p:ph type="title"/>
          </p:nvPr>
        </p:nvSpPr>
        <p:spPr>
          <a:xfrm>
            <a:off x="4530024" y="818777"/>
            <a:ext cx="6976176" cy="41139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50"/>
          <p:cNvSpPr txBox="1">
            <a:spLocks noGrp="1"/>
          </p:cNvSpPr>
          <p:nvPr>
            <p:ph type="body" idx="4"/>
          </p:nvPr>
        </p:nvSpPr>
        <p:spPr>
          <a:xfrm>
            <a:off x="4530022" y="1283881"/>
            <a:ext cx="6976178" cy="255455"/>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368" name="Google Shape;368;p50"/>
          <p:cNvSpPr txBox="1">
            <a:spLocks noGrp="1"/>
          </p:cNvSpPr>
          <p:nvPr>
            <p:ph type="body" idx="5"/>
          </p:nvPr>
        </p:nvSpPr>
        <p:spPr>
          <a:xfrm>
            <a:off x="904362" y="3313855"/>
            <a:ext cx="2017852" cy="689420"/>
          </a:xfrm>
          <a:prstGeom prst="rect">
            <a:avLst/>
          </a:prstGeom>
          <a:noFill/>
          <a:ln>
            <a:noFill/>
          </a:ln>
        </p:spPr>
        <p:txBody>
          <a:bodyPr spcFirstLastPara="1" wrap="square" lIns="0" tIns="0" rIns="0" bIns="0" anchor="ctr" anchorCtr="0">
            <a:spAutoFit/>
          </a:bodyPr>
          <a:lstStyle>
            <a:lvl1pPr marL="457200" lvl="0" indent="-228600" algn="ctr">
              <a:lnSpc>
                <a:spcPct val="80000"/>
              </a:lnSpc>
              <a:spcBef>
                <a:spcPts val="0"/>
              </a:spcBef>
              <a:spcAft>
                <a:spcPts val="0"/>
              </a:spcAft>
              <a:buClr>
                <a:schemeClr val="lt1"/>
              </a:buClr>
              <a:buSzPts val="2800"/>
              <a:buNone/>
              <a:defRPr sz="2800" b="1">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369" name="Google Shape;369;p50"/>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ustomer Story with Photo">
  <p:cSld name="Customer Story with Photo">
    <p:spTree>
      <p:nvGrpSpPr>
        <p:cNvPr id="1" name="Shape 370"/>
        <p:cNvGrpSpPr/>
        <p:nvPr/>
      </p:nvGrpSpPr>
      <p:grpSpPr>
        <a:xfrm>
          <a:off x="0" y="0"/>
          <a:ext cx="0" cy="0"/>
          <a:chOff x="0" y="0"/>
          <a:chExt cx="0" cy="0"/>
        </a:xfrm>
      </p:grpSpPr>
      <p:sp>
        <p:nvSpPr>
          <p:cNvPr id="371" name="Google Shape;371;p51"/>
          <p:cNvSpPr/>
          <p:nvPr/>
        </p:nvSpPr>
        <p:spPr>
          <a:xfrm>
            <a:off x="633263" y="685802"/>
            <a:ext cx="3587996" cy="6172198"/>
          </a:xfrm>
          <a:custGeom>
            <a:avLst/>
            <a:gdLst/>
            <a:ahLst/>
            <a:cxnLst/>
            <a:rect l="l" t="t" r="r" b="b"/>
            <a:pathLst>
              <a:path w="3587996" h="6172198" extrusionOk="0">
                <a:moveTo>
                  <a:pt x="0" y="0"/>
                </a:moveTo>
                <a:lnTo>
                  <a:pt x="3451859" y="0"/>
                </a:lnTo>
                <a:lnTo>
                  <a:pt x="3587996" y="0"/>
                </a:lnTo>
                <a:lnTo>
                  <a:pt x="3451859" y="6172196"/>
                </a:lnTo>
                <a:lnTo>
                  <a:pt x="3451859" y="6172198"/>
                </a:lnTo>
                <a:lnTo>
                  <a:pt x="0" y="6172198"/>
                </a:lnTo>
                <a:close/>
              </a:path>
            </a:pathLst>
          </a:custGeom>
          <a:gradFill>
            <a:gsLst>
              <a:gs pos="0">
                <a:srgbClr val="EC008C"/>
              </a:gs>
              <a:gs pos="1000">
                <a:srgbClr val="EC008C"/>
              </a:gs>
              <a:gs pos="99000">
                <a:srgbClr val="F99D1C"/>
              </a:gs>
              <a:gs pos="100000">
                <a:srgbClr val="F99D1C"/>
              </a:gs>
            </a:gsLst>
            <a:lin ang="16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pic>
        <p:nvPicPr>
          <p:cNvPr id="372" name="Google Shape;372;p51"/>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373" name="Google Shape;373;p51"/>
          <p:cNvSpPr>
            <a:spLocks noGrp="1"/>
          </p:cNvSpPr>
          <p:nvPr>
            <p:ph type="pic" idx="2"/>
          </p:nvPr>
        </p:nvSpPr>
        <p:spPr>
          <a:xfrm>
            <a:off x="0" y="0"/>
            <a:ext cx="3986664" cy="6858000"/>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374" name="Google Shape;374;p51"/>
          <p:cNvSpPr txBox="1">
            <a:spLocks noGrp="1"/>
          </p:cNvSpPr>
          <p:nvPr>
            <p:ph type="body" idx="1"/>
          </p:nvPr>
        </p:nvSpPr>
        <p:spPr>
          <a:xfrm>
            <a:off x="4530022" y="2156766"/>
            <a:ext cx="6976176" cy="3804808"/>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12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Font typeface="Arial"/>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17500" algn="l">
              <a:lnSpc>
                <a:spcPct val="120000"/>
              </a:lnSpc>
              <a:spcBef>
                <a:spcPts val="800"/>
              </a:spcBef>
              <a:spcAft>
                <a:spcPts val="0"/>
              </a:spcAft>
              <a:buClr>
                <a:schemeClr val="dk1"/>
              </a:buClr>
              <a:buSzPts val="1400"/>
              <a:buChar char="​"/>
              <a:defRPr>
                <a:latin typeface="Arial"/>
                <a:ea typeface="Arial"/>
                <a:cs typeface="Arial"/>
                <a:sym typeface="Arial"/>
              </a:defRPr>
            </a:lvl6pPr>
            <a:lvl7pPr marL="3200400" lvl="6" indent="-304800" algn="l">
              <a:lnSpc>
                <a:spcPct val="85000"/>
              </a:lnSpc>
              <a:spcBef>
                <a:spcPts val="600"/>
              </a:spcBef>
              <a:spcAft>
                <a:spcPts val="0"/>
              </a:spcAft>
              <a:buSzPts val="1200"/>
              <a:buChar char="•"/>
              <a:defRPr>
                <a:latin typeface="Arial"/>
                <a:ea typeface="Arial"/>
                <a:cs typeface="Arial"/>
                <a:sym typeface="Arial"/>
              </a:defRPr>
            </a:lvl7pPr>
            <a:lvl8pPr marL="3657600" lvl="7" indent="-368300" algn="l">
              <a:lnSpc>
                <a:spcPct val="100000"/>
              </a:lnSpc>
              <a:spcBef>
                <a:spcPts val="1200"/>
              </a:spcBef>
              <a:spcAft>
                <a:spcPts val="0"/>
              </a:spcAft>
              <a:buClr>
                <a:schemeClr val="dk1"/>
              </a:buClr>
              <a:buSzPts val="2200"/>
              <a:buFont typeface="Arial"/>
              <a:buChar char="“"/>
              <a:defRPr>
                <a:latin typeface="Arial"/>
                <a:ea typeface="Arial"/>
                <a:cs typeface="Arial"/>
                <a:sym typeface="Arial"/>
              </a:defRPr>
            </a:lvl8pPr>
            <a:lvl9pPr marL="4114800" lvl="8" indent="-317500" algn="l">
              <a:lnSpc>
                <a:spcPct val="85000"/>
              </a:lnSpc>
              <a:spcBef>
                <a:spcPts val="600"/>
              </a:spcBef>
              <a:spcAft>
                <a:spcPts val="1200"/>
              </a:spcAft>
              <a:buClr>
                <a:schemeClr val="dk1"/>
              </a:buClr>
              <a:buSzPts val="1400"/>
              <a:buChar char="​"/>
              <a:defRPr>
                <a:latin typeface="Arial"/>
                <a:ea typeface="Arial"/>
                <a:cs typeface="Arial"/>
                <a:sym typeface="Arial"/>
              </a:defRPr>
            </a:lvl9pPr>
          </a:lstStyle>
          <a:p>
            <a:endParaRPr/>
          </a:p>
        </p:txBody>
      </p:sp>
      <p:sp>
        <p:nvSpPr>
          <p:cNvPr id="375" name="Google Shape;375;p51"/>
          <p:cNvSpPr txBox="1">
            <a:spLocks noGrp="1"/>
          </p:cNvSpPr>
          <p:nvPr>
            <p:ph type="title"/>
          </p:nvPr>
        </p:nvSpPr>
        <p:spPr>
          <a:xfrm>
            <a:off x="4530024" y="818777"/>
            <a:ext cx="6976176" cy="41139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51"/>
          <p:cNvSpPr txBox="1">
            <a:spLocks noGrp="1"/>
          </p:cNvSpPr>
          <p:nvPr>
            <p:ph type="body" idx="3"/>
          </p:nvPr>
        </p:nvSpPr>
        <p:spPr>
          <a:xfrm>
            <a:off x="4530022" y="1283881"/>
            <a:ext cx="6976178" cy="255455"/>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000"/>
              <a:buNone/>
              <a:defRPr sz="20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377" name="Google Shape;377;p51"/>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685800" y="2368296"/>
            <a:ext cx="5060950"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42" name="Google Shape;42;p26"/>
          <p:cNvSpPr txBox="1">
            <a:spLocks noGrp="1"/>
          </p:cNvSpPr>
          <p:nvPr>
            <p:ph type="body" idx="2"/>
          </p:nvPr>
        </p:nvSpPr>
        <p:spPr>
          <a:xfrm>
            <a:off x="6445250" y="2368296"/>
            <a:ext cx="5060950"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43" name="Google Shape;43;p26"/>
          <p:cNvSpPr txBox="1">
            <a:spLocks noGrp="1"/>
          </p:cNvSpPr>
          <p:nvPr>
            <p:ph type="body" idx="3"/>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Full Photo">
  <p:cSld name="Full Photo">
    <p:bg>
      <p:bgPr>
        <a:blipFill>
          <a:blip r:embed="rId2">
            <a:alphaModFix/>
          </a:blip>
          <a:stretch>
            <a:fillRect/>
          </a:stretch>
        </a:blipFill>
        <a:effectLst/>
      </p:bgPr>
    </p:bg>
    <p:spTree>
      <p:nvGrpSpPr>
        <p:cNvPr id="1" name="Shape 378"/>
        <p:cNvGrpSpPr/>
        <p:nvPr/>
      </p:nvGrpSpPr>
      <p:grpSpPr>
        <a:xfrm>
          <a:off x="0" y="0"/>
          <a:ext cx="0" cy="0"/>
          <a:chOff x="0" y="0"/>
          <a:chExt cx="0" cy="0"/>
        </a:xfrm>
      </p:grpSpPr>
      <p:sp>
        <p:nvSpPr>
          <p:cNvPr id="379" name="Google Shape;379;p52"/>
          <p:cNvSpPr/>
          <p:nvPr/>
        </p:nvSpPr>
        <p:spPr>
          <a:xfrm>
            <a:off x="0" y="812800"/>
            <a:ext cx="5884104" cy="5359400"/>
          </a:xfrm>
          <a:custGeom>
            <a:avLst/>
            <a:gdLst/>
            <a:ahLst/>
            <a:cxnLst/>
            <a:rect l="l" t="t" r="r" b="b"/>
            <a:pathLst>
              <a:path w="5884104" h="5359400" extrusionOk="0">
                <a:moveTo>
                  <a:pt x="0" y="0"/>
                </a:moveTo>
                <a:lnTo>
                  <a:pt x="2768599" y="0"/>
                </a:lnTo>
                <a:lnTo>
                  <a:pt x="3688080" y="0"/>
                </a:lnTo>
                <a:lnTo>
                  <a:pt x="5765894" y="0"/>
                </a:lnTo>
                <a:lnTo>
                  <a:pt x="5884104" y="0"/>
                </a:lnTo>
                <a:lnTo>
                  <a:pt x="5765894" y="5359399"/>
                </a:lnTo>
                <a:lnTo>
                  <a:pt x="5765894" y="5359400"/>
                </a:lnTo>
                <a:lnTo>
                  <a:pt x="3688080" y="5359400"/>
                </a:lnTo>
                <a:lnTo>
                  <a:pt x="2768599" y="5359400"/>
                </a:lnTo>
                <a:lnTo>
                  <a:pt x="0" y="5359400"/>
                </a:lnTo>
                <a:close/>
              </a:path>
            </a:pathLst>
          </a:custGeom>
          <a:gradFill>
            <a:gsLst>
              <a:gs pos="0">
                <a:srgbClr val="F67C34"/>
              </a:gs>
              <a:gs pos="6000">
                <a:srgbClr val="F67C34"/>
              </a:gs>
              <a:gs pos="76000">
                <a:srgbClr val="EC008C">
                  <a:alpha val="92941"/>
                </a:srgbClr>
              </a:gs>
              <a:gs pos="100000">
                <a:srgbClr val="EC008C">
                  <a:alpha val="92941"/>
                </a:srgbClr>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0" name="Google Shape;380;p52"/>
          <p:cNvSpPr txBox="1">
            <a:spLocks noGrp="1"/>
          </p:cNvSpPr>
          <p:nvPr>
            <p:ph type="body" idx="1"/>
          </p:nvPr>
        </p:nvSpPr>
        <p:spPr>
          <a:xfrm>
            <a:off x="685799" y="1503365"/>
            <a:ext cx="4394201" cy="3983034"/>
          </a:xfrm>
          <a:prstGeom prst="rect">
            <a:avLst/>
          </a:prstGeom>
          <a:noFill/>
          <a:ln>
            <a:noFill/>
          </a:ln>
        </p:spPr>
        <p:txBody>
          <a:bodyPr spcFirstLastPara="1" wrap="square" lIns="0" tIns="0" rIns="0" bIns="0" anchor="ctr" anchorCtr="0">
            <a:normAutofit/>
          </a:bodyPr>
          <a:lstStyle>
            <a:lvl1pPr marL="457200" lvl="0" indent="-495300" algn="l">
              <a:lnSpc>
                <a:spcPct val="80000"/>
              </a:lnSpc>
              <a:spcBef>
                <a:spcPts val="1200"/>
              </a:spcBef>
              <a:spcAft>
                <a:spcPts val="0"/>
              </a:spcAft>
              <a:buClr>
                <a:schemeClr val="lt1"/>
              </a:buClr>
              <a:buSzPts val="4200"/>
              <a:buFont typeface="Arial"/>
              <a:buChar char="​"/>
              <a:defRPr sz="4200" b="1">
                <a:solidFill>
                  <a:schemeClr val="lt1"/>
                </a:solidFill>
                <a:latin typeface="Arial"/>
                <a:ea typeface="Arial"/>
                <a:cs typeface="Arial"/>
                <a:sym typeface="Arial"/>
              </a:defRPr>
            </a:lvl1pPr>
            <a:lvl2pPr marL="914400" lvl="1" indent="-368300" algn="l">
              <a:lnSpc>
                <a:spcPct val="83000"/>
              </a:lnSpc>
              <a:spcBef>
                <a:spcPts val="300"/>
              </a:spcBef>
              <a:spcAft>
                <a:spcPts val="0"/>
              </a:spcAft>
              <a:buSzPts val="2200"/>
              <a:buFont typeface="Arial"/>
              <a:buChar char="​"/>
              <a:defRPr sz="2200">
                <a:solidFill>
                  <a:schemeClr val="lt1"/>
                </a:solidFill>
                <a:latin typeface="Arial"/>
                <a:ea typeface="Arial"/>
                <a:cs typeface="Arial"/>
                <a:sym typeface="Arial"/>
              </a:defRPr>
            </a:lvl2pPr>
            <a:lvl3pPr marL="1371600" lvl="2" indent="-342900" algn="l">
              <a:lnSpc>
                <a:spcPct val="120000"/>
              </a:lnSpc>
              <a:spcBef>
                <a:spcPts val="3000"/>
              </a:spcBef>
              <a:spcAft>
                <a:spcPts val="0"/>
              </a:spcAft>
              <a:buClr>
                <a:schemeClr val="lt1"/>
              </a:buClr>
              <a:buSzPts val="1800"/>
              <a:buFont typeface="Arial"/>
              <a:buChar char="​"/>
              <a:defRPr sz="1800">
                <a:solidFill>
                  <a:schemeClr val="lt1"/>
                </a:solidFill>
                <a:latin typeface="Arial"/>
                <a:ea typeface="Arial"/>
                <a:cs typeface="Arial"/>
                <a:sym typeface="Arial"/>
              </a:defRPr>
            </a:lvl3pPr>
            <a:lvl4pPr marL="1828800" lvl="3" indent="-317500" algn="l">
              <a:lnSpc>
                <a:spcPct val="90000"/>
              </a:lnSpc>
              <a:spcBef>
                <a:spcPts val="400"/>
              </a:spcBef>
              <a:spcAft>
                <a:spcPts val="0"/>
              </a:spcAft>
              <a:buClr>
                <a:schemeClr val="lt1"/>
              </a:buClr>
              <a:buSzPts val="1400"/>
              <a:buFont typeface="Arial"/>
              <a:buChar char="•"/>
              <a:defRPr sz="1400" b="0">
                <a:solidFill>
                  <a:schemeClr val="lt1"/>
                </a:solidFill>
                <a:latin typeface="Arial"/>
                <a:ea typeface="Arial"/>
                <a:cs typeface="Arial"/>
                <a:sym typeface="Arial"/>
              </a:defRPr>
            </a:lvl4pPr>
            <a:lvl5pPr marL="2286000" lvl="4" indent="-304800" algn="l">
              <a:lnSpc>
                <a:spcPct val="85000"/>
              </a:lnSpc>
              <a:spcBef>
                <a:spcPts val="400"/>
              </a:spcBef>
              <a:spcAft>
                <a:spcPts val="0"/>
              </a:spcAft>
              <a:buClr>
                <a:schemeClr val="lt1"/>
              </a:buClr>
              <a:buSzPts val="1200"/>
              <a:buFont typeface="Arial"/>
              <a:buChar char="–"/>
              <a:defRPr sz="1200">
                <a:solidFill>
                  <a:schemeClr val="lt1"/>
                </a:solidFill>
                <a:latin typeface="Arial"/>
                <a:ea typeface="Arial"/>
                <a:cs typeface="Arial"/>
                <a:sym typeface="Arial"/>
              </a:defRPr>
            </a:lvl5pPr>
            <a:lvl6pPr marL="2743200" lvl="5" indent="-355600" algn="l">
              <a:lnSpc>
                <a:spcPct val="90000"/>
              </a:lnSpc>
              <a:spcBef>
                <a:spcPts val="1200"/>
              </a:spcBef>
              <a:spcAft>
                <a:spcPts val="0"/>
              </a:spcAft>
              <a:buClr>
                <a:schemeClr val="lt1"/>
              </a:buClr>
              <a:buSzPts val="2000"/>
              <a:buFont typeface="Arial"/>
              <a:buChar char="​"/>
              <a:defRPr sz="2000" b="1">
                <a:solidFill>
                  <a:schemeClr val="lt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lt1"/>
                </a:solidFill>
                <a:latin typeface="Arial"/>
                <a:ea typeface="Arial"/>
                <a:cs typeface="Arial"/>
                <a:sym typeface="Arial"/>
              </a:defRPr>
            </a:lvl7pPr>
            <a:lvl8pPr marL="3657600" lvl="7" indent="-317500" algn="l">
              <a:lnSpc>
                <a:spcPct val="120000"/>
              </a:lnSpc>
              <a:spcBef>
                <a:spcPts val="400"/>
              </a:spcBef>
              <a:spcAft>
                <a:spcPts val="0"/>
              </a:spcAft>
              <a:buClr>
                <a:schemeClr val="lt1"/>
              </a:buClr>
              <a:buSzPts val="1400"/>
              <a:buFont typeface="Arial"/>
              <a:buChar char="​"/>
              <a:defRPr sz="1400">
                <a:solidFill>
                  <a:schemeClr val="lt1"/>
                </a:solidFill>
                <a:latin typeface="Arial"/>
                <a:ea typeface="Arial"/>
                <a:cs typeface="Arial"/>
                <a:sym typeface="Arial"/>
              </a:defRPr>
            </a:lvl8pPr>
            <a:lvl9pPr marL="4114800" lvl="8" indent="-304800" algn="l">
              <a:lnSpc>
                <a:spcPct val="80000"/>
              </a:lnSpc>
              <a:spcBef>
                <a:spcPts val="600"/>
              </a:spcBef>
              <a:spcAft>
                <a:spcPts val="0"/>
              </a:spcAft>
              <a:buClr>
                <a:schemeClr val="lt1"/>
              </a:buClr>
              <a:buSzPts val="1200"/>
              <a:buFont typeface="Arial"/>
              <a:buChar char="•"/>
              <a:defRPr sz="1200" b="0">
                <a:solidFill>
                  <a:schemeClr val="lt1"/>
                </a:solidFill>
                <a:latin typeface="Arial"/>
                <a:ea typeface="Arial"/>
                <a:cs typeface="Arial"/>
                <a:sym typeface="Arial"/>
              </a:defRPr>
            </a:lvl9pPr>
          </a:lstStyle>
          <a:p>
            <a:endParaRPr/>
          </a:p>
        </p:txBody>
      </p:sp>
      <p:pic>
        <p:nvPicPr>
          <p:cNvPr id="381" name="Google Shape;381;p52"/>
          <p:cNvPicPr preferRelativeResize="0"/>
          <p:nvPr/>
        </p:nvPicPr>
        <p:blipFill rotWithShape="1">
          <a:blip r:embed="rId3">
            <a:alphaModFix/>
          </a:blip>
          <a:srcRect/>
          <a:stretch/>
        </p:blipFill>
        <p:spPr>
          <a:xfrm>
            <a:off x="3342217" y="5712944"/>
            <a:ext cx="1737783" cy="232711"/>
          </a:xfrm>
          <a:prstGeom prst="rect">
            <a:avLst/>
          </a:prstGeom>
          <a:noFill/>
          <a:ln>
            <a:noFill/>
          </a:ln>
        </p:spPr>
      </p:pic>
      <p:sp>
        <p:nvSpPr>
          <p:cNvPr id="382" name="Google Shape;382;p52"/>
          <p:cNvSpPr/>
          <p:nvPr/>
        </p:nvSpPr>
        <p:spPr>
          <a:xfrm>
            <a:off x="10836946" y="6574532"/>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 2020 SPLUNK INC.</a:t>
            </a:r>
            <a:endParaRPr sz="700" b="0" i="0" u="none" strike="noStrike" cap="non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Half Photo Left">
  <p:cSld name="Half Photo Left">
    <p:spTree>
      <p:nvGrpSpPr>
        <p:cNvPr id="1" name="Shape 389"/>
        <p:cNvGrpSpPr/>
        <p:nvPr/>
      </p:nvGrpSpPr>
      <p:grpSpPr>
        <a:xfrm>
          <a:off x="0" y="0"/>
          <a:ext cx="0" cy="0"/>
          <a:chOff x="0" y="0"/>
          <a:chExt cx="0" cy="0"/>
        </a:xfrm>
      </p:grpSpPr>
      <p:sp>
        <p:nvSpPr>
          <p:cNvPr id="390" name="Google Shape;390;p54"/>
          <p:cNvSpPr/>
          <p:nvPr/>
        </p:nvSpPr>
        <p:spPr>
          <a:xfrm flipH="1">
            <a:off x="0" y="406400"/>
            <a:ext cx="6096000" cy="6451600"/>
          </a:xfrm>
          <a:custGeom>
            <a:avLst/>
            <a:gdLst/>
            <a:ahLst/>
            <a:cxnLst/>
            <a:rect l="l" t="t" r="r" b="b"/>
            <a:pathLst>
              <a:path w="6096000" h="6451600" extrusionOk="0">
                <a:moveTo>
                  <a:pt x="1612900" y="0"/>
                </a:moveTo>
                <a:lnTo>
                  <a:pt x="6096000" y="0"/>
                </a:lnTo>
                <a:lnTo>
                  <a:pt x="6096000" y="6451600"/>
                </a:lnTo>
                <a:lnTo>
                  <a:pt x="0" y="6451600"/>
                </a:lnTo>
                <a:close/>
              </a:path>
            </a:pathLst>
          </a:custGeom>
          <a:gradFill>
            <a:gsLst>
              <a:gs pos="0">
                <a:srgbClr val="EC008C"/>
              </a:gs>
              <a:gs pos="1000">
                <a:srgbClr val="EC008C"/>
              </a:gs>
              <a:gs pos="99000">
                <a:srgbClr val="F99D1C"/>
              </a:gs>
              <a:gs pos="100000">
                <a:srgbClr val="F99D1C"/>
              </a:gs>
            </a:gsLst>
            <a:lin ang="16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sp>
        <p:nvSpPr>
          <p:cNvPr id="391" name="Google Shape;391;p54"/>
          <p:cNvSpPr txBox="1">
            <a:spLocks noGrp="1"/>
          </p:cNvSpPr>
          <p:nvPr>
            <p:ph type="body" idx="1"/>
          </p:nvPr>
        </p:nvSpPr>
        <p:spPr>
          <a:xfrm>
            <a:off x="6436552" y="812801"/>
            <a:ext cx="5060825" cy="5364162"/>
          </a:xfrm>
          <a:prstGeom prst="rect">
            <a:avLst/>
          </a:prstGeom>
          <a:noFill/>
          <a:ln>
            <a:noFill/>
          </a:ln>
        </p:spPr>
        <p:txBody>
          <a:bodyPr spcFirstLastPara="1" wrap="square" lIns="0" tIns="0" rIns="0" bIns="0" anchor="ctr" anchorCtr="0">
            <a:normAutofit/>
          </a:bodyPr>
          <a:lstStyle>
            <a:lvl1pPr marL="457200" lvl="0" indent="-609600" algn="l">
              <a:lnSpc>
                <a:spcPct val="80000"/>
              </a:lnSpc>
              <a:spcBef>
                <a:spcPts val="1200"/>
              </a:spcBef>
              <a:spcAft>
                <a:spcPts val="0"/>
              </a:spcAft>
              <a:buClr>
                <a:schemeClr val="dk1"/>
              </a:buClr>
              <a:buSzPts val="6000"/>
              <a:buFont typeface="Arial"/>
              <a:buChar char="​"/>
              <a:defRPr sz="6000" b="1">
                <a:latin typeface="Arial"/>
                <a:ea typeface="Arial"/>
                <a:cs typeface="Arial"/>
                <a:sym typeface="Arial"/>
              </a:defRPr>
            </a:lvl1pPr>
            <a:lvl2pPr marL="914400" lvl="1" indent="-419100" algn="l">
              <a:lnSpc>
                <a:spcPct val="83000"/>
              </a:lnSpc>
              <a:spcBef>
                <a:spcPts val="300"/>
              </a:spcBef>
              <a:spcAft>
                <a:spcPts val="0"/>
              </a:spcAft>
              <a:buSzPts val="3000"/>
              <a:buFont typeface="Arial"/>
              <a:buChar char="​"/>
              <a:defRPr sz="3000">
                <a:solidFill>
                  <a:schemeClr val="accent1"/>
                </a:solidFill>
                <a:latin typeface="Arial"/>
                <a:ea typeface="Arial"/>
                <a:cs typeface="Arial"/>
                <a:sym typeface="Arial"/>
              </a:defRPr>
            </a:lvl2pPr>
            <a:lvl3pPr marL="1371600" lvl="2" indent="-342900" algn="l">
              <a:lnSpc>
                <a:spcPct val="120000"/>
              </a:lnSpc>
              <a:spcBef>
                <a:spcPts val="3000"/>
              </a:spcBef>
              <a:spcAft>
                <a:spcPts val="0"/>
              </a:spcAft>
              <a:buClr>
                <a:schemeClr val="dk1"/>
              </a:buClr>
              <a:buSzPts val="1800"/>
              <a:buFont typeface="Arial"/>
              <a:buChar char="​"/>
              <a:defRPr sz="1800">
                <a:solidFill>
                  <a:schemeClr val="dk1"/>
                </a:solidFill>
                <a:latin typeface="Arial"/>
                <a:ea typeface="Arial"/>
                <a:cs typeface="Arial"/>
                <a:sym typeface="Arial"/>
              </a:defRPr>
            </a:lvl3pPr>
            <a:lvl4pPr marL="1828800" lvl="3" indent="-317500" algn="l">
              <a:lnSpc>
                <a:spcPct val="90000"/>
              </a:lnSpc>
              <a:spcBef>
                <a:spcPts val="400"/>
              </a:spcBef>
              <a:spcAft>
                <a:spcPts val="0"/>
              </a:spcAft>
              <a:buClr>
                <a:schemeClr val="accent1"/>
              </a:buClr>
              <a:buSzPts val="1400"/>
              <a:buFont typeface="Arial"/>
              <a:buChar char="•"/>
              <a:defRPr sz="1400" b="0">
                <a:solidFill>
                  <a:schemeClr val="dk1"/>
                </a:solidFill>
                <a:latin typeface="Arial"/>
                <a:ea typeface="Arial"/>
                <a:cs typeface="Arial"/>
                <a:sym typeface="Arial"/>
              </a:defRPr>
            </a:lvl4pPr>
            <a:lvl5pPr marL="2286000" lvl="4" indent="-304800" algn="l">
              <a:lnSpc>
                <a:spcPct val="85000"/>
              </a:lnSpc>
              <a:spcBef>
                <a:spcPts val="400"/>
              </a:spcBef>
              <a:spcAft>
                <a:spcPts val="0"/>
              </a:spcAft>
              <a:buClr>
                <a:schemeClr val="dk1"/>
              </a:buClr>
              <a:buSzPts val="1200"/>
              <a:buFont typeface="Arial"/>
              <a:buChar char="–"/>
              <a:defRPr sz="1200">
                <a:solidFill>
                  <a:schemeClr val="dk1"/>
                </a:solidFill>
                <a:latin typeface="Arial"/>
                <a:ea typeface="Arial"/>
                <a:cs typeface="Arial"/>
                <a:sym typeface="Arial"/>
              </a:defRPr>
            </a:lvl5pPr>
            <a:lvl6pPr marL="2743200" lvl="5"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6pPr>
            <a:lvl7pPr marL="3200400" lvl="6" indent="-330200" algn="l">
              <a:lnSpc>
                <a:spcPct val="90000"/>
              </a:lnSpc>
              <a:spcBef>
                <a:spcPts val="0"/>
              </a:spcBef>
              <a:spcAft>
                <a:spcPts val="0"/>
              </a:spcAft>
              <a:buSzPts val="1600"/>
              <a:buFont typeface="Arial"/>
              <a:buChar char="​"/>
              <a:defRPr sz="1600">
                <a:solidFill>
                  <a:schemeClr val="accent1"/>
                </a:solidFill>
                <a:latin typeface="Arial"/>
                <a:ea typeface="Arial"/>
                <a:cs typeface="Arial"/>
                <a:sym typeface="Arial"/>
              </a:defRPr>
            </a:lvl7pPr>
            <a:lvl8pPr marL="3657600" lvl="7" indent="-317500" algn="l">
              <a:lnSpc>
                <a:spcPct val="120000"/>
              </a:lnSpc>
              <a:spcBef>
                <a:spcPts val="400"/>
              </a:spcBef>
              <a:spcAft>
                <a:spcPts val="0"/>
              </a:spcAft>
              <a:buClr>
                <a:schemeClr val="dk1"/>
              </a:buClr>
              <a:buSzPts val="1400"/>
              <a:buFont typeface="Arial"/>
              <a:buChar char="​"/>
              <a:defRPr sz="1400">
                <a:solidFill>
                  <a:schemeClr val="dk1"/>
                </a:solidFill>
                <a:latin typeface="Arial"/>
                <a:ea typeface="Arial"/>
                <a:cs typeface="Arial"/>
                <a:sym typeface="Arial"/>
              </a:defRPr>
            </a:lvl8pPr>
            <a:lvl9pPr marL="4114800" lvl="8" indent="-304800" algn="l">
              <a:lnSpc>
                <a:spcPct val="80000"/>
              </a:lnSpc>
              <a:spcBef>
                <a:spcPts val="600"/>
              </a:spcBef>
              <a:spcAft>
                <a:spcPts val="0"/>
              </a:spcAft>
              <a:buClr>
                <a:schemeClr val="accent4"/>
              </a:buClr>
              <a:buSzPts val="1200"/>
              <a:buFont typeface="Arial"/>
              <a:buChar char="•"/>
              <a:defRPr sz="1200" b="0">
                <a:solidFill>
                  <a:schemeClr val="dk1"/>
                </a:solidFill>
                <a:latin typeface="Arial"/>
                <a:ea typeface="Arial"/>
                <a:cs typeface="Arial"/>
                <a:sym typeface="Arial"/>
              </a:defRPr>
            </a:lvl9pPr>
          </a:lstStyle>
          <a:p>
            <a:endParaRPr/>
          </a:p>
        </p:txBody>
      </p:sp>
      <p:pic>
        <p:nvPicPr>
          <p:cNvPr id="392" name="Google Shape;392;p54"/>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393" name="Google Shape;393;p54"/>
          <p:cNvSpPr>
            <a:spLocks noGrp="1"/>
          </p:cNvSpPr>
          <p:nvPr>
            <p:ph type="pic" idx="2"/>
          </p:nvPr>
        </p:nvSpPr>
        <p:spPr>
          <a:xfrm>
            <a:off x="1" y="-1"/>
            <a:ext cx="5838898" cy="6858000"/>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394" name="Google Shape;394;p54"/>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hoto Banner Right">
  <p:cSld name="Photo Banner Right">
    <p:spTree>
      <p:nvGrpSpPr>
        <p:cNvPr id="1" name="Shape 395"/>
        <p:cNvGrpSpPr/>
        <p:nvPr/>
      </p:nvGrpSpPr>
      <p:grpSpPr>
        <a:xfrm>
          <a:off x="0" y="0"/>
          <a:ext cx="0" cy="0"/>
          <a:chOff x="0" y="0"/>
          <a:chExt cx="0" cy="0"/>
        </a:xfrm>
      </p:grpSpPr>
      <p:sp>
        <p:nvSpPr>
          <p:cNvPr id="396" name="Google Shape;396;p55"/>
          <p:cNvSpPr txBox="1">
            <a:spLocks noGrp="1"/>
          </p:cNvSpPr>
          <p:nvPr>
            <p:ph type="body" idx="1"/>
          </p:nvPr>
        </p:nvSpPr>
        <p:spPr>
          <a:xfrm>
            <a:off x="685801" y="812801"/>
            <a:ext cx="5067300" cy="5364162"/>
          </a:xfrm>
          <a:prstGeom prst="rect">
            <a:avLst/>
          </a:prstGeom>
          <a:noFill/>
          <a:ln>
            <a:noFill/>
          </a:ln>
        </p:spPr>
        <p:txBody>
          <a:bodyPr spcFirstLastPara="1" wrap="square" lIns="0" tIns="0" rIns="0" bIns="0" anchor="ctr" anchorCtr="0">
            <a:normAutofit/>
          </a:bodyPr>
          <a:lstStyle>
            <a:lvl1pPr marL="457200" lvl="0" indent="-609600" algn="l">
              <a:lnSpc>
                <a:spcPct val="80000"/>
              </a:lnSpc>
              <a:spcBef>
                <a:spcPts val="1200"/>
              </a:spcBef>
              <a:spcAft>
                <a:spcPts val="0"/>
              </a:spcAft>
              <a:buClr>
                <a:schemeClr val="dk1"/>
              </a:buClr>
              <a:buSzPts val="6000"/>
              <a:buFont typeface="Arial"/>
              <a:buChar char="​"/>
              <a:defRPr sz="6000" b="1">
                <a:latin typeface="Arial"/>
                <a:ea typeface="Arial"/>
                <a:cs typeface="Arial"/>
                <a:sym typeface="Arial"/>
              </a:defRPr>
            </a:lvl1pPr>
            <a:lvl2pPr marL="914400" lvl="1" indent="-419100" algn="l">
              <a:lnSpc>
                <a:spcPct val="83000"/>
              </a:lnSpc>
              <a:spcBef>
                <a:spcPts val="300"/>
              </a:spcBef>
              <a:spcAft>
                <a:spcPts val="0"/>
              </a:spcAft>
              <a:buSzPts val="3000"/>
              <a:buFont typeface="Arial"/>
              <a:buChar char="​"/>
              <a:defRPr sz="3000">
                <a:solidFill>
                  <a:schemeClr val="accent1"/>
                </a:solidFill>
                <a:latin typeface="Arial"/>
                <a:ea typeface="Arial"/>
                <a:cs typeface="Arial"/>
                <a:sym typeface="Arial"/>
              </a:defRPr>
            </a:lvl2pPr>
            <a:lvl3pPr marL="1371600" lvl="2" indent="-342900" algn="l">
              <a:lnSpc>
                <a:spcPct val="120000"/>
              </a:lnSpc>
              <a:spcBef>
                <a:spcPts val="3000"/>
              </a:spcBef>
              <a:spcAft>
                <a:spcPts val="0"/>
              </a:spcAft>
              <a:buClr>
                <a:schemeClr val="dk1"/>
              </a:buClr>
              <a:buSzPts val="1800"/>
              <a:buFont typeface="Arial"/>
              <a:buChar char="​"/>
              <a:defRPr sz="1800">
                <a:solidFill>
                  <a:schemeClr val="dk1"/>
                </a:solidFill>
                <a:latin typeface="Arial"/>
                <a:ea typeface="Arial"/>
                <a:cs typeface="Arial"/>
                <a:sym typeface="Arial"/>
              </a:defRPr>
            </a:lvl3pPr>
            <a:lvl4pPr marL="1828800" lvl="3" indent="-317500" algn="l">
              <a:lnSpc>
                <a:spcPct val="90000"/>
              </a:lnSpc>
              <a:spcBef>
                <a:spcPts val="400"/>
              </a:spcBef>
              <a:spcAft>
                <a:spcPts val="0"/>
              </a:spcAft>
              <a:buClr>
                <a:schemeClr val="accent1"/>
              </a:buClr>
              <a:buSzPts val="1400"/>
              <a:buFont typeface="Arial"/>
              <a:buChar char="•"/>
              <a:defRPr sz="1400" b="0">
                <a:solidFill>
                  <a:schemeClr val="dk1"/>
                </a:solidFill>
                <a:latin typeface="Arial"/>
                <a:ea typeface="Arial"/>
                <a:cs typeface="Arial"/>
                <a:sym typeface="Arial"/>
              </a:defRPr>
            </a:lvl4pPr>
            <a:lvl5pPr marL="2286000" lvl="4" indent="-304800" algn="l">
              <a:lnSpc>
                <a:spcPct val="85000"/>
              </a:lnSpc>
              <a:spcBef>
                <a:spcPts val="400"/>
              </a:spcBef>
              <a:spcAft>
                <a:spcPts val="0"/>
              </a:spcAft>
              <a:buClr>
                <a:schemeClr val="dk1"/>
              </a:buClr>
              <a:buSzPts val="1200"/>
              <a:buFont typeface="Arial"/>
              <a:buChar char="–"/>
              <a:defRPr sz="1200">
                <a:solidFill>
                  <a:schemeClr val="dk1"/>
                </a:solidFill>
                <a:latin typeface="Arial"/>
                <a:ea typeface="Arial"/>
                <a:cs typeface="Arial"/>
                <a:sym typeface="Arial"/>
              </a:defRPr>
            </a:lvl5pPr>
            <a:lvl6pPr marL="2743200" lvl="5"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accent1"/>
                </a:solidFill>
                <a:latin typeface="Arial"/>
                <a:ea typeface="Arial"/>
                <a:cs typeface="Arial"/>
                <a:sym typeface="Arial"/>
              </a:defRPr>
            </a:lvl7pPr>
            <a:lvl8pPr marL="3657600" lvl="7" indent="-317500" algn="l">
              <a:lnSpc>
                <a:spcPct val="120000"/>
              </a:lnSpc>
              <a:spcBef>
                <a:spcPts val="400"/>
              </a:spcBef>
              <a:spcAft>
                <a:spcPts val="0"/>
              </a:spcAft>
              <a:buClr>
                <a:schemeClr val="dk1"/>
              </a:buClr>
              <a:buSzPts val="1400"/>
              <a:buFont typeface="Arial"/>
              <a:buChar char="​"/>
              <a:defRPr sz="1400" b="0">
                <a:solidFill>
                  <a:schemeClr val="dk1"/>
                </a:solidFill>
                <a:latin typeface="Arial"/>
                <a:ea typeface="Arial"/>
                <a:cs typeface="Arial"/>
                <a:sym typeface="Arial"/>
              </a:defRPr>
            </a:lvl8pPr>
            <a:lvl9pPr marL="4114800" lvl="8" indent="-304800" algn="l">
              <a:lnSpc>
                <a:spcPct val="80000"/>
              </a:lnSpc>
              <a:spcBef>
                <a:spcPts val="600"/>
              </a:spcBef>
              <a:spcAft>
                <a:spcPts val="0"/>
              </a:spcAft>
              <a:buClr>
                <a:schemeClr val="accent4"/>
              </a:buClr>
              <a:buSzPts val="1200"/>
              <a:buFont typeface="Arial"/>
              <a:buChar char="•"/>
              <a:defRPr sz="1200" b="0">
                <a:solidFill>
                  <a:schemeClr val="dk1"/>
                </a:solidFill>
                <a:latin typeface="Arial"/>
                <a:ea typeface="Arial"/>
                <a:cs typeface="Arial"/>
                <a:sym typeface="Arial"/>
              </a:defRPr>
            </a:lvl9pPr>
          </a:lstStyle>
          <a:p>
            <a:endParaRPr/>
          </a:p>
        </p:txBody>
      </p:sp>
      <p:sp>
        <p:nvSpPr>
          <p:cNvPr id="397" name="Google Shape;397;p55"/>
          <p:cNvSpPr/>
          <p:nvPr/>
        </p:nvSpPr>
        <p:spPr>
          <a:xfrm rot="10800000" flipH="1">
            <a:off x="6718299" y="716372"/>
            <a:ext cx="4385176" cy="5341343"/>
          </a:xfrm>
          <a:custGeom>
            <a:avLst/>
            <a:gdLst/>
            <a:ahLst/>
            <a:cxnLst/>
            <a:rect l="l" t="t" r="r" b="b"/>
            <a:pathLst>
              <a:path w="5067300" h="6172200" extrusionOk="0">
                <a:moveTo>
                  <a:pt x="0" y="6172200"/>
                </a:moveTo>
                <a:lnTo>
                  <a:pt x="5067300" y="6172200"/>
                </a:lnTo>
                <a:lnTo>
                  <a:pt x="5067300" y="0"/>
                </a:lnTo>
                <a:lnTo>
                  <a:pt x="0" y="328665"/>
                </a:lnTo>
                <a:lnTo>
                  <a:pt x="0" y="6172200"/>
                </a:lnTo>
                <a:close/>
              </a:path>
            </a:pathLst>
          </a:custGeom>
          <a:gradFill>
            <a:gsLst>
              <a:gs pos="0">
                <a:srgbClr val="EC008C"/>
              </a:gs>
              <a:gs pos="11000">
                <a:srgbClr val="EC008C"/>
              </a:gs>
              <a:gs pos="81000">
                <a:srgbClr val="F99D1C"/>
              </a:gs>
              <a:gs pos="100000">
                <a:srgbClr val="F99D1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98" name="Google Shape;398;p55"/>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399" name="Google Shape;399;p55"/>
          <p:cNvSpPr>
            <a:spLocks noGrp="1"/>
          </p:cNvSpPr>
          <p:nvPr>
            <p:ph type="pic" idx="2"/>
          </p:nvPr>
        </p:nvSpPr>
        <p:spPr>
          <a:xfrm>
            <a:off x="6438899" y="0"/>
            <a:ext cx="5067300" cy="5948680"/>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00" name="Google Shape;400;p55"/>
          <p:cNvSpPr/>
          <p:nvPr/>
        </p:nvSpPr>
        <p:spPr>
          <a:xfrm>
            <a:off x="28121" y="661988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hoto Bottom">
  <p:cSld name="Photo Bottom">
    <p:spTree>
      <p:nvGrpSpPr>
        <p:cNvPr id="1" name="Shape 407"/>
        <p:cNvGrpSpPr/>
        <p:nvPr/>
      </p:nvGrpSpPr>
      <p:grpSpPr>
        <a:xfrm>
          <a:off x="0" y="0"/>
          <a:ext cx="0" cy="0"/>
          <a:chOff x="0" y="0"/>
          <a:chExt cx="0" cy="0"/>
        </a:xfrm>
      </p:grpSpPr>
      <p:sp>
        <p:nvSpPr>
          <p:cNvPr id="408" name="Google Shape;408;p57"/>
          <p:cNvSpPr/>
          <p:nvPr/>
        </p:nvSpPr>
        <p:spPr>
          <a:xfrm>
            <a:off x="685799" y="2938077"/>
            <a:ext cx="10820398" cy="3234124"/>
          </a:xfrm>
          <a:custGeom>
            <a:avLst/>
            <a:gdLst/>
            <a:ahLst/>
            <a:cxnLst/>
            <a:rect l="l" t="t" r="r" b="b"/>
            <a:pathLst>
              <a:path w="10820398" h="3234124" extrusionOk="0">
                <a:moveTo>
                  <a:pt x="10820398" y="0"/>
                </a:moveTo>
                <a:lnTo>
                  <a:pt x="10820398" y="3234124"/>
                </a:lnTo>
                <a:lnTo>
                  <a:pt x="0" y="3234124"/>
                </a:lnTo>
                <a:lnTo>
                  <a:pt x="0" y="337745"/>
                </a:lnTo>
                <a:close/>
              </a:path>
            </a:pathLst>
          </a:custGeom>
          <a:gradFill>
            <a:gsLst>
              <a:gs pos="0">
                <a:srgbClr val="EC008C"/>
              </a:gs>
              <a:gs pos="11000">
                <a:srgbClr val="EC008C"/>
              </a:gs>
              <a:gs pos="81000">
                <a:srgbClr val="F99D1C"/>
              </a:gs>
              <a:gs pos="100000">
                <a:srgbClr val="F99D1C"/>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9" name="Google Shape;409;p57"/>
          <p:cNvSpPr/>
          <p:nvPr/>
        </p:nvSpPr>
        <p:spPr>
          <a:xfrm>
            <a:off x="-2" y="3220266"/>
            <a:ext cx="12192000" cy="3644084"/>
          </a:xfrm>
          <a:custGeom>
            <a:avLst/>
            <a:gdLst/>
            <a:ahLst/>
            <a:cxnLst/>
            <a:rect l="l" t="t" r="r" b="b"/>
            <a:pathLst>
              <a:path w="12192000" h="3644084" extrusionOk="0">
                <a:moveTo>
                  <a:pt x="12192000" y="0"/>
                </a:moveTo>
                <a:lnTo>
                  <a:pt x="12192000" y="3644084"/>
                </a:lnTo>
                <a:lnTo>
                  <a:pt x="0" y="3644084"/>
                </a:lnTo>
                <a:lnTo>
                  <a:pt x="0" y="380558"/>
                </a:lnTo>
                <a:close/>
              </a:path>
            </a:pathLst>
          </a:cu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0" name="Google Shape;410;p57"/>
          <p:cNvSpPr txBox="1">
            <a:spLocks noGrp="1"/>
          </p:cNvSpPr>
          <p:nvPr>
            <p:ph type="title"/>
          </p:nvPr>
        </p:nvSpPr>
        <p:spPr>
          <a:xfrm>
            <a:off x="685800" y="812566"/>
            <a:ext cx="10820400"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57"/>
          <p:cNvSpPr txBox="1">
            <a:spLocks noGrp="1"/>
          </p:cNvSpPr>
          <p:nvPr>
            <p:ph type="body" idx="1"/>
          </p:nvPr>
        </p:nvSpPr>
        <p:spPr>
          <a:xfrm>
            <a:off x="685800" y="1614084"/>
            <a:ext cx="10820400" cy="383182"/>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3000"/>
              <a:buNone/>
              <a:defRPr sz="30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412" name="Google Shape;412;p57"/>
          <p:cNvSpPr/>
          <p:nvPr/>
        </p:nvSpPr>
        <p:spPr>
          <a:xfrm>
            <a:off x="-2" y="3220266"/>
            <a:ext cx="12192000" cy="3644084"/>
          </a:xfrm>
          <a:custGeom>
            <a:avLst/>
            <a:gdLst/>
            <a:ahLst/>
            <a:cxnLst/>
            <a:rect l="l" t="t" r="r" b="b"/>
            <a:pathLst>
              <a:path w="12192000" h="3644084" extrusionOk="0">
                <a:moveTo>
                  <a:pt x="12192000" y="0"/>
                </a:moveTo>
                <a:lnTo>
                  <a:pt x="12192000" y="3644084"/>
                </a:lnTo>
                <a:lnTo>
                  <a:pt x="0" y="3644084"/>
                </a:lnTo>
                <a:lnTo>
                  <a:pt x="0" y="380558"/>
                </a:lnTo>
                <a:close/>
              </a:path>
            </a:pathLst>
          </a:custGeom>
          <a:noFill/>
          <a:ln>
            <a:noFill/>
          </a:ln>
        </p:spPr>
        <p:txBody>
          <a:bodyPr spcFirstLastPara="1" wrap="square" lIns="457200" tIns="457200" rIns="457200" bIns="457200" anchor="t" anchorCtr="0">
            <a:noAutofit/>
          </a:bodyPr>
          <a:lstStyle/>
          <a:p>
            <a:pPr marL="0" marR="0" lvl="0" indent="0" algn="ctr" rtl="0">
              <a:lnSpc>
                <a:spcPct val="95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13" name="Google Shape;413;p57"/>
          <p:cNvSpPr>
            <a:spLocks noGrp="1"/>
          </p:cNvSpPr>
          <p:nvPr>
            <p:ph type="pic" idx="2"/>
          </p:nvPr>
        </p:nvSpPr>
        <p:spPr>
          <a:xfrm>
            <a:off x="0" y="3213916"/>
            <a:ext cx="12192000" cy="3644084"/>
          </a:xfrm>
          <a:prstGeom prst="rect">
            <a:avLst/>
          </a:prstGeom>
          <a:solidFill>
            <a:schemeClr val="lt2"/>
          </a:solidFill>
          <a:ln>
            <a:noFill/>
          </a:ln>
        </p:spPr>
        <p:txBody>
          <a:bodyPr spcFirstLastPara="1" wrap="square" lIns="457200" tIns="457200" rIns="457200" bIns="4572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pic>
        <p:nvPicPr>
          <p:cNvPr id="414" name="Google Shape;414;p57"/>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415" name="Google Shape;415;p57"/>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hoto Top">
  <p:cSld name="Photo Top">
    <p:spTree>
      <p:nvGrpSpPr>
        <p:cNvPr id="1" name="Shape 416"/>
        <p:cNvGrpSpPr/>
        <p:nvPr/>
      </p:nvGrpSpPr>
      <p:grpSpPr>
        <a:xfrm>
          <a:off x="0" y="0"/>
          <a:ext cx="0" cy="0"/>
          <a:chOff x="0" y="0"/>
          <a:chExt cx="0" cy="0"/>
        </a:xfrm>
      </p:grpSpPr>
      <p:sp>
        <p:nvSpPr>
          <p:cNvPr id="417" name="Google Shape;417;p58"/>
          <p:cNvSpPr/>
          <p:nvPr/>
        </p:nvSpPr>
        <p:spPr>
          <a:xfrm flipH="1">
            <a:off x="685800" y="669127"/>
            <a:ext cx="10820398" cy="3234124"/>
          </a:xfrm>
          <a:custGeom>
            <a:avLst/>
            <a:gdLst/>
            <a:ahLst/>
            <a:cxnLst/>
            <a:rect l="l" t="t" r="r" b="b"/>
            <a:pathLst>
              <a:path w="12192000" h="3644084" extrusionOk="0">
                <a:moveTo>
                  <a:pt x="12192000" y="3644084"/>
                </a:moveTo>
                <a:lnTo>
                  <a:pt x="12192000" y="0"/>
                </a:lnTo>
                <a:lnTo>
                  <a:pt x="0" y="0"/>
                </a:lnTo>
                <a:lnTo>
                  <a:pt x="0" y="3263526"/>
                </a:lnTo>
                <a:lnTo>
                  <a:pt x="12192000" y="3644084"/>
                </a:lnTo>
                <a:close/>
              </a:path>
            </a:pathLst>
          </a:custGeom>
          <a:gradFill>
            <a:gsLst>
              <a:gs pos="0">
                <a:srgbClr val="EC008C"/>
              </a:gs>
              <a:gs pos="11000">
                <a:srgbClr val="EC008C"/>
              </a:gs>
              <a:gs pos="81000">
                <a:srgbClr val="F99D1C"/>
              </a:gs>
              <a:gs pos="100000">
                <a:srgbClr val="F99D1C"/>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8" name="Google Shape;418;p58"/>
          <p:cNvSpPr/>
          <p:nvPr/>
        </p:nvSpPr>
        <p:spPr>
          <a:xfrm flipH="1">
            <a:off x="-2" y="-6350"/>
            <a:ext cx="12192000" cy="3644084"/>
          </a:xfrm>
          <a:custGeom>
            <a:avLst/>
            <a:gdLst/>
            <a:ahLst/>
            <a:cxnLst/>
            <a:rect l="l" t="t" r="r" b="b"/>
            <a:pathLst>
              <a:path w="12192000" h="3644084" extrusionOk="0">
                <a:moveTo>
                  <a:pt x="12192000" y="3644084"/>
                </a:moveTo>
                <a:lnTo>
                  <a:pt x="12192000" y="0"/>
                </a:lnTo>
                <a:lnTo>
                  <a:pt x="0" y="0"/>
                </a:lnTo>
                <a:lnTo>
                  <a:pt x="0" y="3263526"/>
                </a:lnTo>
                <a:lnTo>
                  <a:pt x="12192000" y="3644084"/>
                </a:lnTo>
                <a:close/>
              </a:path>
            </a:pathLst>
          </a:cu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9" name="Google Shape;419;p58"/>
          <p:cNvSpPr/>
          <p:nvPr/>
        </p:nvSpPr>
        <p:spPr>
          <a:xfrm>
            <a:off x="-2" y="-6350"/>
            <a:ext cx="12192000" cy="3644084"/>
          </a:xfrm>
          <a:custGeom>
            <a:avLst/>
            <a:gdLst/>
            <a:ahLst/>
            <a:cxnLst/>
            <a:rect l="l" t="t" r="r" b="b"/>
            <a:pathLst>
              <a:path w="12192000" h="3644084" extrusionOk="0">
                <a:moveTo>
                  <a:pt x="0" y="0"/>
                </a:moveTo>
                <a:lnTo>
                  <a:pt x="12192000" y="0"/>
                </a:lnTo>
                <a:lnTo>
                  <a:pt x="12192000" y="3263526"/>
                </a:lnTo>
                <a:lnTo>
                  <a:pt x="0" y="3644084"/>
                </a:lnTo>
                <a:close/>
              </a:path>
            </a:pathLst>
          </a:custGeom>
          <a:noFill/>
          <a:ln>
            <a:noFill/>
          </a:ln>
        </p:spPr>
        <p:txBody>
          <a:bodyPr spcFirstLastPara="1" wrap="square" lIns="457200" tIns="457200" rIns="457200" bIns="457200" anchor="t" anchorCtr="0">
            <a:noAutofit/>
          </a:bodyPr>
          <a:lstStyle/>
          <a:p>
            <a:pPr marL="0" marR="0" lvl="0" indent="0" algn="ctr" rtl="0">
              <a:lnSpc>
                <a:spcPct val="95000"/>
              </a:lnSpc>
              <a:spcBef>
                <a:spcPts val="0"/>
              </a:spcBef>
              <a:spcAft>
                <a:spcPts val="0"/>
              </a:spcAft>
              <a:buClr>
                <a:schemeClr val="lt1"/>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20" name="Google Shape;420;p58"/>
          <p:cNvSpPr>
            <a:spLocks noGrp="1"/>
          </p:cNvSpPr>
          <p:nvPr>
            <p:ph type="pic" idx="2"/>
          </p:nvPr>
        </p:nvSpPr>
        <p:spPr>
          <a:xfrm>
            <a:off x="0" y="0"/>
            <a:ext cx="12192000" cy="3644084"/>
          </a:xfrm>
          <a:prstGeom prst="rect">
            <a:avLst/>
          </a:prstGeom>
          <a:solidFill>
            <a:schemeClr val="lt2"/>
          </a:solidFill>
          <a:ln>
            <a:noFill/>
          </a:ln>
        </p:spPr>
        <p:txBody>
          <a:bodyPr spcFirstLastPara="1" wrap="square" lIns="457200" tIns="457200" rIns="457200" bIns="457200" anchor="t" anchorCtr="0">
            <a:noAutofit/>
          </a:bodyPr>
          <a:lstStyle>
            <a:lvl1pPr marR="0" lvl="0" algn="l"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21" name="Google Shape;421;p58"/>
          <p:cNvSpPr txBox="1">
            <a:spLocks noGrp="1"/>
          </p:cNvSpPr>
          <p:nvPr>
            <p:ph type="title"/>
          </p:nvPr>
        </p:nvSpPr>
        <p:spPr>
          <a:xfrm>
            <a:off x="685800" y="4599706"/>
            <a:ext cx="10820400" cy="73866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2" name="Google Shape;422;p58"/>
          <p:cNvSpPr txBox="1">
            <a:spLocks noGrp="1"/>
          </p:cNvSpPr>
          <p:nvPr>
            <p:ph type="body" idx="1"/>
          </p:nvPr>
        </p:nvSpPr>
        <p:spPr>
          <a:xfrm>
            <a:off x="685800" y="5401224"/>
            <a:ext cx="10820400" cy="383182"/>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3000"/>
              <a:buNone/>
              <a:defRPr sz="30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pic>
        <p:nvPicPr>
          <p:cNvPr id="423" name="Google Shape;423;p58"/>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424" name="Google Shape;424;p58"/>
          <p:cNvSpPr/>
          <p:nvPr/>
        </p:nvSpPr>
        <p:spPr>
          <a:xfrm>
            <a:off x="28121" y="661988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hoto Grid">
  <p:cSld name="Photo Grid">
    <p:spTree>
      <p:nvGrpSpPr>
        <p:cNvPr id="1" name="Shape 425"/>
        <p:cNvGrpSpPr/>
        <p:nvPr/>
      </p:nvGrpSpPr>
      <p:grpSpPr>
        <a:xfrm>
          <a:off x="0" y="0"/>
          <a:ext cx="0" cy="0"/>
          <a:chOff x="0" y="0"/>
          <a:chExt cx="0" cy="0"/>
        </a:xfrm>
      </p:grpSpPr>
      <p:sp>
        <p:nvSpPr>
          <p:cNvPr id="426" name="Google Shape;426;p59"/>
          <p:cNvSpPr/>
          <p:nvPr/>
        </p:nvSpPr>
        <p:spPr>
          <a:xfrm>
            <a:off x="3056912" y="1740228"/>
            <a:ext cx="3013926" cy="3376932"/>
          </a:xfrm>
          <a:prstGeom prst="rect">
            <a:avLst/>
          </a:pr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59"/>
          <p:cNvSpPr>
            <a:spLocks noGrp="1"/>
          </p:cNvSpPr>
          <p:nvPr>
            <p:ph type="pic" idx="2"/>
          </p:nvPr>
        </p:nvSpPr>
        <p:spPr>
          <a:xfrm>
            <a:off x="0" y="1"/>
            <a:ext cx="3017521" cy="5117160"/>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28" name="Google Shape;428;p59"/>
          <p:cNvSpPr>
            <a:spLocks noGrp="1"/>
          </p:cNvSpPr>
          <p:nvPr>
            <p:ph type="pic" idx="3"/>
          </p:nvPr>
        </p:nvSpPr>
        <p:spPr>
          <a:xfrm>
            <a:off x="3056912" y="0"/>
            <a:ext cx="3013926" cy="1694509"/>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29" name="Google Shape;429;p59"/>
          <p:cNvSpPr>
            <a:spLocks noGrp="1"/>
          </p:cNvSpPr>
          <p:nvPr>
            <p:ph type="pic" idx="4"/>
          </p:nvPr>
        </p:nvSpPr>
        <p:spPr>
          <a:xfrm>
            <a:off x="6117690" y="0"/>
            <a:ext cx="3013926" cy="3404331"/>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30" name="Google Shape;430;p59"/>
          <p:cNvSpPr>
            <a:spLocks noGrp="1"/>
          </p:cNvSpPr>
          <p:nvPr>
            <p:ph type="pic" idx="5"/>
          </p:nvPr>
        </p:nvSpPr>
        <p:spPr>
          <a:xfrm>
            <a:off x="9178074" y="0"/>
            <a:ext cx="3013926" cy="1680749"/>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31" name="Google Shape;431;p59"/>
          <p:cNvSpPr>
            <a:spLocks noGrp="1"/>
          </p:cNvSpPr>
          <p:nvPr>
            <p:ph type="pic" idx="6"/>
          </p:nvPr>
        </p:nvSpPr>
        <p:spPr>
          <a:xfrm>
            <a:off x="9178074" y="1726469"/>
            <a:ext cx="3013926" cy="5131531"/>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32" name="Google Shape;432;p59"/>
          <p:cNvSpPr>
            <a:spLocks noGrp="1"/>
          </p:cNvSpPr>
          <p:nvPr>
            <p:ph type="pic" idx="7"/>
          </p:nvPr>
        </p:nvSpPr>
        <p:spPr>
          <a:xfrm>
            <a:off x="6117690" y="3453669"/>
            <a:ext cx="3013926" cy="3404331"/>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33" name="Google Shape;433;p59"/>
          <p:cNvSpPr>
            <a:spLocks noGrp="1"/>
          </p:cNvSpPr>
          <p:nvPr>
            <p:ph type="pic" idx="8"/>
          </p:nvPr>
        </p:nvSpPr>
        <p:spPr>
          <a:xfrm>
            <a:off x="3056912" y="5163491"/>
            <a:ext cx="3013926" cy="1694509"/>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34" name="Google Shape;434;p59"/>
          <p:cNvSpPr>
            <a:spLocks noGrp="1"/>
          </p:cNvSpPr>
          <p:nvPr>
            <p:ph type="pic" idx="9"/>
          </p:nvPr>
        </p:nvSpPr>
        <p:spPr>
          <a:xfrm>
            <a:off x="0" y="5163491"/>
            <a:ext cx="3013926" cy="1694509"/>
          </a:xfrm>
          <a:prstGeom prst="rect">
            <a:avLst/>
          </a:prstGeom>
          <a:solidFill>
            <a:schemeClr val="lt2"/>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35" name="Google Shape;435;p59"/>
          <p:cNvSpPr txBox="1">
            <a:spLocks noGrp="1"/>
          </p:cNvSpPr>
          <p:nvPr>
            <p:ph type="body" idx="1"/>
          </p:nvPr>
        </p:nvSpPr>
        <p:spPr>
          <a:xfrm>
            <a:off x="3063978" y="1740228"/>
            <a:ext cx="3006859" cy="3376932"/>
          </a:xfrm>
          <a:prstGeom prst="rect">
            <a:avLst/>
          </a:prstGeom>
          <a:noFill/>
          <a:ln>
            <a:noFill/>
          </a:ln>
        </p:spPr>
        <p:txBody>
          <a:bodyPr spcFirstLastPara="1" wrap="square" lIns="182875" tIns="182875" rIns="182875" bIns="182875" anchor="ctr" anchorCtr="0">
            <a:noAutofit/>
          </a:bodyPr>
          <a:lstStyle>
            <a:lvl1pPr marL="457200" lvl="0" indent="-330200" algn="l">
              <a:lnSpc>
                <a:spcPct val="100000"/>
              </a:lnSpc>
              <a:spcBef>
                <a:spcPts val="600"/>
              </a:spcBef>
              <a:spcAft>
                <a:spcPts val="0"/>
              </a:spcAft>
              <a:buClr>
                <a:schemeClr val="lt1"/>
              </a:buClr>
              <a:buSzPts val="1600"/>
              <a:buFont typeface="Arial"/>
              <a:buChar char="“"/>
              <a:defRPr sz="1600" i="0">
                <a:solidFill>
                  <a:schemeClr val="lt1"/>
                </a:solidFill>
                <a:latin typeface="Arial"/>
                <a:ea typeface="Arial"/>
                <a:cs typeface="Arial"/>
                <a:sym typeface="Arial"/>
              </a:defRPr>
            </a:lvl1pPr>
            <a:lvl2pPr marL="914400" lvl="1" indent="-304800" algn="l">
              <a:lnSpc>
                <a:spcPct val="100000"/>
              </a:lnSpc>
              <a:spcBef>
                <a:spcPts val="1200"/>
              </a:spcBef>
              <a:spcAft>
                <a:spcPts val="0"/>
              </a:spcAft>
              <a:buSzPts val="1200"/>
              <a:buFont typeface="Arial"/>
              <a:buChar char="​"/>
              <a:defRPr sz="1200" b="1">
                <a:solidFill>
                  <a:schemeClr val="lt1"/>
                </a:solidFill>
                <a:latin typeface="Arial"/>
                <a:ea typeface="Arial"/>
                <a:cs typeface="Arial"/>
                <a:sym typeface="Arial"/>
              </a:defRPr>
            </a:lvl2pPr>
            <a:lvl3pPr marL="1371600" lvl="2" indent="-304800" algn="l">
              <a:lnSpc>
                <a:spcPct val="100000"/>
              </a:lnSpc>
              <a:spcBef>
                <a:spcPts val="1200"/>
              </a:spcBef>
              <a:spcAft>
                <a:spcPts val="0"/>
              </a:spcAft>
              <a:buClr>
                <a:schemeClr val="lt1"/>
              </a:buClr>
              <a:buSzPts val="1200"/>
              <a:buFont typeface="Arial"/>
              <a:buChar char="​"/>
              <a:defRPr sz="1200" b="1">
                <a:solidFill>
                  <a:schemeClr val="lt1"/>
                </a:solidFill>
                <a:latin typeface="Arial"/>
                <a:ea typeface="Arial"/>
                <a:cs typeface="Arial"/>
                <a:sym typeface="Arial"/>
              </a:defRPr>
            </a:lvl3pPr>
            <a:lvl4pPr marL="1828800" lvl="3" indent="-304800" algn="l">
              <a:lnSpc>
                <a:spcPct val="100000"/>
              </a:lnSpc>
              <a:spcBef>
                <a:spcPts val="1200"/>
              </a:spcBef>
              <a:spcAft>
                <a:spcPts val="0"/>
              </a:spcAft>
              <a:buClr>
                <a:schemeClr val="accent1"/>
              </a:buClr>
              <a:buSzPts val="1200"/>
              <a:buFont typeface="Arial"/>
              <a:buChar char="​"/>
              <a:defRPr sz="1200" b="1">
                <a:solidFill>
                  <a:schemeClr val="lt1"/>
                </a:solidFill>
                <a:latin typeface="Arial"/>
                <a:ea typeface="Arial"/>
                <a:cs typeface="Arial"/>
                <a:sym typeface="Arial"/>
              </a:defRPr>
            </a:lvl4pPr>
            <a:lvl5pPr marL="2286000" lvl="4" indent="-304800" algn="l">
              <a:lnSpc>
                <a:spcPct val="100000"/>
              </a:lnSpc>
              <a:spcBef>
                <a:spcPts val="1200"/>
              </a:spcBef>
              <a:spcAft>
                <a:spcPts val="0"/>
              </a:spcAft>
              <a:buClr>
                <a:schemeClr val="lt1"/>
              </a:buClr>
              <a:buSzPts val="1200"/>
              <a:buFont typeface="Arial"/>
              <a:buChar char="​"/>
              <a:defRPr sz="1200" b="1">
                <a:solidFill>
                  <a:schemeClr val="lt1"/>
                </a:solidFill>
                <a:latin typeface="Arial"/>
                <a:ea typeface="Arial"/>
                <a:cs typeface="Arial"/>
                <a:sym typeface="Arial"/>
              </a:defRPr>
            </a:lvl5pPr>
            <a:lvl6pPr marL="2743200" lvl="5" indent="-304800" algn="l">
              <a:lnSpc>
                <a:spcPct val="100000"/>
              </a:lnSpc>
              <a:spcBef>
                <a:spcPts val="1200"/>
              </a:spcBef>
              <a:spcAft>
                <a:spcPts val="0"/>
              </a:spcAft>
              <a:buClr>
                <a:schemeClr val="lt1"/>
              </a:buClr>
              <a:buSzPts val="1200"/>
              <a:buFont typeface="Arial"/>
              <a:buChar char="​"/>
              <a:defRPr sz="1200" b="1">
                <a:solidFill>
                  <a:schemeClr val="lt1"/>
                </a:solidFill>
                <a:latin typeface="Arial"/>
                <a:ea typeface="Arial"/>
                <a:cs typeface="Arial"/>
                <a:sym typeface="Arial"/>
              </a:defRPr>
            </a:lvl6pPr>
            <a:lvl7pPr marL="3200400" lvl="6" indent="-304800" algn="l">
              <a:lnSpc>
                <a:spcPct val="100000"/>
              </a:lnSpc>
              <a:spcBef>
                <a:spcPts val="1200"/>
              </a:spcBef>
              <a:spcAft>
                <a:spcPts val="0"/>
              </a:spcAft>
              <a:buSzPts val="1200"/>
              <a:buFont typeface="Arial"/>
              <a:buChar char="​"/>
              <a:defRPr sz="1200" b="1">
                <a:solidFill>
                  <a:schemeClr val="lt1"/>
                </a:solidFill>
                <a:latin typeface="Arial"/>
                <a:ea typeface="Arial"/>
                <a:cs typeface="Arial"/>
                <a:sym typeface="Arial"/>
              </a:defRPr>
            </a:lvl7pPr>
            <a:lvl8pPr marL="3657600" lvl="7" indent="-304800" algn="l">
              <a:lnSpc>
                <a:spcPct val="100000"/>
              </a:lnSpc>
              <a:spcBef>
                <a:spcPts val="1200"/>
              </a:spcBef>
              <a:spcAft>
                <a:spcPts val="0"/>
              </a:spcAft>
              <a:buClr>
                <a:schemeClr val="lt1"/>
              </a:buClr>
              <a:buSzPts val="1200"/>
              <a:buFont typeface="Arial"/>
              <a:buChar char="​"/>
              <a:defRPr sz="1200" b="1">
                <a:solidFill>
                  <a:schemeClr val="lt1"/>
                </a:solidFill>
                <a:latin typeface="Arial"/>
                <a:ea typeface="Arial"/>
                <a:cs typeface="Arial"/>
                <a:sym typeface="Arial"/>
              </a:defRPr>
            </a:lvl8pPr>
            <a:lvl9pPr marL="4114800" lvl="8" indent="-304800" algn="l">
              <a:lnSpc>
                <a:spcPct val="100000"/>
              </a:lnSpc>
              <a:spcBef>
                <a:spcPts val="1200"/>
              </a:spcBef>
              <a:spcAft>
                <a:spcPts val="600"/>
              </a:spcAft>
              <a:buClr>
                <a:schemeClr val="lt1"/>
              </a:buClr>
              <a:buSzPts val="1200"/>
              <a:buFont typeface="Arial"/>
              <a:buChar char="​"/>
              <a:defRPr sz="1200" b="1">
                <a:solidFill>
                  <a:schemeClr val="lt1"/>
                </a:solidFill>
                <a:latin typeface="Arial"/>
                <a:ea typeface="Arial"/>
                <a:cs typeface="Arial"/>
                <a:sym typeface="Arial"/>
              </a:defRPr>
            </a:lvl9pPr>
          </a:lstStyle>
          <a:p>
            <a:endParaRPr/>
          </a:p>
        </p:txBody>
      </p:sp>
      <p:sp>
        <p:nvSpPr>
          <p:cNvPr id="436" name="Google Shape;436;p59"/>
          <p:cNvSpPr/>
          <p:nvPr/>
        </p:nvSpPr>
        <p:spPr>
          <a:xfrm>
            <a:off x="28121" y="661988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peaker Intro">
  <p:cSld name="Speaker Intro">
    <p:bg>
      <p:bgPr>
        <a:blipFill>
          <a:blip r:embed="rId2">
            <a:alphaModFix/>
          </a:blip>
          <a:stretch>
            <a:fillRect/>
          </a:stretch>
        </a:blipFill>
        <a:effectLst/>
      </p:bgPr>
    </p:bg>
    <p:spTree>
      <p:nvGrpSpPr>
        <p:cNvPr id="1" name="Shape 437"/>
        <p:cNvGrpSpPr/>
        <p:nvPr/>
      </p:nvGrpSpPr>
      <p:grpSpPr>
        <a:xfrm>
          <a:off x="0" y="0"/>
          <a:ext cx="0" cy="0"/>
          <a:chOff x="0" y="0"/>
          <a:chExt cx="0" cy="0"/>
        </a:xfrm>
      </p:grpSpPr>
      <p:sp>
        <p:nvSpPr>
          <p:cNvPr id="438" name="Google Shape;438;p60"/>
          <p:cNvSpPr/>
          <p:nvPr/>
        </p:nvSpPr>
        <p:spPr>
          <a:xfrm>
            <a:off x="4231317" y="2106218"/>
            <a:ext cx="5721352" cy="4751782"/>
          </a:xfrm>
          <a:custGeom>
            <a:avLst/>
            <a:gdLst/>
            <a:ahLst/>
            <a:cxnLst/>
            <a:rect l="l" t="t" r="r" b="b"/>
            <a:pathLst>
              <a:path w="5721352" h="4751782" extrusionOk="0">
                <a:moveTo>
                  <a:pt x="2860676" y="0"/>
                </a:moveTo>
                <a:cubicBezTo>
                  <a:pt x="4440584" y="0"/>
                  <a:pt x="5721352" y="1281393"/>
                  <a:pt x="5721352" y="2862072"/>
                </a:cubicBezTo>
                <a:cubicBezTo>
                  <a:pt x="5721352" y="3553619"/>
                  <a:pt x="5476205" y="4187881"/>
                  <a:pt x="5068113" y="4682616"/>
                </a:cubicBezTo>
                <a:lnTo>
                  <a:pt x="5005281" y="4751782"/>
                </a:lnTo>
                <a:lnTo>
                  <a:pt x="716071" y="4751782"/>
                </a:lnTo>
                <a:lnTo>
                  <a:pt x="653239" y="4682616"/>
                </a:lnTo>
                <a:cubicBezTo>
                  <a:pt x="245147" y="4187881"/>
                  <a:pt x="0" y="3553619"/>
                  <a:pt x="0" y="2862072"/>
                </a:cubicBezTo>
                <a:cubicBezTo>
                  <a:pt x="0" y="1281393"/>
                  <a:pt x="1280768" y="0"/>
                  <a:pt x="2860676" y="0"/>
                </a:cubicBezTo>
                <a:close/>
              </a:path>
            </a:pathLst>
          </a:custGeom>
          <a:gradFill>
            <a:gsLst>
              <a:gs pos="0">
                <a:srgbClr val="F99D1C">
                  <a:alpha val="34901"/>
                </a:srgbClr>
              </a:gs>
              <a:gs pos="1000">
                <a:srgbClr val="F99D1C">
                  <a:alpha val="34901"/>
                </a:srgbClr>
              </a:gs>
              <a:gs pos="50000">
                <a:srgbClr val="F7941D">
                  <a:alpha val="20000"/>
                </a:srgbClr>
              </a:gs>
              <a:gs pos="100000">
                <a:srgbClr val="EC008C">
                  <a:alpha val="0"/>
                </a:srgbClr>
              </a:gs>
            </a:gsLst>
            <a:lin ang="1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FFFFFF"/>
              </a:solidFill>
              <a:latin typeface="Arial"/>
              <a:ea typeface="Arial"/>
              <a:cs typeface="Arial"/>
              <a:sym typeface="Arial"/>
            </a:endParaRPr>
          </a:p>
        </p:txBody>
      </p:sp>
      <p:sp>
        <p:nvSpPr>
          <p:cNvPr id="439" name="Google Shape;439;p60"/>
          <p:cNvSpPr/>
          <p:nvPr/>
        </p:nvSpPr>
        <p:spPr>
          <a:xfrm>
            <a:off x="6400800" y="848360"/>
            <a:ext cx="5161280" cy="5161280"/>
          </a:xfrm>
          <a:prstGeom prst="pie">
            <a:avLst>
              <a:gd name="adj1" fmla="val 1627784"/>
              <a:gd name="adj2" fmla="val 16200000"/>
            </a:avLst>
          </a:prstGeom>
          <a:gradFill>
            <a:gsLst>
              <a:gs pos="0">
                <a:srgbClr val="F99D1C"/>
              </a:gs>
              <a:gs pos="44000">
                <a:srgbClr val="F99D1C">
                  <a:alpha val="56862"/>
                </a:srgbClr>
              </a:gs>
              <a:gs pos="95000">
                <a:srgbClr val="F3584A">
                  <a:alpha val="0"/>
                </a:srgbClr>
              </a:gs>
              <a:gs pos="100000">
                <a:srgbClr val="F3584A">
                  <a:alpha val="0"/>
                </a:srgbClr>
              </a:gs>
            </a:gsLst>
            <a:lin ang="72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grpSp>
        <p:nvGrpSpPr>
          <p:cNvPr id="440" name="Google Shape;440;p60"/>
          <p:cNvGrpSpPr/>
          <p:nvPr/>
        </p:nvGrpSpPr>
        <p:grpSpPr>
          <a:xfrm>
            <a:off x="11400365" y="848360"/>
            <a:ext cx="143935" cy="1354667"/>
            <a:chOff x="11506198" y="1244154"/>
            <a:chExt cx="143935" cy="1354667"/>
          </a:xfrm>
        </p:grpSpPr>
        <p:cxnSp>
          <p:nvCxnSpPr>
            <p:cNvPr id="441" name="Google Shape;441;p60"/>
            <p:cNvCxnSpPr/>
            <p:nvPr/>
          </p:nvCxnSpPr>
          <p:spPr>
            <a:xfrm>
              <a:off x="11506198" y="2598821"/>
              <a:ext cx="143935" cy="0"/>
            </a:xfrm>
            <a:prstGeom prst="straightConnector1">
              <a:avLst/>
            </a:prstGeom>
            <a:noFill/>
            <a:ln w="12700" cap="rnd" cmpd="sng">
              <a:solidFill>
                <a:srgbClr val="FFFFFF"/>
              </a:solidFill>
              <a:prstDash val="solid"/>
              <a:round/>
              <a:headEnd type="none" w="sm" len="sm"/>
              <a:tailEnd type="none" w="sm" len="sm"/>
            </a:ln>
          </p:spPr>
        </p:cxnSp>
        <p:cxnSp>
          <p:nvCxnSpPr>
            <p:cNvPr id="442" name="Google Shape;442;p60"/>
            <p:cNvCxnSpPr/>
            <p:nvPr/>
          </p:nvCxnSpPr>
          <p:spPr>
            <a:xfrm>
              <a:off x="11506198" y="2475674"/>
              <a:ext cx="143935" cy="0"/>
            </a:xfrm>
            <a:prstGeom prst="straightConnector1">
              <a:avLst/>
            </a:prstGeom>
            <a:noFill/>
            <a:ln w="12700" cap="rnd" cmpd="sng">
              <a:solidFill>
                <a:srgbClr val="FFFFFF"/>
              </a:solidFill>
              <a:prstDash val="solid"/>
              <a:round/>
              <a:headEnd type="none" w="sm" len="sm"/>
              <a:tailEnd type="none" w="sm" len="sm"/>
            </a:ln>
          </p:spPr>
        </p:cxnSp>
        <p:cxnSp>
          <p:nvCxnSpPr>
            <p:cNvPr id="443" name="Google Shape;443;p60"/>
            <p:cNvCxnSpPr/>
            <p:nvPr/>
          </p:nvCxnSpPr>
          <p:spPr>
            <a:xfrm>
              <a:off x="11506198" y="2352522"/>
              <a:ext cx="143935" cy="0"/>
            </a:xfrm>
            <a:prstGeom prst="straightConnector1">
              <a:avLst/>
            </a:prstGeom>
            <a:noFill/>
            <a:ln w="12700" cap="rnd" cmpd="sng">
              <a:solidFill>
                <a:srgbClr val="FFFFFF"/>
              </a:solidFill>
              <a:prstDash val="solid"/>
              <a:round/>
              <a:headEnd type="none" w="sm" len="sm"/>
              <a:tailEnd type="none" w="sm" len="sm"/>
            </a:ln>
          </p:spPr>
        </p:cxnSp>
        <p:cxnSp>
          <p:nvCxnSpPr>
            <p:cNvPr id="444" name="Google Shape;444;p60"/>
            <p:cNvCxnSpPr/>
            <p:nvPr/>
          </p:nvCxnSpPr>
          <p:spPr>
            <a:xfrm>
              <a:off x="11506198" y="2229370"/>
              <a:ext cx="143935" cy="0"/>
            </a:xfrm>
            <a:prstGeom prst="straightConnector1">
              <a:avLst/>
            </a:prstGeom>
            <a:noFill/>
            <a:ln w="12700" cap="rnd" cmpd="sng">
              <a:solidFill>
                <a:srgbClr val="FFFFFF"/>
              </a:solidFill>
              <a:prstDash val="solid"/>
              <a:round/>
              <a:headEnd type="none" w="sm" len="sm"/>
              <a:tailEnd type="none" w="sm" len="sm"/>
            </a:ln>
          </p:spPr>
        </p:cxnSp>
        <p:cxnSp>
          <p:nvCxnSpPr>
            <p:cNvPr id="445" name="Google Shape;445;p60"/>
            <p:cNvCxnSpPr/>
            <p:nvPr/>
          </p:nvCxnSpPr>
          <p:spPr>
            <a:xfrm>
              <a:off x="11506198" y="2106218"/>
              <a:ext cx="143935" cy="0"/>
            </a:xfrm>
            <a:prstGeom prst="straightConnector1">
              <a:avLst/>
            </a:prstGeom>
            <a:noFill/>
            <a:ln w="12700" cap="rnd" cmpd="sng">
              <a:solidFill>
                <a:srgbClr val="FFFFFF"/>
              </a:solidFill>
              <a:prstDash val="solid"/>
              <a:round/>
              <a:headEnd type="none" w="sm" len="sm"/>
              <a:tailEnd type="none" w="sm" len="sm"/>
            </a:ln>
          </p:spPr>
        </p:cxnSp>
        <p:cxnSp>
          <p:nvCxnSpPr>
            <p:cNvPr id="446" name="Google Shape;446;p60"/>
            <p:cNvCxnSpPr/>
            <p:nvPr/>
          </p:nvCxnSpPr>
          <p:spPr>
            <a:xfrm>
              <a:off x="11506198" y="1983066"/>
              <a:ext cx="143935" cy="0"/>
            </a:xfrm>
            <a:prstGeom prst="straightConnector1">
              <a:avLst/>
            </a:prstGeom>
            <a:noFill/>
            <a:ln w="12700" cap="rnd" cmpd="sng">
              <a:solidFill>
                <a:srgbClr val="FFFFFF"/>
              </a:solidFill>
              <a:prstDash val="solid"/>
              <a:round/>
              <a:headEnd type="none" w="sm" len="sm"/>
              <a:tailEnd type="none" w="sm" len="sm"/>
            </a:ln>
          </p:spPr>
        </p:cxnSp>
        <p:cxnSp>
          <p:nvCxnSpPr>
            <p:cNvPr id="447" name="Google Shape;447;p60"/>
            <p:cNvCxnSpPr/>
            <p:nvPr/>
          </p:nvCxnSpPr>
          <p:spPr>
            <a:xfrm>
              <a:off x="11506198" y="1859914"/>
              <a:ext cx="143935" cy="0"/>
            </a:xfrm>
            <a:prstGeom prst="straightConnector1">
              <a:avLst/>
            </a:prstGeom>
            <a:noFill/>
            <a:ln w="12700" cap="rnd" cmpd="sng">
              <a:solidFill>
                <a:srgbClr val="FFFFFF"/>
              </a:solidFill>
              <a:prstDash val="solid"/>
              <a:round/>
              <a:headEnd type="none" w="sm" len="sm"/>
              <a:tailEnd type="none" w="sm" len="sm"/>
            </a:ln>
          </p:spPr>
        </p:cxnSp>
        <p:cxnSp>
          <p:nvCxnSpPr>
            <p:cNvPr id="448" name="Google Shape;448;p60"/>
            <p:cNvCxnSpPr/>
            <p:nvPr/>
          </p:nvCxnSpPr>
          <p:spPr>
            <a:xfrm>
              <a:off x="11506198" y="1736762"/>
              <a:ext cx="143935" cy="0"/>
            </a:xfrm>
            <a:prstGeom prst="straightConnector1">
              <a:avLst/>
            </a:prstGeom>
            <a:noFill/>
            <a:ln w="12700" cap="rnd" cmpd="sng">
              <a:solidFill>
                <a:srgbClr val="FFFFFF"/>
              </a:solidFill>
              <a:prstDash val="solid"/>
              <a:round/>
              <a:headEnd type="none" w="sm" len="sm"/>
              <a:tailEnd type="none" w="sm" len="sm"/>
            </a:ln>
          </p:spPr>
        </p:cxnSp>
        <p:cxnSp>
          <p:nvCxnSpPr>
            <p:cNvPr id="449" name="Google Shape;449;p60"/>
            <p:cNvCxnSpPr/>
            <p:nvPr/>
          </p:nvCxnSpPr>
          <p:spPr>
            <a:xfrm>
              <a:off x="11506198" y="1613610"/>
              <a:ext cx="143935" cy="0"/>
            </a:xfrm>
            <a:prstGeom prst="straightConnector1">
              <a:avLst/>
            </a:prstGeom>
            <a:noFill/>
            <a:ln w="12700" cap="rnd" cmpd="sng">
              <a:solidFill>
                <a:srgbClr val="FFFFFF"/>
              </a:solidFill>
              <a:prstDash val="solid"/>
              <a:round/>
              <a:headEnd type="none" w="sm" len="sm"/>
              <a:tailEnd type="none" w="sm" len="sm"/>
            </a:ln>
          </p:spPr>
        </p:cxnSp>
        <p:cxnSp>
          <p:nvCxnSpPr>
            <p:cNvPr id="450" name="Google Shape;450;p60"/>
            <p:cNvCxnSpPr/>
            <p:nvPr/>
          </p:nvCxnSpPr>
          <p:spPr>
            <a:xfrm>
              <a:off x="11506198" y="1490458"/>
              <a:ext cx="143935" cy="0"/>
            </a:xfrm>
            <a:prstGeom prst="straightConnector1">
              <a:avLst/>
            </a:prstGeom>
            <a:noFill/>
            <a:ln w="12700" cap="rnd" cmpd="sng">
              <a:solidFill>
                <a:srgbClr val="FFFFFF"/>
              </a:solidFill>
              <a:prstDash val="solid"/>
              <a:round/>
              <a:headEnd type="none" w="sm" len="sm"/>
              <a:tailEnd type="none" w="sm" len="sm"/>
            </a:ln>
          </p:spPr>
        </p:cxnSp>
        <p:cxnSp>
          <p:nvCxnSpPr>
            <p:cNvPr id="451" name="Google Shape;451;p60"/>
            <p:cNvCxnSpPr/>
            <p:nvPr/>
          </p:nvCxnSpPr>
          <p:spPr>
            <a:xfrm>
              <a:off x="11506198" y="1367306"/>
              <a:ext cx="143935" cy="0"/>
            </a:xfrm>
            <a:prstGeom prst="straightConnector1">
              <a:avLst/>
            </a:prstGeom>
            <a:noFill/>
            <a:ln w="12700" cap="rnd" cmpd="sng">
              <a:solidFill>
                <a:srgbClr val="FFFFFF"/>
              </a:solidFill>
              <a:prstDash val="solid"/>
              <a:round/>
              <a:headEnd type="none" w="sm" len="sm"/>
              <a:tailEnd type="none" w="sm" len="sm"/>
            </a:ln>
          </p:spPr>
        </p:cxnSp>
        <p:cxnSp>
          <p:nvCxnSpPr>
            <p:cNvPr id="452" name="Google Shape;452;p60"/>
            <p:cNvCxnSpPr/>
            <p:nvPr/>
          </p:nvCxnSpPr>
          <p:spPr>
            <a:xfrm>
              <a:off x="11506198" y="1244154"/>
              <a:ext cx="143935" cy="0"/>
            </a:xfrm>
            <a:prstGeom prst="straightConnector1">
              <a:avLst/>
            </a:prstGeom>
            <a:noFill/>
            <a:ln w="12700" cap="rnd" cmpd="sng">
              <a:solidFill>
                <a:srgbClr val="FFFFFF"/>
              </a:solidFill>
              <a:prstDash val="solid"/>
              <a:round/>
              <a:headEnd type="none" w="sm" len="sm"/>
              <a:tailEnd type="none" w="sm" len="sm"/>
            </a:ln>
          </p:spPr>
        </p:cxnSp>
      </p:grpSp>
      <p:pic>
        <p:nvPicPr>
          <p:cNvPr id="453" name="Google Shape;453;p60"/>
          <p:cNvPicPr preferRelativeResize="0"/>
          <p:nvPr/>
        </p:nvPicPr>
        <p:blipFill rotWithShape="1">
          <a:blip r:embed="rId3">
            <a:alphaModFix/>
          </a:blip>
          <a:srcRect/>
          <a:stretch/>
        </p:blipFill>
        <p:spPr>
          <a:xfrm>
            <a:off x="7492006" y="5740400"/>
            <a:ext cx="4014194" cy="537553"/>
          </a:xfrm>
          <a:prstGeom prst="rect">
            <a:avLst/>
          </a:prstGeom>
          <a:noFill/>
          <a:ln>
            <a:noFill/>
          </a:ln>
        </p:spPr>
      </p:pic>
      <p:sp>
        <p:nvSpPr>
          <p:cNvPr id="454" name="Google Shape;454;p60"/>
          <p:cNvSpPr txBox="1">
            <a:spLocks noGrp="1"/>
          </p:cNvSpPr>
          <p:nvPr>
            <p:ph type="ctrTitle"/>
          </p:nvPr>
        </p:nvSpPr>
        <p:spPr>
          <a:xfrm>
            <a:off x="685800" y="1471968"/>
            <a:ext cx="5067300" cy="2215991"/>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60"/>
          <p:cNvSpPr txBox="1">
            <a:spLocks noGrp="1"/>
          </p:cNvSpPr>
          <p:nvPr>
            <p:ph type="subTitle" idx="1"/>
          </p:nvPr>
        </p:nvSpPr>
        <p:spPr>
          <a:xfrm>
            <a:off x="685800" y="3780033"/>
            <a:ext cx="5067300" cy="350865"/>
          </a:xfrm>
          <a:prstGeom prst="rect">
            <a:avLst/>
          </a:prstGeom>
          <a:noFill/>
          <a:ln>
            <a:noFill/>
          </a:ln>
        </p:spPr>
        <p:txBody>
          <a:bodyPr spcFirstLastPara="1" wrap="square" lIns="0" tIns="0" rIns="0" bIns="0" anchor="t" anchorCtr="0">
            <a:spAutoFit/>
          </a:bodyPr>
          <a:lstStyle>
            <a:lvl1pPr lvl="0" algn="l">
              <a:lnSpc>
                <a:spcPct val="95000"/>
              </a:lnSpc>
              <a:spcBef>
                <a:spcPts val="120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400"/>
              </a:spcBef>
              <a:spcAft>
                <a:spcPts val="0"/>
              </a:spcAft>
              <a:buSzPts val="2000"/>
              <a:buNone/>
              <a:defRPr sz="2000"/>
            </a:lvl2pPr>
            <a:lvl3pPr lvl="2" algn="ctr">
              <a:lnSpc>
                <a:spcPct val="85000"/>
              </a:lnSpc>
              <a:spcBef>
                <a:spcPts val="400"/>
              </a:spcBef>
              <a:spcAft>
                <a:spcPts val="0"/>
              </a:spcAft>
              <a:buClr>
                <a:schemeClr val="dk1"/>
              </a:buClr>
              <a:buSzPts val="1800"/>
              <a:buNone/>
              <a:defRPr sz="1800"/>
            </a:lvl3pPr>
            <a:lvl4pPr lvl="3" algn="ctr">
              <a:lnSpc>
                <a:spcPct val="90000"/>
              </a:lnSpc>
              <a:spcBef>
                <a:spcPts val="1200"/>
              </a:spcBef>
              <a:spcAft>
                <a:spcPts val="0"/>
              </a:spcAft>
              <a:buClr>
                <a:schemeClr val="dk1"/>
              </a:buClr>
              <a:buSzPts val="1600"/>
              <a:buNone/>
              <a:defRPr sz="1600"/>
            </a:lvl4pPr>
            <a:lvl5pPr lvl="4" algn="ctr">
              <a:lnSpc>
                <a:spcPct val="90000"/>
              </a:lnSpc>
              <a:spcBef>
                <a:spcPts val="0"/>
              </a:spcBef>
              <a:spcAft>
                <a:spcPts val="0"/>
              </a:spcAft>
              <a:buClr>
                <a:schemeClr val="accent1"/>
              </a:buClr>
              <a:buSzPts val="1600"/>
              <a:buNone/>
              <a:defRPr sz="1600"/>
            </a:lvl5pPr>
            <a:lvl6pPr lvl="5" algn="ctr">
              <a:lnSpc>
                <a:spcPct val="120000"/>
              </a:lnSpc>
              <a:spcBef>
                <a:spcPts val="800"/>
              </a:spcBef>
              <a:spcAft>
                <a:spcPts val="0"/>
              </a:spcAft>
              <a:buClr>
                <a:schemeClr val="dk1"/>
              </a:buClr>
              <a:buSzPts val="1600"/>
              <a:buNone/>
              <a:defRPr sz="1600"/>
            </a:lvl6pPr>
            <a:lvl7pPr lvl="6" algn="ctr">
              <a:lnSpc>
                <a:spcPct val="85000"/>
              </a:lnSpc>
              <a:spcBef>
                <a:spcPts val="600"/>
              </a:spcBef>
              <a:spcAft>
                <a:spcPts val="0"/>
              </a:spcAft>
              <a:buSzPts val="1600"/>
              <a:buNone/>
              <a:defRPr sz="1600"/>
            </a:lvl7pPr>
            <a:lvl8pPr lvl="7" algn="ctr">
              <a:lnSpc>
                <a:spcPct val="100000"/>
              </a:lnSpc>
              <a:spcBef>
                <a:spcPts val="1200"/>
              </a:spcBef>
              <a:spcAft>
                <a:spcPts val="0"/>
              </a:spcAft>
              <a:buClr>
                <a:schemeClr val="dk1"/>
              </a:buClr>
              <a:buSzPts val="1600"/>
              <a:buNone/>
              <a:defRPr sz="1600"/>
            </a:lvl8pPr>
            <a:lvl9pPr lvl="8" algn="ctr">
              <a:lnSpc>
                <a:spcPct val="85000"/>
              </a:lnSpc>
              <a:spcBef>
                <a:spcPts val="600"/>
              </a:spcBef>
              <a:spcAft>
                <a:spcPts val="1200"/>
              </a:spcAft>
              <a:buClr>
                <a:schemeClr val="dk1"/>
              </a:buClr>
              <a:buSzPts val="1600"/>
              <a:buNone/>
              <a:defRPr sz="1600"/>
            </a:lvl9pPr>
          </a:lstStyle>
          <a:p>
            <a:endParaRPr/>
          </a:p>
        </p:txBody>
      </p:sp>
      <p:sp>
        <p:nvSpPr>
          <p:cNvPr id="456" name="Google Shape;456;p60"/>
          <p:cNvSpPr txBox="1">
            <a:spLocks noGrp="1"/>
          </p:cNvSpPr>
          <p:nvPr>
            <p:ph type="body" idx="2"/>
          </p:nvPr>
        </p:nvSpPr>
        <p:spPr>
          <a:xfrm>
            <a:off x="685800" y="5096290"/>
            <a:ext cx="5067300" cy="280974"/>
          </a:xfrm>
          <a:prstGeom prst="rect">
            <a:avLst/>
          </a:prstGeom>
          <a:noFill/>
          <a:ln>
            <a:noFill/>
          </a:ln>
        </p:spPr>
        <p:txBody>
          <a:bodyPr spcFirstLastPara="1" wrap="square" lIns="0" tIns="0" rIns="0" bIns="0" anchor="b" anchorCtr="0">
            <a:spAutoFit/>
          </a:bodyPr>
          <a:lstStyle>
            <a:lvl1pPr marL="457200" lvl="0" indent="-228600" algn="l">
              <a:lnSpc>
                <a:spcPct val="83000"/>
              </a:lnSpc>
              <a:spcBef>
                <a:spcPts val="0"/>
              </a:spcBef>
              <a:spcAft>
                <a:spcPts val="0"/>
              </a:spcAft>
              <a:buClr>
                <a:schemeClr val="lt1"/>
              </a:buClr>
              <a:buSzPts val="2200"/>
              <a:buNone/>
              <a:defRPr sz="2200" b="1">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457" name="Google Shape;457;p60"/>
          <p:cNvSpPr txBox="1">
            <a:spLocks noGrp="1"/>
          </p:cNvSpPr>
          <p:nvPr>
            <p:ph type="body" idx="3"/>
          </p:nvPr>
        </p:nvSpPr>
        <p:spPr>
          <a:xfrm>
            <a:off x="685800" y="5482609"/>
            <a:ext cx="5067300" cy="229935"/>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lt1"/>
              </a:buClr>
              <a:buSzPts val="1800"/>
              <a:buNone/>
              <a:defRPr sz="1800" b="0">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458" name="Google Shape;458;p60"/>
          <p:cNvSpPr/>
          <p:nvPr/>
        </p:nvSpPr>
        <p:spPr>
          <a:xfrm>
            <a:off x="6669388" y="2043364"/>
            <a:ext cx="161760" cy="161760"/>
          </a:xfrm>
          <a:prstGeom prst="ellipse">
            <a:avLst/>
          </a:prstGeom>
          <a:noFill/>
          <a:ln w="12700" cap="rnd"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sng" strike="noStrike" cap="none">
              <a:solidFill>
                <a:srgbClr val="000000"/>
              </a:solidFill>
              <a:latin typeface="Arial"/>
              <a:ea typeface="Arial"/>
              <a:cs typeface="Arial"/>
              <a:sym typeface="Arial"/>
              <a:hlinkClick r:id="rId4"/>
            </a:endParaRPr>
          </a:p>
        </p:txBody>
      </p:sp>
      <p:sp>
        <p:nvSpPr>
          <p:cNvPr id="459" name="Google Shape;459;p60"/>
          <p:cNvSpPr>
            <a:spLocks noGrp="1"/>
          </p:cNvSpPr>
          <p:nvPr>
            <p:ph type="pic" idx="4"/>
          </p:nvPr>
        </p:nvSpPr>
        <p:spPr>
          <a:xfrm>
            <a:off x="6885940" y="1343432"/>
            <a:ext cx="4173220" cy="4171136"/>
          </a:xfrm>
          <a:prstGeom prst="rect">
            <a:avLst/>
          </a:prstGeom>
          <a:solidFill>
            <a:schemeClr val="lt1"/>
          </a:solidFill>
          <a:ln>
            <a:noFill/>
          </a:ln>
        </p:spPr>
        <p:txBody>
          <a:bodyPr spcFirstLastPara="1" wrap="square" lIns="228600" tIns="228600" rIns="228600" bIns="22860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60" name="Google Shape;460;p60"/>
          <p:cNvSpPr/>
          <p:nvPr/>
        </p:nvSpPr>
        <p:spPr>
          <a:xfrm>
            <a:off x="10836946" y="87136"/>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 2020 SPLUNK INC.</a:t>
            </a:r>
            <a:endParaRPr sz="700" b="0" i="0" u="none" strike="noStrike" cap="non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Speaker Intro">
  <p:cSld name="Three Speaker Intro">
    <p:spTree>
      <p:nvGrpSpPr>
        <p:cNvPr id="1" name="Shape 461"/>
        <p:cNvGrpSpPr/>
        <p:nvPr/>
      </p:nvGrpSpPr>
      <p:grpSpPr>
        <a:xfrm>
          <a:off x="0" y="0"/>
          <a:ext cx="0" cy="0"/>
          <a:chOff x="0" y="0"/>
          <a:chExt cx="0" cy="0"/>
        </a:xfrm>
      </p:grpSpPr>
      <p:sp>
        <p:nvSpPr>
          <p:cNvPr id="462" name="Google Shape;462;p61"/>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61"/>
          <p:cNvSpPr txBox="1">
            <a:spLocks noGrp="1"/>
          </p:cNvSpPr>
          <p:nvPr>
            <p:ph type="body" idx="1"/>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464" name="Google Shape;464;p61"/>
          <p:cNvSpPr txBox="1">
            <a:spLocks noGrp="1"/>
          </p:cNvSpPr>
          <p:nvPr>
            <p:ph type="body" idx="2"/>
          </p:nvPr>
        </p:nvSpPr>
        <p:spPr>
          <a:xfrm>
            <a:off x="600901" y="5813717"/>
            <a:ext cx="3018278" cy="229935"/>
          </a:xfrm>
          <a:prstGeom prst="rect">
            <a:avLst/>
          </a:prstGeom>
          <a:noFill/>
          <a:ln>
            <a:noFill/>
          </a:ln>
        </p:spPr>
        <p:txBody>
          <a:bodyPr spcFirstLastPara="1" wrap="square" lIns="0" tIns="0" rIns="0" bIns="0" anchor="t" anchorCtr="0">
            <a:spAutoFit/>
          </a:bodyPr>
          <a:lstStyle>
            <a:lvl1pPr marL="457200" lvl="0" indent="-228600" algn="ctr">
              <a:lnSpc>
                <a:spcPct val="83000"/>
              </a:lnSpc>
              <a:spcBef>
                <a:spcPts val="0"/>
              </a:spcBef>
              <a:spcAft>
                <a:spcPts val="0"/>
              </a:spcAft>
              <a:buClr>
                <a:srgbClr val="737373"/>
              </a:buClr>
              <a:buSzPts val="1800"/>
              <a:buNone/>
              <a:defRPr sz="1800">
                <a:solidFill>
                  <a:srgbClr val="737373"/>
                </a:solidFil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465" name="Google Shape;465;p61"/>
          <p:cNvSpPr txBox="1">
            <a:spLocks noGrp="1"/>
          </p:cNvSpPr>
          <p:nvPr>
            <p:ph type="body" idx="3"/>
          </p:nvPr>
        </p:nvSpPr>
        <p:spPr>
          <a:xfrm>
            <a:off x="600901" y="4998012"/>
            <a:ext cx="3018278" cy="689420"/>
          </a:xfrm>
          <a:prstGeom prst="rect">
            <a:avLst/>
          </a:prstGeom>
          <a:noFill/>
          <a:ln>
            <a:noFill/>
          </a:ln>
        </p:spPr>
        <p:txBody>
          <a:bodyPr spcFirstLastPara="1" wrap="square" lIns="0" tIns="0" rIns="0" bIns="0" anchor="ctr" anchorCtr="0">
            <a:spAutoFit/>
          </a:bodyPr>
          <a:lstStyle>
            <a:lvl1pPr marL="457200" lvl="0" indent="-228600" algn="ctr">
              <a:lnSpc>
                <a:spcPct val="80000"/>
              </a:lnSpc>
              <a:spcBef>
                <a:spcPts val="0"/>
              </a:spcBef>
              <a:spcAft>
                <a:spcPts val="0"/>
              </a:spcAft>
              <a:buClr>
                <a:schemeClr val="dk1"/>
              </a:buClr>
              <a:buSzPts val="2800"/>
              <a:buNone/>
              <a:defRPr sz="28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466" name="Google Shape;466;p61"/>
          <p:cNvSpPr/>
          <p:nvPr/>
        </p:nvSpPr>
        <p:spPr>
          <a:xfrm>
            <a:off x="901852" y="2331720"/>
            <a:ext cx="2428806" cy="2428806"/>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7" name="Google Shape;467;p61"/>
          <p:cNvSpPr/>
          <p:nvPr/>
        </p:nvSpPr>
        <p:spPr>
          <a:xfrm>
            <a:off x="835812" y="2265680"/>
            <a:ext cx="2560886" cy="2560886"/>
          </a:xfrm>
          <a:prstGeom prst="pie">
            <a:avLst>
              <a:gd name="adj1" fmla="val 0"/>
              <a:gd name="adj2" fmla="val 16200000"/>
            </a:avLst>
          </a:prstGeom>
          <a:gradFill>
            <a:gsLst>
              <a:gs pos="0">
                <a:schemeClr val="accent6"/>
              </a:gs>
              <a:gs pos="1000">
                <a:schemeClr val="accent6"/>
              </a:gs>
              <a:gs pos="76000">
                <a:srgbClr val="EC008C"/>
              </a:gs>
              <a:gs pos="100000">
                <a:srgbClr val="EC008C"/>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468" name="Google Shape;468;p61"/>
          <p:cNvSpPr>
            <a:spLocks noGrp="1"/>
          </p:cNvSpPr>
          <p:nvPr>
            <p:ph type="pic" idx="4"/>
          </p:nvPr>
        </p:nvSpPr>
        <p:spPr>
          <a:xfrm>
            <a:off x="1013061" y="2443480"/>
            <a:ext cx="2206388" cy="2205286"/>
          </a:xfrm>
          <a:prstGeom prst="ellipse">
            <a:avLst/>
          </a:prstGeom>
          <a:solidFill>
            <a:schemeClr val="lt1"/>
          </a:solid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69" name="Google Shape;469;p61"/>
          <p:cNvSpPr/>
          <p:nvPr/>
        </p:nvSpPr>
        <p:spPr>
          <a:xfrm>
            <a:off x="4881597" y="2331720"/>
            <a:ext cx="2428806" cy="2428806"/>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p61"/>
          <p:cNvSpPr/>
          <p:nvPr/>
        </p:nvSpPr>
        <p:spPr>
          <a:xfrm>
            <a:off x="4815557" y="2265680"/>
            <a:ext cx="2560886" cy="2560886"/>
          </a:xfrm>
          <a:prstGeom prst="pie">
            <a:avLst>
              <a:gd name="adj1" fmla="val 0"/>
              <a:gd name="adj2" fmla="val 16200000"/>
            </a:avLst>
          </a:prstGeom>
          <a:gradFill>
            <a:gsLst>
              <a:gs pos="0">
                <a:schemeClr val="accent6"/>
              </a:gs>
              <a:gs pos="1000">
                <a:schemeClr val="accent6"/>
              </a:gs>
              <a:gs pos="76000">
                <a:srgbClr val="EC008C"/>
              </a:gs>
              <a:gs pos="100000">
                <a:srgbClr val="EC008C"/>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471" name="Google Shape;471;p61"/>
          <p:cNvSpPr>
            <a:spLocks noGrp="1"/>
          </p:cNvSpPr>
          <p:nvPr>
            <p:ph type="pic" idx="5"/>
          </p:nvPr>
        </p:nvSpPr>
        <p:spPr>
          <a:xfrm>
            <a:off x="4992806" y="2443480"/>
            <a:ext cx="2206388" cy="2205286"/>
          </a:xfrm>
          <a:prstGeom prst="ellipse">
            <a:avLst/>
          </a:prstGeom>
          <a:solidFill>
            <a:schemeClr val="lt1"/>
          </a:solid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72" name="Google Shape;472;p61"/>
          <p:cNvSpPr/>
          <p:nvPr/>
        </p:nvSpPr>
        <p:spPr>
          <a:xfrm>
            <a:off x="8853660" y="2331720"/>
            <a:ext cx="2428806" cy="2428806"/>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3" name="Google Shape;473;p61"/>
          <p:cNvSpPr/>
          <p:nvPr/>
        </p:nvSpPr>
        <p:spPr>
          <a:xfrm>
            <a:off x="8787620" y="2265680"/>
            <a:ext cx="2560886" cy="2560886"/>
          </a:xfrm>
          <a:prstGeom prst="pie">
            <a:avLst>
              <a:gd name="adj1" fmla="val 0"/>
              <a:gd name="adj2" fmla="val 16200000"/>
            </a:avLst>
          </a:prstGeom>
          <a:gradFill>
            <a:gsLst>
              <a:gs pos="0">
                <a:schemeClr val="accent6"/>
              </a:gs>
              <a:gs pos="1000">
                <a:schemeClr val="accent6"/>
              </a:gs>
              <a:gs pos="76000">
                <a:srgbClr val="EC008C"/>
              </a:gs>
              <a:gs pos="100000">
                <a:srgbClr val="EC008C"/>
              </a:gs>
            </a:gsLst>
            <a:lin ang="54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474" name="Google Shape;474;p61"/>
          <p:cNvSpPr>
            <a:spLocks noGrp="1"/>
          </p:cNvSpPr>
          <p:nvPr>
            <p:ph type="pic" idx="6"/>
          </p:nvPr>
        </p:nvSpPr>
        <p:spPr>
          <a:xfrm>
            <a:off x="8964869" y="2443480"/>
            <a:ext cx="2206388" cy="2205286"/>
          </a:xfrm>
          <a:prstGeom prst="ellipse">
            <a:avLst/>
          </a:prstGeom>
          <a:solidFill>
            <a:schemeClr val="lt1"/>
          </a:solid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475" name="Google Shape;475;p61"/>
          <p:cNvSpPr txBox="1">
            <a:spLocks noGrp="1"/>
          </p:cNvSpPr>
          <p:nvPr>
            <p:ph type="body" idx="7"/>
          </p:nvPr>
        </p:nvSpPr>
        <p:spPr>
          <a:xfrm>
            <a:off x="4601400" y="5813717"/>
            <a:ext cx="3018278" cy="229935"/>
          </a:xfrm>
          <a:prstGeom prst="rect">
            <a:avLst/>
          </a:prstGeom>
          <a:noFill/>
          <a:ln>
            <a:noFill/>
          </a:ln>
        </p:spPr>
        <p:txBody>
          <a:bodyPr spcFirstLastPara="1" wrap="square" lIns="0" tIns="0" rIns="0" bIns="0" anchor="t" anchorCtr="0">
            <a:spAutoFit/>
          </a:bodyPr>
          <a:lstStyle>
            <a:lvl1pPr marL="457200" lvl="0" indent="-228600" algn="ctr">
              <a:lnSpc>
                <a:spcPct val="83000"/>
              </a:lnSpc>
              <a:spcBef>
                <a:spcPts val="0"/>
              </a:spcBef>
              <a:spcAft>
                <a:spcPts val="0"/>
              </a:spcAft>
              <a:buClr>
                <a:srgbClr val="737373"/>
              </a:buClr>
              <a:buSzPts val="1800"/>
              <a:buNone/>
              <a:defRPr sz="1800">
                <a:solidFill>
                  <a:srgbClr val="737373"/>
                </a:solidFil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476" name="Google Shape;476;p61"/>
          <p:cNvSpPr txBox="1">
            <a:spLocks noGrp="1"/>
          </p:cNvSpPr>
          <p:nvPr>
            <p:ph type="body" idx="8"/>
          </p:nvPr>
        </p:nvSpPr>
        <p:spPr>
          <a:xfrm>
            <a:off x="4601400" y="4998012"/>
            <a:ext cx="3018278" cy="689420"/>
          </a:xfrm>
          <a:prstGeom prst="rect">
            <a:avLst/>
          </a:prstGeom>
          <a:noFill/>
          <a:ln>
            <a:noFill/>
          </a:ln>
        </p:spPr>
        <p:txBody>
          <a:bodyPr spcFirstLastPara="1" wrap="square" lIns="0" tIns="0" rIns="0" bIns="0" anchor="ctr" anchorCtr="0">
            <a:spAutoFit/>
          </a:bodyPr>
          <a:lstStyle>
            <a:lvl1pPr marL="457200" lvl="0" indent="-228600" algn="ctr">
              <a:lnSpc>
                <a:spcPct val="80000"/>
              </a:lnSpc>
              <a:spcBef>
                <a:spcPts val="0"/>
              </a:spcBef>
              <a:spcAft>
                <a:spcPts val="0"/>
              </a:spcAft>
              <a:buClr>
                <a:schemeClr val="dk1"/>
              </a:buClr>
              <a:buSzPts val="2800"/>
              <a:buNone/>
              <a:defRPr sz="28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477" name="Google Shape;477;p61"/>
          <p:cNvSpPr txBox="1">
            <a:spLocks noGrp="1"/>
          </p:cNvSpPr>
          <p:nvPr>
            <p:ph type="body" idx="9"/>
          </p:nvPr>
        </p:nvSpPr>
        <p:spPr>
          <a:xfrm>
            <a:off x="8568272" y="5813717"/>
            <a:ext cx="3018278" cy="229935"/>
          </a:xfrm>
          <a:prstGeom prst="rect">
            <a:avLst/>
          </a:prstGeom>
          <a:noFill/>
          <a:ln>
            <a:noFill/>
          </a:ln>
        </p:spPr>
        <p:txBody>
          <a:bodyPr spcFirstLastPara="1" wrap="square" lIns="0" tIns="0" rIns="0" bIns="0" anchor="t" anchorCtr="0">
            <a:spAutoFit/>
          </a:bodyPr>
          <a:lstStyle>
            <a:lvl1pPr marL="457200" lvl="0" indent="-228600" algn="ctr">
              <a:lnSpc>
                <a:spcPct val="83000"/>
              </a:lnSpc>
              <a:spcBef>
                <a:spcPts val="0"/>
              </a:spcBef>
              <a:spcAft>
                <a:spcPts val="0"/>
              </a:spcAft>
              <a:buClr>
                <a:srgbClr val="737373"/>
              </a:buClr>
              <a:buSzPts val="1800"/>
              <a:buNone/>
              <a:defRPr sz="1800">
                <a:solidFill>
                  <a:srgbClr val="737373"/>
                </a:solidFil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478" name="Google Shape;478;p61"/>
          <p:cNvSpPr txBox="1">
            <a:spLocks noGrp="1"/>
          </p:cNvSpPr>
          <p:nvPr>
            <p:ph type="body" idx="13"/>
          </p:nvPr>
        </p:nvSpPr>
        <p:spPr>
          <a:xfrm>
            <a:off x="8568272" y="4998012"/>
            <a:ext cx="3018278" cy="689420"/>
          </a:xfrm>
          <a:prstGeom prst="rect">
            <a:avLst/>
          </a:prstGeom>
          <a:noFill/>
          <a:ln>
            <a:noFill/>
          </a:ln>
        </p:spPr>
        <p:txBody>
          <a:bodyPr spcFirstLastPara="1" wrap="square" lIns="0" tIns="0" rIns="0" bIns="0" anchor="ctr" anchorCtr="0">
            <a:spAutoFit/>
          </a:bodyPr>
          <a:lstStyle>
            <a:lvl1pPr marL="457200" lvl="0" indent="-228600" algn="ctr">
              <a:lnSpc>
                <a:spcPct val="80000"/>
              </a:lnSpc>
              <a:spcBef>
                <a:spcPts val="0"/>
              </a:spcBef>
              <a:spcAft>
                <a:spcPts val="0"/>
              </a:spcAft>
              <a:buClr>
                <a:schemeClr val="dk1"/>
              </a:buClr>
              <a:buSzPts val="2800"/>
              <a:buNone/>
              <a:defRPr sz="2800" b="1">
                <a:solidFill>
                  <a:schemeClr val="dk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blipFill>
          <a:blip r:embed="rId2">
            <a:alphaModFix/>
          </a:blip>
          <a:stretch>
            <a:fillRect/>
          </a:stretch>
        </a:blipFill>
        <a:effectLst/>
      </p:bgPr>
    </p:bg>
    <p:spTree>
      <p:nvGrpSpPr>
        <p:cNvPr id="1" name="Shape 529"/>
        <p:cNvGrpSpPr/>
        <p:nvPr/>
      </p:nvGrpSpPr>
      <p:grpSpPr>
        <a:xfrm>
          <a:off x="0" y="0"/>
          <a:ext cx="0" cy="0"/>
          <a:chOff x="0" y="0"/>
          <a:chExt cx="0" cy="0"/>
        </a:xfrm>
      </p:grpSpPr>
      <p:sp>
        <p:nvSpPr>
          <p:cNvPr id="530" name="Google Shape;530;p63"/>
          <p:cNvSpPr txBox="1"/>
          <p:nvPr/>
        </p:nvSpPr>
        <p:spPr>
          <a:xfrm>
            <a:off x="2650628" y="2936558"/>
            <a:ext cx="6890744" cy="984885"/>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8000"/>
              <a:buFont typeface="Arial"/>
              <a:buNone/>
            </a:pPr>
            <a:r>
              <a:rPr lang="en-US" sz="8000" b="1"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pic>
        <p:nvPicPr>
          <p:cNvPr id="531" name="Google Shape;531;p63"/>
          <p:cNvPicPr preferRelativeResize="0"/>
          <p:nvPr/>
        </p:nvPicPr>
        <p:blipFill rotWithShape="1">
          <a:blip r:embed="rId3">
            <a:alphaModFix/>
          </a:blip>
          <a:srcRect/>
          <a:stretch/>
        </p:blipFill>
        <p:spPr>
          <a:xfrm>
            <a:off x="7492006" y="5740400"/>
            <a:ext cx="4014194" cy="537553"/>
          </a:xfrm>
          <a:prstGeom prst="rect">
            <a:avLst/>
          </a:prstGeom>
          <a:noFill/>
          <a:ln>
            <a:noFill/>
          </a:ln>
        </p:spPr>
      </p:pic>
      <p:sp>
        <p:nvSpPr>
          <p:cNvPr id="532" name="Google Shape;532;p63"/>
          <p:cNvSpPr/>
          <p:nvPr/>
        </p:nvSpPr>
        <p:spPr>
          <a:xfrm>
            <a:off x="10836946" y="87136"/>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 2020 SPLUNK INC.</a:t>
            </a:r>
            <a:endParaRPr sz="700" b="0" i="0" u="none" strike="noStrike" cap="non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Font typeface="Raleway"/>
              <a:buNone/>
              <a:defRPr b="1">
                <a:latin typeface="Raleway"/>
                <a:ea typeface="Raleway"/>
                <a:cs typeface="Raleway"/>
                <a:sym typeface="Raleway"/>
              </a:defRPr>
            </a:lvl1pPr>
          </a:lstStyle>
          <a:p>
            <a:endParaRPr/>
          </a:p>
        </p:txBody>
      </p:sp>
      <p:sp>
        <p:nvSpPr>
          <p:cNvPr id="120" name="Google Shape;120;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95237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ighted Right">
  <p:cSld name="Weighted Righ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685800" y="2368296"/>
            <a:ext cx="3149598"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47" name="Google Shape;47;p27"/>
          <p:cNvSpPr txBox="1">
            <a:spLocks noGrp="1"/>
          </p:cNvSpPr>
          <p:nvPr>
            <p:ph type="body" idx="2"/>
          </p:nvPr>
        </p:nvSpPr>
        <p:spPr>
          <a:xfrm>
            <a:off x="4521198" y="2368296"/>
            <a:ext cx="6981954"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48" name="Google Shape;48;p27"/>
          <p:cNvSpPr txBox="1">
            <a:spLocks noGrp="1"/>
          </p:cNvSpPr>
          <p:nvPr>
            <p:ph type="body" idx="3"/>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5"/>
          <p:cNvSpPr txBox="1">
            <a:spLocks noGrp="1"/>
          </p:cNvSpPr>
          <p:nvPr>
            <p:ph type="body" idx="1"/>
          </p:nvPr>
        </p:nvSpPr>
        <p:spPr>
          <a:xfrm>
            <a:off x="685800" y="2368296"/>
            <a:ext cx="10817352"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38" name="Google Shape;38;p25"/>
          <p:cNvSpPr txBox="1">
            <a:spLocks noGrp="1"/>
          </p:cNvSpPr>
          <p:nvPr>
            <p:ph type="body" idx="2"/>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extLst>
      <p:ext uri="{BB962C8B-B14F-4D97-AF65-F5344CB8AC3E}">
        <p14:creationId xmlns:p14="http://schemas.microsoft.com/office/powerpoint/2010/main" val="258925762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bg bwMode="lt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1E79-E5C3-45B7-B8A8-44379F1FF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92B28C-EF0C-470D-83F4-B97C0A1392A4}"/>
              </a:ext>
            </a:extLst>
          </p:cNvPr>
          <p:cNvSpPr>
            <a:spLocks noGrp="1"/>
          </p:cNvSpPr>
          <p:nvPr>
            <p:ph idx="1"/>
          </p:nvPr>
        </p:nvSpPr>
        <p:spPr>
          <a:xfrm>
            <a:off x="685800" y="2368296"/>
            <a:ext cx="10817352" cy="3803904"/>
          </a:xfrm>
        </p:spPr>
        <p:txBody>
          <a:bodyPr/>
          <a:lstStyle>
            <a:lvl1pPr>
              <a:spcBef>
                <a:spcPts val="2000"/>
              </a:spcBef>
              <a:defRPr>
                <a:latin typeface="+mn-lt"/>
              </a:defRPr>
            </a:lvl1pPr>
            <a:lvl2pPr>
              <a:spcBef>
                <a:spcPts val="400"/>
              </a:spcBef>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995DAD6-A2B0-4D82-8AB9-841C98968AF6}"/>
              </a:ext>
            </a:extLst>
          </p:cNvPr>
          <p:cNvSpPr>
            <a:spLocks noGrp="1"/>
          </p:cNvSpPr>
          <p:nvPr>
            <p:ph type="body" idx="13"/>
          </p:nvPr>
        </p:nvSpPr>
        <p:spPr>
          <a:xfrm>
            <a:off x="685800" y="1592812"/>
            <a:ext cx="10820400" cy="280974"/>
          </a:xfrm>
        </p:spPr>
        <p:txBody>
          <a:bodyPr anchor="t">
            <a:spAutoFit/>
          </a:bodyPr>
          <a:lstStyle>
            <a:lvl1pPr marL="0" indent="0">
              <a:lnSpc>
                <a:spcPct val="83000"/>
              </a:lnSpc>
              <a:spcBef>
                <a:spcPts val="0"/>
              </a:spcBef>
              <a:spcAft>
                <a:spcPts val="0"/>
              </a:spcAft>
              <a:buNone/>
              <a:defRPr sz="2200" b="0" spc="-30"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77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B2F2C99-DEC9-42D7-9D7E-BF58A70F7FFD}"/>
              </a:ext>
            </a:extLst>
          </p:cNvPr>
          <p:cNvSpPr/>
          <p:nvPr userDrawn="1"/>
        </p:nvSpPr>
        <p:spPr>
          <a:xfrm>
            <a:off x="0" y="0"/>
            <a:ext cx="12192000" cy="6858000"/>
          </a:xfrm>
          <a:prstGeom prst="rect">
            <a:avLst/>
          </a:prstGeom>
          <a:gradFill flip="none" rotWithShape="1">
            <a:gsLst>
              <a:gs pos="100000">
                <a:schemeClr val="accent2"/>
              </a:gs>
              <a:gs pos="84000">
                <a:schemeClr val="accent2">
                  <a:alpha val="0"/>
                </a:schemeClr>
              </a:gs>
            </a:gsLst>
            <a:lin ang="2700000" scaled="1"/>
            <a:tileRect/>
          </a:gradFill>
          <a:ln w="9525" cap="flat">
            <a:noFill/>
            <a:prstDash val="solid"/>
            <a:miter/>
          </a:ln>
        </p:spPr>
        <p:txBody>
          <a:bodyPr rtlCol="0" anchor="ctr"/>
          <a:lstStyle/>
          <a:p>
            <a:pPr algn="l">
              <a:lnSpc>
                <a:spcPct val="85000"/>
              </a:lnSpc>
              <a:spcBef>
                <a:spcPts val="800"/>
              </a:spcBef>
              <a:spcAft>
                <a:spcPts val="400"/>
              </a:spcAft>
            </a:pPr>
            <a:endParaRPr lang="en-US" kern="100" spc="-30" err="1">
              <a:solidFill>
                <a:schemeClr val="bg1"/>
              </a:solidFill>
              <a:latin typeface="+mj-lt"/>
            </a:endParaRPr>
          </a:p>
        </p:txBody>
      </p:sp>
      <p:sp>
        <p:nvSpPr>
          <p:cNvPr id="25" name="Freeform: Shape 24">
            <a:extLst>
              <a:ext uri="{FF2B5EF4-FFF2-40B4-BE49-F238E27FC236}">
                <a16:creationId xmlns:a16="http://schemas.microsoft.com/office/drawing/2014/main" id="{D9166124-0000-4826-B35B-6DD72246F5C1}"/>
              </a:ext>
            </a:extLst>
          </p:cNvPr>
          <p:cNvSpPr/>
          <p:nvPr userDrawn="1"/>
        </p:nvSpPr>
        <p:spPr>
          <a:xfrm rot="20151379">
            <a:off x="9785271" y="6331762"/>
            <a:ext cx="2544966" cy="131647"/>
          </a:xfrm>
          <a:custGeom>
            <a:avLst/>
            <a:gdLst>
              <a:gd name="connsiteX0" fmla="*/ 2544966 w 2544966"/>
              <a:gd name="connsiteY0" fmla="*/ 0 h 131647"/>
              <a:gd name="connsiteX1" fmla="*/ 2485957 w 2544966"/>
              <a:gd name="connsiteY1" fmla="*/ 131647 h 131647"/>
              <a:gd name="connsiteX2" fmla="*/ 293700 w 2544966"/>
              <a:gd name="connsiteY2" fmla="*/ 131647 h 131647"/>
              <a:gd name="connsiteX3" fmla="*/ 0 w 2544966"/>
              <a:gd name="connsiteY3" fmla="*/ 0 h 131647"/>
            </a:gdLst>
            <a:ahLst/>
            <a:cxnLst>
              <a:cxn ang="0">
                <a:pos x="connsiteX0" y="connsiteY0"/>
              </a:cxn>
              <a:cxn ang="0">
                <a:pos x="connsiteX1" y="connsiteY1"/>
              </a:cxn>
              <a:cxn ang="0">
                <a:pos x="connsiteX2" y="connsiteY2"/>
              </a:cxn>
              <a:cxn ang="0">
                <a:pos x="connsiteX3" y="connsiteY3"/>
              </a:cxn>
            </a:cxnLst>
            <a:rect l="l" t="t" r="r" b="b"/>
            <a:pathLst>
              <a:path w="2544966" h="131647">
                <a:moveTo>
                  <a:pt x="2544966" y="0"/>
                </a:moveTo>
                <a:lnTo>
                  <a:pt x="2485957" y="131647"/>
                </a:lnTo>
                <a:lnTo>
                  <a:pt x="293700" y="131647"/>
                </a:lnTo>
                <a:lnTo>
                  <a:pt x="0" y="0"/>
                </a:lnTo>
                <a:close/>
              </a:path>
            </a:pathLst>
          </a:custGeom>
          <a:gradFill flip="none" rotWithShape="1">
            <a:gsLst>
              <a:gs pos="95575">
                <a:schemeClr val="accent2">
                  <a:alpha val="52000"/>
                </a:schemeClr>
              </a:gs>
              <a:gs pos="44000">
                <a:schemeClr val="accent1"/>
              </a:gs>
            </a:gsLst>
            <a:lin ang="0" scaled="1"/>
            <a:tileRect/>
          </a:gradFill>
          <a:ln w="1524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err="1">
              <a:ln>
                <a:noFill/>
              </a:ln>
              <a:solidFill>
                <a:prstClr val="white"/>
              </a:solidFill>
              <a:effectLst/>
              <a:uLnTx/>
              <a:uFillTx/>
            </a:endParaRPr>
          </a:p>
        </p:txBody>
      </p:sp>
      <p:sp>
        <p:nvSpPr>
          <p:cNvPr id="63" name="Text Placeholder 2">
            <a:extLst>
              <a:ext uri="{FF2B5EF4-FFF2-40B4-BE49-F238E27FC236}">
                <a16:creationId xmlns:a16="http://schemas.microsoft.com/office/drawing/2014/main" id="{71DBD248-CEB1-4A4C-886D-9B178BEA6303}"/>
              </a:ext>
            </a:extLst>
          </p:cNvPr>
          <p:cNvSpPr>
            <a:spLocks noGrp="1"/>
          </p:cNvSpPr>
          <p:nvPr>
            <p:ph idx="16" hasCustomPrompt="1"/>
          </p:nvPr>
        </p:nvSpPr>
        <p:spPr>
          <a:xfrm>
            <a:off x="685801" y="812801"/>
            <a:ext cx="5721352" cy="5364162"/>
          </a:xfrm>
          <a:prstGeom prst="rect">
            <a:avLst/>
          </a:prstGeom>
        </p:spPr>
        <p:txBody>
          <a:bodyPr vert="horz" lIns="0" tIns="0" rIns="0" bIns="0" rtlCol="0" anchor="ctr">
            <a:normAutofit/>
          </a:bodyPr>
          <a:lstStyle>
            <a:lvl1pPr marL="228600" indent="-228600">
              <a:lnSpc>
                <a:spcPct val="100000"/>
              </a:lnSpc>
              <a:spcBef>
                <a:spcPts val="600"/>
              </a:spcBef>
              <a:spcAft>
                <a:spcPts val="1200"/>
              </a:spcAft>
              <a:buFont typeface="Arial" panose="020B0604020202020204" pitchFamily="34" charset="0"/>
              <a:buChar char="“"/>
              <a:defRPr sz="3600" i="0" spc="-30" baseline="0">
                <a:solidFill>
                  <a:schemeClr val="bg1"/>
                </a:solidFill>
                <a:latin typeface="+mn-lt"/>
              </a:defRPr>
            </a:lvl1pPr>
            <a:lvl2pPr marL="228600" indent="0">
              <a:lnSpc>
                <a:spcPct val="100000"/>
              </a:lnSpc>
              <a:spcBef>
                <a:spcPts val="1200"/>
              </a:spcBef>
              <a:spcAft>
                <a:spcPts val="600"/>
              </a:spcAft>
              <a:buFont typeface="Arial" panose="020B0604020202020204" pitchFamily="34" charset="0"/>
              <a:buChar char="​"/>
              <a:defRPr sz="2200" b="1" spc="-50" baseline="0">
                <a:solidFill>
                  <a:schemeClr val="bg1"/>
                </a:solidFill>
                <a:latin typeface="+mj-lt"/>
              </a:defRPr>
            </a:lvl2pPr>
            <a:lvl3pPr marL="228600" indent="0">
              <a:lnSpc>
                <a:spcPct val="100000"/>
              </a:lnSpc>
              <a:spcBef>
                <a:spcPts val="1200"/>
              </a:spcBef>
              <a:spcAft>
                <a:spcPts val="600"/>
              </a:spcAft>
              <a:buFont typeface="Arial" panose="020B0604020202020204" pitchFamily="34" charset="0"/>
              <a:buChar char="​"/>
              <a:defRPr sz="2200" b="1" kern="100" spc="-50" baseline="0">
                <a:solidFill>
                  <a:schemeClr val="bg1"/>
                </a:solidFill>
                <a:latin typeface="+mj-lt"/>
              </a:defRPr>
            </a:lvl3pPr>
            <a:lvl4pPr marL="228600" indent="0">
              <a:lnSpc>
                <a:spcPct val="100000"/>
              </a:lnSpc>
              <a:spcBef>
                <a:spcPts val="1200"/>
              </a:spcBef>
              <a:spcAft>
                <a:spcPts val="600"/>
              </a:spcAft>
              <a:buClr>
                <a:schemeClr val="accent1"/>
              </a:buClr>
              <a:buFont typeface="Arial" panose="020B0604020202020204" pitchFamily="34" charset="0"/>
              <a:buChar char="​"/>
              <a:defRPr sz="2200" b="1" kern="100" spc="-50" baseline="0">
                <a:solidFill>
                  <a:schemeClr val="bg1"/>
                </a:solidFill>
                <a:latin typeface="+mj-lt"/>
              </a:defRPr>
            </a:lvl4pPr>
            <a:lvl5pPr marL="228600" indent="0">
              <a:lnSpc>
                <a:spcPct val="100000"/>
              </a:lnSpc>
              <a:spcBef>
                <a:spcPts val="1200"/>
              </a:spcBef>
              <a:spcAft>
                <a:spcPts val="600"/>
              </a:spcAft>
              <a:buFont typeface="Arial" panose="020B0604020202020204" pitchFamily="34" charset="0"/>
              <a:buChar char="​"/>
              <a:defRPr sz="2200" b="1" kern="100" spc="-50" baseline="0">
                <a:solidFill>
                  <a:schemeClr val="bg1"/>
                </a:solidFill>
                <a:latin typeface="+mj-lt"/>
              </a:defRPr>
            </a:lvl5pPr>
            <a:lvl6pPr marL="228600" indent="0">
              <a:lnSpc>
                <a:spcPct val="100000"/>
              </a:lnSpc>
              <a:spcBef>
                <a:spcPts val="1200"/>
              </a:spcBef>
              <a:spcAft>
                <a:spcPts val="600"/>
              </a:spcAft>
              <a:buFont typeface="Arial" panose="020B0604020202020204" pitchFamily="34" charset="0"/>
              <a:buChar char="​"/>
              <a:defRPr sz="2200" b="1" kern="100" spc="-50" baseline="0">
                <a:solidFill>
                  <a:schemeClr val="bg1"/>
                </a:solidFill>
                <a:latin typeface="+mj-lt"/>
              </a:defRPr>
            </a:lvl6pPr>
            <a:lvl7pPr marL="228600" indent="0">
              <a:lnSpc>
                <a:spcPct val="100000"/>
              </a:lnSpc>
              <a:spcBef>
                <a:spcPts val="1200"/>
              </a:spcBef>
              <a:spcAft>
                <a:spcPts val="600"/>
              </a:spcAft>
              <a:buFont typeface="Arial" panose="020B0604020202020204" pitchFamily="34" charset="0"/>
              <a:buChar char="​"/>
              <a:defRPr sz="2200" b="1" kern="100" spc="-50" baseline="0">
                <a:solidFill>
                  <a:schemeClr val="bg1"/>
                </a:solidFill>
                <a:latin typeface="+mj-lt"/>
              </a:defRPr>
            </a:lvl7pPr>
            <a:lvl8pPr marL="228600" indent="0">
              <a:lnSpc>
                <a:spcPct val="100000"/>
              </a:lnSpc>
              <a:spcBef>
                <a:spcPts val="1200"/>
              </a:spcBef>
              <a:spcAft>
                <a:spcPts val="600"/>
              </a:spcAft>
              <a:buFont typeface="Arial" panose="020B0604020202020204" pitchFamily="34" charset="0"/>
              <a:buChar char="​"/>
              <a:defRPr sz="2200" b="1" kern="100" spc="-50" baseline="0">
                <a:solidFill>
                  <a:schemeClr val="bg1"/>
                </a:solidFill>
                <a:latin typeface="+mj-lt"/>
              </a:defRPr>
            </a:lvl8pPr>
            <a:lvl9pPr marL="228600" indent="0">
              <a:lnSpc>
                <a:spcPct val="100000"/>
              </a:lnSpc>
              <a:spcBef>
                <a:spcPts val="1200"/>
              </a:spcBef>
              <a:spcAft>
                <a:spcPts val="600"/>
              </a:spcAft>
              <a:buFont typeface="Arial" panose="020B0604020202020204" pitchFamily="34" charset="0"/>
              <a:buChar char="​"/>
              <a:defRPr sz="2200" b="1" kern="100" spc="-50" baseline="0">
                <a:solidFill>
                  <a:schemeClr val="bg1"/>
                </a:solidFill>
                <a:latin typeface="+mj-lt"/>
              </a:defRPr>
            </a:lvl9pPr>
          </a:lstStyle>
          <a:p>
            <a:pPr lvl="0"/>
            <a:r>
              <a:rPr lang="en-US"/>
              <a:t>Click to add Quote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a:t>Eighth</a:t>
            </a:r>
          </a:p>
          <a:p>
            <a:pPr lvl="8"/>
            <a:r>
              <a:rPr lang="en-US"/>
              <a:t>Nine</a:t>
            </a:r>
          </a:p>
        </p:txBody>
      </p:sp>
      <p:sp>
        <p:nvSpPr>
          <p:cNvPr id="46" name="Freeform: Shape 45">
            <a:extLst>
              <a:ext uri="{FF2B5EF4-FFF2-40B4-BE49-F238E27FC236}">
                <a16:creationId xmlns:a16="http://schemas.microsoft.com/office/drawing/2014/main" id="{191EEC1F-3388-4024-8083-0409BB96B107}"/>
              </a:ext>
            </a:extLst>
          </p:cNvPr>
          <p:cNvSpPr/>
          <p:nvPr userDrawn="1"/>
        </p:nvSpPr>
        <p:spPr bwMode="ltGray">
          <a:xfrm flipH="1">
            <a:off x="7006914" y="-1"/>
            <a:ext cx="5185084" cy="5588000"/>
          </a:xfrm>
          <a:custGeom>
            <a:avLst/>
            <a:gdLst>
              <a:gd name="connsiteX0" fmla="*/ 4808588 w 5185084"/>
              <a:gd name="connsiteY0" fmla="*/ 0 h 5588000"/>
              <a:gd name="connsiteX1" fmla="*/ 0 w 5185084"/>
              <a:gd name="connsiteY1" fmla="*/ 0 h 5588000"/>
              <a:gd name="connsiteX2" fmla="*/ 0 w 5185084"/>
              <a:gd name="connsiteY2" fmla="*/ 5359575 h 5588000"/>
              <a:gd name="connsiteX3" fmla="*/ 154762 w 5185084"/>
              <a:gd name="connsiteY3" fmla="*/ 5412343 h 5588000"/>
              <a:gd name="connsiteX4" fmla="*/ 1307760 w 5185084"/>
              <a:gd name="connsiteY4" fmla="*/ 5588000 h 5588000"/>
              <a:gd name="connsiteX5" fmla="*/ 5185084 w 5185084"/>
              <a:gd name="connsiteY5" fmla="*/ 1680864 h 5588000"/>
              <a:gd name="connsiteX6" fmla="*/ 4880385 w 5185084"/>
              <a:gd name="connsiteY6" fmla="*/ 160030 h 5588000"/>
              <a:gd name="connsiteX7" fmla="*/ 4808588 w 5185084"/>
              <a:gd name="connsiteY7"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5084" h="5588000">
                <a:moveTo>
                  <a:pt x="4808588" y="0"/>
                </a:moveTo>
                <a:lnTo>
                  <a:pt x="0" y="0"/>
                </a:lnTo>
                <a:lnTo>
                  <a:pt x="0" y="5359575"/>
                </a:lnTo>
                <a:lnTo>
                  <a:pt x="154762" y="5412343"/>
                </a:lnTo>
                <a:cubicBezTo>
                  <a:pt x="518994" y="5526502"/>
                  <a:pt x="906250" y="5588000"/>
                  <a:pt x="1307760" y="5588000"/>
                </a:cubicBezTo>
                <a:cubicBezTo>
                  <a:pt x="3449147" y="5588000"/>
                  <a:pt x="5185084" y="3838716"/>
                  <a:pt x="5185084" y="1680864"/>
                </a:cubicBezTo>
                <a:cubicBezTo>
                  <a:pt x="5185084" y="1141401"/>
                  <a:pt x="5076588" y="627474"/>
                  <a:pt x="4880385" y="160030"/>
                </a:cubicBezTo>
                <a:lnTo>
                  <a:pt x="4808588" y="0"/>
                </a:lnTo>
                <a:close/>
              </a:path>
            </a:pathLst>
          </a:custGeom>
          <a:gradFill flip="none" rotWithShape="1">
            <a:gsLst>
              <a:gs pos="0">
                <a:srgbClr val="F99D1C">
                  <a:alpha val="83000"/>
                </a:srgbClr>
              </a:gs>
              <a:gs pos="58000">
                <a:srgbClr val="EC008C">
                  <a:alpha val="64000"/>
                </a:srgbClr>
              </a:gs>
              <a:gs pos="18000">
                <a:srgbClr val="F99D1C">
                  <a:alpha val="43000"/>
                </a:srgbClr>
              </a:gs>
            </a:gsLst>
            <a:lin ang="8100000" scaled="1"/>
            <a:tileRect/>
          </a:gra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mn-lt"/>
            </a:endParaRPr>
          </a:p>
        </p:txBody>
      </p:sp>
      <p:sp>
        <p:nvSpPr>
          <p:cNvPr id="47" name="Freeform: Shape 46">
            <a:extLst>
              <a:ext uri="{FF2B5EF4-FFF2-40B4-BE49-F238E27FC236}">
                <a16:creationId xmlns:a16="http://schemas.microsoft.com/office/drawing/2014/main" id="{95C3A26A-4497-43AA-AF01-885D9343CB17}"/>
              </a:ext>
            </a:extLst>
          </p:cNvPr>
          <p:cNvSpPr/>
          <p:nvPr userDrawn="1"/>
        </p:nvSpPr>
        <p:spPr bwMode="ltGray">
          <a:xfrm flipV="1">
            <a:off x="4231317" y="2106218"/>
            <a:ext cx="5721352" cy="4751782"/>
          </a:xfrm>
          <a:custGeom>
            <a:avLst/>
            <a:gdLst>
              <a:gd name="connsiteX0" fmla="*/ 2860676 w 5721352"/>
              <a:gd name="connsiteY0" fmla="*/ 4751782 h 4751782"/>
              <a:gd name="connsiteX1" fmla="*/ 5721352 w 5721352"/>
              <a:gd name="connsiteY1" fmla="*/ 1889710 h 4751782"/>
              <a:gd name="connsiteX2" fmla="*/ 5068113 w 5721352"/>
              <a:gd name="connsiteY2" fmla="*/ 69166 h 4751782"/>
              <a:gd name="connsiteX3" fmla="*/ 5005281 w 5721352"/>
              <a:gd name="connsiteY3" fmla="*/ 0 h 4751782"/>
              <a:gd name="connsiteX4" fmla="*/ 716071 w 5721352"/>
              <a:gd name="connsiteY4" fmla="*/ 0 h 4751782"/>
              <a:gd name="connsiteX5" fmla="*/ 653239 w 5721352"/>
              <a:gd name="connsiteY5" fmla="*/ 69166 h 4751782"/>
              <a:gd name="connsiteX6" fmla="*/ 0 w 5721352"/>
              <a:gd name="connsiteY6" fmla="*/ 1889710 h 4751782"/>
              <a:gd name="connsiteX7" fmla="*/ 2860676 w 5721352"/>
              <a:gd name="connsiteY7" fmla="*/ 4751782 h 475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352" h="4751782">
                <a:moveTo>
                  <a:pt x="2860676" y="4751782"/>
                </a:moveTo>
                <a:cubicBezTo>
                  <a:pt x="4440584" y="4751782"/>
                  <a:pt x="5721352" y="3470389"/>
                  <a:pt x="5721352" y="1889710"/>
                </a:cubicBezTo>
                <a:cubicBezTo>
                  <a:pt x="5721352" y="1198163"/>
                  <a:pt x="5476205" y="563901"/>
                  <a:pt x="5068113" y="69166"/>
                </a:cubicBezTo>
                <a:lnTo>
                  <a:pt x="5005281" y="0"/>
                </a:lnTo>
                <a:lnTo>
                  <a:pt x="716071" y="0"/>
                </a:lnTo>
                <a:lnTo>
                  <a:pt x="653239" y="69166"/>
                </a:lnTo>
                <a:cubicBezTo>
                  <a:pt x="245147" y="563901"/>
                  <a:pt x="0" y="1198163"/>
                  <a:pt x="0" y="1889710"/>
                </a:cubicBezTo>
                <a:cubicBezTo>
                  <a:pt x="0" y="3470389"/>
                  <a:pt x="1280768" y="4751782"/>
                  <a:pt x="2860676" y="4751782"/>
                </a:cubicBezTo>
                <a:close/>
              </a:path>
            </a:pathLst>
          </a:custGeom>
          <a:gradFill>
            <a:gsLst>
              <a:gs pos="11000">
                <a:srgbClr val="EC008C">
                  <a:alpha val="17000"/>
                </a:srgbClr>
              </a:gs>
              <a:gs pos="79000">
                <a:srgbClr val="EC008C">
                  <a:alpha val="17000"/>
                </a:srgbClr>
              </a:gs>
              <a:gs pos="38000">
                <a:srgbClr val="F7941D">
                  <a:alpha val="46000"/>
                </a:srgbClr>
              </a:gs>
            </a:gsLst>
            <a:lin ang="7200000" scaled="0"/>
          </a:gradFill>
          <a:ln w="12700" cap="flat" cmpd="sng" algn="ctr">
            <a:noFill/>
            <a:prstDash val="solid"/>
            <a:miter lim="800000"/>
          </a:ln>
          <a:effectLst/>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mn-lt"/>
              <a:ea typeface="+mn-ea"/>
              <a:cs typeface="+mn-cs"/>
            </a:endParaRPr>
          </a:p>
        </p:txBody>
      </p:sp>
      <p:grpSp>
        <p:nvGrpSpPr>
          <p:cNvPr id="48" name="Group 47">
            <a:extLst>
              <a:ext uri="{FF2B5EF4-FFF2-40B4-BE49-F238E27FC236}">
                <a16:creationId xmlns:a16="http://schemas.microsoft.com/office/drawing/2014/main" id="{7C56EA7C-2D98-4167-B2A8-240459D797D4}"/>
              </a:ext>
            </a:extLst>
          </p:cNvPr>
          <p:cNvGrpSpPr/>
          <p:nvPr userDrawn="1"/>
        </p:nvGrpSpPr>
        <p:grpSpPr bwMode="black">
          <a:xfrm>
            <a:off x="11506200" y="1244154"/>
            <a:ext cx="143935" cy="1354667"/>
            <a:chOff x="11506198" y="1244154"/>
            <a:chExt cx="143935" cy="1354667"/>
          </a:xfrm>
        </p:grpSpPr>
        <p:cxnSp>
          <p:nvCxnSpPr>
            <p:cNvPr id="49" name="Straight Connector 48">
              <a:extLst>
                <a:ext uri="{FF2B5EF4-FFF2-40B4-BE49-F238E27FC236}">
                  <a16:creationId xmlns:a16="http://schemas.microsoft.com/office/drawing/2014/main" id="{B2E4B042-FCAF-4F22-A7EC-F16363F61A13}"/>
                </a:ext>
              </a:extLst>
            </p:cNvPr>
            <p:cNvCxnSpPr>
              <a:cxnSpLocks/>
            </p:cNvCxnSpPr>
            <p:nvPr/>
          </p:nvCxnSpPr>
          <p:spPr bwMode="black">
            <a:xfrm>
              <a:off x="11506198" y="2598821"/>
              <a:ext cx="143935" cy="0"/>
            </a:xfrm>
            <a:prstGeom prst="line">
              <a:avLst/>
            </a:prstGeom>
            <a:ln w="12700" cap="rnd">
              <a:solidFill>
                <a:sysClr val="window" lastClr="FFFFFF"/>
              </a:solidFill>
            </a:ln>
          </p:spPr>
        </p:cxnSp>
        <p:cxnSp>
          <p:nvCxnSpPr>
            <p:cNvPr id="50" name="Straight Connector 49">
              <a:extLst>
                <a:ext uri="{FF2B5EF4-FFF2-40B4-BE49-F238E27FC236}">
                  <a16:creationId xmlns:a16="http://schemas.microsoft.com/office/drawing/2014/main" id="{ABB9FECA-22AC-409F-8AE9-E6E4C0537C57}"/>
                </a:ext>
              </a:extLst>
            </p:cNvPr>
            <p:cNvCxnSpPr>
              <a:cxnSpLocks/>
            </p:cNvCxnSpPr>
            <p:nvPr/>
          </p:nvCxnSpPr>
          <p:spPr bwMode="black">
            <a:xfrm>
              <a:off x="11506198" y="2475674"/>
              <a:ext cx="143935" cy="0"/>
            </a:xfrm>
            <a:prstGeom prst="line">
              <a:avLst/>
            </a:prstGeom>
            <a:ln w="12700" cap="rnd">
              <a:solidFill>
                <a:sysClr val="window" lastClr="FFFFFF"/>
              </a:solidFill>
            </a:ln>
          </p:spPr>
        </p:cxnSp>
        <p:cxnSp>
          <p:nvCxnSpPr>
            <p:cNvPr id="51" name="Straight Connector 50">
              <a:extLst>
                <a:ext uri="{FF2B5EF4-FFF2-40B4-BE49-F238E27FC236}">
                  <a16:creationId xmlns:a16="http://schemas.microsoft.com/office/drawing/2014/main" id="{98801E92-1444-496B-97BC-DC1978AD2247}"/>
                </a:ext>
              </a:extLst>
            </p:cNvPr>
            <p:cNvCxnSpPr>
              <a:cxnSpLocks/>
            </p:cNvCxnSpPr>
            <p:nvPr/>
          </p:nvCxnSpPr>
          <p:spPr bwMode="black">
            <a:xfrm>
              <a:off x="11506198" y="2352522"/>
              <a:ext cx="143935" cy="0"/>
            </a:xfrm>
            <a:prstGeom prst="line">
              <a:avLst/>
            </a:prstGeom>
            <a:ln w="12700" cap="rnd">
              <a:solidFill>
                <a:sysClr val="window" lastClr="FFFFFF"/>
              </a:solidFill>
            </a:ln>
          </p:spPr>
        </p:cxnSp>
        <p:cxnSp>
          <p:nvCxnSpPr>
            <p:cNvPr id="52" name="Straight Connector 51">
              <a:extLst>
                <a:ext uri="{FF2B5EF4-FFF2-40B4-BE49-F238E27FC236}">
                  <a16:creationId xmlns:a16="http://schemas.microsoft.com/office/drawing/2014/main" id="{189D8E15-283E-460E-B9C9-1FE80A92EB9A}"/>
                </a:ext>
              </a:extLst>
            </p:cNvPr>
            <p:cNvCxnSpPr>
              <a:cxnSpLocks/>
            </p:cNvCxnSpPr>
            <p:nvPr/>
          </p:nvCxnSpPr>
          <p:spPr bwMode="black">
            <a:xfrm>
              <a:off x="11506198" y="2229370"/>
              <a:ext cx="143935" cy="0"/>
            </a:xfrm>
            <a:prstGeom prst="line">
              <a:avLst/>
            </a:prstGeom>
            <a:ln w="12700" cap="rnd">
              <a:solidFill>
                <a:sysClr val="window" lastClr="FFFFFF"/>
              </a:solidFill>
            </a:ln>
          </p:spPr>
        </p:cxnSp>
        <p:cxnSp>
          <p:nvCxnSpPr>
            <p:cNvPr id="53" name="Straight Connector 52">
              <a:extLst>
                <a:ext uri="{FF2B5EF4-FFF2-40B4-BE49-F238E27FC236}">
                  <a16:creationId xmlns:a16="http://schemas.microsoft.com/office/drawing/2014/main" id="{033B7428-731B-4878-8C8F-142C3CFD50C8}"/>
                </a:ext>
              </a:extLst>
            </p:cNvPr>
            <p:cNvCxnSpPr>
              <a:cxnSpLocks/>
            </p:cNvCxnSpPr>
            <p:nvPr/>
          </p:nvCxnSpPr>
          <p:spPr bwMode="black">
            <a:xfrm>
              <a:off x="11506198" y="2106218"/>
              <a:ext cx="143935" cy="0"/>
            </a:xfrm>
            <a:prstGeom prst="line">
              <a:avLst/>
            </a:prstGeom>
            <a:ln w="12700" cap="rnd">
              <a:solidFill>
                <a:sysClr val="window" lastClr="FFFFFF"/>
              </a:solidFill>
            </a:ln>
          </p:spPr>
        </p:cxnSp>
        <p:cxnSp>
          <p:nvCxnSpPr>
            <p:cNvPr id="54" name="Straight Connector 53">
              <a:extLst>
                <a:ext uri="{FF2B5EF4-FFF2-40B4-BE49-F238E27FC236}">
                  <a16:creationId xmlns:a16="http://schemas.microsoft.com/office/drawing/2014/main" id="{C83240A5-5B6F-4FCD-9B51-A741D0DF30B3}"/>
                </a:ext>
              </a:extLst>
            </p:cNvPr>
            <p:cNvCxnSpPr>
              <a:cxnSpLocks/>
            </p:cNvCxnSpPr>
            <p:nvPr/>
          </p:nvCxnSpPr>
          <p:spPr bwMode="black">
            <a:xfrm>
              <a:off x="11506198" y="1983066"/>
              <a:ext cx="143935" cy="0"/>
            </a:xfrm>
            <a:prstGeom prst="line">
              <a:avLst/>
            </a:prstGeom>
            <a:ln w="12700" cap="rnd">
              <a:solidFill>
                <a:sysClr val="window" lastClr="FFFFFF"/>
              </a:solidFill>
            </a:ln>
          </p:spPr>
        </p:cxnSp>
        <p:cxnSp>
          <p:nvCxnSpPr>
            <p:cNvPr id="55" name="Straight Connector 54">
              <a:extLst>
                <a:ext uri="{FF2B5EF4-FFF2-40B4-BE49-F238E27FC236}">
                  <a16:creationId xmlns:a16="http://schemas.microsoft.com/office/drawing/2014/main" id="{783CF845-B497-46AF-B18F-BD715E02AAF7}"/>
                </a:ext>
              </a:extLst>
            </p:cNvPr>
            <p:cNvCxnSpPr>
              <a:cxnSpLocks/>
            </p:cNvCxnSpPr>
            <p:nvPr/>
          </p:nvCxnSpPr>
          <p:spPr bwMode="black">
            <a:xfrm>
              <a:off x="11506198" y="1859914"/>
              <a:ext cx="143935" cy="0"/>
            </a:xfrm>
            <a:prstGeom prst="line">
              <a:avLst/>
            </a:prstGeom>
            <a:ln w="12700" cap="rnd">
              <a:solidFill>
                <a:sysClr val="window" lastClr="FFFFFF"/>
              </a:solidFill>
            </a:ln>
          </p:spPr>
        </p:cxnSp>
        <p:cxnSp>
          <p:nvCxnSpPr>
            <p:cNvPr id="56" name="Straight Connector 55">
              <a:extLst>
                <a:ext uri="{FF2B5EF4-FFF2-40B4-BE49-F238E27FC236}">
                  <a16:creationId xmlns:a16="http://schemas.microsoft.com/office/drawing/2014/main" id="{52816B2B-A2B6-4C86-97D1-EB705E9E2407}"/>
                </a:ext>
              </a:extLst>
            </p:cNvPr>
            <p:cNvCxnSpPr>
              <a:cxnSpLocks/>
            </p:cNvCxnSpPr>
            <p:nvPr/>
          </p:nvCxnSpPr>
          <p:spPr bwMode="black">
            <a:xfrm>
              <a:off x="11506198" y="1736762"/>
              <a:ext cx="143935" cy="0"/>
            </a:xfrm>
            <a:prstGeom prst="line">
              <a:avLst/>
            </a:prstGeom>
            <a:ln w="12700" cap="rnd">
              <a:solidFill>
                <a:sysClr val="window" lastClr="FFFFFF"/>
              </a:solidFill>
            </a:ln>
          </p:spPr>
        </p:cxnSp>
        <p:cxnSp>
          <p:nvCxnSpPr>
            <p:cNvPr id="57" name="Straight Connector 56">
              <a:extLst>
                <a:ext uri="{FF2B5EF4-FFF2-40B4-BE49-F238E27FC236}">
                  <a16:creationId xmlns:a16="http://schemas.microsoft.com/office/drawing/2014/main" id="{5E6CAB23-DDF0-4F42-8F94-052DF7F161A9}"/>
                </a:ext>
              </a:extLst>
            </p:cNvPr>
            <p:cNvCxnSpPr>
              <a:cxnSpLocks/>
            </p:cNvCxnSpPr>
            <p:nvPr/>
          </p:nvCxnSpPr>
          <p:spPr bwMode="black">
            <a:xfrm>
              <a:off x="11506198" y="1613610"/>
              <a:ext cx="143935" cy="0"/>
            </a:xfrm>
            <a:prstGeom prst="line">
              <a:avLst/>
            </a:prstGeom>
            <a:ln w="12700" cap="rnd">
              <a:solidFill>
                <a:sysClr val="window" lastClr="FFFFFF"/>
              </a:solidFill>
            </a:ln>
          </p:spPr>
        </p:cxnSp>
        <p:cxnSp>
          <p:nvCxnSpPr>
            <p:cNvPr id="58" name="Straight Connector 57">
              <a:extLst>
                <a:ext uri="{FF2B5EF4-FFF2-40B4-BE49-F238E27FC236}">
                  <a16:creationId xmlns:a16="http://schemas.microsoft.com/office/drawing/2014/main" id="{C92C77A7-2BD4-4700-8A8E-7B84D5CD41C5}"/>
                </a:ext>
              </a:extLst>
            </p:cNvPr>
            <p:cNvCxnSpPr>
              <a:cxnSpLocks/>
            </p:cNvCxnSpPr>
            <p:nvPr/>
          </p:nvCxnSpPr>
          <p:spPr bwMode="black">
            <a:xfrm>
              <a:off x="11506198" y="1490458"/>
              <a:ext cx="143935" cy="0"/>
            </a:xfrm>
            <a:prstGeom prst="line">
              <a:avLst/>
            </a:prstGeom>
            <a:ln w="12700" cap="rnd">
              <a:solidFill>
                <a:sysClr val="window" lastClr="FFFFFF"/>
              </a:solidFill>
            </a:ln>
          </p:spPr>
        </p:cxnSp>
        <p:cxnSp>
          <p:nvCxnSpPr>
            <p:cNvPr id="59" name="Straight Connector 58">
              <a:extLst>
                <a:ext uri="{FF2B5EF4-FFF2-40B4-BE49-F238E27FC236}">
                  <a16:creationId xmlns:a16="http://schemas.microsoft.com/office/drawing/2014/main" id="{B65506B3-8016-4F06-AC58-365D49FAA166}"/>
                </a:ext>
              </a:extLst>
            </p:cNvPr>
            <p:cNvCxnSpPr>
              <a:cxnSpLocks/>
            </p:cNvCxnSpPr>
            <p:nvPr/>
          </p:nvCxnSpPr>
          <p:spPr bwMode="black">
            <a:xfrm>
              <a:off x="11506198" y="1367306"/>
              <a:ext cx="143935" cy="0"/>
            </a:xfrm>
            <a:prstGeom prst="line">
              <a:avLst/>
            </a:prstGeom>
            <a:ln w="12700" cap="rnd">
              <a:solidFill>
                <a:sysClr val="window" lastClr="FFFFFF"/>
              </a:solidFill>
            </a:ln>
          </p:spPr>
        </p:cxnSp>
        <p:cxnSp>
          <p:nvCxnSpPr>
            <p:cNvPr id="60" name="Straight Connector 59">
              <a:extLst>
                <a:ext uri="{FF2B5EF4-FFF2-40B4-BE49-F238E27FC236}">
                  <a16:creationId xmlns:a16="http://schemas.microsoft.com/office/drawing/2014/main" id="{A0860D37-92FD-4E91-94A1-5CA79E355D28}"/>
                </a:ext>
              </a:extLst>
            </p:cNvPr>
            <p:cNvCxnSpPr>
              <a:cxnSpLocks/>
            </p:cNvCxnSpPr>
            <p:nvPr/>
          </p:nvCxnSpPr>
          <p:spPr bwMode="black">
            <a:xfrm>
              <a:off x="11506198" y="1244154"/>
              <a:ext cx="143935" cy="0"/>
            </a:xfrm>
            <a:prstGeom prst="line">
              <a:avLst/>
            </a:prstGeom>
            <a:ln w="12700" cap="rnd">
              <a:solidFill>
                <a:sysClr val="window" lastClr="FFFFFF"/>
              </a:solidFill>
            </a:ln>
          </p:spPr>
        </p:cxnSp>
      </p:grpSp>
      <p:sp>
        <p:nvSpPr>
          <p:cNvPr id="21" name="Oval 20">
            <a:extLst>
              <a:ext uri="{FF2B5EF4-FFF2-40B4-BE49-F238E27FC236}">
                <a16:creationId xmlns:a16="http://schemas.microsoft.com/office/drawing/2014/main" id="{2E11177A-A0B2-49A3-94F8-211FE3440F19}"/>
              </a:ext>
            </a:extLst>
          </p:cNvPr>
          <p:cNvSpPr/>
          <p:nvPr userDrawn="1"/>
        </p:nvSpPr>
        <p:spPr bwMode="black">
          <a:xfrm>
            <a:off x="9219275" y="3096810"/>
            <a:ext cx="161760" cy="161760"/>
          </a:xfrm>
          <a:prstGeom prst="ellipse">
            <a:avLst/>
          </a:prstGeom>
          <a:ln w="12700" cap="rnd">
            <a:solidFill>
              <a:sysClr val="window" lastClr="FFFFFF">
                <a:alpha val="70000"/>
              </a:sysClr>
            </a:solidFill>
          </a:ln>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mn-lt"/>
              <a:hlinkClick r:id="rId3"/>
            </a:endParaRPr>
          </a:p>
        </p:txBody>
      </p:sp>
      <p:sp>
        <p:nvSpPr>
          <p:cNvPr id="22" name="Rectangle 21">
            <a:extLst>
              <a:ext uri="{FF2B5EF4-FFF2-40B4-BE49-F238E27FC236}">
                <a16:creationId xmlns:a16="http://schemas.microsoft.com/office/drawing/2014/main" id="{386BDF21-81F5-2F44-839D-0E14E8D6A0D0}"/>
              </a:ext>
            </a:extLst>
          </p:cNvPr>
          <p:cNvSpPr/>
          <p:nvPr userDrawn="1"/>
        </p:nvSpPr>
        <p:spPr>
          <a:xfrm>
            <a:off x="10848521" y="75561"/>
            <a:ext cx="1338508" cy="181868"/>
          </a:xfrm>
          <a:prstGeom prst="rect">
            <a:avLst/>
          </a:prstGeom>
        </p:spPr>
        <p:txBody>
          <a:bodyPr wrap="none">
            <a:noAutofit/>
          </a:bodyPr>
          <a:lstStyle/>
          <a:p>
            <a:pPr lvl="0" algn="r"/>
            <a:r>
              <a:rPr lang="en-US" sz="700" b="0" i="0" kern="1200" spc="120" baseline="0">
                <a:solidFill>
                  <a:schemeClr val="bg1"/>
                </a:solidFill>
                <a:effectLst/>
                <a:latin typeface="+mn-lt"/>
                <a:ea typeface="+mn-ea"/>
                <a:cs typeface="+mn-cs"/>
              </a:rPr>
              <a:t>© 2020 SPLUNK INC.</a:t>
            </a:r>
            <a:endParaRPr lang="en-US" sz="700" spc="120" baseline="0">
              <a:solidFill>
                <a:schemeClr val="bg1"/>
              </a:solidFill>
            </a:endParaRPr>
          </a:p>
        </p:txBody>
      </p:sp>
      <p:pic>
        <p:nvPicPr>
          <p:cNvPr id="23" name="Graphic 22">
            <a:extLst>
              <a:ext uri="{FF2B5EF4-FFF2-40B4-BE49-F238E27FC236}">
                <a16:creationId xmlns:a16="http://schemas.microsoft.com/office/drawing/2014/main" id="{40DE46D3-7E29-4887-A5D7-1E7545611C95}"/>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19999" y="6391675"/>
            <a:ext cx="1563624" cy="308583"/>
          </a:xfrm>
          <a:prstGeom prst="rect">
            <a:avLst/>
          </a:prstGeom>
        </p:spPr>
      </p:pic>
    </p:spTree>
    <p:extLst>
      <p:ext uri="{BB962C8B-B14F-4D97-AF65-F5344CB8AC3E}">
        <p14:creationId xmlns:p14="http://schemas.microsoft.com/office/powerpoint/2010/main" val="165842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peaker Intro ">
  <p:cSld name="Speaker Intro ">
    <p:bg>
      <p:bgPr>
        <a:blipFill>
          <a:blip r:embed="rId2">
            <a:alphaModFix/>
          </a:blip>
          <a:stretch>
            <a:fillRect/>
          </a:stretch>
        </a:blipFill>
        <a:effectLst/>
      </p:bgPr>
    </p:bg>
    <p:spTree>
      <p:nvGrpSpPr>
        <p:cNvPr id="1" name="Shape 640"/>
        <p:cNvGrpSpPr/>
        <p:nvPr/>
      </p:nvGrpSpPr>
      <p:grpSpPr>
        <a:xfrm>
          <a:off x="0" y="0"/>
          <a:ext cx="0" cy="0"/>
          <a:chOff x="0" y="0"/>
          <a:chExt cx="0" cy="0"/>
        </a:xfrm>
      </p:grpSpPr>
      <p:sp>
        <p:nvSpPr>
          <p:cNvPr id="641" name="Google Shape;641;g8a31f4f82d_0_1257"/>
          <p:cNvSpPr/>
          <p:nvPr/>
        </p:nvSpPr>
        <p:spPr>
          <a:xfrm flipH="1">
            <a:off x="-129" y="109998"/>
            <a:ext cx="5637000" cy="6743700"/>
          </a:xfrm>
          <a:prstGeom prst="triangle">
            <a:avLst>
              <a:gd name="adj" fmla="val 100000"/>
            </a:avLst>
          </a:prstGeom>
          <a:gradFill>
            <a:gsLst>
              <a:gs pos="0">
                <a:srgbClr val="FCB614"/>
              </a:gs>
              <a:gs pos="27000">
                <a:schemeClr val="accent2"/>
              </a:gs>
              <a:gs pos="82000">
                <a:srgbClr val="F35719"/>
              </a:gs>
              <a:gs pos="100000">
                <a:srgbClr val="EC008C"/>
              </a:gs>
            </a:gsLst>
            <a:lin ang="8100019" scaled="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a:solidFill>
                <a:schemeClr val="lt1"/>
              </a:solidFill>
              <a:latin typeface="Arial"/>
              <a:ea typeface="Arial"/>
              <a:cs typeface="Arial"/>
              <a:sym typeface="Arial"/>
            </a:endParaRPr>
          </a:p>
        </p:txBody>
      </p:sp>
      <p:sp>
        <p:nvSpPr>
          <p:cNvPr id="642" name="Google Shape;642;g8a31f4f82d_0_1257"/>
          <p:cNvSpPr/>
          <p:nvPr/>
        </p:nvSpPr>
        <p:spPr>
          <a:xfrm rot="5400000">
            <a:off x="-453070" y="1474522"/>
            <a:ext cx="5836500" cy="4930200"/>
          </a:xfrm>
          <a:prstGeom prst="triangle">
            <a:avLst>
              <a:gd name="adj" fmla="val 10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800">
              <a:solidFill>
                <a:schemeClr val="lt1"/>
              </a:solidFill>
              <a:latin typeface="Arial"/>
              <a:ea typeface="Arial"/>
              <a:cs typeface="Arial"/>
              <a:sym typeface="Arial"/>
            </a:endParaRPr>
          </a:p>
        </p:txBody>
      </p:sp>
      <p:sp>
        <p:nvSpPr>
          <p:cNvPr id="643" name="Google Shape;643;g8a31f4f82d_0_1257"/>
          <p:cNvSpPr/>
          <p:nvPr/>
        </p:nvSpPr>
        <p:spPr>
          <a:xfrm>
            <a:off x="957823" y="1002313"/>
            <a:ext cx="4555800" cy="4555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4" name="Google Shape;644;g8a31f4f82d_0_1257"/>
          <p:cNvSpPr/>
          <p:nvPr/>
        </p:nvSpPr>
        <p:spPr>
          <a:xfrm>
            <a:off x="1106893" y="1151383"/>
            <a:ext cx="4257600" cy="4257600"/>
          </a:xfrm>
          <a:prstGeom prst="pie">
            <a:avLst>
              <a:gd name="adj1" fmla="val 0"/>
              <a:gd name="adj2" fmla="val 16200000"/>
            </a:avLst>
          </a:prstGeom>
          <a:gradFill>
            <a:gsLst>
              <a:gs pos="0">
                <a:schemeClr val="accent6"/>
              </a:gs>
              <a:gs pos="1000">
                <a:schemeClr val="accent6"/>
              </a:gs>
              <a:gs pos="52999">
                <a:schemeClr val="accent2"/>
              </a:gs>
              <a:gs pos="100000">
                <a:srgbClr val="EC008C"/>
              </a:gs>
            </a:gsLst>
            <a:lin ang="5400012" scaled="0"/>
          </a:gra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a:solidFill>
                <a:schemeClr val="lt1"/>
              </a:solidFill>
              <a:latin typeface="Arial"/>
              <a:ea typeface="Arial"/>
              <a:cs typeface="Arial"/>
              <a:sym typeface="Arial"/>
            </a:endParaRPr>
          </a:p>
        </p:txBody>
      </p:sp>
      <p:sp>
        <p:nvSpPr>
          <p:cNvPr id="645" name="Google Shape;645;g8a31f4f82d_0_1257"/>
          <p:cNvSpPr>
            <a:spLocks noGrp="1"/>
          </p:cNvSpPr>
          <p:nvPr>
            <p:ph type="pic" idx="2"/>
          </p:nvPr>
        </p:nvSpPr>
        <p:spPr>
          <a:xfrm>
            <a:off x="1320780" y="1366226"/>
            <a:ext cx="3829800" cy="3828000"/>
          </a:xfrm>
          <a:prstGeom prst="ellipse">
            <a:avLst/>
          </a:prstGeom>
          <a:solidFill>
            <a:schemeClr val="lt2"/>
          </a:solid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grpSp>
        <p:nvGrpSpPr>
          <p:cNvPr id="646" name="Google Shape;646;g8a31f4f82d_0_1257"/>
          <p:cNvGrpSpPr/>
          <p:nvPr/>
        </p:nvGrpSpPr>
        <p:grpSpPr>
          <a:xfrm>
            <a:off x="227888" y="1925564"/>
            <a:ext cx="144000" cy="1354667"/>
            <a:chOff x="11506198" y="1244154"/>
            <a:chExt cx="144000" cy="1354667"/>
          </a:xfrm>
        </p:grpSpPr>
        <p:cxnSp>
          <p:nvCxnSpPr>
            <p:cNvPr id="647" name="Google Shape;647;g8a31f4f82d_0_1257"/>
            <p:cNvCxnSpPr/>
            <p:nvPr/>
          </p:nvCxnSpPr>
          <p:spPr>
            <a:xfrm>
              <a:off x="11506198" y="2598821"/>
              <a:ext cx="144000" cy="0"/>
            </a:xfrm>
            <a:prstGeom prst="straightConnector1">
              <a:avLst/>
            </a:prstGeom>
            <a:noFill/>
            <a:ln w="12700" cap="rnd" cmpd="sng">
              <a:solidFill>
                <a:schemeClr val="dk1"/>
              </a:solidFill>
              <a:prstDash val="solid"/>
              <a:round/>
              <a:headEnd type="none" w="sm" len="sm"/>
              <a:tailEnd type="none" w="sm" len="sm"/>
            </a:ln>
          </p:spPr>
        </p:cxnSp>
        <p:cxnSp>
          <p:nvCxnSpPr>
            <p:cNvPr id="648" name="Google Shape;648;g8a31f4f82d_0_1257"/>
            <p:cNvCxnSpPr/>
            <p:nvPr/>
          </p:nvCxnSpPr>
          <p:spPr>
            <a:xfrm>
              <a:off x="11506198" y="2475674"/>
              <a:ext cx="144000" cy="0"/>
            </a:xfrm>
            <a:prstGeom prst="straightConnector1">
              <a:avLst/>
            </a:prstGeom>
            <a:noFill/>
            <a:ln w="12700" cap="rnd" cmpd="sng">
              <a:solidFill>
                <a:schemeClr val="dk1"/>
              </a:solidFill>
              <a:prstDash val="solid"/>
              <a:round/>
              <a:headEnd type="none" w="sm" len="sm"/>
              <a:tailEnd type="none" w="sm" len="sm"/>
            </a:ln>
          </p:spPr>
        </p:cxnSp>
        <p:cxnSp>
          <p:nvCxnSpPr>
            <p:cNvPr id="649" name="Google Shape;649;g8a31f4f82d_0_1257"/>
            <p:cNvCxnSpPr/>
            <p:nvPr/>
          </p:nvCxnSpPr>
          <p:spPr>
            <a:xfrm>
              <a:off x="11506198" y="2352522"/>
              <a:ext cx="144000" cy="0"/>
            </a:xfrm>
            <a:prstGeom prst="straightConnector1">
              <a:avLst/>
            </a:prstGeom>
            <a:noFill/>
            <a:ln w="12700" cap="rnd" cmpd="sng">
              <a:solidFill>
                <a:schemeClr val="dk1"/>
              </a:solidFill>
              <a:prstDash val="solid"/>
              <a:round/>
              <a:headEnd type="none" w="sm" len="sm"/>
              <a:tailEnd type="none" w="sm" len="sm"/>
            </a:ln>
          </p:spPr>
        </p:cxnSp>
        <p:cxnSp>
          <p:nvCxnSpPr>
            <p:cNvPr id="650" name="Google Shape;650;g8a31f4f82d_0_1257"/>
            <p:cNvCxnSpPr/>
            <p:nvPr/>
          </p:nvCxnSpPr>
          <p:spPr>
            <a:xfrm>
              <a:off x="11506198" y="2229370"/>
              <a:ext cx="144000" cy="0"/>
            </a:xfrm>
            <a:prstGeom prst="straightConnector1">
              <a:avLst/>
            </a:prstGeom>
            <a:noFill/>
            <a:ln w="12700" cap="rnd" cmpd="sng">
              <a:solidFill>
                <a:schemeClr val="dk1"/>
              </a:solidFill>
              <a:prstDash val="solid"/>
              <a:round/>
              <a:headEnd type="none" w="sm" len="sm"/>
              <a:tailEnd type="none" w="sm" len="sm"/>
            </a:ln>
          </p:spPr>
        </p:cxnSp>
        <p:cxnSp>
          <p:nvCxnSpPr>
            <p:cNvPr id="651" name="Google Shape;651;g8a31f4f82d_0_1257"/>
            <p:cNvCxnSpPr/>
            <p:nvPr/>
          </p:nvCxnSpPr>
          <p:spPr>
            <a:xfrm>
              <a:off x="11506198" y="2106218"/>
              <a:ext cx="144000" cy="0"/>
            </a:xfrm>
            <a:prstGeom prst="straightConnector1">
              <a:avLst/>
            </a:prstGeom>
            <a:noFill/>
            <a:ln w="12700" cap="rnd" cmpd="sng">
              <a:solidFill>
                <a:schemeClr val="dk1"/>
              </a:solidFill>
              <a:prstDash val="solid"/>
              <a:round/>
              <a:headEnd type="none" w="sm" len="sm"/>
              <a:tailEnd type="none" w="sm" len="sm"/>
            </a:ln>
          </p:spPr>
        </p:cxnSp>
        <p:cxnSp>
          <p:nvCxnSpPr>
            <p:cNvPr id="652" name="Google Shape;652;g8a31f4f82d_0_1257"/>
            <p:cNvCxnSpPr/>
            <p:nvPr/>
          </p:nvCxnSpPr>
          <p:spPr>
            <a:xfrm>
              <a:off x="11506198" y="1983066"/>
              <a:ext cx="144000" cy="0"/>
            </a:xfrm>
            <a:prstGeom prst="straightConnector1">
              <a:avLst/>
            </a:prstGeom>
            <a:noFill/>
            <a:ln w="12700" cap="rnd" cmpd="sng">
              <a:solidFill>
                <a:schemeClr val="dk1"/>
              </a:solidFill>
              <a:prstDash val="solid"/>
              <a:round/>
              <a:headEnd type="none" w="sm" len="sm"/>
              <a:tailEnd type="none" w="sm" len="sm"/>
            </a:ln>
          </p:spPr>
        </p:cxnSp>
        <p:cxnSp>
          <p:nvCxnSpPr>
            <p:cNvPr id="653" name="Google Shape;653;g8a31f4f82d_0_1257"/>
            <p:cNvCxnSpPr/>
            <p:nvPr/>
          </p:nvCxnSpPr>
          <p:spPr>
            <a:xfrm>
              <a:off x="11506198" y="1859914"/>
              <a:ext cx="144000" cy="0"/>
            </a:xfrm>
            <a:prstGeom prst="straightConnector1">
              <a:avLst/>
            </a:prstGeom>
            <a:noFill/>
            <a:ln w="12700" cap="rnd" cmpd="sng">
              <a:solidFill>
                <a:schemeClr val="dk1"/>
              </a:solidFill>
              <a:prstDash val="solid"/>
              <a:round/>
              <a:headEnd type="none" w="sm" len="sm"/>
              <a:tailEnd type="none" w="sm" len="sm"/>
            </a:ln>
          </p:spPr>
        </p:cxnSp>
        <p:cxnSp>
          <p:nvCxnSpPr>
            <p:cNvPr id="654" name="Google Shape;654;g8a31f4f82d_0_1257"/>
            <p:cNvCxnSpPr/>
            <p:nvPr/>
          </p:nvCxnSpPr>
          <p:spPr>
            <a:xfrm>
              <a:off x="11506198" y="1736762"/>
              <a:ext cx="144000" cy="0"/>
            </a:xfrm>
            <a:prstGeom prst="straightConnector1">
              <a:avLst/>
            </a:prstGeom>
            <a:noFill/>
            <a:ln w="12700" cap="rnd" cmpd="sng">
              <a:solidFill>
                <a:schemeClr val="dk1"/>
              </a:solidFill>
              <a:prstDash val="solid"/>
              <a:round/>
              <a:headEnd type="none" w="sm" len="sm"/>
              <a:tailEnd type="none" w="sm" len="sm"/>
            </a:ln>
          </p:spPr>
        </p:cxnSp>
        <p:cxnSp>
          <p:nvCxnSpPr>
            <p:cNvPr id="655" name="Google Shape;655;g8a31f4f82d_0_1257"/>
            <p:cNvCxnSpPr/>
            <p:nvPr/>
          </p:nvCxnSpPr>
          <p:spPr>
            <a:xfrm>
              <a:off x="11506198" y="1613610"/>
              <a:ext cx="144000" cy="0"/>
            </a:xfrm>
            <a:prstGeom prst="straightConnector1">
              <a:avLst/>
            </a:prstGeom>
            <a:noFill/>
            <a:ln w="12700" cap="rnd" cmpd="sng">
              <a:solidFill>
                <a:schemeClr val="dk1"/>
              </a:solidFill>
              <a:prstDash val="solid"/>
              <a:round/>
              <a:headEnd type="none" w="sm" len="sm"/>
              <a:tailEnd type="none" w="sm" len="sm"/>
            </a:ln>
          </p:spPr>
        </p:cxnSp>
        <p:cxnSp>
          <p:nvCxnSpPr>
            <p:cNvPr id="656" name="Google Shape;656;g8a31f4f82d_0_1257"/>
            <p:cNvCxnSpPr/>
            <p:nvPr/>
          </p:nvCxnSpPr>
          <p:spPr>
            <a:xfrm>
              <a:off x="11506198" y="1490458"/>
              <a:ext cx="144000" cy="0"/>
            </a:xfrm>
            <a:prstGeom prst="straightConnector1">
              <a:avLst/>
            </a:prstGeom>
            <a:noFill/>
            <a:ln w="12700" cap="rnd" cmpd="sng">
              <a:solidFill>
                <a:schemeClr val="dk1"/>
              </a:solidFill>
              <a:prstDash val="solid"/>
              <a:round/>
              <a:headEnd type="none" w="sm" len="sm"/>
              <a:tailEnd type="none" w="sm" len="sm"/>
            </a:ln>
          </p:spPr>
        </p:cxnSp>
        <p:cxnSp>
          <p:nvCxnSpPr>
            <p:cNvPr id="657" name="Google Shape;657;g8a31f4f82d_0_1257"/>
            <p:cNvCxnSpPr/>
            <p:nvPr/>
          </p:nvCxnSpPr>
          <p:spPr>
            <a:xfrm>
              <a:off x="11506198" y="1367306"/>
              <a:ext cx="144000" cy="0"/>
            </a:xfrm>
            <a:prstGeom prst="straightConnector1">
              <a:avLst/>
            </a:prstGeom>
            <a:noFill/>
            <a:ln w="12700" cap="rnd" cmpd="sng">
              <a:solidFill>
                <a:schemeClr val="dk1"/>
              </a:solidFill>
              <a:prstDash val="solid"/>
              <a:round/>
              <a:headEnd type="none" w="sm" len="sm"/>
              <a:tailEnd type="none" w="sm" len="sm"/>
            </a:ln>
          </p:spPr>
        </p:cxnSp>
        <p:cxnSp>
          <p:nvCxnSpPr>
            <p:cNvPr id="658" name="Google Shape;658;g8a31f4f82d_0_1257"/>
            <p:cNvCxnSpPr/>
            <p:nvPr/>
          </p:nvCxnSpPr>
          <p:spPr>
            <a:xfrm>
              <a:off x="11506198" y="1244154"/>
              <a:ext cx="144000" cy="0"/>
            </a:xfrm>
            <a:prstGeom prst="straightConnector1">
              <a:avLst/>
            </a:prstGeom>
            <a:noFill/>
            <a:ln w="12700" cap="rnd" cmpd="sng">
              <a:solidFill>
                <a:schemeClr val="dk1"/>
              </a:solidFill>
              <a:prstDash val="solid"/>
              <a:round/>
              <a:headEnd type="none" w="sm" len="sm"/>
              <a:tailEnd type="none" w="sm" len="sm"/>
            </a:ln>
          </p:spPr>
        </p:cxnSp>
      </p:grpSp>
      <p:sp>
        <p:nvSpPr>
          <p:cNvPr id="659" name="Google Shape;659;g8a31f4f82d_0_1257"/>
          <p:cNvSpPr txBox="1">
            <a:spLocks noGrp="1"/>
          </p:cNvSpPr>
          <p:nvPr>
            <p:ph type="ctrTitle"/>
          </p:nvPr>
        </p:nvSpPr>
        <p:spPr>
          <a:xfrm>
            <a:off x="5986484" y="3669496"/>
            <a:ext cx="4103700" cy="3135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2400"/>
              <a:buFont typeface="Arial"/>
              <a:buNone/>
              <a:defRPr sz="2400" b="0" i="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0" name="Google Shape;660;g8a31f4f82d_0_1257"/>
          <p:cNvSpPr txBox="1">
            <a:spLocks noGrp="1"/>
          </p:cNvSpPr>
          <p:nvPr>
            <p:ph type="subTitle" idx="1"/>
          </p:nvPr>
        </p:nvSpPr>
        <p:spPr>
          <a:xfrm>
            <a:off x="5986483" y="3982947"/>
            <a:ext cx="5538300" cy="328800"/>
          </a:xfrm>
          <a:prstGeom prst="rect">
            <a:avLst/>
          </a:prstGeom>
          <a:noFill/>
          <a:ln>
            <a:noFill/>
          </a:ln>
        </p:spPr>
        <p:txBody>
          <a:bodyPr spcFirstLastPara="1" wrap="square" lIns="0" tIns="0" rIns="0" bIns="0" anchor="t" anchorCtr="0">
            <a:noAutofit/>
          </a:bodyPr>
          <a:lstStyle>
            <a:lvl1pPr lvl="0" algn="l" rtl="0">
              <a:lnSpc>
                <a:spcPct val="95000"/>
              </a:lnSpc>
              <a:spcBef>
                <a:spcPts val="1200"/>
              </a:spcBef>
              <a:spcAft>
                <a:spcPts val="0"/>
              </a:spcAft>
              <a:buClr>
                <a:schemeClr val="lt1"/>
              </a:buClr>
              <a:buSzPts val="1800"/>
              <a:buNone/>
              <a:defRPr sz="1800" b="0" i="0">
                <a:solidFill>
                  <a:schemeClr val="lt1"/>
                </a:solidFill>
                <a:latin typeface="Arial"/>
                <a:ea typeface="Arial"/>
                <a:cs typeface="Arial"/>
                <a:sym typeface="Arial"/>
              </a:defRPr>
            </a:lvl1pPr>
            <a:lvl2pPr lvl="1" algn="ctr" rtl="0">
              <a:lnSpc>
                <a:spcPct val="90000"/>
              </a:lnSpc>
              <a:spcBef>
                <a:spcPts val="400"/>
              </a:spcBef>
              <a:spcAft>
                <a:spcPts val="0"/>
              </a:spcAft>
              <a:buSzPts val="2000"/>
              <a:buNone/>
              <a:defRPr sz="2000"/>
            </a:lvl2pPr>
            <a:lvl3pPr lvl="2" algn="ctr" rtl="0">
              <a:lnSpc>
                <a:spcPct val="85000"/>
              </a:lnSpc>
              <a:spcBef>
                <a:spcPts val="400"/>
              </a:spcBef>
              <a:spcAft>
                <a:spcPts val="0"/>
              </a:spcAft>
              <a:buClr>
                <a:schemeClr val="dk1"/>
              </a:buClr>
              <a:buSzPts val="1800"/>
              <a:buNone/>
              <a:defRPr sz="1800"/>
            </a:lvl3pPr>
            <a:lvl4pPr lvl="3" algn="ctr" rtl="0">
              <a:lnSpc>
                <a:spcPct val="90000"/>
              </a:lnSpc>
              <a:spcBef>
                <a:spcPts val="1200"/>
              </a:spcBef>
              <a:spcAft>
                <a:spcPts val="0"/>
              </a:spcAft>
              <a:buClr>
                <a:schemeClr val="dk1"/>
              </a:buClr>
              <a:buSzPts val="1600"/>
              <a:buNone/>
              <a:defRPr sz="1600"/>
            </a:lvl4pPr>
            <a:lvl5pPr lvl="4" algn="ctr" rtl="0">
              <a:lnSpc>
                <a:spcPct val="90000"/>
              </a:lnSpc>
              <a:spcBef>
                <a:spcPts val="0"/>
              </a:spcBef>
              <a:spcAft>
                <a:spcPts val="0"/>
              </a:spcAft>
              <a:buClr>
                <a:schemeClr val="accent1"/>
              </a:buClr>
              <a:buSzPts val="1600"/>
              <a:buNone/>
              <a:defRPr sz="1600"/>
            </a:lvl5pPr>
            <a:lvl6pPr lvl="5" algn="ctr" rtl="0">
              <a:lnSpc>
                <a:spcPct val="120000"/>
              </a:lnSpc>
              <a:spcBef>
                <a:spcPts val="800"/>
              </a:spcBef>
              <a:spcAft>
                <a:spcPts val="0"/>
              </a:spcAft>
              <a:buClr>
                <a:schemeClr val="dk1"/>
              </a:buClr>
              <a:buSzPts val="1600"/>
              <a:buNone/>
              <a:defRPr sz="1600"/>
            </a:lvl6pPr>
            <a:lvl7pPr lvl="6" algn="ctr" rtl="0">
              <a:lnSpc>
                <a:spcPct val="85000"/>
              </a:lnSpc>
              <a:spcBef>
                <a:spcPts val="600"/>
              </a:spcBef>
              <a:spcAft>
                <a:spcPts val="0"/>
              </a:spcAft>
              <a:buSzPts val="1600"/>
              <a:buNone/>
              <a:defRPr sz="1600"/>
            </a:lvl7pPr>
            <a:lvl8pPr lvl="7" algn="ctr" rtl="0">
              <a:lnSpc>
                <a:spcPct val="100000"/>
              </a:lnSpc>
              <a:spcBef>
                <a:spcPts val="1200"/>
              </a:spcBef>
              <a:spcAft>
                <a:spcPts val="0"/>
              </a:spcAft>
              <a:buClr>
                <a:schemeClr val="dk1"/>
              </a:buClr>
              <a:buSzPts val="1600"/>
              <a:buNone/>
              <a:defRPr sz="1600"/>
            </a:lvl8pPr>
            <a:lvl9pPr lvl="8" algn="ctr" rtl="0">
              <a:lnSpc>
                <a:spcPct val="85000"/>
              </a:lnSpc>
              <a:spcBef>
                <a:spcPts val="600"/>
              </a:spcBef>
              <a:spcAft>
                <a:spcPts val="1200"/>
              </a:spcAft>
              <a:buClr>
                <a:schemeClr val="dk1"/>
              </a:buClr>
              <a:buSzPts val="1600"/>
              <a:buNone/>
              <a:defRPr sz="1600"/>
            </a:lvl9pPr>
          </a:lstStyle>
          <a:p>
            <a:endParaRPr/>
          </a:p>
        </p:txBody>
      </p:sp>
      <p:sp>
        <p:nvSpPr>
          <p:cNvPr id="661" name="Google Shape;661;g8a31f4f82d_0_1257"/>
          <p:cNvSpPr txBox="1">
            <a:spLocks noGrp="1"/>
          </p:cNvSpPr>
          <p:nvPr>
            <p:ph type="body" idx="3"/>
          </p:nvPr>
        </p:nvSpPr>
        <p:spPr>
          <a:xfrm>
            <a:off x="5986484" y="2772156"/>
            <a:ext cx="5413500" cy="459900"/>
          </a:xfrm>
          <a:prstGeom prst="rect">
            <a:avLst/>
          </a:prstGeom>
          <a:noFill/>
          <a:ln>
            <a:noFill/>
          </a:ln>
        </p:spPr>
        <p:txBody>
          <a:bodyPr spcFirstLastPara="1" wrap="square" lIns="0" tIns="0" rIns="0" bIns="0" anchor="b" anchorCtr="0">
            <a:noAutofit/>
          </a:bodyPr>
          <a:lstStyle>
            <a:lvl1pPr marL="457200" lvl="0" indent="-228600" algn="l" rtl="0">
              <a:lnSpc>
                <a:spcPct val="83000"/>
              </a:lnSpc>
              <a:spcBef>
                <a:spcPts val="0"/>
              </a:spcBef>
              <a:spcAft>
                <a:spcPts val="0"/>
              </a:spcAft>
              <a:buClr>
                <a:schemeClr val="lt1"/>
              </a:buClr>
              <a:buSzPts val="3600"/>
              <a:buNone/>
              <a:defRPr sz="3600" b="1" i="0">
                <a:solidFill>
                  <a:schemeClr val="lt1"/>
                </a:solidFill>
                <a:latin typeface="Arial"/>
                <a:ea typeface="Arial"/>
                <a:cs typeface="Arial"/>
                <a:sym typeface="Arial"/>
              </a:defRPr>
            </a:lvl1pPr>
            <a:lvl2pPr marL="914400" lvl="1" indent="-228600" algn="l" rtl="0">
              <a:lnSpc>
                <a:spcPct val="90000"/>
              </a:lnSpc>
              <a:spcBef>
                <a:spcPts val="400"/>
              </a:spcBef>
              <a:spcAft>
                <a:spcPts val="0"/>
              </a:spcAft>
              <a:buSzPts val="2000"/>
              <a:buNone/>
              <a:defRPr sz="2000" b="1"/>
            </a:lvl2pPr>
            <a:lvl3pPr marL="1371600" lvl="2" indent="-228600" algn="l" rtl="0">
              <a:lnSpc>
                <a:spcPct val="85000"/>
              </a:lnSpc>
              <a:spcBef>
                <a:spcPts val="400"/>
              </a:spcBef>
              <a:spcAft>
                <a:spcPts val="0"/>
              </a:spcAft>
              <a:buClr>
                <a:schemeClr val="dk1"/>
              </a:buClr>
              <a:buSzPts val="1800"/>
              <a:buNone/>
              <a:defRPr sz="1800" b="1"/>
            </a:lvl3pPr>
            <a:lvl4pPr marL="1828800" lvl="3" indent="-228600" algn="l" rtl="0">
              <a:lnSpc>
                <a:spcPct val="90000"/>
              </a:lnSpc>
              <a:spcBef>
                <a:spcPts val="1200"/>
              </a:spcBef>
              <a:spcAft>
                <a:spcPts val="0"/>
              </a:spcAft>
              <a:buClr>
                <a:schemeClr val="dk1"/>
              </a:buClr>
              <a:buSzPts val="1600"/>
              <a:buNone/>
              <a:defRPr sz="1600" b="1"/>
            </a:lvl4pPr>
            <a:lvl5pPr marL="2286000" lvl="4" indent="-228600" algn="l" rtl="0">
              <a:lnSpc>
                <a:spcPct val="90000"/>
              </a:lnSpc>
              <a:spcBef>
                <a:spcPts val="0"/>
              </a:spcBef>
              <a:spcAft>
                <a:spcPts val="0"/>
              </a:spcAft>
              <a:buClr>
                <a:schemeClr val="accent1"/>
              </a:buClr>
              <a:buSzPts val="1600"/>
              <a:buNone/>
              <a:defRPr sz="1600" b="1"/>
            </a:lvl5pPr>
            <a:lvl6pPr marL="2743200" lvl="5" indent="-228600" algn="l" rtl="0">
              <a:lnSpc>
                <a:spcPct val="120000"/>
              </a:lnSpc>
              <a:spcBef>
                <a:spcPts val="800"/>
              </a:spcBef>
              <a:spcAft>
                <a:spcPts val="0"/>
              </a:spcAft>
              <a:buClr>
                <a:schemeClr val="dk1"/>
              </a:buClr>
              <a:buSzPts val="1600"/>
              <a:buNone/>
              <a:defRPr sz="1600" b="1"/>
            </a:lvl6pPr>
            <a:lvl7pPr marL="3200400" lvl="6" indent="-228600" algn="l" rtl="0">
              <a:lnSpc>
                <a:spcPct val="85000"/>
              </a:lnSpc>
              <a:spcBef>
                <a:spcPts val="600"/>
              </a:spcBef>
              <a:spcAft>
                <a:spcPts val="0"/>
              </a:spcAft>
              <a:buSzPts val="1600"/>
              <a:buNone/>
              <a:defRPr sz="1600" b="1"/>
            </a:lvl7pPr>
            <a:lvl8pPr marL="3657600" lvl="7" indent="-228600" algn="l" rtl="0">
              <a:lnSpc>
                <a:spcPct val="100000"/>
              </a:lnSpc>
              <a:spcBef>
                <a:spcPts val="1200"/>
              </a:spcBef>
              <a:spcAft>
                <a:spcPts val="0"/>
              </a:spcAft>
              <a:buClr>
                <a:schemeClr val="dk1"/>
              </a:buClr>
              <a:buSzPts val="1600"/>
              <a:buNone/>
              <a:defRPr sz="1600" b="1"/>
            </a:lvl8pPr>
            <a:lvl9pPr marL="4114800" lvl="8" indent="-228600" algn="l" rtl="0">
              <a:lnSpc>
                <a:spcPct val="85000"/>
              </a:lnSpc>
              <a:spcBef>
                <a:spcPts val="600"/>
              </a:spcBef>
              <a:spcAft>
                <a:spcPts val="1200"/>
              </a:spcAft>
              <a:buClr>
                <a:schemeClr val="dk1"/>
              </a:buClr>
              <a:buSzPts val="1600"/>
              <a:buNone/>
              <a:defRPr sz="1600" b="1"/>
            </a:lvl9pPr>
          </a:lstStyle>
          <a:p>
            <a:endParaRPr/>
          </a:p>
        </p:txBody>
      </p:sp>
      <p:pic>
        <p:nvPicPr>
          <p:cNvPr id="662" name="Google Shape;662;g8a31f4f82d_0_1257"/>
          <p:cNvPicPr preferRelativeResize="0"/>
          <p:nvPr/>
        </p:nvPicPr>
        <p:blipFill rotWithShape="1">
          <a:blip r:embed="rId3">
            <a:alphaModFix/>
          </a:blip>
          <a:srcRect/>
          <a:stretch/>
        </p:blipFill>
        <p:spPr>
          <a:xfrm>
            <a:off x="10620697" y="6284004"/>
            <a:ext cx="1417320" cy="487942"/>
          </a:xfrm>
          <a:prstGeom prst="rect">
            <a:avLst/>
          </a:prstGeom>
          <a:noFill/>
          <a:ln>
            <a:noFill/>
          </a:ln>
        </p:spPr>
      </p:pic>
      <p:sp>
        <p:nvSpPr>
          <p:cNvPr id="663" name="Google Shape;663;g8a31f4f82d_0_1257"/>
          <p:cNvSpPr/>
          <p:nvPr/>
        </p:nvSpPr>
        <p:spPr>
          <a:xfrm>
            <a:off x="10836946" y="87136"/>
            <a:ext cx="1338600" cy="181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700" b="0" i="0">
                <a:solidFill>
                  <a:schemeClr val="lt1"/>
                </a:solidFill>
                <a:latin typeface="Arial"/>
                <a:ea typeface="Arial"/>
                <a:cs typeface="Arial"/>
                <a:sym typeface="Arial"/>
              </a:rPr>
              <a:t>© 2020 SPLUNK INC.</a:t>
            </a:r>
            <a:endParaRPr sz="700">
              <a:solidFill>
                <a:schemeClr val="lt1"/>
              </a:solidFill>
              <a:latin typeface="Arial"/>
              <a:ea typeface="Arial"/>
              <a:cs typeface="Arial"/>
              <a:sym typeface="Arial"/>
            </a:endParaRPr>
          </a:p>
        </p:txBody>
      </p:sp>
    </p:spTree>
    <p:extLst>
      <p:ext uri="{BB962C8B-B14F-4D97-AF65-F5344CB8AC3E}">
        <p14:creationId xmlns:p14="http://schemas.microsoft.com/office/powerpoint/2010/main" val="278128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Only">
    <p:spTree>
      <p:nvGrpSpPr>
        <p:cNvPr id="1" name=""/>
        <p:cNvGrpSpPr/>
        <p:nvPr/>
      </p:nvGrpSpPr>
      <p:grpSpPr>
        <a:xfrm>
          <a:off x="0" y="0"/>
          <a:ext cx="0" cy="0"/>
          <a:chOff x="0" y="0"/>
          <a:chExt cx="0" cy="0"/>
        </a:xfrm>
      </p:grpSpPr>
      <p:pic>
        <p:nvPicPr>
          <p:cNvPr id="14" name="Google Shape;11;p2" descr="Google Shape;11;p2"/>
          <p:cNvPicPr>
            <a:picLocks noChangeAspect="1"/>
          </p:cNvPicPr>
          <p:nvPr/>
        </p:nvPicPr>
        <p:blipFill>
          <a:blip r:embed="rId2"/>
          <a:srcRect b="96667"/>
          <a:stretch>
            <a:fillRect/>
          </a:stretch>
        </p:blipFill>
        <p:spPr>
          <a:xfrm>
            <a:off x="0" y="-1"/>
            <a:ext cx="12192000" cy="228601"/>
          </a:xfrm>
          <a:prstGeom prst="rect">
            <a:avLst/>
          </a:prstGeom>
          <a:ln w="12700">
            <a:miter lim="400000"/>
          </a:ln>
        </p:spPr>
      </p:pic>
      <p:pic>
        <p:nvPicPr>
          <p:cNvPr id="15" name="Google Shape;14;p2" descr="Google Shape;14;p2"/>
          <p:cNvPicPr>
            <a:picLocks noChangeAspect="1"/>
          </p:cNvPicPr>
          <p:nvPr/>
        </p:nvPicPr>
        <p:blipFill>
          <a:blip r:embed="rId3"/>
          <a:stretch>
            <a:fillRect/>
          </a:stretch>
        </p:blipFill>
        <p:spPr>
          <a:xfrm>
            <a:off x="9768416" y="6398745"/>
            <a:ext cx="1737784" cy="232712"/>
          </a:xfrm>
          <a:prstGeom prst="rect">
            <a:avLst/>
          </a:prstGeom>
          <a:ln w="12700">
            <a:miter lim="400000"/>
          </a:ln>
        </p:spPr>
      </p:pic>
      <p:sp>
        <p:nvSpPr>
          <p:cNvPr id="16" name="Google Shape;15;p2"/>
          <p:cNvSpPr txBox="1"/>
          <p:nvPr/>
        </p:nvSpPr>
        <p:spPr>
          <a:xfrm>
            <a:off x="10909479" y="267362"/>
            <a:ext cx="1247059" cy="177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r">
              <a:defRPr sz="700">
                <a:solidFill>
                  <a:srgbClr val="7F7F7F"/>
                </a:solidFill>
              </a:defRPr>
            </a:lvl1pPr>
          </a:lstStyle>
          <a:p>
            <a:r>
              <a:t>© 2020 SPLUNK INC.</a:t>
            </a:r>
          </a:p>
        </p:txBody>
      </p:sp>
      <p:sp>
        <p:nvSpPr>
          <p:cNvPr id="17" name="Title Text"/>
          <p:cNvSpPr txBox="1">
            <a:spLocks noGrp="1"/>
          </p:cNvSpPr>
          <p:nvPr>
            <p:ph type="title"/>
          </p:nvPr>
        </p:nvSpPr>
        <p:spPr>
          <a:xfrm>
            <a:off x="685800" y="521208"/>
            <a:ext cx="10817353" cy="1033273"/>
          </a:xfrm>
          <a:prstGeom prst="rect">
            <a:avLst/>
          </a:prstGeom>
        </p:spPr>
        <p:txBody>
          <a:bodyPr>
            <a:normAutofit/>
          </a:bodyPr>
          <a:lstStyle/>
          <a:p>
            <a:r>
              <a:t>Title Text</a:t>
            </a:r>
          </a:p>
        </p:txBody>
      </p:sp>
      <p:sp>
        <p:nvSpPr>
          <p:cNvPr id="18" name="Body Level One…"/>
          <p:cNvSpPr txBox="1">
            <a:spLocks noGrp="1"/>
          </p:cNvSpPr>
          <p:nvPr>
            <p:ph type="body" sz="quarter" idx="1"/>
          </p:nvPr>
        </p:nvSpPr>
        <p:spPr>
          <a:xfrm>
            <a:off x="685800" y="1592811"/>
            <a:ext cx="10820400" cy="280975"/>
          </a:xfrm>
          <a:prstGeom prst="rect">
            <a:avLst/>
          </a:prstGeom>
        </p:spPr>
        <p:txBody>
          <a:bodyPr>
            <a:normAutofit/>
          </a:bodyPr>
          <a:lstStyle>
            <a:lvl1pPr marL="228600" indent="0">
              <a:lnSpc>
                <a:spcPct val="83000"/>
              </a:lnSpc>
              <a:spcBef>
                <a:spcPts val="0"/>
              </a:spcBef>
              <a:buClrTx/>
              <a:buSzTx/>
              <a:buFontTx/>
              <a:buNone/>
              <a:defRPr>
                <a:solidFill>
                  <a:schemeClr val="accent1"/>
                </a:solidFill>
              </a:defRPr>
            </a:lvl1pPr>
            <a:lvl2pPr marL="228600" indent="457200">
              <a:lnSpc>
                <a:spcPct val="83000"/>
              </a:lnSpc>
              <a:spcBef>
                <a:spcPts val="0"/>
              </a:spcBef>
              <a:buClrTx/>
              <a:buSzTx/>
              <a:buFontTx/>
              <a:buNone/>
              <a:defRPr>
                <a:solidFill>
                  <a:schemeClr val="accent1"/>
                </a:solidFill>
              </a:defRPr>
            </a:lvl2pPr>
            <a:lvl3pPr marL="228600" indent="914400">
              <a:lnSpc>
                <a:spcPct val="83000"/>
              </a:lnSpc>
              <a:spcBef>
                <a:spcPts val="0"/>
              </a:spcBef>
              <a:buClrTx/>
              <a:buSzTx/>
              <a:buFontTx/>
              <a:buNone/>
              <a:defRPr>
                <a:solidFill>
                  <a:schemeClr val="accent1"/>
                </a:solidFill>
              </a:defRPr>
            </a:lvl3pPr>
            <a:lvl4pPr marL="228600" indent="1371600">
              <a:lnSpc>
                <a:spcPct val="83000"/>
              </a:lnSpc>
              <a:spcBef>
                <a:spcPts val="0"/>
              </a:spcBef>
              <a:buClrTx/>
              <a:buSzTx/>
              <a:buFontTx/>
              <a:buNone/>
              <a:defRPr>
                <a:solidFill>
                  <a:schemeClr val="accent1"/>
                </a:solidFill>
              </a:defRPr>
            </a:lvl4pPr>
            <a:lvl5pPr marL="228600" indent="1828800">
              <a:lnSpc>
                <a:spcPct val="83000"/>
              </a:lnSpc>
              <a:spcBef>
                <a:spcPts val="0"/>
              </a:spcBef>
              <a:buClrTx/>
              <a:buSzTx/>
              <a:buFontTx/>
              <a:buNone/>
              <a:defRPr>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654741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85800" y="1753820"/>
            <a:ext cx="5067299" cy="2215992"/>
          </a:xfrm>
          <a:prstGeom prst="rect">
            <a:avLst/>
          </a:prstGeom>
        </p:spPr>
        <p:txBody>
          <a:bodyPr>
            <a:normAutofit/>
          </a:bodyPr>
          <a:lstStyle>
            <a:lvl1pPr>
              <a:defRPr sz="6000">
                <a:solidFill>
                  <a:srgbClr val="FFFFFF"/>
                </a:solidFill>
              </a:defRPr>
            </a:lvl1pPr>
          </a:lstStyle>
          <a:p>
            <a:r>
              <a:t>Title Text</a:t>
            </a:r>
          </a:p>
        </p:txBody>
      </p:sp>
      <p:sp>
        <p:nvSpPr>
          <p:cNvPr id="139" name="Body Level One…"/>
          <p:cNvSpPr txBox="1">
            <a:spLocks noGrp="1"/>
          </p:cNvSpPr>
          <p:nvPr>
            <p:ph type="body" sz="quarter" idx="1"/>
          </p:nvPr>
        </p:nvSpPr>
        <p:spPr>
          <a:xfrm>
            <a:off x="685800" y="3996797"/>
            <a:ext cx="5067299" cy="306560"/>
          </a:xfrm>
          <a:prstGeom prst="rect">
            <a:avLst/>
          </a:prstGeom>
        </p:spPr>
        <p:txBody>
          <a:bodyPr>
            <a:normAutofit/>
          </a:bodyPr>
          <a:lstStyle>
            <a:lvl1pPr marL="228600" indent="0">
              <a:lnSpc>
                <a:spcPct val="83000"/>
              </a:lnSpc>
              <a:spcBef>
                <a:spcPts val="0"/>
              </a:spcBef>
              <a:buClrTx/>
              <a:buSzTx/>
              <a:buFontTx/>
              <a:buNone/>
              <a:defRPr sz="2400">
                <a:solidFill>
                  <a:srgbClr val="FFFFFF"/>
                </a:solidFill>
              </a:defRPr>
            </a:lvl1pPr>
            <a:lvl2pPr marL="228600" indent="457200">
              <a:lnSpc>
                <a:spcPct val="83000"/>
              </a:lnSpc>
              <a:spcBef>
                <a:spcPts val="0"/>
              </a:spcBef>
              <a:buClrTx/>
              <a:buSzTx/>
              <a:buFontTx/>
              <a:buNone/>
              <a:defRPr sz="2400">
                <a:solidFill>
                  <a:srgbClr val="FFFFFF"/>
                </a:solidFill>
              </a:defRPr>
            </a:lvl2pPr>
            <a:lvl3pPr marL="228600" indent="914400">
              <a:lnSpc>
                <a:spcPct val="83000"/>
              </a:lnSpc>
              <a:spcBef>
                <a:spcPts val="0"/>
              </a:spcBef>
              <a:buClrTx/>
              <a:buSzTx/>
              <a:buFontTx/>
              <a:buNone/>
              <a:defRPr sz="2400">
                <a:solidFill>
                  <a:srgbClr val="FFFFFF"/>
                </a:solidFill>
              </a:defRPr>
            </a:lvl3pPr>
            <a:lvl4pPr marL="228600" indent="1371600">
              <a:lnSpc>
                <a:spcPct val="83000"/>
              </a:lnSpc>
              <a:spcBef>
                <a:spcPts val="0"/>
              </a:spcBef>
              <a:buClrTx/>
              <a:buSzTx/>
              <a:buFontTx/>
              <a:buNone/>
              <a:defRPr sz="2400">
                <a:solidFill>
                  <a:srgbClr val="FFFFFF"/>
                </a:solidFill>
              </a:defRPr>
            </a:lvl4pPr>
            <a:lvl5pPr marL="228600" indent="1828800">
              <a:lnSpc>
                <a:spcPct val="83000"/>
              </a:lnSpc>
              <a:spcBef>
                <a:spcPts val="0"/>
              </a:spcBef>
              <a:buClrTx/>
              <a:buSzTx/>
              <a:buFont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0" name="Google Shape;68;p12"/>
          <p:cNvSpPr txBox="1">
            <a:spLocks noGrp="1"/>
          </p:cNvSpPr>
          <p:nvPr>
            <p:ph type="body" sz="quarter" idx="21"/>
          </p:nvPr>
        </p:nvSpPr>
        <p:spPr>
          <a:xfrm>
            <a:off x="685799" y="4881126"/>
            <a:ext cx="5067300" cy="229936"/>
          </a:xfrm>
          <a:prstGeom prst="rect">
            <a:avLst/>
          </a:prstGeom>
        </p:spPr>
        <p:txBody>
          <a:bodyPr>
            <a:normAutofit/>
          </a:bodyPr>
          <a:lstStyle/>
          <a:p>
            <a:pPr marL="228600" indent="0">
              <a:lnSpc>
                <a:spcPct val="83000"/>
              </a:lnSpc>
              <a:spcBef>
                <a:spcPts val="0"/>
              </a:spcBef>
              <a:buClrTx/>
              <a:buSzTx/>
              <a:buFontTx/>
              <a:buNone/>
              <a:defRPr sz="1800" b="1">
                <a:solidFill>
                  <a:srgbClr val="FFFFFF"/>
                </a:solidFill>
              </a:defRPr>
            </a:pPr>
            <a:endParaRPr/>
          </a:p>
        </p:txBody>
      </p:sp>
      <p:sp>
        <p:nvSpPr>
          <p:cNvPr id="141" name="Google Shape;69;p12"/>
          <p:cNvSpPr/>
          <p:nvPr/>
        </p:nvSpPr>
        <p:spPr>
          <a:xfrm>
            <a:off x="1798854" y="-2874"/>
            <a:ext cx="10372825" cy="6860872"/>
          </a:xfrm>
          <a:custGeom>
            <a:avLst/>
            <a:gdLst/>
            <a:ahLst/>
            <a:cxnLst>
              <a:cxn ang="0">
                <a:pos x="wd2" y="hd2"/>
              </a:cxn>
              <a:cxn ang="5400000">
                <a:pos x="wd2" y="hd2"/>
              </a:cxn>
              <a:cxn ang="10800000">
                <a:pos x="wd2" y="hd2"/>
              </a:cxn>
              <a:cxn ang="16200000">
                <a:pos x="wd2" y="hd2"/>
              </a:cxn>
            </a:cxnLst>
            <a:rect l="0" t="0" r="r" b="b"/>
            <a:pathLst>
              <a:path w="21600" h="21600" extrusionOk="0">
                <a:moveTo>
                  <a:pt x="21584" y="0"/>
                </a:moveTo>
                <a:lnTo>
                  <a:pt x="21600" y="25"/>
                </a:lnTo>
                <a:lnTo>
                  <a:pt x="21600" y="21600"/>
                </a:lnTo>
                <a:lnTo>
                  <a:pt x="0" y="21600"/>
                </a:lnTo>
                <a:lnTo>
                  <a:pt x="122" y="21433"/>
                </a:lnTo>
                <a:cubicBezTo>
                  <a:pt x="1626" y="19396"/>
                  <a:pt x="7886" y="11242"/>
                  <a:pt x="9747" y="8818"/>
                </a:cubicBezTo>
                <a:lnTo>
                  <a:pt x="13956" y="12670"/>
                </a:lnTo>
                <a:cubicBezTo>
                  <a:pt x="15613" y="9887"/>
                  <a:pt x="19125" y="3967"/>
                  <a:pt x="21584" y="0"/>
                </a:cubicBezTo>
                <a:close/>
              </a:path>
            </a:pathLst>
          </a:custGeom>
          <a:gradFill>
            <a:gsLst>
              <a:gs pos="0">
                <a:schemeClr val="accent6">
                  <a:alpha val="64705"/>
                </a:schemeClr>
              </a:gs>
              <a:gs pos="11000">
                <a:schemeClr val="accent6">
                  <a:alpha val="64705"/>
                </a:schemeClr>
              </a:gs>
              <a:gs pos="74000">
                <a:schemeClr val="accent6">
                  <a:alpha val="0"/>
                </a:schemeClr>
              </a:gs>
              <a:gs pos="100000">
                <a:schemeClr val="accent6">
                  <a:alpha val="0"/>
                </a:schemeClr>
              </a:gs>
            </a:gsLst>
            <a:lin ang="2700000"/>
          </a:gradFill>
          <a:ln w="12700">
            <a:miter lim="400000"/>
          </a:ln>
        </p:spPr>
        <p:txBody>
          <a:bodyPr lIns="45719" rIns="45719" anchor="ctr"/>
          <a:lstStyle/>
          <a:p>
            <a:pPr>
              <a:defRPr sz="800"/>
            </a:pPr>
            <a:endParaRPr/>
          </a:p>
        </p:txBody>
      </p:sp>
      <p:sp>
        <p:nvSpPr>
          <p:cNvPr id="142" name="Google Shape;70;p12"/>
          <p:cNvSpPr/>
          <p:nvPr/>
        </p:nvSpPr>
        <p:spPr>
          <a:xfrm flipH="1">
            <a:off x="2868048" y="1362014"/>
            <a:ext cx="9323952" cy="5495985"/>
          </a:xfrm>
          <a:custGeom>
            <a:avLst/>
            <a:gdLst/>
            <a:ahLst/>
            <a:cxnLst>
              <a:cxn ang="0">
                <a:pos x="wd2" y="hd2"/>
              </a:cxn>
              <a:cxn ang="5400000">
                <a:pos x="wd2" y="hd2"/>
              </a:cxn>
              <a:cxn ang="10800000">
                <a:pos x="wd2" y="hd2"/>
              </a:cxn>
              <a:cxn ang="16200000">
                <a:pos x="wd2" y="hd2"/>
              </a:cxn>
            </a:cxnLst>
            <a:rect l="0" t="0" r="r" b="b"/>
            <a:pathLst>
              <a:path w="21600" h="21600" extrusionOk="0">
                <a:moveTo>
                  <a:pt x="5513" y="0"/>
                </a:moveTo>
                <a:lnTo>
                  <a:pt x="0" y="9640"/>
                </a:lnTo>
                <a:lnTo>
                  <a:pt x="0" y="21600"/>
                </a:lnTo>
                <a:lnTo>
                  <a:pt x="21600" y="21600"/>
                </a:lnTo>
                <a:lnTo>
                  <a:pt x="9146" y="2761"/>
                </a:lnTo>
                <a:lnTo>
                  <a:pt x="5513" y="0"/>
                </a:lnTo>
                <a:close/>
              </a:path>
            </a:pathLst>
          </a:custGeom>
          <a:gradFill>
            <a:gsLst>
              <a:gs pos="0">
                <a:schemeClr val="accent6">
                  <a:alpha val="64705"/>
                </a:schemeClr>
              </a:gs>
              <a:gs pos="11000">
                <a:schemeClr val="accent6">
                  <a:alpha val="64705"/>
                </a:schemeClr>
              </a:gs>
              <a:gs pos="74000">
                <a:schemeClr val="accent6">
                  <a:alpha val="0"/>
                </a:schemeClr>
              </a:gs>
              <a:gs pos="100000">
                <a:schemeClr val="accent6">
                  <a:alpha val="0"/>
                </a:schemeClr>
              </a:gs>
            </a:gsLst>
            <a:lin ang="2700000"/>
          </a:gradFill>
          <a:ln w="12700">
            <a:miter lim="400000"/>
          </a:ln>
        </p:spPr>
        <p:txBody>
          <a:bodyPr lIns="45719" rIns="45719" anchor="ctr"/>
          <a:lstStyle/>
          <a:p>
            <a:pPr>
              <a:defRPr sz="800"/>
            </a:pPr>
            <a:endParaRPr/>
          </a:p>
        </p:txBody>
      </p:sp>
      <p:grpSp>
        <p:nvGrpSpPr>
          <p:cNvPr id="150" name="Google Shape;71;p12"/>
          <p:cNvGrpSpPr/>
          <p:nvPr/>
        </p:nvGrpSpPr>
        <p:grpSpPr>
          <a:xfrm>
            <a:off x="3218437" y="6332537"/>
            <a:ext cx="2523627" cy="540024"/>
            <a:chOff x="0" y="0"/>
            <a:chExt cx="2523626" cy="540022"/>
          </a:xfrm>
        </p:grpSpPr>
        <p:sp>
          <p:nvSpPr>
            <p:cNvPr id="143" name="Google Shape;72;p12"/>
            <p:cNvSpPr/>
            <p:nvPr/>
          </p:nvSpPr>
          <p:spPr>
            <a:xfrm flipH="1">
              <a:off x="-1"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sp>
          <p:nvSpPr>
            <p:cNvPr id="144" name="Google Shape;73;p12"/>
            <p:cNvSpPr/>
            <p:nvPr/>
          </p:nvSpPr>
          <p:spPr>
            <a:xfrm flipH="1">
              <a:off x="330600"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sp>
          <p:nvSpPr>
            <p:cNvPr id="145" name="Google Shape;74;p12"/>
            <p:cNvSpPr/>
            <p:nvPr/>
          </p:nvSpPr>
          <p:spPr>
            <a:xfrm flipH="1">
              <a:off x="661201"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sp>
          <p:nvSpPr>
            <p:cNvPr id="146" name="Google Shape;75;p12"/>
            <p:cNvSpPr/>
            <p:nvPr/>
          </p:nvSpPr>
          <p:spPr>
            <a:xfrm flipH="1">
              <a:off x="991802"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sp>
          <p:nvSpPr>
            <p:cNvPr id="147" name="Google Shape;76;p12"/>
            <p:cNvSpPr/>
            <p:nvPr/>
          </p:nvSpPr>
          <p:spPr>
            <a:xfrm flipH="1">
              <a:off x="1322403"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sp>
          <p:nvSpPr>
            <p:cNvPr id="148" name="Google Shape;77;p12"/>
            <p:cNvSpPr/>
            <p:nvPr/>
          </p:nvSpPr>
          <p:spPr>
            <a:xfrm flipH="1">
              <a:off x="1653005"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sp>
          <p:nvSpPr>
            <p:cNvPr id="149" name="Google Shape;78;p12"/>
            <p:cNvSpPr/>
            <p:nvPr/>
          </p:nvSpPr>
          <p:spPr>
            <a:xfrm flipH="1">
              <a:off x="1983602" y="0"/>
              <a:ext cx="540024" cy="540023"/>
            </a:xfrm>
            <a:prstGeom prst="line">
              <a:avLst/>
            </a:prstGeom>
            <a:noFill/>
            <a:ln w="12700" cap="rnd">
              <a:solidFill>
                <a:srgbClr val="FFFFFF"/>
              </a:solidFill>
              <a:prstDash val="solid"/>
              <a:round/>
            </a:ln>
            <a:effectLst/>
          </p:spPr>
          <p:txBody>
            <a:bodyPr wrap="square" lIns="45719" tIns="45719" rIns="45719" bIns="45719" numCol="1" anchor="t">
              <a:noAutofit/>
            </a:bodyPr>
            <a:lstStyle/>
            <a:p>
              <a:endParaRPr/>
            </a:p>
          </p:txBody>
        </p:sp>
      </p:grpSp>
      <p:sp>
        <p:nvSpPr>
          <p:cNvPr id="151" name="Google Shape;79;p12"/>
          <p:cNvSpPr/>
          <p:nvPr/>
        </p:nvSpPr>
        <p:spPr>
          <a:xfrm>
            <a:off x="10291095" y="1867160"/>
            <a:ext cx="161761" cy="161761"/>
          </a:xfrm>
          <a:prstGeom prst="ellipse">
            <a:avLst/>
          </a:prstGeom>
          <a:ln w="12700" cap="rnd">
            <a:solidFill>
              <a:srgbClr val="FFFFFF"/>
            </a:solidFill>
          </a:ln>
        </p:spPr>
        <p:txBody>
          <a:bodyPr lIns="45719" rIns="45719" anchor="ctr"/>
          <a:lstStyle/>
          <a:p>
            <a:pPr>
              <a:defRPr sz="800" u="sng"/>
            </a:pPr>
            <a:endParaRPr/>
          </a:p>
        </p:txBody>
      </p:sp>
      <p:pic>
        <p:nvPicPr>
          <p:cNvPr id="152" name="Google Shape;80;p12" descr="Google Shape;80;p12"/>
          <p:cNvPicPr>
            <a:picLocks noChangeAspect="1"/>
          </p:cNvPicPr>
          <p:nvPr/>
        </p:nvPicPr>
        <p:blipFill>
          <a:blip r:embed="rId3"/>
          <a:stretch>
            <a:fillRect/>
          </a:stretch>
        </p:blipFill>
        <p:spPr>
          <a:xfrm>
            <a:off x="7492006" y="5740400"/>
            <a:ext cx="4014195" cy="537553"/>
          </a:xfrm>
          <a:prstGeom prst="rect">
            <a:avLst/>
          </a:prstGeom>
          <a:ln w="12700">
            <a:miter lim="400000"/>
          </a:ln>
        </p:spPr>
      </p:pic>
      <p:sp>
        <p:nvSpPr>
          <p:cNvPr id="153" name="Google Shape;81;p12"/>
          <p:cNvSpPr txBox="1"/>
          <p:nvPr/>
        </p:nvSpPr>
        <p:spPr>
          <a:xfrm>
            <a:off x="10882671" y="87136"/>
            <a:ext cx="1247059" cy="177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r">
              <a:defRPr sz="700">
                <a:solidFill>
                  <a:srgbClr val="FFFFFF"/>
                </a:solidFill>
              </a:defRPr>
            </a:lvl1pPr>
          </a:lstStyle>
          <a:p>
            <a:r>
              <a:t>© 2020 SPLUNK INC.</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394929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ighted Left">
  <p:cSld name="Weighted Left">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8353554" y="2368296"/>
            <a:ext cx="3149598"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52" name="Google Shape;52;p28"/>
          <p:cNvSpPr txBox="1">
            <a:spLocks noGrp="1"/>
          </p:cNvSpPr>
          <p:nvPr>
            <p:ph type="body" idx="2"/>
          </p:nvPr>
        </p:nvSpPr>
        <p:spPr>
          <a:xfrm>
            <a:off x="685800" y="2368296"/>
            <a:ext cx="6984998"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53" name="Google Shape;53;p28"/>
          <p:cNvSpPr txBox="1">
            <a:spLocks noGrp="1"/>
          </p:cNvSpPr>
          <p:nvPr>
            <p:ph type="body" idx="3"/>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8353554" y="2368296"/>
            <a:ext cx="3149598"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57" name="Google Shape;57;p29"/>
          <p:cNvSpPr txBox="1">
            <a:spLocks noGrp="1"/>
          </p:cNvSpPr>
          <p:nvPr>
            <p:ph type="body" idx="2"/>
          </p:nvPr>
        </p:nvSpPr>
        <p:spPr>
          <a:xfrm>
            <a:off x="4519677" y="2368296"/>
            <a:ext cx="3149598"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58" name="Google Shape;58;p29"/>
          <p:cNvSpPr txBox="1">
            <a:spLocks noGrp="1"/>
          </p:cNvSpPr>
          <p:nvPr>
            <p:ph type="body" idx="3"/>
          </p:nvPr>
        </p:nvSpPr>
        <p:spPr>
          <a:xfrm>
            <a:off x="685800" y="2368296"/>
            <a:ext cx="3149598" cy="3803904"/>
          </a:xfrm>
          <a:prstGeom prst="rect">
            <a:avLst/>
          </a:prstGeom>
          <a:noFill/>
          <a:ln>
            <a:noFill/>
          </a:ln>
        </p:spPr>
        <p:txBody>
          <a:bodyPr spcFirstLastPara="1" wrap="square" lIns="0" tIns="0" rIns="0" bIns="0" anchor="t" anchorCtr="0">
            <a:noAutofit/>
          </a:bodyPr>
          <a:lstStyle>
            <a:lvl1pPr marL="457200" lvl="0" indent="-368300" algn="l">
              <a:lnSpc>
                <a:spcPct val="95000"/>
              </a:lnSpc>
              <a:spcBef>
                <a:spcPts val="2000"/>
              </a:spcBef>
              <a:spcAft>
                <a:spcPts val="0"/>
              </a:spcAft>
              <a:buClr>
                <a:schemeClr val="dk1"/>
              </a:buClr>
              <a:buSzPts val="2200"/>
              <a:buChar char="​"/>
              <a:defRPr>
                <a:latin typeface="Arial"/>
                <a:ea typeface="Arial"/>
                <a:cs typeface="Arial"/>
                <a:sym typeface="Arial"/>
              </a:defRPr>
            </a:lvl1pPr>
            <a:lvl2pPr marL="914400" lvl="1" indent="-342900" algn="l">
              <a:lnSpc>
                <a:spcPct val="90000"/>
              </a:lnSpc>
              <a:spcBef>
                <a:spcPts val="400"/>
              </a:spcBef>
              <a:spcAft>
                <a:spcPts val="0"/>
              </a:spcAft>
              <a:buSzPts val="1800"/>
              <a:buChar char="•"/>
              <a:defRPr>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a:latin typeface="Arial"/>
                <a:ea typeface="Arial"/>
                <a:cs typeface="Arial"/>
                <a:sym typeface="Arial"/>
              </a:defRPr>
            </a:lvl3pPr>
            <a:lvl4pPr marL="1828800" lvl="3" indent="-355600" algn="l">
              <a:lnSpc>
                <a:spcPct val="90000"/>
              </a:lnSpc>
              <a:spcBef>
                <a:spcPts val="1200"/>
              </a:spcBef>
              <a:spcAft>
                <a:spcPts val="0"/>
              </a:spcAft>
              <a:buClr>
                <a:schemeClr val="dk1"/>
              </a:buClr>
              <a:buSzPts val="2000"/>
              <a:buChar char="​"/>
              <a:defRPr>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59" name="Google Shape;59;p29"/>
          <p:cNvSpPr txBox="1">
            <a:spLocks noGrp="1"/>
          </p:cNvSpPr>
          <p:nvPr>
            <p:ph type="body" idx="4"/>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33"/>
          <p:cNvSpPr txBox="1">
            <a:spLocks noGrp="1"/>
          </p:cNvSpPr>
          <p:nvPr>
            <p:ph type="title"/>
          </p:nvPr>
        </p:nvSpPr>
        <p:spPr>
          <a:xfrm>
            <a:off x="685800" y="1753820"/>
            <a:ext cx="5067299" cy="2215991"/>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body" idx="1"/>
          </p:nvPr>
        </p:nvSpPr>
        <p:spPr>
          <a:xfrm>
            <a:off x="685800" y="3996797"/>
            <a:ext cx="5067299" cy="306559"/>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lt1"/>
              </a:buClr>
              <a:buSzPts val="2400"/>
              <a:buNone/>
              <a:defRPr sz="2400">
                <a:solidFill>
                  <a:schemeClr val="lt1"/>
                </a:solidFill>
              </a:defRPr>
            </a:lvl1pPr>
            <a:lvl2pPr marL="914400" lvl="1" indent="-228600" algn="l">
              <a:lnSpc>
                <a:spcPct val="90000"/>
              </a:lnSpc>
              <a:spcBef>
                <a:spcPts val="400"/>
              </a:spcBef>
              <a:spcAft>
                <a:spcPts val="0"/>
              </a:spcAft>
              <a:buSzPts val="2000"/>
              <a:buNone/>
              <a:defRPr sz="2000">
                <a:solidFill>
                  <a:srgbClr val="888888"/>
                </a:solidFill>
              </a:defRPr>
            </a:lvl2pPr>
            <a:lvl3pPr marL="1371600" lvl="2" indent="-228600" algn="l">
              <a:lnSpc>
                <a:spcPct val="85000"/>
              </a:lnSpc>
              <a:spcBef>
                <a:spcPts val="4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0"/>
              </a:spcBef>
              <a:spcAft>
                <a:spcPts val="0"/>
              </a:spcAft>
              <a:buClr>
                <a:srgbClr val="888888"/>
              </a:buClr>
              <a:buSzPts val="1600"/>
              <a:buNone/>
              <a:defRPr sz="1600">
                <a:solidFill>
                  <a:srgbClr val="888888"/>
                </a:solidFill>
              </a:defRPr>
            </a:lvl5pPr>
            <a:lvl6pPr marL="2743200" lvl="5" indent="-228600" algn="l">
              <a:lnSpc>
                <a:spcPct val="120000"/>
              </a:lnSpc>
              <a:spcBef>
                <a:spcPts val="800"/>
              </a:spcBef>
              <a:spcAft>
                <a:spcPts val="0"/>
              </a:spcAft>
              <a:buClr>
                <a:srgbClr val="888888"/>
              </a:buClr>
              <a:buSzPts val="1600"/>
              <a:buNone/>
              <a:defRPr sz="1600">
                <a:solidFill>
                  <a:srgbClr val="888888"/>
                </a:solidFill>
              </a:defRPr>
            </a:lvl6pPr>
            <a:lvl7pPr marL="3200400" lvl="6" indent="-228600" algn="l">
              <a:lnSpc>
                <a:spcPct val="85000"/>
              </a:lnSpc>
              <a:spcBef>
                <a:spcPts val="600"/>
              </a:spcBef>
              <a:spcAft>
                <a:spcPts val="0"/>
              </a:spcAft>
              <a:buSzPts val="1600"/>
              <a:buNone/>
              <a:defRPr sz="1600">
                <a:solidFill>
                  <a:srgbClr val="888888"/>
                </a:solidFill>
              </a:defRPr>
            </a:lvl7pPr>
            <a:lvl8pPr marL="3657600" lvl="7" indent="-228600" algn="l">
              <a:lnSpc>
                <a:spcPct val="100000"/>
              </a:lnSpc>
              <a:spcBef>
                <a:spcPts val="1200"/>
              </a:spcBef>
              <a:spcAft>
                <a:spcPts val="0"/>
              </a:spcAft>
              <a:buClr>
                <a:srgbClr val="888888"/>
              </a:buClr>
              <a:buSzPts val="1600"/>
              <a:buNone/>
              <a:defRPr sz="1600">
                <a:solidFill>
                  <a:srgbClr val="888888"/>
                </a:solidFill>
              </a:defRPr>
            </a:lvl8pPr>
            <a:lvl9pPr marL="4114800" lvl="8" indent="-228600" algn="l">
              <a:lnSpc>
                <a:spcPct val="85000"/>
              </a:lnSpc>
              <a:spcBef>
                <a:spcPts val="600"/>
              </a:spcBef>
              <a:spcAft>
                <a:spcPts val="1200"/>
              </a:spcAft>
              <a:buClr>
                <a:srgbClr val="888888"/>
              </a:buClr>
              <a:buSzPts val="1600"/>
              <a:buNone/>
              <a:defRPr sz="1600">
                <a:solidFill>
                  <a:srgbClr val="888888"/>
                </a:solidFill>
              </a:defRPr>
            </a:lvl9pPr>
          </a:lstStyle>
          <a:p>
            <a:endParaRPr/>
          </a:p>
        </p:txBody>
      </p:sp>
      <p:sp>
        <p:nvSpPr>
          <p:cNvPr id="74" name="Google Shape;74;p33"/>
          <p:cNvSpPr txBox="1">
            <a:spLocks noGrp="1"/>
          </p:cNvSpPr>
          <p:nvPr>
            <p:ph type="body" idx="2"/>
          </p:nvPr>
        </p:nvSpPr>
        <p:spPr>
          <a:xfrm>
            <a:off x="685800" y="4881127"/>
            <a:ext cx="5067298" cy="229935"/>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lt1"/>
              </a:buClr>
              <a:buSzPts val="1800"/>
              <a:buNone/>
              <a:defRPr sz="1800" b="1">
                <a:solidFill>
                  <a:schemeClr val="lt1"/>
                </a:solidFill>
                <a:latin typeface="Arial"/>
                <a:ea typeface="Arial"/>
                <a:cs typeface="Arial"/>
                <a:sym typeface="Arial"/>
              </a:defRPr>
            </a:lvl1pPr>
            <a:lvl2pPr marL="914400" lvl="1" indent="-228600" algn="l">
              <a:lnSpc>
                <a:spcPct val="90000"/>
              </a:lnSpc>
              <a:spcBef>
                <a:spcPts val="6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75" name="Google Shape;75;p33"/>
          <p:cNvSpPr/>
          <p:nvPr/>
        </p:nvSpPr>
        <p:spPr>
          <a:xfrm>
            <a:off x="1798855" y="-2873"/>
            <a:ext cx="10372824" cy="6860871"/>
          </a:xfrm>
          <a:custGeom>
            <a:avLst/>
            <a:gdLst/>
            <a:ahLst/>
            <a:cxnLst/>
            <a:rect l="l" t="t" r="r" b="b"/>
            <a:pathLst>
              <a:path w="10172310" h="6728246" extrusionOk="0">
                <a:moveTo>
                  <a:pt x="10164683" y="0"/>
                </a:moveTo>
                <a:lnTo>
                  <a:pt x="10172310" y="7913"/>
                </a:lnTo>
                <a:lnTo>
                  <a:pt x="10172310" y="6728246"/>
                </a:lnTo>
                <a:lnTo>
                  <a:pt x="0" y="6728246"/>
                </a:lnTo>
                <a:lnTo>
                  <a:pt x="57687" y="6676214"/>
                </a:lnTo>
                <a:cubicBezTo>
                  <a:pt x="765913" y="6041609"/>
                  <a:pt x="3714063" y="3501701"/>
                  <a:pt x="4590444" y="2746727"/>
                </a:cubicBezTo>
                <a:lnTo>
                  <a:pt x="6572447" y="3946513"/>
                </a:lnTo>
                <a:cubicBezTo>
                  <a:pt x="7352571" y="3079649"/>
                  <a:pt x="9006772" y="1235609"/>
                  <a:pt x="10164683" y="0"/>
                </a:cubicBezTo>
                <a:close/>
              </a:path>
            </a:pathLst>
          </a:custGeom>
          <a:gradFill>
            <a:gsLst>
              <a:gs pos="0">
                <a:srgbClr val="F99D1C">
                  <a:alpha val="62745"/>
                </a:srgbClr>
              </a:gs>
              <a:gs pos="11000">
                <a:srgbClr val="F99D1C">
                  <a:alpha val="62745"/>
                </a:srgbClr>
              </a:gs>
              <a:gs pos="74000">
                <a:srgbClr val="F99D1C">
                  <a:alpha val="0"/>
                </a:srgbClr>
              </a:gs>
              <a:gs pos="100000">
                <a:srgbClr val="F99D1C">
                  <a:alpha val="0"/>
                </a:srgbClr>
              </a:gs>
            </a:gsLst>
            <a:lin ang="27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sp>
        <p:nvSpPr>
          <p:cNvPr id="76" name="Google Shape;76;p33"/>
          <p:cNvSpPr/>
          <p:nvPr/>
        </p:nvSpPr>
        <p:spPr>
          <a:xfrm flipH="1">
            <a:off x="2868049" y="1362015"/>
            <a:ext cx="9323951" cy="5495983"/>
          </a:xfrm>
          <a:custGeom>
            <a:avLst/>
            <a:gdLst/>
            <a:ahLst/>
            <a:cxnLst/>
            <a:rect l="l" t="t" r="r" b="b"/>
            <a:pathLst>
              <a:path w="9323951" h="5495983" extrusionOk="0">
                <a:moveTo>
                  <a:pt x="2379658" y="0"/>
                </a:moveTo>
                <a:lnTo>
                  <a:pt x="0" y="2452863"/>
                </a:lnTo>
                <a:lnTo>
                  <a:pt x="0" y="5495983"/>
                </a:lnTo>
                <a:lnTo>
                  <a:pt x="9323951" y="5495983"/>
                </a:lnTo>
                <a:lnTo>
                  <a:pt x="3948090" y="702427"/>
                </a:lnTo>
                <a:lnTo>
                  <a:pt x="2379658" y="0"/>
                </a:lnTo>
                <a:close/>
              </a:path>
            </a:pathLst>
          </a:custGeom>
          <a:gradFill>
            <a:gsLst>
              <a:gs pos="0">
                <a:srgbClr val="F99D1C">
                  <a:alpha val="62745"/>
                </a:srgbClr>
              </a:gs>
              <a:gs pos="11000">
                <a:srgbClr val="F99D1C">
                  <a:alpha val="62745"/>
                </a:srgbClr>
              </a:gs>
              <a:gs pos="74000">
                <a:srgbClr val="F99D1C">
                  <a:alpha val="0"/>
                </a:srgbClr>
              </a:gs>
              <a:gs pos="100000">
                <a:srgbClr val="F99D1C">
                  <a:alpha val="0"/>
                </a:srgbClr>
              </a:gs>
            </a:gsLst>
            <a:lin ang="2700000" scaled="0"/>
          </a:gra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Arial"/>
              <a:ea typeface="Arial"/>
              <a:cs typeface="Arial"/>
              <a:sym typeface="Arial"/>
            </a:endParaRPr>
          </a:p>
        </p:txBody>
      </p:sp>
      <p:grpSp>
        <p:nvGrpSpPr>
          <p:cNvPr id="77" name="Google Shape;77;p33"/>
          <p:cNvGrpSpPr/>
          <p:nvPr/>
        </p:nvGrpSpPr>
        <p:grpSpPr>
          <a:xfrm>
            <a:off x="3218437" y="6332538"/>
            <a:ext cx="2523626" cy="540023"/>
            <a:chOff x="7938716" y="6332538"/>
            <a:chExt cx="2523626" cy="540023"/>
          </a:xfrm>
        </p:grpSpPr>
        <p:cxnSp>
          <p:nvCxnSpPr>
            <p:cNvPr id="78" name="Google Shape;78;p33"/>
            <p:cNvCxnSpPr/>
            <p:nvPr/>
          </p:nvCxnSpPr>
          <p:spPr>
            <a:xfrm flipH="1">
              <a:off x="7938716"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79" name="Google Shape;79;p33"/>
            <p:cNvCxnSpPr/>
            <p:nvPr/>
          </p:nvCxnSpPr>
          <p:spPr>
            <a:xfrm flipH="1">
              <a:off x="8269317"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80" name="Google Shape;80;p33"/>
            <p:cNvCxnSpPr/>
            <p:nvPr/>
          </p:nvCxnSpPr>
          <p:spPr>
            <a:xfrm flipH="1">
              <a:off x="8599918"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81" name="Google Shape;81;p33"/>
            <p:cNvCxnSpPr/>
            <p:nvPr/>
          </p:nvCxnSpPr>
          <p:spPr>
            <a:xfrm flipH="1">
              <a:off x="8930519"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82" name="Google Shape;82;p33"/>
            <p:cNvCxnSpPr/>
            <p:nvPr/>
          </p:nvCxnSpPr>
          <p:spPr>
            <a:xfrm flipH="1">
              <a:off x="9261120"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83" name="Google Shape;83;p33"/>
            <p:cNvCxnSpPr/>
            <p:nvPr/>
          </p:nvCxnSpPr>
          <p:spPr>
            <a:xfrm flipH="1">
              <a:off x="9591721" y="6332538"/>
              <a:ext cx="540023" cy="540023"/>
            </a:xfrm>
            <a:prstGeom prst="straightConnector1">
              <a:avLst/>
            </a:prstGeom>
            <a:noFill/>
            <a:ln w="12700" cap="rnd" cmpd="sng">
              <a:solidFill>
                <a:srgbClr val="FFFFFF"/>
              </a:solidFill>
              <a:prstDash val="solid"/>
              <a:round/>
              <a:headEnd type="none" w="sm" len="sm"/>
              <a:tailEnd type="none" w="sm" len="sm"/>
            </a:ln>
          </p:spPr>
        </p:cxnSp>
        <p:cxnSp>
          <p:nvCxnSpPr>
            <p:cNvPr id="84" name="Google Shape;84;p33"/>
            <p:cNvCxnSpPr/>
            <p:nvPr/>
          </p:nvCxnSpPr>
          <p:spPr>
            <a:xfrm flipH="1">
              <a:off x="9922319" y="6332538"/>
              <a:ext cx="540023" cy="540023"/>
            </a:xfrm>
            <a:prstGeom prst="straightConnector1">
              <a:avLst/>
            </a:prstGeom>
            <a:noFill/>
            <a:ln w="12700" cap="rnd" cmpd="sng">
              <a:solidFill>
                <a:srgbClr val="FFFFFF"/>
              </a:solidFill>
              <a:prstDash val="solid"/>
              <a:round/>
              <a:headEnd type="none" w="sm" len="sm"/>
              <a:tailEnd type="none" w="sm" len="sm"/>
            </a:ln>
          </p:spPr>
        </p:cxnSp>
      </p:grpSp>
      <p:sp>
        <p:nvSpPr>
          <p:cNvPr id="85" name="Google Shape;85;p33"/>
          <p:cNvSpPr/>
          <p:nvPr/>
        </p:nvSpPr>
        <p:spPr>
          <a:xfrm>
            <a:off x="10291095" y="1867160"/>
            <a:ext cx="161760" cy="161760"/>
          </a:xfrm>
          <a:prstGeom prst="ellipse">
            <a:avLst/>
          </a:prstGeom>
          <a:noFill/>
          <a:ln w="12700" cap="rnd" cmpd="sng">
            <a:solidFill>
              <a:srgbClr val="FFFFFF"/>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endParaRPr sz="800" b="0" i="0" u="sng" strike="noStrike" cap="none">
              <a:solidFill>
                <a:srgbClr val="000000"/>
              </a:solidFill>
              <a:latin typeface="Arial"/>
              <a:ea typeface="Arial"/>
              <a:cs typeface="Arial"/>
              <a:sym typeface="Arial"/>
              <a:hlinkClick r:id="rId3"/>
            </a:endParaRPr>
          </a:p>
        </p:txBody>
      </p:sp>
      <p:pic>
        <p:nvPicPr>
          <p:cNvPr id="86" name="Google Shape;86;p33"/>
          <p:cNvPicPr preferRelativeResize="0"/>
          <p:nvPr/>
        </p:nvPicPr>
        <p:blipFill rotWithShape="1">
          <a:blip r:embed="rId4">
            <a:alphaModFix/>
          </a:blip>
          <a:srcRect/>
          <a:stretch/>
        </p:blipFill>
        <p:spPr>
          <a:xfrm>
            <a:off x="7492006" y="5740400"/>
            <a:ext cx="4014194" cy="537553"/>
          </a:xfrm>
          <a:prstGeom prst="rect">
            <a:avLst/>
          </a:prstGeom>
          <a:noFill/>
          <a:ln>
            <a:noFill/>
          </a:ln>
        </p:spPr>
      </p:pic>
      <p:sp>
        <p:nvSpPr>
          <p:cNvPr id="87" name="Google Shape;87;p33"/>
          <p:cNvSpPr/>
          <p:nvPr/>
        </p:nvSpPr>
        <p:spPr>
          <a:xfrm>
            <a:off x="10836946" y="87136"/>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 2020 SPLUNK INC.</a:t>
            </a:r>
            <a:endParaRPr sz="700" b="0" i="0" u="none" strike="noStrike" cap="non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8"/>
        <p:cNvGrpSpPr/>
        <p:nvPr/>
      </p:nvGrpSpPr>
      <p:grpSpPr>
        <a:xfrm>
          <a:off x="0" y="0"/>
          <a:ext cx="0" cy="0"/>
          <a:chOff x="0" y="0"/>
          <a:chExt cx="0" cy="0"/>
        </a:xfrm>
      </p:grpSpPr>
      <p:sp>
        <p:nvSpPr>
          <p:cNvPr id="89" name="Google Shape;89;p34"/>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txBox="1">
            <a:spLocks noGrp="1"/>
          </p:cNvSpPr>
          <p:nvPr>
            <p:ph type="body" idx="1"/>
          </p:nvPr>
        </p:nvSpPr>
        <p:spPr>
          <a:xfrm>
            <a:off x="685799" y="3342639"/>
            <a:ext cx="5067290" cy="2834323"/>
          </a:xfrm>
          <a:prstGeom prst="rect">
            <a:avLst/>
          </a:prstGeom>
          <a:noFill/>
          <a:ln>
            <a:noFill/>
          </a:ln>
        </p:spPr>
        <p:txBody>
          <a:bodyPr spcFirstLastPara="1" wrap="square" lIns="0" tIns="0" rIns="0" bIns="0" anchor="t" anchorCtr="0">
            <a:noAutofit/>
          </a:bodyPr>
          <a:lstStyle>
            <a:lvl1pPr marL="457200" lvl="0" indent="-355600" algn="l">
              <a:lnSpc>
                <a:spcPct val="95000"/>
              </a:lnSpc>
              <a:spcBef>
                <a:spcPts val="1200"/>
              </a:spcBef>
              <a:spcAft>
                <a:spcPts val="0"/>
              </a:spcAft>
              <a:buClr>
                <a:schemeClr val="dk1"/>
              </a:buClr>
              <a:buSzPts val="2000"/>
              <a:buChar char="​"/>
              <a:defRPr sz="2000">
                <a:latin typeface="Arial"/>
                <a:ea typeface="Arial"/>
                <a:cs typeface="Arial"/>
                <a:sym typeface="Arial"/>
              </a:defRPr>
            </a:lvl1pPr>
            <a:lvl2pPr marL="914400" lvl="1" indent="-342900" algn="l">
              <a:lnSpc>
                <a:spcPct val="90000"/>
              </a:lnSpc>
              <a:spcBef>
                <a:spcPts val="400"/>
              </a:spcBef>
              <a:spcAft>
                <a:spcPts val="0"/>
              </a:spcAft>
              <a:buSzPts val="1800"/>
              <a:buChar char="•"/>
              <a:defRPr sz="1800">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sz="1400">
                <a:latin typeface="Arial"/>
                <a:ea typeface="Arial"/>
                <a:cs typeface="Arial"/>
                <a:sym typeface="Arial"/>
              </a:defRPr>
            </a:lvl3pPr>
            <a:lvl4pPr marL="1828800" lvl="3" indent="-342900" algn="l">
              <a:lnSpc>
                <a:spcPct val="90000"/>
              </a:lnSpc>
              <a:spcBef>
                <a:spcPts val="1200"/>
              </a:spcBef>
              <a:spcAft>
                <a:spcPts val="0"/>
              </a:spcAft>
              <a:buClr>
                <a:schemeClr val="dk1"/>
              </a:buClr>
              <a:buSzPts val="1800"/>
              <a:buChar char="​"/>
              <a:defRPr sz="1800">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sz="1400">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91" name="Google Shape;91;p34"/>
          <p:cNvSpPr txBox="1">
            <a:spLocks noGrp="1"/>
          </p:cNvSpPr>
          <p:nvPr>
            <p:ph type="body" idx="2"/>
          </p:nvPr>
        </p:nvSpPr>
        <p:spPr>
          <a:xfrm>
            <a:off x="6438890" y="3342639"/>
            <a:ext cx="5067308" cy="2834323"/>
          </a:xfrm>
          <a:prstGeom prst="rect">
            <a:avLst/>
          </a:prstGeom>
          <a:noFill/>
          <a:ln>
            <a:noFill/>
          </a:ln>
        </p:spPr>
        <p:txBody>
          <a:bodyPr spcFirstLastPara="1" wrap="square" lIns="0" tIns="0" rIns="0" bIns="0" anchor="t" anchorCtr="0">
            <a:noAutofit/>
          </a:bodyPr>
          <a:lstStyle>
            <a:lvl1pPr marL="457200" lvl="0" indent="-355600" algn="l">
              <a:lnSpc>
                <a:spcPct val="95000"/>
              </a:lnSpc>
              <a:spcBef>
                <a:spcPts val="1200"/>
              </a:spcBef>
              <a:spcAft>
                <a:spcPts val="0"/>
              </a:spcAft>
              <a:buClr>
                <a:schemeClr val="dk1"/>
              </a:buClr>
              <a:buSzPts val="2000"/>
              <a:buChar char="​"/>
              <a:defRPr sz="2000">
                <a:latin typeface="Arial"/>
                <a:ea typeface="Arial"/>
                <a:cs typeface="Arial"/>
                <a:sym typeface="Arial"/>
              </a:defRPr>
            </a:lvl1pPr>
            <a:lvl2pPr marL="914400" lvl="1" indent="-342900" algn="l">
              <a:lnSpc>
                <a:spcPct val="90000"/>
              </a:lnSpc>
              <a:spcBef>
                <a:spcPts val="400"/>
              </a:spcBef>
              <a:spcAft>
                <a:spcPts val="0"/>
              </a:spcAft>
              <a:buSzPts val="1800"/>
              <a:buChar char="•"/>
              <a:defRPr sz="1800">
                <a:latin typeface="Arial"/>
                <a:ea typeface="Arial"/>
                <a:cs typeface="Arial"/>
                <a:sym typeface="Arial"/>
              </a:defRPr>
            </a:lvl2pPr>
            <a:lvl3pPr marL="1371600" lvl="2" indent="-317500" algn="l">
              <a:lnSpc>
                <a:spcPct val="85000"/>
              </a:lnSpc>
              <a:spcBef>
                <a:spcPts val="400"/>
              </a:spcBef>
              <a:spcAft>
                <a:spcPts val="0"/>
              </a:spcAft>
              <a:buClr>
                <a:schemeClr val="dk1"/>
              </a:buClr>
              <a:buSzPts val="1400"/>
              <a:buChar char="–"/>
              <a:defRPr sz="1400">
                <a:latin typeface="Arial"/>
                <a:ea typeface="Arial"/>
                <a:cs typeface="Arial"/>
                <a:sym typeface="Arial"/>
              </a:defRPr>
            </a:lvl3pPr>
            <a:lvl4pPr marL="1828800" lvl="3" indent="-342900" algn="l">
              <a:lnSpc>
                <a:spcPct val="90000"/>
              </a:lnSpc>
              <a:spcBef>
                <a:spcPts val="1200"/>
              </a:spcBef>
              <a:spcAft>
                <a:spcPts val="0"/>
              </a:spcAft>
              <a:buClr>
                <a:schemeClr val="dk1"/>
              </a:buClr>
              <a:buSzPts val="1800"/>
              <a:buChar char="​"/>
              <a:defRPr sz="1800">
                <a:latin typeface="Arial"/>
                <a:ea typeface="Arial"/>
                <a:cs typeface="Arial"/>
                <a:sym typeface="Arial"/>
              </a:defRPr>
            </a:lvl4pPr>
            <a:lvl5pPr marL="2286000" lvl="4" indent="-317500" algn="l">
              <a:lnSpc>
                <a:spcPct val="90000"/>
              </a:lnSpc>
              <a:spcBef>
                <a:spcPts val="0"/>
              </a:spcBef>
              <a:spcAft>
                <a:spcPts val="0"/>
              </a:spcAft>
              <a:buClr>
                <a:schemeClr val="accent1"/>
              </a:buClr>
              <a:buSzPts val="1400"/>
              <a:buChar char="​"/>
              <a:defRPr sz="1400">
                <a:latin typeface="Arial"/>
                <a:ea typeface="Arial"/>
                <a:cs typeface="Arial"/>
                <a:sym typeface="Arial"/>
              </a:defRPr>
            </a:lvl5pPr>
            <a:lvl6pPr marL="2743200" lvl="5" indent="-342900" algn="l">
              <a:lnSpc>
                <a:spcPct val="120000"/>
              </a:lnSpc>
              <a:spcBef>
                <a:spcPts val="800"/>
              </a:spcBef>
              <a:spcAft>
                <a:spcPts val="0"/>
              </a:spcAft>
              <a:buClr>
                <a:schemeClr val="dk1"/>
              </a:buClr>
              <a:buSzPts val="1800"/>
              <a:buChar char="​"/>
              <a:defRPr/>
            </a:lvl6pPr>
            <a:lvl7pPr marL="3200400" lvl="6" indent="-342900" algn="l">
              <a:lnSpc>
                <a:spcPct val="85000"/>
              </a:lnSpc>
              <a:spcBef>
                <a:spcPts val="600"/>
              </a:spcBef>
              <a:spcAft>
                <a:spcPts val="0"/>
              </a:spcAft>
              <a:buSzPts val="1800"/>
              <a:buChar char="•"/>
              <a:defRPr/>
            </a:lvl7pPr>
            <a:lvl8pPr marL="3657600" lvl="7" indent="-342900" algn="l">
              <a:lnSpc>
                <a:spcPct val="100000"/>
              </a:lnSpc>
              <a:spcBef>
                <a:spcPts val="1200"/>
              </a:spcBef>
              <a:spcAft>
                <a:spcPts val="0"/>
              </a:spcAft>
              <a:buClr>
                <a:schemeClr val="dk1"/>
              </a:buClr>
              <a:buSzPts val="1800"/>
              <a:buChar char="“"/>
              <a:defRPr/>
            </a:lvl8pPr>
            <a:lvl9pPr marL="4114800" lvl="8" indent="-342900" algn="l">
              <a:lnSpc>
                <a:spcPct val="85000"/>
              </a:lnSpc>
              <a:spcBef>
                <a:spcPts val="600"/>
              </a:spcBef>
              <a:spcAft>
                <a:spcPts val="1200"/>
              </a:spcAft>
              <a:buClr>
                <a:schemeClr val="dk1"/>
              </a:buClr>
              <a:buSzPts val="1800"/>
              <a:buChar char="​"/>
              <a:defRPr/>
            </a:lvl9pPr>
          </a:lstStyle>
          <a:p>
            <a:endParaRPr/>
          </a:p>
        </p:txBody>
      </p:sp>
      <p:sp>
        <p:nvSpPr>
          <p:cNvPr id="92" name="Google Shape;92;p34"/>
          <p:cNvSpPr txBox="1">
            <a:spLocks noGrp="1"/>
          </p:cNvSpPr>
          <p:nvPr>
            <p:ph type="body" idx="3"/>
          </p:nvPr>
        </p:nvSpPr>
        <p:spPr>
          <a:xfrm>
            <a:off x="685799" y="2372155"/>
            <a:ext cx="5067289" cy="369332"/>
          </a:xfrm>
          <a:prstGeom prst="rect">
            <a:avLst/>
          </a:prstGeom>
          <a:noFill/>
          <a:ln>
            <a:noFill/>
          </a:ln>
        </p:spPr>
        <p:txBody>
          <a:bodyPr spcFirstLastPara="1" wrap="square" lIns="0" tIns="0" rIns="0" bIns="0" anchor="ctr" anchorCtr="0">
            <a:spAutoFit/>
          </a:bodyPr>
          <a:lstStyle>
            <a:lvl1pPr marL="457200" lvl="0" indent="-228600" algn="l">
              <a:lnSpc>
                <a:spcPct val="80000"/>
              </a:lnSpc>
              <a:spcBef>
                <a:spcPts val="0"/>
              </a:spcBef>
              <a:spcAft>
                <a:spcPts val="0"/>
              </a:spcAft>
              <a:buClr>
                <a:schemeClr val="dk1"/>
              </a:buClr>
              <a:buSzPts val="3000"/>
              <a:buNone/>
              <a:defRPr sz="3000" b="1">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93" name="Google Shape;93;p34"/>
          <p:cNvSpPr txBox="1">
            <a:spLocks noGrp="1"/>
          </p:cNvSpPr>
          <p:nvPr>
            <p:ph type="body" idx="4"/>
          </p:nvPr>
        </p:nvSpPr>
        <p:spPr>
          <a:xfrm>
            <a:off x="6438890" y="2372155"/>
            <a:ext cx="5067289" cy="369332"/>
          </a:xfrm>
          <a:prstGeom prst="rect">
            <a:avLst/>
          </a:prstGeom>
          <a:noFill/>
          <a:ln>
            <a:noFill/>
          </a:ln>
        </p:spPr>
        <p:txBody>
          <a:bodyPr spcFirstLastPara="1" wrap="square" lIns="0" tIns="0" rIns="0" bIns="0" anchor="ctr" anchorCtr="0">
            <a:spAutoFit/>
          </a:bodyPr>
          <a:lstStyle>
            <a:lvl1pPr marL="457200" lvl="0" indent="-228600" algn="l">
              <a:lnSpc>
                <a:spcPct val="80000"/>
              </a:lnSpc>
              <a:spcBef>
                <a:spcPts val="0"/>
              </a:spcBef>
              <a:spcAft>
                <a:spcPts val="0"/>
              </a:spcAft>
              <a:buClr>
                <a:schemeClr val="dk1"/>
              </a:buClr>
              <a:buSzPts val="3000"/>
              <a:buNone/>
              <a:defRPr sz="3000" b="1">
                <a:latin typeface="Arial"/>
                <a:ea typeface="Arial"/>
                <a:cs typeface="Arial"/>
                <a:sym typeface="Arial"/>
              </a:defRPr>
            </a:lvl1pPr>
            <a:lvl2pPr marL="914400" lvl="1" indent="-228600" algn="l">
              <a:lnSpc>
                <a:spcPct val="90000"/>
              </a:lnSpc>
              <a:spcBef>
                <a:spcPts val="400"/>
              </a:spcBef>
              <a:spcAft>
                <a:spcPts val="0"/>
              </a:spcAft>
              <a:buSzPts val="1400"/>
              <a:buNone/>
              <a:defRPr sz="1400"/>
            </a:lvl2pPr>
            <a:lvl3pPr marL="1371600" lvl="2" indent="-228600" algn="l">
              <a:lnSpc>
                <a:spcPct val="85000"/>
              </a:lnSpc>
              <a:spcBef>
                <a:spcPts val="4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0"/>
              </a:spcBef>
              <a:spcAft>
                <a:spcPts val="0"/>
              </a:spcAft>
              <a:buClr>
                <a:schemeClr val="accent1"/>
              </a:buClr>
              <a:buSzPts val="1000"/>
              <a:buNone/>
              <a:defRPr sz="1000"/>
            </a:lvl5pPr>
            <a:lvl6pPr marL="2743200" lvl="5" indent="-228600" algn="l">
              <a:lnSpc>
                <a:spcPct val="120000"/>
              </a:lnSpc>
              <a:spcBef>
                <a:spcPts val="800"/>
              </a:spcBef>
              <a:spcAft>
                <a:spcPts val="0"/>
              </a:spcAft>
              <a:buClr>
                <a:schemeClr val="dk1"/>
              </a:buClr>
              <a:buSzPts val="1000"/>
              <a:buNone/>
              <a:defRPr sz="1000"/>
            </a:lvl6pPr>
            <a:lvl7pPr marL="3200400" lvl="6" indent="-228600" algn="l">
              <a:lnSpc>
                <a:spcPct val="85000"/>
              </a:lnSpc>
              <a:spcBef>
                <a:spcPts val="600"/>
              </a:spcBef>
              <a:spcAft>
                <a:spcPts val="0"/>
              </a:spcAft>
              <a:buSzPts val="1000"/>
              <a:buNone/>
              <a:defRPr sz="1000"/>
            </a:lvl7pPr>
            <a:lvl8pPr marL="3657600" lvl="7" indent="-228600" algn="l">
              <a:lnSpc>
                <a:spcPct val="100000"/>
              </a:lnSpc>
              <a:spcBef>
                <a:spcPts val="1200"/>
              </a:spcBef>
              <a:spcAft>
                <a:spcPts val="0"/>
              </a:spcAft>
              <a:buClr>
                <a:schemeClr val="dk1"/>
              </a:buClr>
              <a:buSzPts val="1000"/>
              <a:buNone/>
              <a:defRPr sz="1000"/>
            </a:lvl8pPr>
            <a:lvl9pPr marL="4114800" lvl="8" indent="-228600" algn="l">
              <a:lnSpc>
                <a:spcPct val="85000"/>
              </a:lnSpc>
              <a:spcBef>
                <a:spcPts val="600"/>
              </a:spcBef>
              <a:spcAft>
                <a:spcPts val="1200"/>
              </a:spcAft>
              <a:buClr>
                <a:schemeClr val="dk1"/>
              </a:buClr>
              <a:buSzPts val="1000"/>
              <a:buNone/>
              <a:defRPr sz="1000"/>
            </a:lvl9pPr>
          </a:lstStyle>
          <a:p>
            <a:endParaRPr/>
          </a:p>
        </p:txBody>
      </p:sp>
      <p:sp>
        <p:nvSpPr>
          <p:cNvPr id="94" name="Google Shape;94;p34"/>
          <p:cNvSpPr/>
          <p:nvPr/>
        </p:nvSpPr>
        <p:spPr>
          <a:xfrm>
            <a:off x="685798" y="2952559"/>
            <a:ext cx="5067289" cy="73714"/>
          </a:xfrm>
          <a:prstGeom prst="roundRect">
            <a:avLst>
              <a:gd name="adj" fmla="val 50000"/>
            </a:avLst>
          </a:prstGeom>
          <a:gradFill>
            <a:gsLst>
              <a:gs pos="0">
                <a:schemeClr val="accent1"/>
              </a:gs>
              <a:gs pos="100000">
                <a:schemeClr val="accent4"/>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34"/>
          <p:cNvSpPr/>
          <p:nvPr/>
        </p:nvSpPr>
        <p:spPr>
          <a:xfrm>
            <a:off x="6438889" y="2952559"/>
            <a:ext cx="5067289" cy="73714"/>
          </a:xfrm>
          <a:prstGeom prst="roundRect">
            <a:avLst>
              <a:gd name="adj" fmla="val 50000"/>
            </a:avLst>
          </a:prstGeom>
          <a:gradFill>
            <a:gsLst>
              <a:gs pos="0">
                <a:schemeClr val="accent2"/>
              </a:gs>
              <a:gs pos="100000">
                <a:schemeClr val="accent5"/>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p34"/>
          <p:cNvSpPr txBox="1">
            <a:spLocks noGrp="1"/>
          </p:cNvSpPr>
          <p:nvPr>
            <p:ph type="body" idx="5"/>
          </p:nvPr>
        </p:nvSpPr>
        <p:spPr>
          <a:xfrm>
            <a:off x="685800" y="1592812"/>
            <a:ext cx="10820400" cy="280974"/>
          </a:xfrm>
          <a:prstGeom prst="rect">
            <a:avLst/>
          </a:prstGeom>
          <a:noFill/>
          <a:ln>
            <a:noFill/>
          </a:ln>
        </p:spPr>
        <p:txBody>
          <a:bodyPr spcFirstLastPara="1" wrap="square" lIns="0" tIns="0" rIns="0" bIns="0" anchor="t" anchorCtr="0">
            <a:spAutoFit/>
          </a:bodyPr>
          <a:lstStyle>
            <a:lvl1pPr marL="457200" lvl="0" indent="-228600" algn="l">
              <a:lnSpc>
                <a:spcPct val="83000"/>
              </a:lnSpc>
              <a:spcBef>
                <a:spcPts val="0"/>
              </a:spcBef>
              <a:spcAft>
                <a:spcPts val="0"/>
              </a:spcAft>
              <a:buClr>
                <a:schemeClr val="accent1"/>
              </a:buClr>
              <a:buSzPts val="2200"/>
              <a:buNone/>
              <a:defRPr sz="2200" b="0">
                <a:solidFill>
                  <a:schemeClr val="accen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hart and Content Right">
  <p:cSld name="Chart and Content Right">
    <p:spTree>
      <p:nvGrpSpPr>
        <p:cNvPr id="1" name="Shape 97"/>
        <p:cNvGrpSpPr/>
        <p:nvPr/>
      </p:nvGrpSpPr>
      <p:grpSpPr>
        <a:xfrm>
          <a:off x="0" y="0"/>
          <a:ext cx="0" cy="0"/>
          <a:chOff x="0" y="0"/>
          <a:chExt cx="0" cy="0"/>
        </a:xfrm>
      </p:grpSpPr>
      <p:sp>
        <p:nvSpPr>
          <p:cNvPr id="98" name="Google Shape;98;p35"/>
          <p:cNvSpPr/>
          <p:nvPr/>
        </p:nvSpPr>
        <p:spPr>
          <a:xfrm>
            <a:off x="684061" y="0"/>
            <a:ext cx="5067300" cy="6172200"/>
          </a:xfrm>
          <a:custGeom>
            <a:avLst/>
            <a:gdLst/>
            <a:ahLst/>
            <a:cxnLst/>
            <a:rect l="l" t="t" r="r" b="b"/>
            <a:pathLst>
              <a:path w="5067300" h="6172200" extrusionOk="0">
                <a:moveTo>
                  <a:pt x="0" y="0"/>
                </a:moveTo>
                <a:lnTo>
                  <a:pt x="5067300" y="0"/>
                </a:lnTo>
                <a:lnTo>
                  <a:pt x="5067300" y="6172200"/>
                </a:lnTo>
                <a:lnTo>
                  <a:pt x="0" y="5843535"/>
                </a:lnTo>
                <a:close/>
              </a:path>
            </a:pathLst>
          </a:cu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9" name="Google Shape;99;p35"/>
          <p:cNvSpPr>
            <a:spLocks noGrp="1"/>
          </p:cNvSpPr>
          <p:nvPr>
            <p:ph type="chart" idx="2"/>
          </p:nvPr>
        </p:nvSpPr>
        <p:spPr>
          <a:xfrm>
            <a:off x="1031533" y="1722221"/>
            <a:ext cx="4372356" cy="3429744"/>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100" name="Google Shape;100;p35"/>
          <p:cNvSpPr txBox="1">
            <a:spLocks noGrp="1"/>
          </p:cNvSpPr>
          <p:nvPr>
            <p:ph type="body" idx="1"/>
          </p:nvPr>
        </p:nvSpPr>
        <p:spPr>
          <a:xfrm>
            <a:off x="1031533" y="812800"/>
            <a:ext cx="4372356" cy="561949"/>
          </a:xfrm>
          <a:prstGeom prst="rect">
            <a:avLst/>
          </a:prstGeom>
          <a:noFill/>
          <a:ln>
            <a:noFill/>
          </a:ln>
        </p:spPr>
        <p:txBody>
          <a:bodyPr spcFirstLastPara="1" wrap="square" lIns="0" tIns="0" rIns="0" bIns="0" anchor="t" anchorCtr="0">
            <a:spAutoFit/>
          </a:bodyPr>
          <a:lstStyle>
            <a:lvl1pPr marL="457200" lvl="0" indent="-228600" algn="ctr">
              <a:lnSpc>
                <a:spcPct val="83000"/>
              </a:lnSpc>
              <a:spcBef>
                <a:spcPts val="0"/>
              </a:spcBef>
              <a:spcAft>
                <a:spcPts val="0"/>
              </a:spcAft>
              <a:buClr>
                <a:schemeClr val="lt1"/>
              </a:buClr>
              <a:buSzPts val="2200"/>
              <a:buNone/>
              <a:defRPr sz="2200" b="1">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101" name="Google Shape;101;p35"/>
          <p:cNvSpPr txBox="1">
            <a:spLocks noGrp="1"/>
          </p:cNvSpPr>
          <p:nvPr>
            <p:ph type="body" idx="3"/>
          </p:nvPr>
        </p:nvSpPr>
        <p:spPr>
          <a:xfrm>
            <a:off x="6430078" y="812801"/>
            <a:ext cx="5067300" cy="5364162"/>
          </a:xfrm>
          <a:prstGeom prst="rect">
            <a:avLst/>
          </a:prstGeom>
          <a:noFill/>
          <a:ln>
            <a:noFill/>
          </a:ln>
        </p:spPr>
        <p:txBody>
          <a:bodyPr spcFirstLastPara="1" wrap="square" lIns="0" tIns="0" rIns="0" bIns="0" anchor="ctr" anchorCtr="0">
            <a:normAutofit/>
          </a:bodyPr>
          <a:lstStyle>
            <a:lvl1pPr marL="457200" lvl="0" indent="-609600" algn="l">
              <a:lnSpc>
                <a:spcPct val="80000"/>
              </a:lnSpc>
              <a:spcBef>
                <a:spcPts val="1200"/>
              </a:spcBef>
              <a:spcAft>
                <a:spcPts val="0"/>
              </a:spcAft>
              <a:buClr>
                <a:schemeClr val="dk1"/>
              </a:buClr>
              <a:buSzPts val="6000"/>
              <a:buFont typeface="Arial"/>
              <a:buChar char="​"/>
              <a:defRPr sz="6000" b="1">
                <a:latin typeface="Arial"/>
                <a:ea typeface="Arial"/>
                <a:cs typeface="Arial"/>
                <a:sym typeface="Arial"/>
              </a:defRPr>
            </a:lvl1pPr>
            <a:lvl2pPr marL="914400" lvl="1" indent="-419100" algn="l">
              <a:lnSpc>
                <a:spcPct val="83000"/>
              </a:lnSpc>
              <a:spcBef>
                <a:spcPts val="300"/>
              </a:spcBef>
              <a:spcAft>
                <a:spcPts val="0"/>
              </a:spcAft>
              <a:buSzPts val="3000"/>
              <a:buFont typeface="Arial"/>
              <a:buChar char="​"/>
              <a:defRPr sz="3000">
                <a:solidFill>
                  <a:schemeClr val="accent1"/>
                </a:solidFill>
                <a:latin typeface="Arial"/>
                <a:ea typeface="Arial"/>
                <a:cs typeface="Arial"/>
                <a:sym typeface="Arial"/>
              </a:defRPr>
            </a:lvl2pPr>
            <a:lvl3pPr marL="1371600" lvl="2" indent="-342900" algn="l">
              <a:lnSpc>
                <a:spcPct val="120000"/>
              </a:lnSpc>
              <a:spcBef>
                <a:spcPts val="3000"/>
              </a:spcBef>
              <a:spcAft>
                <a:spcPts val="0"/>
              </a:spcAft>
              <a:buClr>
                <a:schemeClr val="dk1"/>
              </a:buClr>
              <a:buSzPts val="1800"/>
              <a:buFont typeface="Arial"/>
              <a:buChar char="​"/>
              <a:defRPr sz="1800">
                <a:solidFill>
                  <a:schemeClr val="dk1"/>
                </a:solidFill>
                <a:latin typeface="Arial"/>
                <a:ea typeface="Arial"/>
                <a:cs typeface="Arial"/>
                <a:sym typeface="Arial"/>
              </a:defRPr>
            </a:lvl3pPr>
            <a:lvl4pPr marL="1828800" lvl="3" indent="-317500" algn="l">
              <a:lnSpc>
                <a:spcPct val="90000"/>
              </a:lnSpc>
              <a:spcBef>
                <a:spcPts val="400"/>
              </a:spcBef>
              <a:spcAft>
                <a:spcPts val="0"/>
              </a:spcAft>
              <a:buClr>
                <a:schemeClr val="accent1"/>
              </a:buClr>
              <a:buSzPts val="1400"/>
              <a:buFont typeface="Arial"/>
              <a:buChar char="•"/>
              <a:defRPr sz="1400" b="0">
                <a:solidFill>
                  <a:schemeClr val="dk1"/>
                </a:solidFill>
                <a:latin typeface="Arial"/>
                <a:ea typeface="Arial"/>
                <a:cs typeface="Arial"/>
                <a:sym typeface="Arial"/>
              </a:defRPr>
            </a:lvl4pPr>
            <a:lvl5pPr marL="2286000" lvl="4" indent="-304800" algn="l">
              <a:lnSpc>
                <a:spcPct val="85000"/>
              </a:lnSpc>
              <a:spcBef>
                <a:spcPts val="400"/>
              </a:spcBef>
              <a:spcAft>
                <a:spcPts val="0"/>
              </a:spcAft>
              <a:buClr>
                <a:schemeClr val="dk1"/>
              </a:buClr>
              <a:buSzPts val="1200"/>
              <a:buFont typeface="Arial"/>
              <a:buChar char="–"/>
              <a:defRPr sz="1200">
                <a:solidFill>
                  <a:schemeClr val="dk1"/>
                </a:solidFill>
                <a:latin typeface="Arial"/>
                <a:ea typeface="Arial"/>
                <a:cs typeface="Arial"/>
                <a:sym typeface="Arial"/>
              </a:defRPr>
            </a:lvl5pPr>
            <a:lvl6pPr marL="2743200" lvl="5"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accent1"/>
                </a:solidFill>
                <a:latin typeface="Arial"/>
                <a:ea typeface="Arial"/>
                <a:cs typeface="Arial"/>
                <a:sym typeface="Arial"/>
              </a:defRPr>
            </a:lvl7pPr>
            <a:lvl8pPr marL="3657600" lvl="7" indent="-317500" algn="l">
              <a:lnSpc>
                <a:spcPct val="120000"/>
              </a:lnSpc>
              <a:spcBef>
                <a:spcPts val="400"/>
              </a:spcBef>
              <a:spcAft>
                <a:spcPts val="0"/>
              </a:spcAft>
              <a:buClr>
                <a:schemeClr val="dk1"/>
              </a:buClr>
              <a:buSzPts val="1400"/>
              <a:buFont typeface="Arial"/>
              <a:buChar char="​"/>
              <a:defRPr sz="1400">
                <a:solidFill>
                  <a:schemeClr val="dk1"/>
                </a:solidFill>
                <a:latin typeface="Arial"/>
                <a:ea typeface="Arial"/>
                <a:cs typeface="Arial"/>
                <a:sym typeface="Arial"/>
              </a:defRPr>
            </a:lvl8pPr>
            <a:lvl9pPr marL="4114800" lvl="8" indent="-304800" algn="l">
              <a:lnSpc>
                <a:spcPct val="80000"/>
              </a:lnSpc>
              <a:spcBef>
                <a:spcPts val="600"/>
              </a:spcBef>
              <a:spcAft>
                <a:spcPts val="0"/>
              </a:spcAft>
              <a:buClr>
                <a:schemeClr val="accent4"/>
              </a:buClr>
              <a:buSzPts val="1200"/>
              <a:buFont typeface="Arial"/>
              <a:buChar char="•"/>
              <a:defRPr sz="1200" b="0">
                <a:solidFill>
                  <a:schemeClr val="dk1"/>
                </a:solidFill>
                <a:latin typeface="Arial"/>
                <a:ea typeface="Arial"/>
                <a:cs typeface="Arial"/>
                <a:sym typeface="Arial"/>
              </a:defRPr>
            </a:lvl9pPr>
          </a:lstStyle>
          <a:p>
            <a:endParaRPr/>
          </a:p>
        </p:txBody>
      </p:sp>
      <p:pic>
        <p:nvPicPr>
          <p:cNvPr id="102" name="Google Shape;102;p35"/>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103" name="Google Shape;103;p35"/>
          <p:cNvSpPr/>
          <p:nvPr/>
        </p:nvSpPr>
        <p:spPr>
          <a:xfrm>
            <a:off x="10848521" y="7556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hart and Content Left">
  <p:cSld name="Chart and Content Left">
    <p:spTree>
      <p:nvGrpSpPr>
        <p:cNvPr id="1" name="Shape 104"/>
        <p:cNvGrpSpPr/>
        <p:nvPr/>
      </p:nvGrpSpPr>
      <p:grpSpPr>
        <a:xfrm>
          <a:off x="0" y="0"/>
          <a:ext cx="0" cy="0"/>
          <a:chOff x="0" y="0"/>
          <a:chExt cx="0" cy="0"/>
        </a:xfrm>
      </p:grpSpPr>
      <p:sp>
        <p:nvSpPr>
          <p:cNvPr id="105" name="Google Shape;105;p36"/>
          <p:cNvSpPr/>
          <p:nvPr/>
        </p:nvSpPr>
        <p:spPr>
          <a:xfrm>
            <a:off x="6438900" y="0"/>
            <a:ext cx="5067300" cy="6172200"/>
          </a:xfrm>
          <a:custGeom>
            <a:avLst/>
            <a:gdLst/>
            <a:ahLst/>
            <a:cxnLst/>
            <a:rect l="l" t="t" r="r" b="b"/>
            <a:pathLst>
              <a:path w="5067300" h="6172200" extrusionOk="0">
                <a:moveTo>
                  <a:pt x="0" y="0"/>
                </a:moveTo>
                <a:lnTo>
                  <a:pt x="5067300" y="0"/>
                </a:lnTo>
                <a:lnTo>
                  <a:pt x="5067300" y="6172200"/>
                </a:lnTo>
                <a:lnTo>
                  <a:pt x="0" y="5843535"/>
                </a:lnTo>
                <a:close/>
              </a:path>
            </a:pathLst>
          </a:custGeom>
          <a:gradFill>
            <a:gsLst>
              <a:gs pos="0">
                <a:srgbClr val="F67C34"/>
              </a:gs>
              <a:gs pos="6000">
                <a:srgbClr val="F67C34"/>
              </a:gs>
              <a:gs pos="76000">
                <a:srgbClr val="EC008C"/>
              </a:gs>
              <a:gs pos="100000">
                <a:srgbClr val="EC008C"/>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6" name="Google Shape;106;p36"/>
          <p:cNvSpPr>
            <a:spLocks noGrp="1"/>
          </p:cNvSpPr>
          <p:nvPr>
            <p:ph type="chart" idx="2"/>
          </p:nvPr>
        </p:nvSpPr>
        <p:spPr>
          <a:xfrm>
            <a:off x="6786372" y="1722221"/>
            <a:ext cx="4372356" cy="3429744"/>
          </a:xfrm>
          <a:prstGeom prst="rect">
            <a:avLst/>
          </a:prstGeom>
          <a:noFill/>
          <a:ln>
            <a:noFill/>
          </a:ln>
        </p:spPr>
        <p:txBody>
          <a:bodyPr spcFirstLastPara="1" wrap="square" lIns="0" tIns="0" rIns="0" bIns="0" anchor="t" anchorCtr="0">
            <a:noAutofit/>
          </a:bodyPr>
          <a:lstStyle>
            <a:lvl1pPr marR="0" lvl="0" algn="ctr" rtl="0">
              <a:lnSpc>
                <a:spcPct val="95000"/>
              </a:lnSpc>
              <a:spcBef>
                <a:spcPts val="12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R="0" lvl="5"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R="0" lvl="7"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R="0" lvl="8"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sp>
        <p:nvSpPr>
          <p:cNvPr id="107" name="Google Shape;107;p36"/>
          <p:cNvSpPr txBox="1">
            <a:spLocks noGrp="1"/>
          </p:cNvSpPr>
          <p:nvPr>
            <p:ph type="body" idx="1"/>
          </p:nvPr>
        </p:nvSpPr>
        <p:spPr>
          <a:xfrm>
            <a:off x="6786372" y="812800"/>
            <a:ext cx="4372356" cy="561949"/>
          </a:xfrm>
          <a:prstGeom prst="rect">
            <a:avLst/>
          </a:prstGeom>
          <a:noFill/>
          <a:ln>
            <a:noFill/>
          </a:ln>
        </p:spPr>
        <p:txBody>
          <a:bodyPr spcFirstLastPara="1" wrap="square" lIns="0" tIns="0" rIns="0" bIns="0" anchor="t" anchorCtr="0">
            <a:spAutoFit/>
          </a:bodyPr>
          <a:lstStyle>
            <a:lvl1pPr marL="457200" lvl="0" indent="-228600" algn="ctr">
              <a:lnSpc>
                <a:spcPct val="83000"/>
              </a:lnSpc>
              <a:spcBef>
                <a:spcPts val="0"/>
              </a:spcBef>
              <a:spcAft>
                <a:spcPts val="0"/>
              </a:spcAft>
              <a:buClr>
                <a:schemeClr val="lt1"/>
              </a:buClr>
              <a:buSzPts val="2200"/>
              <a:buNone/>
              <a:defRPr sz="2200" b="1">
                <a:solidFill>
                  <a:schemeClr val="lt1"/>
                </a:solidFill>
                <a:latin typeface="Arial"/>
                <a:ea typeface="Arial"/>
                <a:cs typeface="Arial"/>
                <a:sym typeface="Arial"/>
              </a:defRPr>
            </a:lvl1pPr>
            <a:lvl2pPr marL="914400" lvl="1" indent="-228600" algn="l">
              <a:lnSpc>
                <a:spcPct val="90000"/>
              </a:lnSpc>
              <a:spcBef>
                <a:spcPts val="400"/>
              </a:spcBef>
              <a:spcAft>
                <a:spcPts val="0"/>
              </a:spcAft>
              <a:buSzPts val="2000"/>
              <a:buNone/>
              <a:defRPr sz="2000" b="1"/>
            </a:lvl2pPr>
            <a:lvl3pPr marL="1371600" lvl="2" indent="-228600" algn="l">
              <a:lnSpc>
                <a:spcPct val="85000"/>
              </a:lnSpc>
              <a:spcBef>
                <a:spcPts val="4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0"/>
              </a:spcBef>
              <a:spcAft>
                <a:spcPts val="0"/>
              </a:spcAft>
              <a:buClr>
                <a:schemeClr val="accent1"/>
              </a:buClr>
              <a:buSzPts val="1600"/>
              <a:buNone/>
              <a:defRPr sz="1600" b="1"/>
            </a:lvl5pPr>
            <a:lvl6pPr marL="2743200" lvl="5" indent="-228600" algn="l">
              <a:lnSpc>
                <a:spcPct val="120000"/>
              </a:lnSpc>
              <a:spcBef>
                <a:spcPts val="800"/>
              </a:spcBef>
              <a:spcAft>
                <a:spcPts val="0"/>
              </a:spcAft>
              <a:buClr>
                <a:schemeClr val="dk1"/>
              </a:buClr>
              <a:buSzPts val="1600"/>
              <a:buNone/>
              <a:defRPr sz="1600" b="1"/>
            </a:lvl6pPr>
            <a:lvl7pPr marL="3200400" lvl="6" indent="-228600" algn="l">
              <a:lnSpc>
                <a:spcPct val="85000"/>
              </a:lnSpc>
              <a:spcBef>
                <a:spcPts val="600"/>
              </a:spcBef>
              <a:spcAft>
                <a:spcPts val="0"/>
              </a:spcAft>
              <a:buSzPts val="1600"/>
              <a:buNone/>
              <a:defRPr sz="1600" b="1"/>
            </a:lvl7pPr>
            <a:lvl8pPr marL="3657600" lvl="7" indent="-228600" algn="l">
              <a:lnSpc>
                <a:spcPct val="100000"/>
              </a:lnSpc>
              <a:spcBef>
                <a:spcPts val="1200"/>
              </a:spcBef>
              <a:spcAft>
                <a:spcPts val="0"/>
              </a:spcAft>
              <a:buClr>
                <a:schemeClr val="dk1"/>
              </a:buClr>
              <a:buSzPts val="1600"/>
              <a:buNone/>
              <a:defRPr sz="1600" b="1"/>
            </a:lvl8pPr>
            <a:lvl9pPr marL="4114800" lvl="8" indent="-228600" algn="l">
              <a:lnSpc>
                <a:spcPct val="85000"/>
              </a:lnSpc>
              <a:spcBef>
                <a:spcPts val="600"/>
              </a:spcBef>
              <a:spcAft>
                <a:spcPts val="1200"/>
              </a:spcAft>
              <a:buClr>
                <a:schemeClr val="dk1"/>
              </a:buClr>
              <a:buSzPts val="1600"/>
              <a:buNone/>
              <a:defRPr sz="1600" b="1"/>
            </a:lvl9pPr>
          </a:lstStyle>
          <a:p>
            <a:endParaRPr/>
          </a:p>
        </p:txBody>
      </p:sp>
      <p:sp>
        <p:nvSpPr>
          <p:cNvPr id="108" name="Google Shape;108;p36"/>
          <p:cNvSpPr txBox="1">
            <a:spLocks noGrp="1"/>
          </p:cNvSpPr>
          <p:nvPr>
            <p:ph type="body" idx="3"/>
          </p:nvPr>
        </p:nvSpPr>
        <p:spPr>
          <a:xfrm>
            <a:off x="685801" y="812801"/>
            <a:ext cx="5067300" cy="5364162"/>
          </a:xfrm>
          <a:prstGeom prst="rect">
            <a:avLst/>
          </a:prstGeom>
          <a:noFill/>
          <a:ln>
            <a:noFill/>
          </a:ln>
        </p:spPr>
        <p:txBody>
          <a:bodyPr spcFirstLastPara="1" wrap="square" lIns="0" tIns="0" rIns="0" bIns="0" anchor="ctr" anchorCtr="0">
            <a:normAutofit/>
          </a:bodyPr>
          <a:lstStyle>
            <a:lvl1pPr marL="457200" lvl="0" indent="-609600" algn="l">
              <a:lnSpc>
                <a:spcPct val="80000"/>
              </a:lnSpc>
              <a:spcBef>
                <a:spcPts val="1200"/>
              </a:spcBef>
              <a:spcAft>
                <a:spcPts val="0"/>
              </a:spcAft>
              <a:buClr>
                <a:schemeClr val="dk1"/>
              </a:buClr>
              <a:buSzPts val="6000"/>
              <a:buFont typeface="Arial"/>
              <a:buChar char="​"/>
              <a:defRPr sz="6000" b="1">
                <a:latin typeface="Arial"/>
                <a:ea typeface="Arial"/>
                <a:cs typeface="Arial"/>
                <a:sym typeface="Arial"/>
              </a:defRPr>
            </a:lvl1pPr>
            <a:lvl2pPr marL="914400" lvl="1" indent="-419100" algn="l">
              <a:lnSpc>
                <a:spcPct val="83000"/>
              </a:lnSpc>
              <a:spcBef>
                <a:spcPts val="300"/>
              </a:spcBef>
              <a:spcAft>
                <a:spcPts val="0"/>
              </a:spcAft>
              <a:buSzPts val="3000"/>
              <a:buFont typeface="Arial"/>
              <a:buChar char="​"/>
              <a:defRPr sz="3000">
                <a:solidFill>
                  <a:schemeClr val="accent1"/>
                </a:solidFill>
                <a:latin typeface="Arial"/>
                <a:ea typeface="Arial"/>
                <a:cs typeface="Arial"/>
                <a:sym typeface="Arial"/>
              </a:defRPr>
            </a:lvl2pPr>
            <a:lvl3pPr marL="1371600" lvl="2" indent="-342900" algn="l">
              <a:lnSpc>
                <a:spcPct val="120000"/>
              </a:lnSpc>
              <a:spcBef>
                <a:spcPts val="3000"/>
              </a:spcBef>
              <a:spcAft>
                <a:spcPts val="0"/>
              </a:spcAft>
              <a:buClr>
                <a:schemeClr val="dk1"/>
              </a:buClr>
              <a:buSzPts val="1800"/>
              <a:buFont typeface="Arial"/>
              <a:buChar char="​"/>
              <a:defRPr sz="1800">
                <a:solidFill>
                  <a:schemeClr val="dk1"/>
                </a:solidFill>
                <a:latin typeface="Arial"/>
                <a:ea typeface="Arial"/>
                <a:cs typeface="Arial"/>
                <a:sym typeface="Arial"/>
              </a:defRPr>
            </a:lvl3pPr>
            <a:lvl4pPr marL="1828800" lvl="3" indent="-317500" algn="l">
              <a:lnSpc>
                <a:spcPct val="90000"/>
              </a:lnSpc>
              <a:spcBef>
                <a:spcPts val="400"/>
              </a:spcBef>
              <a:spcAft>
                <a:spcPts val="0"/>
              </a:spcAft>
              <a:buClr>
                <a:schemeClr val="accent1"/>
              </a:buClr>
              <a:buSzPts val="1400"/>
              <a:buFont typeface="Arial"/>
              <a:buChar char="•"/>
              <a:defRPr sz="1400" b="0">
                <a:solidFill>
                  <a:schemeClr val="dk1"/>
                </a:solidFill>
                <a:latin typeface="Arial"/>
                <a:ea typeface="Arial"/>
                <a:cs typeface="Arial"/>
                <a:sym typeface="Arial"/>
              </a:defRPr>
            </a:lvl4pPr>
            <a:lvl5pPr marL="2286000" lvl="4" indent="-304800" algn="l">
              <a:lnSpc>
                <a:spcPct val="85000"/>
              </a:lnSpc>
              <a:spcBef>
                <a:spcPts val="400"/>
              </a:spcBef>
              <a:spcAft>
                <a:spcPts val="0"/>
              </a:spcAft>
              <a:buClr>
                <a:schemeClr val="dk1"/>
              </a:buClr>
              <a:buSzPts val="1200"/>
              <a:buFont typeface="Arial"/>
              <a:buChar char="–"/>
              <a:defRPr sz="1200">
                <a:solidFill>
                  <a:schemeClr val="dk1"/>
                </a:solidFill>
                <a:latin typeface="Arial"/>
                <a:ea typeface="Arial"/>
                <a:cs typeface="Arial"/>
                <a:sym typeface="Arial"/>
              </a:defRPr>
            </a:lvl5pPr>
            <a:lvl6pPr marL="2743200" lvl="5" indent="-355600" algn="l">
              <a:lnSpc>
                <a:spcPct val="90000"/>
              </a:lnSpc>
              <a:spcBef>
                <a:spcPts val="1200"/>
              </a:spcBef>
              <a:spcAft>
                <a:spcPts val="0"/>
              </a:spcAft>
              <a:buClr>
                <a:schemeClr val="dk1"/>
              </a:buClr>
              <a:buSzPts val="2000"/>
              <a:buFont typeface="Arial"/>
              <a:buChar char="​"/>
              <a:defRPr sz="2000" b="1">
                <a:solidFill>
                  <a:schemeClr val="dk1"/>
                </a:solidFill>
                <a:latin typeface="Arial"/>
                <a:ea typeface="Arial"/>
                <a:cs typeface="Arial"/>
                <a:sym typeface="Arial"/>
              </a:defRPr>
            </a:lvl6pPr>
            <a:lvl7pPr marL="3200400" lvl="6" indent="-317500" algn="l">
              <a:lnSpc>
                <a:spcPct val="90000"/>
              </a:lnSpc>
              <a:spcBef>
                <a:spcPts val="0"/>
              </a:spcBef>
              <a:spcAft>
                <a:spcPts val="0"/>
              </a:spcAft>
              <a:buSzPts val="1400"/>
              <a:buFont typeface="Arial"/>
              <a:buChar char="​"/>
              <a:defRPr sz="1400">
                <a:solidFill>
                  <a:schemeClr val="accent1"/>
                </a:solidFill>
                <a:latin typeface="Arial"/>
                <a:ea typeface="Arial"/>
                <a:cs typeface="Arial"/>
                <a:sym typeface="Arial"/>
              </a:defRPr>
            </a:lvl7pPr>
            <a:lvl8pPr marL="3657600" lvl="7" indent="-317500" algn="l">
              <a:lnSpc>
                <a:spcPct val="120000"/>
              </a:lnSpc>
              <a:spcBef>
                <a:spcPts val="400"/>
              </a:spcBef>
              <a:spcAft>
                <a:spcPts val="0"/>
              </a:spcAft>
              <a:buClr>
                <a:schemeClr val="dk1"/>
              </a:buClr>
              <a:buSzPts val="1400"/>
              <a:buFont typeface="Arial"/>
              <a:buChar char="​"/>
              <a:defRPr sz="1400">
                <a:solidFill>
                  <a:schemeClr val="dk1"/>
                </a:solidFill>
                <a:latin typeface="Arial"/>
                <a:ea typeface="Arial"/>
                <a:cs typeface="Arial"/>
                <a:sym typeface="Arial"/>
              </a:defRPr>
            </a:lvl8pPr>
            <a:lvl9pPr marL="4114800" lvl="8" indent="-304800" algn="l">
              <a:lnSpc>
                <a:spcPct val="80000"/>
              </a:lnSpc>
              <a:spcBef>
                <a:spcPts val="600"/>
              </a:spcBef>
              <a:spcAft>
                <a:spcPts val="0"/>
              </a:spcAft>
              <a:buClr>
                <a:schemeClr val="accent4"/>
              </a:buClr>
              <a:buSzPts val="1200"/>
              <a:buFont typeface="Arial"/>
              <a:buChar char="•"/>
              <a:defRPr sz="1200" b="0">
                <a:solidFill>
                  <a:schemeClr val="dk1"/>
                </a:solidFill>
                <a:latin typeface="Arial"/>
                <a:ea typeface="Arial"/>
                <a:cs typeface="Arial"/>
                <a:sym typeface="Arial"/>
              </a:defRPr>
            </a:lvl9pPr>
          </a:lstStyle>
          <a:p>
            <a:endParaRPr/>
          </a:p>
        </p:txBody>
      </p:sp>
      <p:pic>
        <p:nvPicPr>
          <p:cNvPr id="109" name="Google Shape;109;p36"/>
          <p:cNvPicPr preferRelativeResize="0"/>
          <p:nvPr/>
        </p:nvPicPr>
        <p:blipFill rotWithShape="1">
          <a:blip r:embed="rId2">
            <a:alphaModFix/>
          </a:blip>
          <a:srcRect/>
          <a:stretch/>
        </p:blipFill>
        <p:spPr>
          <a:xfrm>
            <a:off x="9768417" y="6398745"/>
            <a:ext cx="1737783" cy="232711"/>
          </a:xfrm>
          <a:prstGeom prst="rect">
            <a:avLst/>
          </a:prstGeom>
          <a:noFill/>
          <a:ln>
            <a:noFill/>
          </a:ln>
        </p:spPr>
      </p:pic>
      <p:sp>
        <p:nvSpPr>
          <p:cNvPr id="110" name="Google Shape;110;p36"/>
          <p:cNvSpPr/>
          <p:nvPr/>
        </p:nvSpPr>
        <p:spPr>
          <a:xfrm>
            <a:off x="28121" y="6619881"/>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9"/>
          <p:cNvPicPr preferRelativeResize="0"/>
          <p:nvPr/>
        </p:nvPicPr>
        <p:blipFill rotWithShape="1">
          <a:blip r:embed="rId37">
            <a:alphaModFix/>
          </a:blip>
          <a:srcRect b="96667"/>
          <a:stretch/>
        </p:blipFill>
        <p:spPr>
          <a:xfrm>
            <a:off x="0" y="0"/>
            <a:ext cx="12192000" cy="228600"/>
          </a:xfrm>
          <a:prstGeom prst="rect">
            <a:avLst/>
          </a:prstGeom>
          <a:noFill/>
          <a:ln>
            <a:noFill/>
          </a:ln>
        </p:spPr>
      </p:pic>
      <p:sp>
        <p:nvSpPr>
          <p:cNvPr id="7" name="Google Shape;7;p19"/>
          <p:cNvSpPr txBox="1">
            <a:spLocks noGrp="1"/>
          </p:cNvSpPr>
          <p:nvPr>
            <p:ph type="title"/>
          </p:nvPr>
        </p:nvSpPr>
        <p:spPr>
          <a:xfrm>
            <a:off x="685800" y="521208"/>
            <a:ext cx="10817352" cy="1033272"/>
          </a:xfrm>
          <a:prstGeom prst="rect">
            <a:avLst/>
          </a:prstGeom>
          <a:noFill/>
          <a:ln>
            <a:noFill/>
          </a:ln>
        </p:spPr>
        <p:txBody>
          <a:bodyPr spcFirstLastPara="1" wrap="square" lIns="0" tIns="0" rIns="0" bIns="0" anchor="b" anchorCtr="0">
            <a:noAutofit/>
          </a:bodyPr>
          <a:lstStyle>
            <a:lvl1pPr marR="0" lvl="0" algn="l" rtl="0">
              <a:lnSpc>
                <a:spcPct val="80000"/>
              </a:lnSpc>
              <a:spcBef>
                <a:spcPts val="0"/>
              </a:spcBef>
              <a:spcAft>
                <a:spcPts val="0"/>
              </a:spcAft>
              <a:buClr>
                <a:schemeClr val="dk1"/>
              </a:buClr>
              <a:buSzPts val="4200"/>
              <a:buFont typeface="Arial"/>
              <a:buNone/>
              <a:defRPr sz="4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9"/>
          <p:cNvSpPr txBox="1">
            <a:spLocks noGrp="1"/>
          </p:cNvSpPr>
          <p:nvPr>
            <p:ph type="body" idx="1"/>
          </p:nvPr>
        </p:nvSpPr>
        <p:spPr>
          <a:xfrm>
            <a:off x="685800" y="2368296"/>
            <a:ext cx="10817352" cy="3803904"/>
          </a:xfrm>
          <a:prstGeom prst="rect">
            <a:avLst/>
          </a:prstGeom>
          <a:noFill/>
          <a:ln>
            <a:noFill/>
          </a:ln>
        </p:spPr>
        <p:txBody>
          <a:bodyPr spcFirstLastPara="1" wrap="square" lIns="0" tIns="0" rIns="0" bIns="0" anchor="t" anchorCtr="0">
            <a:noAutofit/>
          </a:bodyPr>
          <a:lstStyle>
            <a:lvl1pPr marL="457200" marR="0" lvl="0" indent="-368300" algn="l" rtl="0">
              <a:lnSpc>
                <a:spcPct val="95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85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55600" algn="l" rtl="0">
              <a:lnSpc>
                <a:spcPct val="90000"/>
              </a:lnSpc>
              <a:spcBef>
                <a:spcPts val="1200"/>
              </a:spcBef>
              <a:spcAft>
                <a:spcPts val="0"/>
              </a:spcAft>
              <a:buClr>
                <a:schemeClr val="dk1"/>
              </a:buClr>
              <a:buSzPts val="2000"/>
              <a:buFont typeface="Arial"/>
              <a:buChar char="​"/>
              <a:defRPr sz="2000" b="1" i="0" u="none" strike="noStrike" cap="none">
                <a:solidFill>
                  <a:schemeClr val="dk1"/>
                </a:solidFill>
                <a:latin typeface="Arial"/>
                <a:ea typeface="Arial"/>
                <a:cs typeface="Arial"/>
                <a:sym typeface="Arial"/>
              </a:defRPr>
            </a:lvl4pPr>
            <a:lvl5pPr marL="2286000" marR="0" lvl="4" indent="-317500" algn="l" rtl="0">
              <a:lnSpc>
                <a:spcPct val="90000"/>
              </a:lnSpc>
              <a:spcBef>
                <a:spcPts val="0"/>
              </a:spcBef>
              <a:spcAft>
                <a:spcPts val="0"/>
              </a:spcAft>
              <a:buClr>
                <a:schemeClr val="accent1"/>
              </a:buClr>
              <a:buSzPts val="1400"/>
              <a:buFont typeface="Arial"/>
              <a:buChar char="​"/>
              <a:defRPr sz="1400" b="0" i="0" u="none" strike="noStrike" cap="none">
                <a:solidFill>
                  <a:schemeClr val="accent1"/>
                </a:solidFill>
                <a:latin typeface="Arial"/>
                <a:ea typeface="Arial"/>
                <a:cs typeface="Arial"/>
                <a:sym typeface="Arial"/>
              </a:defRPr>
            </a:lvl5pPr>
            <a:lvl6pPr marL="2743200" marR="0" lvl="5" indent="-317500" algn="l" rtl="0">
              <a:lnSpc>
                <a:spcPct val="120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lnSpc>
                <a:spcPct val="85000"/>
              </a:lnSpc>
              <a:spcBef>
                <a:spcPts val="600"/>
              </a:spcBef>
              <a:spcAft>
                <a:spcPts val="0"/>
              </a:spcAft>
              <a:buClr>
                <a:schemeClr val="accent4"/>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68300" algn="l" rtl="0">
              <a:lnSpc>
                <a:spcPct val="100000"/>
              </a:lnSpc>
              <a:spcBef>
                <a:spcPts val="12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17500" algn="l" rtl="0">
              <a:lnSpc>
                <a:spcPct val="85000"/>
              </a:lnSpc>
              <a:spcBef>
                <a:spcPts val="600"/>
              </a:spcBef>
              <a:spcAft>
                <a:spcPts val="1200"/>
              </a:spcAft>
              <a:buClr>
                <a:schemeClr val="dk1"/>
              </a:buClr>
              <a:buSzPts val="1400"/>
              <a:buFont typeface="Arial"/>
              <a:buChar char="​"/>
              <a:defRPr sz="1400" b="1" i="0" u="none" strike="noStrike" cap="none">
                <a:solidFill>
                  <a:schemeClr val="dk1"/>
                </a:solidFill>
                <a:latin typeface="Arial"/>
                <a:ea typeface="Arial"/>
                <a:cs typeface="Arial"/>
                <a:sym typeface="Arial"/>
              </a:defRPr>
            </a:lvl9pPr>
          </a:lstStyle>
          <a:p>
            <a:endParaRPr/>
          </a:p>
        </p:txBody>
      </p:sp>
      <p:pic>
        <p:nvPicPr>
          <p:cNvPr id="9" name="Google Shape;9;p19"/>
          <p:cNvPicPr preferRelativeResize="0"/>
          <p:nvPr/>
        </p:nvPicPr>
        <p:blipFill rotWithShape="1">
          <a:blip r:embed="rId38">
            <a:alphaModFix/>
          </a:blip>
          <a:srcRect/>
          <a:stretch/>
        </p:blipFill>
        <p:spPr>
          <a:xfrm>
            <a:off x="9768417" y="6398745"/>
            <a:ext cx="1737783" cy="232711"/>
          </a:xfrm>
          <a:prstGeom prst="rect">
            <a:avLst/>
          </a:prstGeom>
          <a:noFill/>
          <a:ln>
            <a:noFill/>
          </a:ln>
        </p:spPr>
      </p:pic>
      <p:sp>
        <p:nvSpPr>
          <p:cNvPr id="10" name="Google Shape;10;p19"/>
          <p:cNvSpPr/>
          <p:nvPr/>
        </p:nvSpPr>
        <p:spPr>
          <a:xfrm>
            <a:off x="10863754" y="267363"/>
            <a:ext cx="1338508" cy="18186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chemeClr val="dk2"/>
                </a:solidFill>
                <a:latin typeface="Arial"/>
                <a:ea typeface="Arial"/>
                <a:cs typeface="Arial"/>
                <a:sym typeface="Arial"/>
              </a:rPr>
              <a:t>© 2020 SPLUNK INC.</a:t>
            </a:r>
            <a:endParaRPr sz="7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60" r:id="rId6"/>
    <p:sldLayoutId id="2147483661" r:id="rId7"/>
    <p:sldLayoutId id="2147483662" r:id="rId8"/>
    <p:sldLayoutId id="2147483663" r:id="rId9"/>
    <p:sldLayoutId id="2147483665" r:id="rId10"/>
    <p:sldLayoutId id="2147483666" r:id="rId11"/>
    <p:sldLayoutId id="2147483668" r:id="rId12"/>
    <p:sldLayoutId id="2147483669" r:id="rId13"/>
    <p:sldLayoutId id="2147483671" r:id="rId14"/>
    <p:sldLayoutId id="2147483674" r:id="rId15"/>
    <p:sldLayoutId id="2147483675" r:id="rId16"/>
    <p:sldLayoutId id="2147483676" r:id="rId17"/>
    <p:sldLayoutId id="2147483677" r:id="rId18"/>
    <p:sldLayoutId id="2147483678" r:id="rId19"/>
    <p:sldLayoutId id="2147483679" r:id="rId20"/>
    <p:sldLayoutId id="2147483681" r:id="rId21"/>
    <p:sldLayoutId id="2147483682" r:id="rId22"/>
    <p:sldLayoutId id="2147483684" r:id="rId23"/>
    <p:sldLayoutId id="2147483685" r:id="rId24"/>
    <p:sldLayoutId id="2147483686" r:id="rId25"/>
    <p:sldLayoutId id="2147483687" r:id="rId26"/>
    <p:sldLayoutId id="2147483688" r:id="rId27"/>
    <p:sldLayoutId id="2147483690" r:id="rId28"/>
    <p:sldLayoutId id="2147483691" r:id="rId29"/>
    <p:sldLayoutId id="2147483692" r:id="rId30"/>
    <p:sldLayoutId id="2147483694" r:id="rId31"/>
    <p:sldLayoutId id="2147483696" r:id="rId32"/>
    <p:sldLayoutId id="2147483700" r:id="rId33"/>
    <p:sldLayoutId id="2147483703" r:id="rId34"/>
    <p:sldLayoutId id="2147483704" r:id="rId3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F26B43"/>
          </p15:clr>
        </p15:guide>
        <p15:guide id="2" orient="horz" pos="912">
          <p15:clr>
            <a:srgbClr val="F26B43"/>
          </p15:clr>
        </p15:guide>
        <p15:guide id="3" orient="horz" pos="504">
          <p15:clr>
            <a:srgbClr val="F26B43"/>
          </p15:clr>
        </p15:guide>
        <p15:guide id="4" orient="horz" pos="144">
          <p15:clr>
            <a:srgbClr val="F26B43"/>
          </p15:clr>
        </p15:guide>
        <p15:guide id="5" orient="horz">
          <p15:clr>
            <a:srgbClr val="F26B43"/>
          </p15:clr>
        </p15:guide>
        <p15:guide id="6" orient="horz" pos="3888">
          <p15:clr>
            <a:srgbClr val="F26B43"/>
          </p15:clr>
        </p15:guide>
        <p15:guide id="7" orient="horz" pos="4320">
          <p15:clr>
            <a:srgbClr val="F26B43"/>
          </p15:clr>
        </p15:guide>
        <p15:guide id="8" pos="3624">
          <p15:clr>
            <a:srgbClr val="F26B43"/>
          </p15:clr>
        </p15:guide>
        <p15:guide id="9" pos="2232">
          <p15:clr>
            <a:srgbClr val="F26B43"/>
          </p15:clr>
        </p15:guide>
        <p15:guide id="10" pos="1800">
          <p15:clr>
            <a:srgbClr val="F26B43"/>
          </p15:clr>
        </p15:guide>
        <p15:guide id="11" pos="432">
          <p15:clr>
            <a:srgbClr val="F26B43"/>
          </p15:clr>
        </p15:guide>
        <p15:guide id="12">
          <p15:clr>
            <a:srgbClr val="F26B43"/>
          </p15:clr>
        </p15:guide>
        <p15:guide id="13" pos="4056">
          <p15:clr>
            <a:srgbClr val="F26B43"/>
          </p15:clr>
        </p15:guide>
        <p15:guide id="14" pos="5448">
          <p15:clr>
            <a:srgbClr val="F26B43"/>
          </p15:clr>
        </p15:guide>
        <p15:guide id="15" pos="5856">
          <p15:clr>
            <a:srgbClr val="F26B43"/>
          </p15:clr>
        </p15:guide>
        <p15:guide id="16" pos="7248">
          <p15:clr>
            <a:srgbClr val="F26B43"/>
          </p15:clr>
        </p15:guide>
        <p15:guide id="17" pos="7680">
          <p15:clr>
            <a:srgbClr val="F26B43"/>
          </p15:clr>
        </p15:guide>
        <p15:guide id="18" orient="horz" pos="14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open-telemetry/oteps/blob/master/text/logs/0097-log-data-model.md#motivation"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hyperlink" Target="https://github.com/open-telemetry/community#special-interest-groups" TargetMode="External"/><Relationship Id="rId2" Type="http://schemas.openxmlformats.org/officeDocument/2006/relationships/hyperlink" Target="https://gitter.im/open-telemetry/community" TargetMode="Externa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3"/>
        <p:cNvGrpSpPr/>
        <p:nvPr/>
      </p:nvGrpSpPr>
      <p:grpSpPr>
        <a:xfrm>
          <a:off x="0" y="0"/>
          <a:ext cx="0" cy="0"/>
          <a:chOff x="0" y="0"/>
          <a:chExt cx="0" cy="0"/>
        </a:xfrm>
      </p:grpSpPr>
      <p:sp>
        <p:nvSpPr>
          <p:cNvPr id="2934" name="Google Shape;2934;p1"/>
          <p:cNvSpPr txBox="1">
            <a:spLocks noGrp="1"/>
          </p:cNvSpPr>
          <p:nvPr>
            <p:ph type="ctrTitle"/>
          </p:nvPr>
        </p:nvSpPr>
        <p:spPr>
          <a:xfrm>
            <a:off x="3562350" y="739900"/>
            <a:ext cx="7943850" cy="2215991"/>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chemeClr val="lt1"/>
              </a:buClr>
              <a:buSzPts val="6000"/>
              <a:buFont typeface="Arial"/>
              <a:buNone/>
            </a:pPr>
            <a:r>
              <a:rPr lang="en-US" dirty="0"/>
              <a:t>The </a:t>
            </a:r>
            <a:r>
              <a:rPr lang="en-US" dirty="0" err="1"/>
              <a:t>Whats</a:t>
            </a:r>
            <a:r>
              <a:rPr lang="en-US" dirty="0"/>
              <a:t> and Whys  of Tracing</a:t>
            </a:r>
            <a:endParaRPr dirty="0"/>
          </a:p>
        </p:txBody>
      </p:sp>
      <p:sp>
        <p:nvSpPr>
          <p:cNvPr id="2935" name="Google Shape;2935;p1"/>
          <p:cNvSpPr txBox="1">
            <a:spLocks noGrp="1"/>
          </p:cNvSpPr>
          <p:nvPr>
            <p:ph type="subTitle" idx="1"/>
          </p:nvPr>
        </p:nvSpPr>
        <p:spPr>
          <a:xfrm>
            <a:off x="3562350" y="3047965"/>
            <a:ext cx="7943850" cy="350865"/>
          </a:xfrm>
          <a:prstGeom prst="rect">
            <a:avLst/>
          </a:prstGeom>
          <a:noFill/>
          <a:ln>
            <a:noFill/>
          </a:ln>
        </p:spPr>
        <p:txBody>
          <a:bodyPr spcFirstLastPara="1" wrap="square" lIns="0" tIns="0" rIns="0" bIns="0" anchor="t" anchorCtr="0">
            <a:spAutoFit/>
          </a:bodyPr>
          <a:lstStyle/>
          <a:p>
            <a:pPr marL="0" lvl="0" indent="0" algn="l" rtl="0">
              <a:lnSpc>
                <a:spcPct val="95000"/>
              </a:lnSpc>
              <a:spcBef>
                <a:spcPts val="0"/>
              </a:spcBef>
              <a:spcAft>
                <a:spcPts val="0"/>
              </a:spcAft>
              <a:buClr>
                <a:schemeClr val="lt1"/>
              </a:buClr>
              <a:buSzPts val="2400"/>
              <a:buNone/>
            </a:pPr>
            <a:r>
              <a:rPr lang="en-US" dirty="0" err="1"/>
              <a:t>OpenTelemetry</a:t>
            </a:r>
            <a:r>
              <a:rPr lang="en-US" dirty="0"/>
              <a:t>  FTW</a:t>
            </a:r>
            <a:endParaRPr dirty="0"/>
          </a:p>
        </p:txBody>
      </p:sp>
      <p:sp>
        <p:nvSpPr>
          <p:cNvPr id="2936" name="Google Shape;2936;p1"/>
          <p:cNvSpPr txBox="1">
            <a:spLocks noGrp="1"/>
          </p:cNvSpPr>
          <p:nvPr>
            <p:ph type="body" idx="2"/>
          </p:nvPr>
        </p:nvSpPr>
        <p:spPr>
          <a:xfrm>
            <a:off x="3562350" y="4364222"/>
            <a:ext cx="7943850" cy="280974"/>
          </a:xfrm>
          <a:prstGeom prst="rect">
            <a:avLst/>
          </a:prstGeom>
          <a:noFill/>
          <a:ln>
            <a:noFill/>
          </a:ln>
        </p:spPr>
        <p:txBody>
          <a:bodyPr spcFirstLastPara="1" wrap="square" lIns="0" tIns="0" rIns="0" bIns="0" anchor="b" anchorCtr="0">
            <a:spAutoFit/>
          </a:bodyPr>
          <a:lstStyle/>
          <a:p>
            <a:pPr marL="0" lvl="0" indent="0" algn="l" rtl="0">
              <a:lnSpc>
                <a:spcPct val="83000"/>
              </a:lnSpc>
              <a:spcBef>
                <a:spcPts val="0"/>
              </a:spcBef>
              <a:spcAft>
                <a:spcPts val="0"/>
              </a:spcAft>
              <a:buClr>
                <a:schemeClr val="lt1"/>
              </a:buClr>
              <a:buSzPts val="2200"/>
              <a:buNone/>
            </a:pPr>
            <a:r>
              <a:rPr lang="en-US" dirty="0"/>
              <a:t>Dave McAllister</a:t>
            </a:r>
            <a:endParaRPr dirty="0"/>
          </a:p>
        </p:txBody>
      </p:sp>
      <p:sp>
        <p:nvSpPr>
          <p:cNvPr id="2937" name="Google Shape;2937;p1"/>
          <p:cNvSpPr txBox="1">
            <a:spLocks noGrp="1"/>
          </p:cNvSpPr>
          <p:nvPr>
            <p:ph type="body" idx="3"/>
          </p:nvPr>
        </p:nvSpPr>
        <p:spPr>
          <a:xfrm>
            <a:off x="3562350" y="4750541"/>
            <a:ext cx="7943850" cy="229935"/>
          </a:xfrm>
          <a:prstGeom prst="rect">
            <a:avLst/>
          </a:prstGeom>
          <a:noFill/>
          <a:ln>
            <a:noFill/>
          </a:ln>
        </p:spPr>
        <p:txBody>
          <a:bodyPr spcFirstLastPara="1" wrap="square" lIns="0" tIns="0" rIns="0" bIns="0" anchor="t" anchorCtr="0">
            <a:spAutoFit/>
          </a:bodyPr>
          <a:lstStyle/>
          <a:p>
            <a:pPr marL="0" lvl="0" indent="0" algn="l" rtl="0">
              <a:lnSpc>
                <a:spcPct val="83000"/>
              </a:lnSpc>
              <a:spcBef>
                <a:spcPts val="0"/>
              </a:spcBef>
              <a:spcAft>
                <a:spcPts val="0"/>
              </a:spcAft>
              <a:buClr>
                <a:schemeClr val="lt1"/>
              </a:buClr>
              <a:buSzPts val="1800"/>
              <a:buNone/>
            </a:pPr>
            <a:endParaRPr/>
          </a:p>
        </p:txBody>
      </p:sp>
      <p:sp>
        <p:nvSpPr>
          <p:cNvPr id="2" name="Rectangle 1">
            <a:extLst>
              <a:ext uri="{FF2B5EF4-FFF2-40B4-BE49-F238E27FC236}">
                <a16:creationId xmlns:a16="http://schemas.microsoft.com/office/drawing/2014/main" id="{D103BB54-00F7-2045-A7D0-D82374C85EA7}"/>
              </a:ext>
            </a:extLst>
          </p:cNvPr>
          <p:cNvSpPr/>
          <p:nvPr/>
        </p:nvSpPr>
        <p:spPr>
          <a:xfrm>
            <a:off x="5978820" y="327511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1952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43EC-296E-F146-A8AA-B8BC79D7795C}"/>
              </a:ext>
            </a:extLst>
          </p:cNvPr>
          <p:cNvSpPr>
            <a:spLocks noGrp="1"/>
          </p:cNvSpPr>
          <p:nvPr>
            <p:ph type="title"/>
          </p:nvPr>
        </p:nvSpPr>
        <p:spPr/>
        <p:txBody>
          <a:bodyPr/>
          <a:lstStyle/>
          <a:p>
            <a:r>
              <a:rPr lang="en-US" dirty="0"/>
              <a:t>Data Collection</a:t>
            </a:r>
          </a:p>
        </p:txBody>
      </p:sp>
      <p:sp>
        <p:nvSpPr>
          <p:cNvPr id="3" name="Content Placeholder 2">
            <a:extLst>
              <a:ext uri="{FF2B5EF4-FFF2-40B4-BE49-F238E27FC236}">
                <a16:creationId xmlns:a16="http://schemas.microsoft.com/office/drawing/2014/main" id="{13D3BAB8-A33D-B54D-B4DF-AB5FAE4DBEB5}"/>
              </a:ext>
            </a:extLst>
          </p:cNvPr>
          <p:cNvSpPr>
            <a:spLocks noGrp="1"/>
          </p:cNvSpPr>
          <p:nvPr>
            <p:ph idx="1"/>
          </p:nvPr>
        </p:nvSpPr>
        <p:spPr/>
        <p:txBody>
          <a:bodyPr/>
          <a:lstStyle/>
          <a:p>
            <a:pPr marL="342900" indent="-342900"/>
            <a:r>
              <a:rPr lang="en-US" dirty="0"/>
              <a:t>Standards-based agents, cloud-integration</a:t>
            </a:r>
          </a:p>
          <a:p>
            <a:pPr marL="342900" indent="-342900"/>
            <a:r>
              <a:rPr lang="en-US" dirty="0"/>
              <a:t>Automated code instrumentation</a:t>
            </a:r>
          </a:p>
          <a:p>
            <a:pPr marL="342900" indent="-342900"/>
            <a:r>
              <a:rPr lang="en-US" dirty="0"/>
              <a:t>Support for developer frameworks</a:t>
            </a:r>
          </a:p>
          <a:p>
            <a:pPr marL="342900" indent="-342900"/>
            <a:r>
              <a:rPr lang="en-US" dirty="0"/>
              <a:t>Any code, any time</a:t>
            </a:r>
          </a:p>
          <a:p>
            <a:pPr marL="342900" indent="-342900"/>
            <a:r>
              <a:rPr lang="en-US" dirty="0"/>
              <a:t>No cardinality limits</a:t>
            </a:r>
          </a:p>
          <a:p>
            <a:endParaRPr lang="en-US" dirty="0"/>
          </a:p>
        </p:txBody>
      </p:sp>
      <p:pic>
        <p:nvPicPr>
          <p:cNvPr id="5" name="Picture 4">
            <a:extLst>
              <a:ext uri="{FF2B5EF4-FFF2-40B4-BE49-F238E27FC236}">
                <a16:creationId xmlns:a16="http://schemas.microsoft.com/office/drawing/2014/main" id="{A482CA73-FDCC-4848-A772-C25BD7180AE7}"/>
              </a:ext>
            </a:extLst>
          </p:cNvPr>
          <p:cNvPicPr>
            <a:picLocks noChangeAspect="1"/>
          </p:cNvPicPr>
          <p:nvPr/>
        </p:nvPicPr>
        <p:blipFill>
          <a:blip r:embed="rId2"/>
          <a:stretch>
            <a:fillRect/>
          </a:stretch>
        </p:blipFill>
        <p:spPr>
          <a:xfrm>
            <a:off x="6999514" y="2957416"/>
            <a:ext cx="2307772" cy="2307772"/>
          </a:xfrm>
          <a:prstGeom prst="rect">
            <a:avLst/>
          </a:prstGeom>
        </p:spPr>
      </p:pic>
    </p:spTree>
    <p:extLst>
      <p:ext uri="{BB962C8B-B14F-4D97-AF65-F5344CB8AC3E}">
        <p14:creationId xmlns:p14="http://schemas.microsoft.com/office/powerpoint/2010/main" val="232002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idx="4294967295"/>
          </p:nvPr>
        </p:nvSpPr>
        <p:spPr>
          <a:xfrm>
            <a:off x="415600" y="593367"/>
            <a:ext cx="11360800" cy="763600"/>
          </a:xfrm>
          <a:prstGeom prst="rect">
            <a:avLst/>
          </a:prstGeom>
        </p:spPr>
        <p:txBody>
          <a:bodyPr spcFirstLastPara="1" wrap="square" lIns="121900" tIns="121900" rIns="121900" bIns="121900" anchor="t" anchorCtr="0">
            <a:noAutofit/>
          </a:bodyPr>
          <a:lstStyle/>
          <a:p>
            <a:r>
              <a:rPr lang="en"/>
              <a:t>What is OpenTelemetry?</a:t>
            </a:r>
            <a:endParaRPr/>
          </a:p>
        </p:txBody>
      </p:sp>
      <p:pic>
        <p:nvPicPr>
          <p:cNvPr id="165" name="Google Shape;165;p30"/>
          <p:cNvPicPr preferRelativeResize="0"/>
          <p:nvPr/>
        </p:nvPicPr>
        <p:blipFill>
          <a:blip r:embed="rId3">
            <a:alphaModFix/>
          </a:blip>
          <a:stretch>
            <a:fillRect/>
          </a:stretch>
        </p:blipFill>
        <p:spPr>
          <a:xfrm>
            <a:off x="536501" y="1476267"/>
            <a:ext cx="3324900" cy="3324900"/>
          </a:xfrm>
          <a:prstGeom prst="rect">
            <a:avLst/>
          </a:prstGeom>
          <a:noFill/>
          <a:ln>
            <a:noFill/>
          </a:ln>
        </p:spPr>
      </p:pic>
      <p:grpSp>
        <p:nvGrpSpPr>
          <p:cNvPr id="166" name="Google Shape;166;p30"/>
          <p:cNvGrpSpPr/>
          <p:nvPr/>
        </p:nvGrpSpPr>
        <p:grpSpPr>
          <a:xfrm>
            <a:off x="4608400" y="1898633"/>
            <a:ext cx="2975200" cy="2415467"/>
            <a:chOff x="3557525" y="1423975"/>
            <a:chExt cx="2231400" cy="1811600"/>
          </a:xfrm>
        </p:grpSpPr>
        <p:pic>
          <p:nvPicPr>
            <p:cNvPr id="167" name="Google Shape;167;p30"/>
            <p:cNvPicPr preferRelativeResize="0"/>
            <p:nvPr/>
          </p:nvPicPr>
          <p:blipFill>
            <a:blip r:embed="rId4">
              <a:alphaModFix/>
            </a:blip>
            <a:stretch>
              <a:fillRect/>
            </a:stretch>
          </p:blipFill>
          <p:spPr>
            <a:xfrm>
              <a:off x="4010638" y="1423975"/>
              <a:ext cx="1325174" cy="1325174"/>
            </a:xfrm>
            <a:prstGeom prst="rect">
              <a:avLst/>
            </a:prstGeom>
            <a:noFill/>
            <a:ln>
              <a:noFill/>
            </a:ln>
          </p:spPr>
        </p:pic>
        <p:sp>
          <p:nvSpPr>
            <p:cNvPr id="168" name="Google Shape;168;p30"/>
            <p:cNvSpPr txBox="1"/>
            <p:nvPr/>
          </p:nvSpPr>
          <p:spPr>
            <a:xfrm>
              <a:off x="3557525" y="2799075"/>
              <a:ext cx="2231400" cy="436500"/>
            </a:xfrm>
            <a:prstGeom prst="rect">
              <a:avLst/>
            </a:prstGeom>
            <a:noFill/>
            <a:ln>
              <a:noFill/>
            </a:ln>
          </p:spPr>
          <p:txBody>
            <a:bodyPr spcFirstLastPara="1" wrap="square" lIns="121900" tIns="121900" rIns="121900" bIns="121900" anchor="t" anchorCtr="0">
              <a:noAutofit/>
            </a:bodyPr>
            <a:lstStyle/>
            <a:p>
              <a:pPr algn="ctr"/>
              <a:r>
                <a:rPr lang="en" sz="3467">
                  <a:solidFill>
                    <a:srgbClr val="666666"/>
                  </a:solidFill>
                  <a:latin typeface="Google Sans"/>
                  <a:ea typeface="Google Sans"/>
                  <a:cs typeface="Google Sans"/>
                  <a:sym typeface="Google Sans"/>
                </a:rPr>
                <a:t>Open</a:t>
              </a:r>
              <a:r>
                <a:rPr lang="en" sz="3467">
                  <a:solidFill>
                    <a:srgbClr val="CC0000"/>
                  </a:solidFill>
                  <a:latin typeface="Google Sans"/>
                  <a:ea typeface="Google Sans"/>
                  <a:cs typeface="Google Sans"/>
                  <a:sym typeface="Google Sans"/>
                </a:rPr>
                <a:t>Census</a:t>
              </a:r>
              <a:endParaRPr sz="3467">
                <a:solidFill>
                  <a:srgbClr val="CC0000"/>
                </a:solidFill>
                <a:latin typeface="Google Sans"/>
                <a:ea typeface="Google Sans"/>
                <a:cs typeface="Google Sans"/>
                <a:sym typeface="Google Sans"/>
              </a:endParaRPr>
            </a:p>
          </p:txBody>
        </p:sp>
      </p:grpSp>
      <p:grpSp>
        <p:nvGrpSpPr>
          <p:cNvPr id="169" name="Google Shape;169;p30"/>
          <p:cNvGrpSpPr/>
          <p:nvPr/>
        </p:nvGrpSpPr>
        <p:grpSpPr>
          <a:xfrm>
            <a:off x="8030483" y="1898634"/>
            <a:ext cx="3685499" cy="2472567"/>
            <a:chOff x="6022863" y="1423975"/>
            <a:chExt cx="2764124" cy="1854425"/>
          </a:xfrm>
        </p:grpSpPr>
        <p:pic>
          <p:nvPicPr>
            <p:cNvPr id="170" name="Google Shape;170;p30"/>
            <p:cNvPicPr preferRelativeResize="0"/>
            <p:nvPr/>
          </p:nvPicPr>
          <p:blipFill rotWithShape="1">
            <a:blip r:embed="rId5">
              <a:alphaModFix/>
            </a:blip>
            <a:srcRect l="27883" r="27883" b="25389"/>
            <a:stretch/>
          </p:blipFill>
          <p:spPr>
            <a:xfrm>
              <a:off x="6707950" y="1423975"/>
              <a:ext cx="1393951" cy="1375224"/>
            </a:xfrm>
            <a:prstGeom prst="rect">
              <a:avLst/>
            </a:prstGeom>
            <a:noFill/>
            <a:ln>
              <a:noFill/>
            </a:ln>
          </p:spPr>
        </p:pic>
        <p:pic>
          <p:nvPicPr>
            <p:cNvPr id="171" name="Google Shape;171;p30"/>
            <p:cNvPicPr preferRelativeResize="0"/>
            <p:nvPr/>
          </p:nvPicPr>
          <p:blipFill rotWithShape="1">
            <a:blip r:embed="rId5">
              <a:alphaModFix/>
            </a:blip>
            <a:srcRect t="76944"/>
            <a:stretch/>
          </p:blipFill>
          <p:spPr>
            <a:xfrm>
              <a:off x="6022862" y="2905676"/>
              <a:ext cx="2764124" cy="372724"/>
            </a:xfrm>
            <a:prstGeom prst="rect">
              <a:avLst/>
            </a:prstGeom>
            <a:noFill/>
            <a:ln>
              <a:noFill/>
            </a:ln>
          </p:spPr>
        </p:pic>
      </p:grpSp>
      <p:sp>
        <p:nvSpPr>
          <p:cNvPr id="172" name="Google Shape;172;p30"/>
          <p:cNvSpPr txBox="1"/>
          <p:nvPr/>
        </p:nvSpPr>
        <p:spPr>
          <a:xfrm>
            <a:off x="3819333" y="2240500"/>
            <a:ext cx="909200" cy="1084000"/>
          </a:xfrm>
          <a:prstGeom prst="rect">
            <a:avLst/>
          </a:prstGeom>
          <a:noFill/>
          <a:ln>
            <a:noFill/>
          </a:ln>
        </p:spPr>
        <p:txBody>
          <a:bodyPr spcFirstLastPara="1" wrap="square" lIns="121900" tIns="121900" rIns="121900" bIns="121900" anchor="ctr" anchorCtr="0">
            <a:noAutofit/>
          </a:bodyPr>
          <a:lstStyle/>
          <a:p>
            <a:pPr algn="ctr"/>
            <a:r>
              <a:rPr lang="en" sz="4800" b="1">
                <a:latin typeface="Helvetica Neue"/>
                <a:ea typeface="Helvetica Neue"/>
                <a:cs typeface="Helvetica Neue"/>
                <a:sym typeface="Helvetica Neue"/>
              </a:rPr>
              <a:t>+</a:t>
            </a:r>
            <a:endParaRPr sz="4800" b="1">
              <a:latin typeface="Helvetica Neue"/>
              <a:ea typeface="Helvetica Neue"/>
              <a:cs typeface="Helvetica Neue"/>
              <a:sym typeface="Helvetica Neue"/>
            </a:endParaRPr>
          </a:p>
        </p:txBody>
      </p:sp>
      <p:sp>
        <p:nvSpPr>
          <p:cNvPr id="173" name="Google Shape;173;p30"/>
          <p:cNvSpPr txBox="1"/>
          <p:nvPr/>
        </p:nvSpPr>
        <p:spPr>
          <a:xfrm>
            <a:off x="7412433" y="2240500"/>
            <a:ext cx="909200" cy="1084000"/>
          </a:xfrm>
          <a:prstGeom prst="rect">
            <a:avLst/>
          </a:prstGeom>
          <a:noFill/>
          <a:ln>
            <a:noFill/>
          </a:ln>
        </p:spPr>
        <p:txBody>
          <a:bodyPr spcFirstLastPara="1" wrap="square" lIns="121900" tIns="121900" rIns="121900" bIns="121900" anchor="ctr" anchorCtr="0">
            <a:noAutofit/>
          </a:bodyPr>
          <a:lstStyle/>
          <a:p>
            <a:pPr algn="ctr"/>
            <a:r>
              <a:rPr lang="en" sz="4800" b="1">
                <a:latin typeface="Helvetica Neue"/>
                <a:ea typeface="Helvetica Neue"/>
                <a:cs typeface="Helvetica Neue"/>
                <a:sym typeface="Helvetica Neue"/>
              </a:rPr>
              <a:t>=</a:t>
            </a:r>
            <a:endParaRPr sz="4800" b="1">
              <a:latin typeface="Helvetica Neue"/>
              <a:ea typeface="Helvetica Neue"/>
              <a:cs typeface="Helvetica Neue"/>
              <a:sym typeface="Helvetica Neue"/>
            </a:endParaRPr>
          </a:p>
        </p:txBody>
      </p:sp>
      <p:sp>
        <p:nvSpPr>
          <p:cNvPr id="174" name="Google Shape;174;p30"/>
          <p:cNvSpPr txBox="1"/>
          <p:nvPr/>
        </p:nvSpPr>
        <p:spPr>
          <a:xfrm>
            <a:off x="1076600" y="4699567"/>
            <a:ext cx="10038800" cy="1344800"/>
          </a:xfrm>
          <a:prstGeom prst="rect">
            <a:avLst/>
          </a:prstGeom>
          <a:noFill/>
          <a:ln>
            <a:noFill/>
          </a:ln>
        </p:spPr>
        <p:txBody>
          <a:bodyPr spcFirstLastPara="1" wrap="square" lIns="121900" tIns="121900" rIns="121900" bIns="121900" anchor="ctr" anchorCtr="0">
            <a:noAutofit/>
          </a:bodyPr>
          <a:lstStyle/>
          <a:p>
            <a:pPr algn="ctr"/>
            <a:r>
              <a:rPr lang="en" sz="4000">
                <a:latin typeface="Raleway"/>
                <a:ea typeface="Raleway"/>
                <a:cs typeface="Raleway"/>
                <a:sym typeface="Raleway"/>
              </a:rPr>
              <a:t>OpenTelemetry: </a:t>
            </a:r>
            <a:r>
              <a:rPr lang="en" sz="4000" b="1">
                <a:latin typeface="Raleway"/>
                <a:ea typeface="Raleway"/>
                <a:cs typeface="Raleway"/>
                <a:sym typeface="Raleway"/>
              </a:rPr>
              <a:t>the next major version</a:t>
            </a:r>
            <a:br>
              <a:rPr lang="en" sz="4000">
                <a:latin typeface="Raleway"/>
                <a:ea typeface="Raleway"/>
                <a:cs typeface="Raleway"/>
                <a:sym typeface="Raleway"/>
              </a:rPr>
            </a:br>
            <a:r>
              <a:rPr lang="en" sz="4000">
                <a:latin typeface="Raleway"/>
                <a:ea typeface="Raleway"/>
                <a:cs typeface="Raleway"/>
                <a:sym typeface="Raleway"/>
              </a:rPr>
              <a:t>of </a:t>
            </a:r>
            <a:r>
              <a:rPr lang="en" sz="4000" i="1">
                <a:latin typeface="Raleway"/>
                <a:ea typeface="Raleway"/>
                <a:cs typeface="Raleway"/>
                <a:sym typeface="Raleway"/>
              </a:rPr>
              <a:t>both</a:t>
            </a:r>
            <a:r>
              <a:rPr lang="en" sz="4000">
                <a:latin typeface="Raleway"/>
                <a:ea typeface="Raleway"/>
                <a:cs typeface="Raleway"/>
                <a:sym typeface="Raleway"/>
              </a:rPr>
              <a:t> OpenTracing and OpenCensus</a:t>
            </a:r>
            <a:endParaRPr sz="4000">
              <a:latin typeface="Raleway"/>
              <a:ea typeface="Raleway"/>
              <a:cs typeface="Raleway"/>
              <a:sym typeface="Raleway"/>
            </a:endParaRPr>
          </a:p>
        </p:txBody>
      </p:sp>
    </p:spTree>
    <p:extLst>
      <p:ext uri="{BB962C8B-B14F-4D97-AF65-F5344CB8AC3E}">
        <p14:creationId xmlns:p14="http://schemas.microsoft.com/office/powerpoint/2010/main" val="276224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idx="4294967295"/>
          </p:nvPr>
        </p:nvSpPr>
        <p:spPr>
          <a:xfrm>
            <a:off x="415600" y="593367"/>
            <a:ext cx="11360800" cy="763600"/>
          </a:xfrm>
          <a:prstGeom prst="rect">
            <a:avLst/>
          </a:prstGeom>
        </p:spPr>
        <p:txBody>
          <a:bodyPr spcFirstLastPara="1" wrap="square" lIns="121900" tIns="121900" rIns="121900" bIns="121900" anchor="t" anchorCtr="0">
            <a:noAutofit/>
          </a:bodyPr>
          <a:lstStyle/>
          <a:p>
            <a:r>
              <a:rPr lang="en"/>
              <a:t>Cloud Native Telemetry</a:t>
            </a:r>
            <a:endParaRPr/>
          </a:p>
        </p:txBody>
      </p:sp>
      <p:sp>
        <p:nvSpPr>
          <p:cNvPr id="181" name="Google Shape;181;p31"/>
          <p:cNvSpPr txBox="1"/>
          <p:nvPr/>
        </p:nvSpPr>
        <p:spPr>
          <a:xfrm>
            <a:off x="3848567" y="3243129"/>
            <a:ext cx="7963600" cy="736000"/>
          </a:xfrm>
          <a:prstGeom prst="rect">
            <a:avLst/>
          </a:prstGeom>
          <a:solidFill>
            <a:srgbClr val="A5A5A5">
              <a:alpha val="25099"/>
            </a:srgbClr>
          </a:solidFill>
          <a:ln>
            <a:noFill/>
          </a:ln>
        </p:spPr>
        <p:txBody>
          <a:bodyPr spcFirstLastPara="1" wrap="square" lIns="121900" tIns="121900" rIns="121900" bIns="121900" anchor="ctr" anchorCtr="0">
            <a:noAutofit/>
          </a:bodyPr>
          <a:lstStyle/>
          <a:p>
            <a:pPr algn="ctr"/>
            <a:r>
              <a:rPr lang="en" sz="2267">
                <a:solidFill>
                  <a:srgbClr val="666666"/>
                </a:solidFill>
                <a:latin typeface="Raleway"/>
                <a:ea typeface="Raleway"/>
                <a:cs typeface="Raleway"/>
                <a:sym typeface="Raleway"/>
              </a:rPr>
              <a:t>foreach(language)</a:t>
            </a:r>
            <a:endParaRPr sz="2267">
              <a:solidFill>
                <a:srgbClr val="666666"/>
              </a:solidFill>
              <a:latin typeface="Raleway"/>
              <a:ea typeface="Raleway"/>
              <a:cs typeface="Raleway"/>
              <a:sym typeface="Raleway"/>
            </a:endParaRPr>
          </a:p>
        </p:txBody>
      </p:sp>
      <p:sp>
        <p:nvSpPr>
          <p:cNvPr id="182" name="Google Shape;182;p31"/>
          <p:cNvSpPr txBox="1"/>
          <p:nvPr/>
        </p:nvSpPr>
        <p:spPr>
          <a:xfrm>
            <a:off x="3846967" y="3987596"/>
            <a:ext cx="7963600" cy="814000"/>
          </a:xfrm>
          <a:prstGeom prst="rect">
            <a:avLst/>
          </a:prstGeom>
          <a:solidFill>
            <a:srgbClr val="FFFFFF"/>
          </a:solidFill>
          <a:ln>
            <a:noFill/>
          </a:ln>
        </p:spPr>
        <p:txBody>
          <a:bodyPr spcFirstLastPara="1" wrap="square" lIns="121900" tIns="121900" rIns="121900" bIns="121900" anchor="ctr" anchorCtr="0">
            <a:noAutofit/>
          </a:bodyPr>
          <a:lstStyle/>
          <a:p>
            <a:pPr algn="ctr"/>
            <a:r>
              <a:rPr lang="en" sz="2267">
                <a:solidFill>
                  <a:srgbClr val="666666"/>
                </a:solidFill>
                <a:latin typeface="Raleway"/>
                <a:ea typeface="Raleway"/>
                <a:cs typeface="Raleway"/>
                <a:sym typeface="Raleway"/>
              </a:rPr>
              <a:t>foreach(language)</a:t>
            </a:r>
            <a:endParaRPr sz="2267">
              <a:solidFill>
                <a:srgbClr val="666666"/>
              </a:solidFill>
              <a:latin typeface="Raleway"/>
              <a:ea typeface="Raleway"/>
              <a:cs typeface="Raleway"/>
              <a:sym typeface="Raleway"/>
            </a:endParaRPr>
          </a:p>
        </p:txBody>
      </p:sp>
      <p:sp>
        <p:nvSpPr>
          <p:cNvPr id="183" name="Google Shape;183;p31"/>
          <p:cNvSpPr txBox="1"/>
          <p:nvPr/>
        </p:nvSpPr>
        <p:spPr>
          <a:xfrm>
            <a:off x="3850167" y="4801596"/>
            <a:ext cx="7960400" cy="759600"/>
          </a:xfrm>
          <a:prstGeom prst="rect">
            <a:avLst/>
          </a:prstGeom>
          <a:solidFill>
            <a:srgbClr val="A5A5A5">
              <a:alpha val="25099"/>
            </a:srgbClr>
          </a:solidFill>
          <a:ln>
            <a:noFill/>
          </a:ln>
        </p:spPr>
        <p:txBody>
          <a:bodyPr spcFirstLastPara="1" wrap="square" lIns="121900" tIns="121900" rIns="121900" bIns="121900" anchor="ctr" anchorCtr="0">
            <a:noAutofit/>
          </a:bodyPr>
          <a:lstStyle/>
          <a:p>
            <a:pPr algn="ctr"/>
            <a:r>
              <a:rPr lang="en" sz="2267">
                <a:solidFill>
                  <a:srgbClr val="666666"/>
                </a:solidFill>
                <a:latin typeface="Raleway"/>
                <a:ea typeface="Raleway"/>
                <a:cs typeface="Raleway"/>
                <a:sym typeface="Raleway"/>
              </a:rPr>
              <a:t>collectors, sidecars, etc</a:t>
            </a:r>
            <a:endParaRPr sz="2267">
              <a:solidFill>
                <a:srgbClr val="666666"/>
              </a:solidFill>
              <a:latin typeface="Raleway"/>
              <a:ea typeface="Raleway"/>
              <a:cs typeface="Raleway"/>
              <a:sym typeface="Raleway"/>
            </a:endParaRPr>
          </a:p>
        </p:txBody>
      </p:sp>
      <p:sp>
        <p:nvSpPr>
          <p:cNvPr id="184" name="Google Shape;184;p31"/>
          <p:cNvSpPr txBox="1"/>
          <p:nvPr/>
        </p:nvSpPr>
        <p:spPr>
          <a:xfrm>
            <a:off x="3846967" y="5584129"/>
            <a:ext cx="7963600" cy="736000"/>
          </a:xfrm>
          <a:prstGeom prst="rect">
            <a:avLst/>
          </a:prstGeom>
          <a:solidFill>
            <a:srgbClr val="FFFFFF"/>
          </a:solidFill>
          <a:ln>
            <a:noFill/>
          </a:ln>
        </p:spPr>
        <p:txBody>
          <a:bodyPr spcFirstLastPara="1" wrap="square" lIns="121900" tIns="121900" rIns="121900" bIns="121900" anchor="ctr" anchorCtr="0">
            <a:noAutofit/>
          </a:bodyPr>
          <a:lstStyle/>
          <a:p>
            <a:pPr algn="ctr"/>
            <a:r>
              <a:rPr lang="en" sz="2267">
                <a:solidFill>
                  <a:srgbClr val="666666"/>
                </a:solidFill>
                <a:latin typeface="Raleway"/>
                <a:ea typeface="Raleway"/>
                <a:cs typeface="Raleway"/>
                <a:sym typeface="Raleway"/>
              </a:rPr>
              <a:t>w3c trace-context, wire formats for</a:t>
            </a:r>
            <a:br>
              <a:rPr lang="en" sz="2267">
                <a:solidFill>
                  <a:srgbClr val="666666"/>
                </a:solidFill>
                <a:latin typeface="Raleway"/>
                <a:ea typeface="Raleway"/>
                <a:cs typeface="Raleway"/>
                <a:sym typeface="Raleway"/>
              </a:rPr>
            </a:br>
            <a:r>
              <a:rPr lang="en" sz="2267">
                <a:solidFill>
                  <a:srgbClr val="666666"/>
                </a:solidFill>
                <a:latin typeface="Raleway"/>
                <a:ea typeface="Raleway"/>
                <a:cs typeface="Raleway"/>
                <a:sym typeface="Raleway"/>
              </a:rPr>
              <a:t>trace data, metrics, logs, etc</a:t>
            </a:r>
            <a:endParaRPr sz="2267">
              <a:solidFill>
                <a:srgbClr val="666666"/>
              </a:solidFill>
              <a:latin typeface="Raleway"/>
              <a:ea typeface="Raleway"/>
              <a:cs typeface="Raleway"/>
              <a:sym typeface="Raleway"/>
            </a:endParaRPr>
          </a:p>
        </p:txBody>
      </p:sp>
      <p:sp>
        <p:nvSpPr>
          <p:cNvPr id="185" name="Google Shape;185;p31"/>
          <p:cNvSpPr/>
          <p:nvPr/>
        </p:nvSpPr>
        <p:spPr>
          <a:xfrm rot="5400000">
            <a:off x="7573367" y="-1764871"/>
            <a:ext cx="514000" cy="7960400"/>
          </a:xfrm>
          <a:prstGeom prst="leftBrace">
            <a:avLst>
              <a:gd name="adj1" fmla="val 68422"/>
              <a:gd name="adj2" fmla="val 50000"/>
            </a:avLst>
          </a:prstGeom>
          <a:noFill/>
          <a:ln w="9525" cap="flat" cmpd="sng">
            <a:solidFill>
              <a:srgbClr val="ED7D3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86" name="Google Shape;186;p31"/>
          <p:cNvSpPr txBox="1"/>
          <p:nvPr/>
        </p:nvSpPr>
        <p:spPr>
          <a:xfrm>
            <a:off x="3846967" y="1343263"/>
            <a:ext cx="7963600" cy="514000"/>
          </a:xfrm>
          <a:prstGeom prst="rect">
            <a:avLst/>
          </a:prstGeom>
          <a:noFill/>
          <a:ln>
            <a:noFill/>
          </a:ln>
        </p:spPr>
        <p:txBody>
          <a:bodyPr spcFirstLastPara="1" wrap="square" lIns="121900" tIns="121900" rIns="121900" bIns="121900" anchor="ctr" anchorCtr="0">
            <a:noAutofit/>
          </a:bodyPr>
          <a:lstStyle/>
          <a:p>
            <a:pPr algn="ctr"/>
            <a:r>
              <a:rPr lang="en" sz="2667">
                <a:solidFill>
                  <a:srgbClr val="ED7D31"/>
                </a:solidFill>
                <a:latin typeface="Raleway"/>
                <a:ea typeface="Raleway"/>
                <a:cs typeface="Raleway"/>
                <a:sym typeface="Raleway"/>
              </a:rPr>
              <a:t>Telemetry “verticals”</a:t>
            </a:r>
            <a:endParaRPr sz="2667">
              <a:solidFill>
                <a:srgbClr val="ED7D31"/>
              </a:solidFill>
              <a:latin typeface="Raleway"/>
              <a:ea typeface="Raleway"/>
              <a:cs typeface="Raleway"/>
              <a:sym typeface="Raleway"/>
            </a:endParaRPr>
          </a:p>
        </p:txBody>
      </p:sp>
      <p:sp>
        <p:nvSpPr>
          <p:cNvPr id="187" name="Google Shape;187;p31"/>
          <p:cNvSpPr txBox="1"/>
          <p:nvPr/>
        </p:nvSpPr>
        <p:spPr>
          <a:xfrm rot="-5400000">
            <a:off x="-1127400" y="4528929"/>
            <a:ext cx="3059200" cy="514000"/>
          </a:xfrm>
          <a:prstGeom prst="rect">
            <a:avLst/>
          </a:prstGeom>
          <a:noFill/>
          <a:ln>
            <a:noFill/>
          </a:ln>
        </p:spPr>
        <p:txBody>
          <a:bodyPr spcFirstLastPara="1" wrap="square" lIns="121900" tIns="121900" rIns="121900" bIns="121900" anchor="ctr" anchorCtr="0">
            <a:noAutofit/>
          </a:bodyPr>
          <a:lstStyle/>
          <a:p>
            <a:pPr algn="ctr"/>
            <a:r>
              <a:rPr lang="en" sz="2667">
                <a:solidFill>
                  <a:srgbClr val="ED7D31"/>
                </a:solidFill>
                <a:latin typeface="Raleway"/>
                <a:ea typeface="Raleway"/>
                <a:cs typeface="Raleway"/>
                <a:sym typeface="Raleway"/>
              </a:rPr>
              <a:t>Telemetry “layers”</a:t>
            </a:r>
            <a:endParaRPr sz="2667">
              <a:solidFill>
                <a:srgbClr val="ED7D31"/>
              </a:solidFill>
              <a:latin typeface="Raleway"/>
              <a:ea typeface="Raleway"/>
              <a:cs typeface="Raleway"/>
              <a:sym typeface="Raleway"/>
            </a:endParaRPr>
          </a:p>
        </p:txBody>
      </p:sp>
      <p:sp>
        <p:nvSpPr>
          <p:cNvPr id="188" name="Google Shape;188;p31"/>
          <p:cNvSpPr/>
          <p:nvPr/>
        </p:nvSpPr>
        <p:spPr>
          <a:xfrm>
            <a:off x="703400" y="3271663"/>
            <a:ext cx="514000" cy="3048000"/>
          </a:xfrm>
          <a:prstGeom prst="leftBrace">
            <a:avLst>
              <a:gd name="adj1" fmla="val 68422"/>
              <a:gd name="adj2" fmla="val 50000"/>
            </a:avLst>
          </a:prstGeom>
          <a:noFill/>
          <a:ln w="9525" cap="flat" cmpd="sng">
            <a:solidFill>
              <a:srgbClr val="ED7D31"/>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aphicFrame>
        <p:nvGraphicFramePr>
          <p:cNvPr id="189" name="Google Shape;189;p31"/>
          <p:cNvGraphicFramePr/>
          <p:nvPr/>
        </p:nvGraphicFramePr>
        <p:xfrm>
          <a:off x="1192367" y="2469130"/>
          <a:ext cx="10618400" cy="3859852"/>
        </p:xfrm>
        <a:graphic>
          <a:graphicData uri="http://schemas.openxmlformats.org/drawingml/2006/table">
            <a:tbl>
              <a:tblPr>
                <a:noFill/>
              </a:tblPr>
              <a:tblGrid>
                <a:gridCol w="2654600">
                  <a:extLst>
                    <a:ext uri="{9D8B030D-6E8A-4147-A177-3AD203B41FA5}">
                      <a16:colId xmlns:a16="http://schemas.microsoft.com/office/drawing/2014/main" val="20000"/>
                    </a:ext>
                  </a:extLst>
                </a:gridCol>
                <a:gridCol w="2654600">
                  <a:extLst>
                    <a:ext uri="{9D8B030D-6E8A-4147-A177-3AD203B41FA5}">
                      <a16:colId xmlns:a16="http://schemas.microsoft.com/office/drawing/2014/main" val="20001"/>
                    </a:ext>
                  </a:extLst>
                </a:gridCol>
                <a:gridCol w="2654600">
                  <a:extLst>
                    <a:ext uri="{9D8B030D-6E8A-4147-A177-3AD203B41FA5}">
                      <a16:colId xmlns:a16="http://schemas.microsoft.com/office/drawing/2014/main" val="20002"/>
                    </a:ext>
                  </a:extLst>
                </a:gridCol>
                <a:gridCol w="2654600">
                  <a:extLst>
                    <a:ext uri="{9D8B030D-6E8A-4147-A177-3AD203B41FA5}">
                      <a16:colId xmlns:a16="http://schemas.microsoft.com/office/drawing/2014/main" val="20003"/>
                    </a:ext>
                  </a:extLst>
                </a:gridCol>
              </a:tblGrid>
              <a:tr h="759233">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19050" cap="flat" cmpd="sng">
                      <a:solidFill>
                        <a:srgbClr val="4472C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4472C4"/>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Helvetica Neue Light"/>
                          <a:ea typeface="Helvetica Neue Light"/>
                          <a:cs typeface="Helvetica Neue Light"/>
                          <a:sym typeface="Helvetica Neue Light"/>
                        </a:rPr>
                        <a:t>Tracing</a:t>
                      </a:r>
                      <a:endParaRPr sz="1900">
                        <a:latin typeface="Helvetica Neue Light"/>
                        <a:ea typeface="Helvetica Neue Light"/>
                        <a:cs typeface="Helvetica Neue Light"/>
                        <a:sym typeface="Helvetica Neue Light"/>
                      </a:endParaRPr>
                    </a:p>
                  </a:txBody>
                  <a:tcPr marL="121900" marR="121900" marT="121900" marB="121900" anchor="ctr">
                    <a:lnL w="19050" cap="flat" cmpd="sng">
                      <a:solidFill>
                        <a:srgbClr val="4472C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4472C4"/>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Helvetica Neue Light"/>
                          <a:ea typeface="Helvetica Neue Light"/>
                          <a:cs typeface="Helvetica Neue Light"/>
                          <a:sym typeface="Helvetica Neue Light"/>
                        </a:rPr>
                        <a:t>Metrics</a:t>
                      </a: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4472C4"/>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Helvetica Neue Light"/>
                          <a:ea typeface="Helvetica Neue Light"/>
                          <a:cs typeface="Helvetica Neue Light"/>
                          <a:sym typeface="Helvetica Neue Light"/>
                        </a:rPr>
                        <a:t>Logs, etc</a:t>
                      </a: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759233">
                <a:tc>
                  <a:txBody>
                    <a:bodyPr/>
                    <a:lstStyle/>
                    <a:p>
                      <a:pPr marL="0" lvl="0" indent="0" algn="ctr" rtl="0">
                        <a:spcBef>
                          <a:spcPts val="0"/>
                        </a:spcBef>
                        <a:spcAft>
                          <a:spcPts val="0"/>
                        </a:spcAft>
                        <a:buNone/>
                      </a:pPr>
                      <a:r>
                        <a:rPr lang="en" sz="1900">
                          <a:latin typeface="Raleway"/>
                          <a:ea typeface="Raleway"/>
                          <a:cs typeface="Raleway"/>
                          <a:sym typeface="Raleway"/>
                        </a:rPr>
                        <a:t>Instrumentation APIs</a:t>
                      </a: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19050" cap="flat" cmpd="sng">
                      <a:solidFill>
                        <a:srgbClr val="4472C4"/>
                      </a:solidFill>
                      <a:prstDash val="solid"/>
                      <a:round/>
                      <a:headEnd type="none" w="sm" len="sm"/>
                      <a:tailEnd type="none" w="sm" len="sm"/>
                    </a:lnR>
                    <a:lnT w="19050" cap="flat" cmpd="sng">
                      <a:solidFill>
                        <a:srgbClr val="4472C4"/>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19050" cap="flat" cmpd="sng">
                      <a:solidFill>
                        <a:srgbClr val="4472C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4472C4"/>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4472C4"/>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4472C4"/>
                      </a:solidFill>
                      <a:prstDash val="solid"/>
                      <a:round/>
                      <a:headEnd type="none" w="sm" len="sm"/>
                      <a:tailEnd type="none" w="sm" len="sm"/>
                    </a:lnT>
                    <a:lnB w="9525"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814100">
                <a:tc>
                  <a:txBody>
                    <a:bodyPr/>
                    <a:lstStyle/>
                    <a:p>
                      <a:pPr marL="0" lvl="0" indent="0" algn="ctr" rtl="0">
                        <a:spcBef>
                          <a:spcPts val="0"/>
                        </a:spcBef>
                        <a:spcAft>
                          <a:spcPts val="0"/>
                        </a:spcAft>
                        <a:buNone/>
                      </a:pPr>
                      <a:r>
                        <a:rPr lang="en" sz="1900">
                          <a:latin typeface="Raleway"/>
                          <a:ea typeface="Raleway"/>
                          <a:cs typeface="Raleway"/>
                          <a:sym typeface="Raleway"/>
                        </a:rPr>
                        <a:t>Canonical implementations</a:t>
                      </a: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19050" cap="flat" cmpd="sng">
                      <a:solidFill>
                        <a:srgbClr val="4472C4"/>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Raleway"/>
                        <a:ea typeface="Raleway"/>
                        <a:cs typeface="Raleway"/>
                        <a:sym typeface="Raleway"/>
                      </a:endParaRPr>
                    </a:p>
                  </a:txBody>
                  <a:tcPr marL="121900" marR="121900" marT="121900" marB="121900" anchor="ctr">
                    <a:lnL w="19050" cap="flat" cmpd="sng">
                      <a:solidFill>
                        <a:srgbClr val="4472C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759233">
                <a:tc>
                  <a:txBody>
                    <a:bodyPr/>
                    <a:lstStyle/>
                    <a:p>
                      <a:pPr marL="0" lvl="0" indent="0" algn="ctr" rtl="0">
                        <a:spcBef>
                          <a:spcPts val="0"/>
                        </a:spcBef>
                        <a:spcAft>
                          <a:spcPts val="0"/>
                        </a:spcAft>
                        <a:buNone/>
                      </a:pPr>
                      <a:r>
                        <a:rPr lang="en" sz="1900">
                          <a:latin typeface="Raleway"/>
                          <a:ea typeface="Raleway"/>
                          <a:cs typeface="Raleway"/>
                          <a:sym typeface="Raleway"/>
                        </a:rPr>
                        <a:t>Data infrastructure</a:t>
                      </a: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19050" cap="flat" cmpd="sng">
                      <a:solidFill>
                        <a:srgbClr val="4472C4"/>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Raleway"/>
                        <a:ea typeface="Raleway"/>
                        <a:cs typeface="Raleway"/>
                        <a:sym typeface="Raleway"/>
                      </a:endParaRPr>
                    </a:p>
                  </a:txBody>
                  <a:tcPr marL="121900" marR="121900" marT="121900" marB="121900" anchor="ctr">
                    <a:lnL w="19050" cap="flat" cmpd="sng">
                      <a:solidFill>
                        <a:srgbClr val="4472C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759233">
                <a:tc>
                  <a:txBody>
                    <a:bodyPr/>
                    <a:lstStyle/>
                    <a:p>
                      <a:pPr marL="0" lvl="0" indent="0" algn="ctr" rtl="0">
                        <a:spcBef>
                          <a:spcPts val="0"/>
                        </a:spcBef>
                        <a:spcAft>
                          <a:spcPts val="0"/>
                        </a:spcAft>
                        <a:buNone/>
                      </a:pPr>
                      <a:r>
                        <a:rPr lang="en" sz="1900">
                          <a:latin typeface="Raleway"/>
                          <a:ea typeface="Raleway"/>
                          <a:cs typeface="Raleway"/>
                          <a:sym typeface="Raleway"/>
                        </a:rPr>
                        <a:t>Interop formats</a:t>
                      </a:r>
                      <a:endParaRPr sz="1900">
                        <a:latin typeface="Raleway"/>
                        <a:ea typeface="Raleway"/>
                        <a:cs typeface="Raleway"/>
                        <a:sym typeface="Raleway"/>
                      </a:endParaRPr>
                    </a:p>
                  </a:txBody>
                  <a:tcPr marL="121900" marR="121900" marT="121900" marB="121900" anchor="ctr">
                    <a:lnL w="9525" cap="flat" cmpd="sng">
                      <a:solidFill>
                        <a:srgbClr val="9E9E9E">
                          <a:alpha val="0"/>
                        </a:srgbClr>
                      </a:solidFill>
                      <a:prstDash val="solid"/>
                      <a:round/>
                      <a:headEnd type="none" w="sm" len="sm"/>
                      <a:tailEnd type="none" w="sm" len="sm"/>
                    </a:lnL>
                    <a:lnR w="19050" cap="flat" cmpd="sng">
                      <a:solidFill>
                        <a:srgbClr val="4472C4"/>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Raleway"/>
                        <a:ea typeface="Raleway"/>
                        <a:cs typeface="Raleway"/>
                        <a:sym typeface="Raleway"/>
                      </a:endParaRPr>
                    </a:p>
                  </a:txBody>
                  <a:tcPr marL="121900" marR="121900" marT="121900" marB="121900" anchor="ctr">
                    <a:lnL w="19050" cap="flat" cmpd="sng">
                      <a:solidFill>
                        <a:srgbClr val="4472C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tc>
                  <a:txBody>
                    <a:bodyPr/>
                    <a:lstStyle/>
                    <a:p>
                      <a:pPr marL="0" lvl="0" indent="0" algn="ctr" rtl="0">
                        <a:spcBef>
                          <a:spcPts val="0"/>
                        </a:spcBef>
                        <a:spcAft>
                          <a:spcPts val="0"/>
                        </a:spcAft>
                        <a:buNone/>
                      </a:pPr>
                      <a:endParaRPr sz="1900">
                        <a:latin typeface="Helvetica Neue Light"/>
                        <a:ea typeface="Helvetica Neue Light"/>
                        <a:cs typeface="Helvetica Neue Light"/>
                        <a:sym typeface="Helvetica Neue Light"/>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A5A5A5"/>
                      </a:solidFill>
                      <a:prstDash val="solid"/>
                      <a:round/>
                      <a:headEnd type="none" w="sm" len="sm"/>
                      <a:tailEnd type="none" w="sm" len="sm"/>
                    </a:lnT>
                    <a:lnB w="9525"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90" name="Google Shape;190;p31"/>
          <p:cNvPicPr preferRelativeResize="0"/>
          <p:nvPr/>
        </p:nvPicPr>
        <p:blipFill rotWithShape="1">
          <a:blip r:embed="rId3">
            <a:alphaModFix amt="88000"/>
          </a:blip>
          <a:srcRect/>
          <a:stretch/>
        </p:blipFill>
        <p:spPr>
          <a:xfrm>
            <a:off x="5570067" y="3405063"/>
            <a:ext cx="4751299" cy="2830301"/>
          </a:xfrm>
          <a:prstGeom prst="rect">
            <a:avLst/>
          </a:prstGeom>
          <a:noFill/>
          <a:ln>
            <a:noFill/>
          </a:ln>
        </p:spPr>
      </p:pic>
    </p:spTree>
    <p:extLst>
      <p:ext uri="{BB962C8B-B14F-4D97-AF65-F5344CB8AC3E}">
        <p14:creationId xmlns:p14="http://schemas.microsoft.com/office/powerpoint/2010/main" val="8500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32"/>
          <p:cNvSpPr txBox="1">
            <a:spLocks noGrp="1"/>
          </p:cNvSpPr>
          <p:nvPr>
            <p:ph type="body" idx="1"/>
          </p:nvPr>
        </p:nvSpPr>
        <p:spPr>
          <a:xfrm>
            <a:off x="89028" y="1357313"/>
            <a:ext cx="7998400" cy="4237944"/>
          </a:xfrm>
          <a:prstGeom prst="rect">
            <a:avLst/>
          </a:prstGeom>
        </p:spPr>
        <p:txBody>
          <a:bodyPr spcFirstLastPara="1" wrap="square" lIns="121900" tIns="121900" rIns="121900" bIns="121900" anchor="t" anchorCtr="0">
            <a:noAutofit/>
          </a:bodyPr>
          <a:lstStyle/>
          <a:p>
            <a:r>
              <a:rPr lang="en" b="1" dirty="0"/>
              <a:t>CNCF </a:t>
            </a:r>
            <a:r>
              <a:rPr lang="en" b="1" dirty="0" err="1"/>
              <a:t>DevStats</a:t>
            </a:r>
            <a:endParaRPr b="1" dirty="0"/>
          </a:p>
          <a:p>
            <a:pPr lvl="1">
              <a:spcBef>
                <a:spcPts val="0"/>
              </a:spcBef>
            </a:pPr>
            <a:r>
              <a:rPr lang="en" b="1" dirty="0"/>
              <a:t>General:</a:t>
            </a:r>
            <a:r>
              <a:rPr lang="en" dirty="0"/>
              <a:t> </a:t>
            </a:r>
            <a:r>
              <a:rPr lang="en-US" dirty="0"/>
              <a:t>149 companies </a:t>
            </a:r>
            <a:endParaRPr dirty="0"/>
          </a:p>
          <a:p>
            <a:pPr lvl="1">
              <a:spcBef>
                <a:spcPts val="0"/>
              </a:spcBef>
            </a:pPr>
            <a:r>
              <a:rPr lang="en" b="1" dirty="0"/>
              <a:t>Contributors:</a:t>
            </a:r>
            <a:r>
              <a:rPr lang="en" dirty="0"/>
              <a:t> 660+ unique contributors and 60K+ contributions</a:t>
            </a:r>
            <a:endParaRPr sz="2933" b="1" dirty="0"/>
          </a:p>
          <a:p>
            <a:pPr>
              <a:spcBef>
                <a:spcPts val="1333"/>
              </a:spcBef>
            </a:pPr>
            <a:r>
              <a:rPr lang="en" b="1" dirty="0"/>
              <a:t>Community Stats</a:t>
            </a:r>
            <a:endParaRPr b="1" dirty="0"/>
          </a:p>
          <a:p>
            <a:pPr lvl="1">
              <a:spcBef>
                <a:spcPts val="0"/>
              </a:spcBef>
            </a:pPr>
            <a:r>
              <a:rPr lang="en" b="1" dirty="0"/>
              <a:t>Cloud Providers:</a:t>
            </a:r>
            <a:r>
              <a:rPr lang="en" dirty="0"/>
              <a:t> Azure and GCP</a:t>
            </a:r>
            <a:endParaRPr dirty="0"/>
          </a:p>
          <a:p>
            <a:pPr lvl="1">
              <a:spcBef>
                <a:spcPts val="0"/>
              </a:spcBef>
            </a:pPr>
            <a:r>
              <a:rPr lang="en" b="1" dirty="0"/>
              <a:t>Users (and contributors)</a:t>
            </a:r>
            <a:r>
              <a:rPr lang="en" dirty="0"/>
              <a:t>: Mailchimp, Postmates, Shopify, Zillow</a:t>
            </a:r>
            <a:endParaRPr dirty="0"/>
          </a:p>
          <a:p>
            <a:pPr>
              <a:spcBef>
                <a:spcPts val="1333"/>
              </a:spcBef>
            </a:pPr>
            <a:r>
              <a:rPr lang="en" b="1" dirty="0"/>
              <a:t>CNCF Project Collaboration</a:t>
            </a:r>
            <a:endParaRPr b="1" dirty="0"/>
          </a:p>
          <a:p>
            <a:pPr lvl="1">
              <a:spcBef>
                <a:spcPts val="0"/>
              </a:spcBef>
            </a:pPr>
            <a:r>
              <a:rPr lang="en" b="1" dirty="0" err="1"/>
              <a:t>Fluentbit</a:t>
            </a:r>
            <a:r>
              <a:rPr lang="en" b="1" dirty="0"/>
              <a:t>:</a:t>
            </a:r>
            <a:r>
              <a:rPr lang="en" dirty="0"/>
              <a:t> Potential log agent for </a:t>
            </a:r>
            <a:r>
              <a:rPr lang="en" dirty="0" err="1"/>
              <a:t>OpenTelemetry</a:t>
            </a:r>
            <a:endParaRPr dirty="0"/>
          </a:p>
          <a:p>
            <a:pPr lvl="1">
              <a:spcBef>
                <a:spcPts val="0"/>
              </a:spcBef>
            </a:pPr>
            <a:r>
              <a:rPr lang="en" b="1" dirty="0"/>
              <a:t>Jaeger:</a:t>
            </a:r>
            <a:r>
              <a:rPr lang="en" dirty="0"/>
              <a:t> Plan to leverage client libraries and collector (collector already announced)</a:t>
            </a:r>
            <a:endParaRPr dirty="0"/>
          </a:p>
        </p:txBody>
      </p:sp>
      <p:sp>
        <p:nvSpPr>
          <p:cNvPr id="196" name="Google Shape;196;p32"/>
          <p:cNvSpPr txBox="1">
            <a:spLocks noGrp="1"/>
          </p:cNvSpPr>
          <p:nvPr>
            <p:ph type="title" idx="4294967295"/>
          </p:nvPr>
        </p:nvSpPr>
        <p:spPr>
          <a:xfrm>
            <a:off x="0" y="593725"/>
            <a:ext cx="11360150" cy="763588"/>
          </a:xfrm>
          <a:prstGeom prst="rect">
            <a:avLst/>
          </a:prstGeom>
        </p:spPr>
        <p:txBody>
          <a:bodyPr spcFirstLastPara="1" wrap="square" lIns="121900" tIns="121900" rIns="121900" bIns="121900" anchor="t" anchorCtr="0">
            <a:noAutofit/>
          </a:bodyPr>
          <a:lstStyle/>
          <a:p>
            <a:r>
              <a:rPr lang="en" dirty="0"/>
              <a:t>Project Stats</a:t>
            </a:r>
            <a:endParaRPr dirty="0"/>
          </a:p>
        </p:txBody>
      </p:sp>
      <p:pic>
        <p:nvPicPr>
          <p:cNvPr id="2" name="Picture 1">
            <a:extLst>
              <a:ext uri="{FF2B5EF4-FFF2-40B4-BE49-F238E27FC236}">
                <a16:creationId xmlns:a16="http://schemas.microsoft.com/office/drawing/2014/main" id="{A1A2F31D-6608-844A-8F1A-BDF16A0CD15A}"/>
              </a:ext>
            </a:extLst>
          </p:cNvPr>
          <p:cNvPicPr>
            <a:picLocks noChangeAspect="1"/>
          </p:cNvPicPr>
          <p:nvPr/>
        </p:nvPicPr>
        <p:blipFill>
          <a:blip r:embed="rId3"/>
          <a:stretch>
            <a:fillRect/>
          </a:stretch>
        </p:blipFill>
        <p:spPr>
          <a:xfrm>
            <a:off x="7886503" y="1262743"/>
            <a:ext cx="4305497" cy="2310493"/>
          </a:xfrm>
          <a:prstGeom prst="rect">
            <a:avLst/>
          </a:prstGeom>
        </p:spPr>
      </p:pic>
      <p:pic>
        <p:nvPicPr>
          <p:cNvPr id="4" name="Picture 3">
            <a:extLst>
              <a:ext uri="{FF2B5EF4-FFF2-40B4-BE49-F238E27FC236}">
                <a16:creationId xmlns:a16="http://schemas.microsoft.com/office/drawing/2014/main" id="{1142F224-359B-8047-B8E2-23B6CBD41A42}"/>
              </a:ext>
            </a:extLst>
          </p:cNvPr>
          <p:cNvPicPr>
            <a:picLocks noChangeAspect="1"/>
          </p:cNvPicPr>
          <p:nvPr/>
        </p:nvPicPr>
        <p:blipFill>
          <a:blip r:embed="rId4"/>
          <a:stretch>
            <a:fillRect/>
          </a:stretch>
        </p:blipFill>
        <p:spPr>
          <a:xfrm>
            <a:off x="6455229" y="4336825"/>
            <a:ext cx="5646860" cy="2022186"/>
          </a:xfrm>
          <a:prstGeom prst="rect">
            <a:avLst/>
          </a:prstGeom>
        </p:spPr>
      </p:pic>
    </p:spTree>
    <p:extLst>
      <p:ext uri="{BB962C8B-B14F-4D97-AF65-F5344CB8AC3E}">
        <p14:creationId xmlns:p14="http://schemas.microsoft.com/office/powerpoint/2010/main" val="412395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2;p33">
            <a:extLst>
              <a:ext uri="{FF2B5EF4-FFF2-40B4-BE49-F238E27FC236}">
                <a16:creationId xmlns:a16="http://schemas.microsoft.com/office/drawing/2014/main" id="{F8CB13CB-2424-684A-AE2D-1437E6D07F4D}"/>
              </a:ext>
            </a:extLst>
          </p:cNvPr>
          <p:cNvSpPr txBox="1">
            <a:spLocks/>
          </p:cNvSpPr>
          <p:nvPr/>
        </p:nvSpPr>
        <p:spPr>
          <a:xfrm>
            <a:off x="189586" y="2782929"/>
            <a:ext cx="11378959" cy="1941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lt1"/>
              </a:buClr>
              <a:buSzPts val="6000"/>
              <a:buFont typeface="Arial"/>
              <a:buNone/>
              <a:defRPr sz="6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400" dirty="0"/>
              <a:t>is the second most active </a:t>
            </a:r>
          </a:p>
          <a:p>
            <a:pPr algn="ctr"/>
            <a:r>
              <a:rPr lang="en-US" sz="5400" dirty="0"/>
              <a:t>project in CNCF today!</a:t>
            </a:r>
          </a:p>
        </p:txBody>
      </p:sp>
      <p:pic>
        <p:nvPicPr>
          <p:cNvPr id="6" name="Google Shape;204;p33">
            <a:extLst>
              <a:ext uri="{FF2B5EF4-FFF2-40B4-BE49-F238E27FC236}">
                <a16:creationId xmlns:a16="http://schemas.microsoft.com/office/drawing/2014/main" id="{0A6ADAF3-88A6-F14B-A872-17533C19B522}"/>
              </a:ext>
            </a:extLst>
          </p:cNvPr>
          <p:cNvPicPr preferRelativeResize="0"/>
          <p:nvPr/>
        </p:nvPicPr>
        <p:blipFill>
          <a:blip r:embed="rId2">
            <a:alphaModFix/>
          </a:blip>
          <a:stretch>
            <a:fillRect/>
          </a:stretch>
        </p:blipFill>
        <p:spPr>
          <a:xfrm>
            <a:off x="2951019" y="665018"/>
            <a:ext cx="5775336" cy="2117911"/>
          </a:xfrm>
          <a:prstGeom prst="rect">
            <a:avLst/>
          </a:prstGeom>
          <a:noFill/>
          <a:ln>
            <a:noFill/>
          </a:ln>
        </p:spPr>
      </p:pic>
      <p:sp>
        <p:nvSpPr>
          <p:cNvPr id="7" name="Google Shape;206;p33">
            <a:extLst>
              <a:ext uri="{FF2B5EF4-FFF2-40B4-BE49-F238E27FC236}">
                <a16:creationId xmlns:a16="http://schemas.microsoft.com/office/drawing/2014/main" id="{E3282CC4-1D3B-D74D-A53B-0B901E6D7560}"/>
              </a:ext>
            </a:extLst>
          </p:cNvPr>
          <p:cNvSpPr txBox="1"/>
          <p:nvPr/>
        </p:nvSpPr>
        <p:spPr>
          <a:xfrm>
            <a:off x="-422998" y="5685253"/>
            <a:ext cx="3884100" cy="45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Raleway"/>
                <a:ea typeface="Raleway"/>
                <a:cs typeface="Raleway"/>
                <a:sym typeface="Raleway"/>
              </a:rPr>
              <a:t>(per CNCF </a:t>
            </a:r>
            <a:r>
              <a:rPr lang="en" dirty="0" err="1">
                <a:latin typeface="Raleway"/>
                <a:ea typeface="Raleway"/>
                <a:cs typeface="Raleway"/>
                <a:sym typeface="Raleway"/>
              </a:rPr>
              <a:t>DevStats</a:t>
            </a:r>
            <a:r>
              <a:rPr lang="en" dirty="0">
                <a:latin typeface="Raleway"/>
                <a:ea typeface="Raleway"/>
                <a:cs typeface="Raleway"/>
                <a:sym typeface="Raleway"/>
              </a:rPr>
              <a:t>)</a:t>
            </a:r>
            <a:endParaRPr dirty="0">
              <a:latin typeface="Raleway"/>
              <a:ea typeface="Raleway"/>
              <a:cs typeface="Raleway"/>
              <a:sym typeface="Raleway"/>
            </a:endParaRPr>
          </a:p>
        </p:txBody>
      </p:sp>
    </p:spTree>
    <p:extLst>
      <p:ext uri="{BB962C8B-B14F-4D97-AF65-F5344CB8AC3E}">
        <p14:creationId xmlns:p14="http://schemas.microsoft.com/office/powerpoint/2010/main" val="199248909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Why do you want to trace?"/>
          <p:cNvSpPr txBox="1">
            <a:spLocks noGrp="1"/>
          </p:cNvSpPr>
          <p:nvPr>
            <p:ph type="title"/>
          </p:nvPr>
        </p:nvSpPr>
        <p:spPr>
          <a:prstGeom prst="rect">
            <a:avLst/>
          </a:prstGeom>
        </p:spPr>
        <p:txBody>
          <a:bodyPr/>
          <a:lstStyle>
            <a:lvl1pPr defTabSz="896111">
              <a:defRPr sz="5880"/>
            </a:lvl1pPr>
          </a:lstStyle>
          <a:p>
            <a:r>
              <a:t>Why do you want to trace?</a:t>
            </a:r>
          </a:p>
        </p:txBody>
      </p:sp>
      <p:sp>
        <p:nvSpPr>
          <p:cNvPr id="1046" name="Double-click to edit"/>
          <p:cNvSpPr txBox="1">
            <a:spLocks noGrp="1"/>
          </p:cNvSpPr>
          <p:nvPr>
            <p:ph type="body" sz="quarter" idx="1"/>
          </p:nvPr>
        </p:nvSpPr>
        <p:spPr>
          <a:prstGeom prst="rect">
            <a:avLst/>
          </a:prstGeom>
        </p:spPr>
        <p:txBody>
          <a:bodyPr/>
          <a:lstStyle/>
          <a:p>
            <a:pPr marL="201168" defTabSz="804672">
              <a:defRPr sz="2112"/>
            </a:pPr>
            <a:endParaRPr/>
          </a:p>
        </p:txBody>
      </p:sp>
      <p:sp>
        <p:nvSpPr>
          <p:cNvPr id="1047" name="Google Shape;68;p12"/>
          <p:cNvSpPr txBox="1">
            <a:spLocks noGrp="1"/>
          </p:cNvSpPr>
          <p:nvPr>
            <p:ph type="body" idx="21"/>
          </p:nvPr>
        </p:nvSpPr>
        <p:spPr>
          <a:prstGeom prst="rect">
            <a:avLst/>
          </a:prstGeom>
        </p:spPr>
        <p:txBody>
          <a:bodyPr/>
          <a:lstStyle/>
          <a:p>
            <a:pPr marL="228600" indent="0">
              <a:lnSpc>
                <a:spcPct val="83000"/>
              </a:lnSpc>
              <a:spcBef>
                <a:spcPts val="0"/>
              </a:spcBef>
              <a:buClrTx/>
              <a:buSzTx/>
              <a:buFontTx/>
              <a:buNone/>
              <a:defRPr sz="1800" b="1">
                <a:solidFill>
                  <a:srgbClr val="FFFFFF"/>
                </a:solidFill>
              </a:defRPr>
            </a:pPr>
            <a:endParaRPr/>
          </a:p>
        </p:txBody>
      </p:sp>
    </p:spTree>
    <p:extLst>
      <p:ext uri="{BB962C8B-B14F-4D97-AF65-F5344CB8AC3E}">
        <p14:creationId xmlns:p14="http://schemas.microsoft.com/office/powerpoint/2010/main" val="245385951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What problems are you trying to solve?"/>
          <p:cNvSpPr txBox="1">
            <a:spLocks noGrp="1"/>
          </p:cNvSpPr>
          <p:nvPr>
            <p:ph type="title"/>
          </p:nvPr>
        </p:nvSpPr>
        <p:spPr>
          <a:prstGeom prst="rect">
            <a:avLst/>
          </a:prstGeom>
        </p:spPr>
        <p:txBody>
          <a:bodyPr>
            <a:normAutofit/>
          </a:bodyPr>
          <a:lstStyle/>
          <a:p>
            <a:r>
              <a:t>What problems are you trying to solve?</a:t>
            </a:r>
          </a:p>
        </p:txBody>
      </p:sp>
      <p:sp>
        <p:nvSpPr>
          <p:cNvPr id="1050" name="- Performance issues…"/>
          <p:cNvSpPr txBox="1">
            <a:spLocks noGrp="1"/>
          </p:cNvSpPr>
          <p:nvPr>
            <p:ph type="body" idx="1"/>
          </p:nvPr>
        </p:nvSpPr>
        <p:spPr>
          <a:prstGeom prst="rect">
            <a:avLst/>
          </a:prstGeom>
        </p:spPr>
        <p:txBody>
          <a:bodyPr>
            <a:normAutofit/>
          </a:bodyPr>
          <a:lstStyle/>
          <a:p>
            <a:r>
              <a:t>- Performance issues</a:t>
            </a:r>
          </a:p>
          <a:p>
            <a:r>
              <a:t>- Mean time to resolution and detection is too high</a:t>
            </a:r>
          </a:p>
          <a:p>
            <a:r>
              <a:t>- Metrics and logs are missing valuable context. </a:t>
            </a:r>
          </a:p>
          <a:p>
            <a:r>
              <a:t>- More data types can provide better answers</a:t>
            </a:r>
          </a:p>
        </p:txBody>
      </p:sp>
      <p:sp>
        <p:nvSpPr>
          <p:cNvPr id="1051" name="Google Shape;35;p5"/>
          <p:cNvSpPr txBox="1">
            <a:spLocks noGrp="1"/>
          </p:cNvSpPr>
          <p:nvPr>
            <p:ph type="body"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198881" indent="0" defTabSz="795527">
              <a:lnSpc>
                <a:spcPct val="83000"/>
              </a:lnSpc>
              <a:spcBef>
                <a:spcPts val="0"/>
              </a:spcBef>
              <a:buClrTx/>
              <a:buSzTx/>
              <a:buFontTx/>
              <a:buNone/>
              <a:defRPr sz="1914">
                <a:solidFill>
                  <a:schemeClr val="accent1"/>
                </a:solidFill>
              </a:defRPr>
            </a:lvl1pPr>
          </a:lstStyle>
          <a:p>
            <a:r>
              <a:t>A tiny subset of answers*</a:t>
            </a:r>
          </a:p>
        </p:txBody>
      </p:sp>
    </p:spTree>
    <p:extLst>
      <p:ext uri="{BB962C8B-B14F-4D97-AF65-F5344CB8AC3E}">
        <p14:creationId xmlns:p14="http://schemas.microsoft.com/office/powerpoint/2010/main" val="353179783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Gaps in current observability method"/>
          <p:cNvSpPr txBox="1">
            <a:spLocks noGrp="1"/>
          </p:cNvSpPr>
          <p:nvPr>
            <p:ph type="title"/>
          </p:nvPr>
        </p:nvSpPr>
        <p:spPr>
          <a:prstGeom prst="rect">
            <a:avLst/>
          </a:prstGeom>
        </p:spPr>
        <p:txBody>
          <a:bodyPr>
            <a:normAutofit/>
          </a:bodyPr>
          <a:lstStyle/>
          <a:p>
            <a:r>
              <a:t>Gaps in current observability method</a:t>
            </a:r>
          </a:p>
        </p:txBody>
      </p:sp>
      <p:sp>
        <p:nvSpPr>
          <p:cNvPr id="1054" name="Difficult to correlate observed behavior with what is operating.…"/>
          <p:cNvSpPr txBox="1">
            <a:spLocks noGrp="1"/>
          </p:cNvSpPr>
          <p:nvPr>
            <p:ph type="body" idx="1"/>
          </p:nvPr>
        </p:nvSpPr>
        <p:spPr>
          <a:prstGeom prst="rect">
            <a:avLst/>
          </a:prstGeom>
        </p:spPr>
        <p:txBody>
          <a:bodyPr>
            <a:normAutofit/>
          </a:bodyPr>
          <a:lstStyle/>
          <a:p>
            <a:r>
              <a:t>Difficult to correlate observed behavior with what is operating. </a:t>
            </a:r>
          </a:p>
          <a:p>
            <a:r>
              <a:t>Difficult to collect data in different formats</a:t>
            </a:r>
          </a:p>
          <a:p>
            <a:r>
              <a:t>No (observable) gaps and want to try something new</a:t>
            </a:r>
          </a:p>
        </p:txBody>
      </p:sp>
      <p:sp>
        <p:nvSpPr>
          <p:cNvPr id="1055" name="Google Shape;35;p5"/>
          <p:cNvSpPr txBox="1">
            <a:spLocks noGrp="1"/>
          </p:cNvSpPr>
          <p:nvPr>
            <p:ph type="body"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198881" indent="0" defTabSz="795527">
              <a:lnSpc>
                <a:spcPct val="83000"/>
              </a:lnSpc>
              <a:spcBef>
                <a:spcPts val="0"/>
              </a:spcBef>
              <a:buClrTx/>
              <a:buSzTx/>
              <a:buFontTx/>
              <a:buNone/>
              <a:defRPr sz="1914">
                <a:solidFill>
                  <a:schemeClr val="accent1"/>
                </a:solidFill>
              </a:defRPr>
            </a:lvl1pPr>
          </a:lstStyle>
          <a:p>
            <a:r>
              <a:t>A tiny subset of answers*</a:t>
            </a:r>
          </a:p>
        </p:txBody>
      </p:sp>
    </p:spTree>
    <p:extLst>
      <p:ext uri="{BB962C8B-B14F-4D97-AF65-F5344CB8AC3E}">
        <p14:creationId xmlns:p14="http://schemas.microsoft.com/office/powerpoint/2010/main" val="248402025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Goals of tracing"/>
          <p:cNvSpPr txBox="1">
            <a:spLocks noGrp="1"/>
          </p:cNvSpPr>
          <p:nvPr>
            <p:ph type="title"/>
          </p:nvPr>
        </p:nvSpPr>
        <p:spPr>
          <a:prstGeom prst="rect">
            <a:avLst/>
          </a:prstGeom>
        </p:spPr>
        <p:txBody>
          <a:bodyPr/>
          <a:lstStyle/>
          <a:p>
            <a:r>
              <a:t>Goals of tracing</a:t>
            </a:r>
          </a:p>
        </p:txBody>
      </p:sp>
      <p:sp>
        <p:nvSpPr>
          <p:cNvPr id="1058" name="Which teams/components would benefit the most?…"/>
          <p:cNvSpPr txBox="1">
            <a:spLocks noGrp="1"/>
          </p:cNvSpPr>
          <p:nvPr>
            <p:ph type="body" idx="1"/>
          </p:nvPr>
        </p:nvSpPr>
        <p:spPr>
          <a:prstGeom prst="rect">
            <a:avLst/>
          </a:prstGeom>
        </p:spPr>
        <p:txBody>
          <a:bodyPr>
            <a:normAutofit/>
          </a:bodyPr>
          <a:lstStyle/>
          <a:p>
            <a:r>
              <a:t>Which teams/components would benefit the most?</a:t>
            </a:r>
          </a:p>
          <a:p>
            <a:r>
              <a:t>How much resources are available to this effort?</a:t>
            </a:r>
          </a:p>
          <a:p>
            <a:r>
              <a:t>What is the short term goal and long term goal?</a:t>
            </a:r>
          </a:p>
          <a:p>
            <a:r>
              <a:t>If already in use, how is adoption? What are possible roadblocks to higher adoption?</a:t>
            </a:r>
          </a:p>
          <a:p>
            <a:r>
              <a:t>Why tracing now?</a:t>
            </a:r>
          </a:p>
        </p:txBody>
      </p:sp>
      <p:sp>
        <p:nvSpPr>
          <p:cNvPr id="1059" name="Google Shape;35;p5"/>
          <p:cNvSpPr txBox="1">
            <a:spLocks noGrp="1"/>
          </p:cNvSpPr>
          <p:nvPr>
            <p:ph type="body"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198881" indent="0" defTabSz="795527">
              <a:lnSpc>
                <a:spcPct val="83000"/>
              </a:lnSpc>
              <a:spcBef>
                <a:spcPts val="0"/>
              </a:spcBef>
              <a:buClrTx/>
              <a:buSzTx/>
              <a:buFontTx/>
              <a:buNone/>
              <a:defRPr sz="1914">
                <a:solidFill>
                  <a:schemeClr val="accent1"/>
                </a:solidFill>
              </a:defRPr>
            </a:lvl1pPr>
          </a:lstStyle>
          <a:p>
            <a:r>
              <a:t>Questions to ask yourself and of your organization</a:t>
            </a:r>
          </a:p>
        </p:txBody>
      </p:sp>
    </p:spTree>
    <p:extLst>
      <p:ext uri="{BB962C8B-B14F-4D97-AF65-F5344CB8AC3E}">
        <p14:creationId xmlns:p14="http://schemas.microsoft.com/office/powerpoint/2010/main" val="246411950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8226-C3C2-5A43-8B00-CDF15D312BC0}"/>
              </a:ext>
            </a:extLst>
          </p:cNvPr>
          <p:cNvSpPr>
            <a:spLocks noGrp="1"/>
          </p:cNvSpPr>
          <p:nvPr>
            <p:ph type="title"/>
          </p:nvPr>
        </p:nvSpPr>
        <p:spPr>
          <a:xfrm>
            <a:off x="685800" y="3231147"/>
            <a:ext cx="5067299" cy="738664"/>
          </a:xfrm>
        </p:spPr>
        <p:txBody>
          <a:bodyPr/>
          <a:lstStyle/>
          <a:p>
            <a:r>
              <a:rPr lang="en-US" dirty="0"/>
              <a:t>Architecture</a:t>
            </a:r>
          </a:p>
        </p:txBody>
      </p:sp>
      <p:sp>
        <p:nvSpPr>
          <p:cNvPr id="3" name="Text Placeholder 2">
            <a:extLst>
              <a:ext uri="{FF2B5EF4-FFF2-40B4-BE49-F238E27FC236}">
                <a16:creationId xmlns:a16="http://schemas.microsoft.com/office/drawing/2014/main" id="{C0E39361-62D6-FE4B-A53B-392A27B6DC05}"/>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EA71229-71D8-D945-A076-E297C2F03FA7}"/>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129332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CD911C3-9965-0A40-8233-3DF319215872}"/>
              </a:ext>
            </a:extLst>
          </p:cNvPr>
          <p:cNvCxnSpPr/>
          <p:nvPr/>
        </p:nvCxnSpPr>
        <p:spPr>
          <a:xfrm flipH="1">
            <a:off x="3920836" y="3782291"/>
            <a:ext cx="858982"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ADBE80A-B727-0D4C-93E9-3F1B3953C33D}"/>
              </a:ext>
            </a:extLst>
          </p:cNvPr>
          <p:cNvSpPr txBox="1"/>
          <p:nvPr/>
        </p:nvSpPr>
        <p:spPr>
          <a:xfrm>
            <a:off x="4959927" y="3657596"/>
            <a:ext cx="735971" cy="246221"/>
          </a:xfrm>
          <a:prstGeom prst="rect">
            <a:avLst/>
          </a:prstGeom>
          <a:noFill/>
        </p:spPr>
        <p:txBody>
          <a:bodyPr wrap="none" lIns="0" tIns="0" rIns="0" bIns="0" rtlCol="0">
            <a:spAutoFit/>
          </a:bodyPr>
          <a:lstStyle/>
          <a:p>
            <a:pPr algn="l">
              <a:spcAft>
                <a:spcPts val="600"/>
              </a:spcAft>
            </a:pPr>
            <a:r>
              <a:rPr lang="en-US" sz="1600" b="1" kern="100" spc="-30" dirty="0">
                <a:solidFill>
                  <a:srgbClr val="FF0000"/>
                </a:solidFill>
              </a:rPr>
              <a:t>Day 115</a:t>
            </a:r>
          </a:p>
        </p:txBody>
      </p:sp>
      <p:pic>
        <p:nvPicPr>
          <p:cNvPr id="12" name="Picture Placeholder 11" descr="A person wearing glasses and smiling at the camera&#10;&#10;Description automatically generated">
            <a:extLst>
              <a:ext uri="{FF2B5EF4-FFF2-40B4-BE49-F238E27FC236}">
                <a16:creationId xmlns:a16="http://schemas.microsoft.com/office/drawing/2014/main" id="{080C8B91-0C87-6240-8A9B-CD31DAD09377}"/>
              </a:ext>
            </a:extLst>
          </p:cNvPr>
          <p:cNvPicPr>
            <a:picLocks noGrp="1" noChangeAspect="1"/>
          </p:cNvPicPr>
          <p:nvPr>
            <p:ph type="pic" idx="2"/>
          </p:nvPr>
        </p:nvPicPr>
        <p:blipFill>
          <a:blip r:embed="rId3"/>
          <a:srcRect t="6268" b="6268"/>
          <a:stretch>
            <a:fillRect/>
          </a:stretch>
        </p:blipFill>
        <p:spPr/>
      </p:pic>
      <p:sp>
        <p:nvSpPr>
          <p:cNvPr id="2" name="Title 1">
            <a:extLst>
              <a:ext uri="{FF2B5EF4-FFF2-40B4-BE49-F238E27FC236}">
                <a16:creationId xmlns:a16="http://schemas.microsoft.com/office/drawing/2014/main" id="{14C06678-C8E0-8941-A79B-60C43ECD8EFE}"/>
              </a:ext>
            </a:extLst>
          </p:cNvPr>
          <p:cNvSpPr>
            <a:spLocks noGrp="1"/>
          </p:cNvSpPr>
          <p:nvPr>
            <p:ph type="ctrTitle"/>
          </p:nvPr>
        </p:nvSpPr>
        <p:spPr/>
        <p:txBody>
          <a:bodyPr/>
          <a:lstStyle/>
          <a:p>
            <a:r>
              <a:rPr lang="en-US" dirty="0"/>
              <a:t>Senior Technical Evangelist</a:t>
            </a:r>
          </a:p>
        </p:txBody>
      </p:sp>
      <p:sp>
        <p:nvSpPr>
          <p:cNvPr id="6" name="Subtitle 5">
            <a:extLst>
              <a:ext uri="{FF2B5EF4-FFF2-40B4-BE49-F238E27FC236}">
                <a16:creationId xmlns:a16="http://schemas.microsoft.com/office/drawing/2014/main" id="{941C1E88-FB20-5143-B072-1A099A399B45}"/>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EFEAFE3C-0EAF-E54F-AC70-FE4DEE0BE059}"/>
              </a:ext>
            </a:extLst>
          </p:cNvPr>
          <p:cNvSpPr>
            <a:spLocks noGrp="1"/>
          </p:cNvSpPr>
          <p:nvPr>
            <p:ph type="body" idx="3"/>
          </p:nvPr>
        </p:nvSpPr>
        <p:spPr/>
        <p:txBody>
          <a:bodyPr/>
          <a:lstStyle/>
          <a:p>
            <a:r>
              <a:rPr lang="en-US" dirty="0"/>
              <a:t>Dave McAllister</a:t>
            </a:r>
          </a:p>
        </p:txBody>
      </p:sp>
    </p:spTree>
    <p:extLst>
      <p:ext uri="{BB962C8B-B14F-4D97-AF65-F5344CB8AC3E}">
        <p14:creationId xmlns:p14="http://schemas.microsoft.com/office/powerpoint/2010/main" val="159236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FB2A-9238-A646-9EE0-D1B43C7C765B}"/>
              </a:ext>
            </a:extLst>
          </p:cNvPr>
          <p:cNvSpPr>
            <a:spLocks noGrp="1"/>
          </p:cNvSpPr>
          <p:nvPr>
            <p:ph type="title"/>
          </p:nvPr>
        </p:nvSpPr>
        <p:spPr/>
        <p:txBody>
          <a:bodyPr/>
          <a:lstStyle/>
          <a:p>
            <a:r>
              <a:rPr lang="en-US" dirty="0"/>
              <a:t>Components</a:t>
            </a:r>
          </a:p>
        </p:txBody>
      </p:sp>
      <p:sp>
        <p:nvSpPr>
          <p:cNvPr id="3" name="Text Placeholder 2">
            <a:extLst>
              <a:ext uri="{FF2B5EF4-FFF2-40B4-BE49-F238E27FC236}">
                <a16:creationId xmlns:a16="http://schemas.microsoft.com/office/drawing/2014/main" id="{F9E93528-DCA6-554C-A818-FB99B3F484F8}"/>
              </a:ext>
            </a:extLst>
          </p:cNvPr>
          <p:cNvSpPr>
            <a:spLocks noGrp="1"/>
          </p:cNvSpPr>
          <p:nvPr>
            <p:ph type="body" idx="1"/>
          </p:nvPr>
        </p:nvSpPr>
        <p:spPr>
          <a:xfrm>
            <a:off x="685800" y="1921982"/>
            <a:ext cx="5060950" cy="4414810"/>
          </a:xfrm>
        </p:spPr>
        <p:txBody>
          <a:bodyPr/>
          <a:lstStyle/>
          <a:p>
            <a:pPr lvl="0" indent="-317500">
              <a:lnSpc>
                <a:spcPct val="100000"/>
              </a:lnSpc>
              <a:spcBef>
                <a:spcPts val="0"/>
              </a:spcBef>
              <a:buSzPts val="1400"/>
              <a:buAutoNum type="arabicPeriod"/>
            </a:pPr>
            <a:r>
              <a:rPr lang="en-US" b="1" dirty="0"/>
              <a:t>Specifications</a:t>
            </a:r>
          </a:p>
          <a:p>
            <a:pPr lvl="1" indent="-304800">
              <a:lnSpc>
                <a:spcPct val="100000"/>
              </a:lnSpc>
              <a:spcBef>
                <a:spcPts val="0"/>
              </a:spcBef>
              <a:buSzPts val="1200"/>
              <a:buAutoNum type="alphaLcPeriod"/>
            </a:pPr>
            <a:r>
              <a:rPr lang="en-US" dirty="0"/>
              <a:t>API</a:t>
            </a:r>
          </a:p>
          <a:p>
            <a:pPr lvl="1" indent="-304800">
              <a:lnSpc>
                <a:spcPct val="100000"/>
              </a:lnSpc>
              <a:spcBef>
                <a:spcPts val="0"/>
              </a:spcBef>
              <a:buSzPts val="1200"/>
              <a:buAutoNum type="alphaLcPeriod"/>
            </a:pPr>
            <a:r>
              <a:rPr lang="en-US" dirty="0"/>
              <a:t>SDK</a:t>
            </a:r>
          </a:p>
          <a:p>
            <a:pPr lvl="1" indent="-304800">
              <a:lnSpc>
                <a:spcPct val="100000"/>
              </a:lnSpc>
              <a:spcBef>
                <a:spcPts val="0"/>
              </a:spcBef>
              <a:buSzPts val="1200"/>
              <a:buAutoNum type="alphaLcPeriod"/>
            </a:pPr>
            <a:r>
              <a:rPr lang="en-US" dirty="0"/>
              <a:t>Data</a:t>
            </a:r>
            <a:endParaRPr lang="en-US" b="1" dirty="0"/>
          </a:p>
          <a:p>
            <a:pPr lvl="0" indent="-317500">
              <a:lnSpc>
                <a:spcPct val="100000"/>
              </a:lnSpc>
              <a:spcBef>
                <a:spcPts val="0"/>
              </a:spcBef>
              <a:buSzPts val="1400"/>
              <a:buAutoNum type="arabicPeriod"/>
            </a:pPr>
            <a:r>
              <a:rPr lang="en-US" b="1" dirty="0"/>
              <a:t>Collector</a:t>
            </a:r>
          </a:p>
          <a:p>
            <a:pPr lvl="1" indent="-304800">
              <a:lnSpc>
                <a:spcPct val="100000"/>
              </a:lnSpc>
              <a:spcBef>
                <a:spcPts val="0"/>
              </a:spcBef>
              <a:buSzPts val="1200"/>
              <a:buAutoNum type="alphaLcPeriod"/>
            </a:pPr>
            <a:r>
              <a:rPr lang="en-US" dirty="0"/>
              <a:t>Vendor-agnostic way to receive, process, and export data</a:t>
            </a:r>
          </a:p>
          <a:p>
            <a:pPr lvl="1" indent="-304800">
              <a:lnSpc>
                <a:spcPct val="100000"/>
              </a:lnSpc>
              <a:spcBef>
                <a:spcPts val="0"/>
              </a:spcBef>
              <a:buSzPts val="1200"/>
              <a:buAutoNum type="alphaLcPeriod"/>
            </a:pPr>
            <a:r>
              <a:rPr lang="en-US" dirty="0"/>
              <a:t>Default way to collect instrumented apps</a:t>
            </a:r>
          </a:p>
          <a:p>
            <a:pPr lvl="1" indent="-304800">
              <a:lnSpc>
                <a:spcPct val="100000"/>
              </a:lnSpc>
              <a:spcBef>
                <a:spcPts val="0"/>
              </a:spcBef>
              <a:buSzPts val="1200"/>
              <a:buAutoNum type="alphaLcPeriod"/>
            </a:pPr>
            <a:r>
              <a:rPr lang="en-US" dirty="0"/>
              <a:t>Can be deployed as an agent or service</a:t>
            </a:r>
          </a:p>
          <a:p>
            <a:pPr lvl="0" indent="-317500">
              <a:lnSpc>
                <a:spcPct val="100000"/>
              </a:lnSpc>
              <a:spcBef>
                <a:spcPts val="0"/>
              </a:spcBef>
              <a:buSzPts val="1400"/>
              <a:buAutoNum type="arabicPeriod"/>
            </a:pPr>
            <a:r>
              <a:rPr lang="en-US" b="1" dirty="0"/>
              <a:t>Client Libraries</a:t>
            </a:r>
          </a:p>
          <a:p>
            <a:pPr lvl="1" indent="-304800">
              <a:lnSpc>
                <a:spcPct val="100000"/>
              </a:lnSpc>
              <a:spcBef>
                <a:spcPts val="0"/>
              </a:spcBef>
              <a:buSzPts val="1200"/>
              <a:buAutoNum type="alphaLcPeriod"/>
            </a:pPr>
            <a:r>
              <a:rPr lang="en-US" dirty="0"/>
              <a:t>Vendor-agnostic app instrumentation</a:t>
            </a:r>
          </a:p>
          <a:p>
            <a:pPr lvl="1" indent="-304800">
              <a:lnSpc>
                <a:spcPct val="100000"/>
              </a:lnSpc>
              <a:spcBef>
                <a:spcPts val="0"/>
              </a:spcBef>
              <a:buSzPts val="1200"/>
              <a:buAutoNum type="alphaLcPeriod"/>
            </a:pPr>
            <a:r>
              <a:rPr lang="en-US" dirty="0"/>
              <a:t>Support for traces and metrics</a:t>
            </a:r>
          </a:p>
          <a:p>
            <a:pPr lvl="1" indent="-304800">
              <a:lnSpc>
                <a:spcPct val="100000"/>
              </a:lnSpc>
              <a:spcBef>
                <a:spcPts val="0"/>
              </a:spcBef>
              <a:buSzPts val="1200"/>
              <a:buAutoNum type="alphaLcPeriod"/>
            </a:pPr>
            <a:r>
              <a:rPr lang="en-US" dirty="0"/>
              <a:t>Automatic trace instrumentation</a:t>
            </a:r>
          </a:p>
          <a:p>
            <a:pPr lvl="0" indent="-317500">
              <a:lnSpc>
                <a:spcPct val="100000"/>
              </a:lnSpc>
              <a:spcBef>
                <a:spcPts val="0"/>
              </a:spcBef>
              <a:buSzPts val="1400"/>
              <a:buAutoNum type="arabicPeriod"/>
            </a:pPr>
            <a:r>
              <a:rPr lang="en-US" b="1" dirty="0"/>
              <a:t>Incubating: Logging</a:t>
            </a:r>
          </a:p>
          <a:p>
            <a:pPr>
              <a:lnSpc>
                <a:spcPct val="100000"/>
              </a:lnSpc>
            </a:pPr>
            <a:endParaRPr lang="en-US" dirty="0"/>
          </a:p>
        </p:txBody>
      </p:sp>
      <p:sp>
        <p:nvSpPr>
          <p:cNvPr id="4" name="Text Placeholder 3">
            <a:extLst>
              <a:ext uri="{FF2B5EF4-FFF2-40B4-BE49-F238E27FC236}">
                <a16:creationId xmlns:a16="http://schemas.microsoft.com/office/drawing/2014/main" id="{276B6940-4621-E540-87E7-A392B4C862E8}"/>
              </a:ext>
            </a:extLst>
          </p:cNvPr>
          <p:cNvSpPr>
            <a:spLocks noGrp="1"/>
          </p:cNvSpPr>
          <p:nvPr>
            <p:ph type="body" idx="2"/>
          </p:nvPr>
        </p:nvSpPr>
        <p:spPr>
          <a:xfrm>
            <a:off x="6445250" y="1921982"/>
            <a:ext cx="5060950" cy="4414810"/>
          </a:xfrm>
        </p:spPr>
        <p:txBody>
          <a:bodyPr/>
          <a:lstStyle/>
          <a:p>
            <a:pPr marL="0" lvl="0" indent="0">
              <a:spcBef>
                <a:spcPts val="0"/>
              </a:spcBef>
              <a:buNone/>
            </a:pPr>
            <a:r>
              <a:rPr lang="en-US" b="1" dirty="0"/>
              <a:t>Status = Beta for Traces + Metrics:</a:t>
            </a:r>
          </a:p>
          <a:p>
            <a:pPr lvl="0" indent="-317500">
              <a:spcBef>
                <a:spcPts val="0"/>
              </a:spcBef>
              <a:buSzPts val="1400"/>
              <a:buChar char="●"/>
            </a:pPr>
            <a:r>
              <a:rPr lang="en-US" sz="1800" dirty="0"/>
              <a:t>Collector</a:t>
            </a:r>
          </a:p>
          <a:p>
            <a:pPr lvl="0" indent="-317500">
              <a:spcBef>
                <a:spcPts val="0"/>
              </a:spcBef>
              <a:buSzPts val="1400"/>
              <a:buChar char="●"/>
            </a:pPr>
            <a:r>
              <a:rPr lang="en-US" sz="1800" dirty="0"/>
              <a:t>Erlang</a:t>
            </a:r>
          </a:p>
          <a:p>
            <a:pPr lvl="0" indent="-317500">
              <a:spcBef>
                <a:spcPts val="0"/>
              </a:spcBef>
              <a:buSzPts val="1400"/>
              <a:buChar char="●"/>
            </a:pPr>
            <a:r>
              <a:rPr lang="en-US" sz="1800" dirty="0"/>
              <a:t>Go</a:t>
            </a:r>
          </a:p>
          <a:p>
            <a:pPr lvl="0" indent="-317500">
              <a:spcBef>
                <a:spcPts val="0"/>
              </a:spcBef>
              <a:buSzPts val="1400"/>
              <a:buChar char="●"/>
            </a:pPr>
            <a:r>
              <a:rPr lang="en-US" sz="1800" dirty="0"/>
              <a:t>Java (including auto instrumentation)</a:t>
            </a:r>
          </a:p>
          <a:p>
            <a:pPr lvl="0" indent="-317500">
              <a:spcBef>
                <a:spcPts val="0"/>
              </a:spcBef>
              <a:buSzPts val="1400"/>
              <a:buChar char="●"/>
            </a:pPr>
            <a:r>
              <a:rPr lang="en-US" sz="1800" dirty="0" err="1"/>
              <a:t>Javascript</a:t>
            </a:r>
            <a:r>
              <a:rPr lang="en-US" sz="1800" dirty="0"/>
              <a:t> (including web)</a:t>
            </a:r>
          </a:p>
          <a:p>
            <a:pPr lvl="0" indent="-317500">
              <a:spcBef>
                <a:spcPts val="0"/>
              </a:spcBef>
              <a:buSzPts val="1400"/>
              <a:buChar char="●"/>
            </a:pPr>
            <a:r>
              <a:rPr lang="en-US" sz="1800" dirty="0"/>
              <a:t>Python (auto instrumentation planned)</a:t>
            </a:r>
          </a:p>
          <a:p>
            <a:pPr marL="0" lvl="0" indent="0">
              <a:spcBef>
                <a:spcPts val="1600"/>
              </a:spcBef>
              <a:buNone/>
            </a:pPr>
            <a:r>
              <a:rPr lang="en-US" b="1" dirty="0"/>
              <a:t>Coming soon:</a:t>
            </a:r>
          </a:p>
          <a:p>
            <a:pPr lvl="0" indent="-317500">
              <a:spcBef>
                <a:spcPts val="0"/>
              </a:spcBef>
              <a:buSzPts val="1400"/>
              <a:buChar char="●"/>
            </a:pPr>
            <a:r>
              <a:rPr lang="en-US" sz="1800" dirty="0"/>
              <a:t>.NET (auto instrumentation planned)</a:t>
            </a:r>
          </a:p>
          <a:p>
            <a:pPr lvl="0" indent="-317500">
              <a:spcBef>
                <a:spcPts val="0"/>
              </a:spcBef>
              <a:buSzPts val="1400"/>
              <a:buChar char="●"/>
            </a:pPr>
            <a:r>
              <a:rPr lang="en-US" sz="1800" dirty="0"/>
              <a:t>Ruby (auto instrumentation planned)</a:t>
            </a:r>
          </a:p>
          <a:p>
            <a:pPr marL="0" lvl="0" indent="0">
              <a:spcBef>
                <a:spcPts val="1600"/>
              </a:spcBef>
              <a:spcAft>
                <a:spcPts val="1600"/>
              </a:spcAft>
              <a:buNone/>
            </a:pPr>
            <a:endParaRPr lang="en-US" dirty="0"/>
          </a:p>
          <a:p>
            <a:endParaRPr lang="en-US" dirty="0"/>
          </a:p>
        </p:txBody>
      </p:sp>
    </p:spTree>
    <p:extLst>
      <p:ext uri="{BB962C8B-B14F-4D97-AF65-F5344CB8AC3E}">
        <p14:creationId xmlns:p14="http://schemas.microsoft.com/office/powerpoint/2010/main" val="378640783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idx="4294967295"/>
          </p:nvPr>
        </p:nvSpPr>
        <p:spPr>
          <a:xfrm>
            <a:off x="415600" y="593367"/>
            <a:ext cx="11360800" cy="763600"/>
          </a:xfrm>
          <a:prstGeom prst="rect">
            <a:avLst/>
          </a:prstGeom>
        </p:spPr>
        <p:txBody>
          <a:bodyPr spcFirstLastPara="1" wrap="square" lIns="121900" tIns="121900" rIns="121900" bIns="121900" anchor="t" anchorCtr="0">
            <a:noAutofit/>
          </a:bodyPr>
          <a:lstStyle/>
          <a:p>
            <a:r>
              <a:rPr lang="en"/>
              <a:t>Reference Architecture: OpenTelemetry</a:t>
            </a:r>
            <a:endParaRPr/>
          </a:p>
        </p:txBody>
      </p:sp>
      <p:sp>
        <p:nvSpPr>
          <p:cNvPr id="224" name="Google Shape;224;p36"/>
          <p:cNvSpPr/>
          <p:nvPr/>
        </p:nvSpPr>
        <p:spPr>
          <a:xfrm>
            <a:off x="506033" y="1717700"/>
            <a:ext cx="2491200" cy="4032000"/>
          </a:xfrm>
          <a:prstGeom prst="roundRect">
            <a:avLst>
              <a:gd name="adj" fmla="val 16667"/>
            </a:avLst>
          </a:prstGeom>
          <a:solidFill>
            <a:srgbClr val="E6E6E6"/>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Host</a:t>
            </a:r>
            <a:endParaRPr sz="1867"/>
          </a:p>
        </p:txBody>
      </p:sp>
      <p:sp>
        <p:nvSpPr>
          <p:cNvPr id="225" name="Google Shape;225;p36"/>
          <p:cNvSpPr/>
          <p:nvPr/>
        </p:nvSpPr>
        <p:spPr>
          <a:xfrm>
            <a:off x="807500" y="1941567"/>
            <a:ext cx="1909200" cy="1377600"/>
          </a:xfrm>
          <a:prstGeom prst="roundRect">
            <a:avLst>
              <a:gd name="adj" fmla="val 16667"/>
            </a:avLst>
          </a:prstGeom>
          <a:solidFill>
            <a:srgbClr val="E6E6E6"/>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Application</a:t>
            </a:r>
            <a:endParaRPr sz="1867"/>
          </a:p>
          <a:p>
            <a:pPr algn="ctr"/>
            <a:endParaRPr sz="1867"/>
          </a:p>
          <a:p>
            <a:pPr algn="ctr"/>
            <a:endParaRPr sz="1867"/>
          </a:p>
        </p:txBody>
      </p:sp>
      <p:sp>
        <p:nvSpPr>
          <p:cNvPr id="226" name="Google Shape;226;p36"/>
          <p:cNvSpPr/>
          <p:nvPr/>
        </p:nvSpPr>
        <p:spPr>
          <a:xfrm>
            <a:off x="983333" y="2682633"/>
            <a:ext cx="1544800" cy="374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Otel Library</a:t>
            </a:r>
            <a:endParaRPr sz="1867"/>
          </a:p>
        </p:txBody>
      </p:sp>
      <p:sp>
        <p:nvSpPr>
          <p:cNvPr id="227" name="Google Shape;227;p36"/>
          <p:cNvSpPr/>
          <p:nvPr/>
        </p:nvSpPr>
        <p:spPr>
          <a:xfrm>
            <a:off x="797033" y="4083000"/>
            <a:ext cx="1909200" cy="1377600"/>
          </a:xfrm>
          <a:prstGeom prst="roundRect">
            <a:avLst>
              <a:gd name="adj" fmla="val 16667"/>
            </a:avLst>
          </a:prstGeom>
          <a:solidFill>
            <a:srgbClr val="445CC7"/>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solidFill>
                  <a:srgbClr val="FFFFFF"/>
                </a:solidFill>
              </a:rPr>
              <a:t>Otel Collector</a:t>
            </a:r>
            <a:br>
              <a:rPr lang="en" sz="1867">
                <a:solidFill>
                  <a:srgbClr val="FFFFFF"/>
                </a:solidFill>
              </a:rPr>
            </a:br>
            <a:r>
              <a:rPr lang="en" sz="1867">
                <a:solidFill>
                  <a:srgbClr val="FFFFFF"/>
                </a:solidFill>
              </a:rPr>
              <a:t>(Agent)</a:t>
            </a:r>
            <a:endParaRPr sz="1867">
              <a:solidFill>
                <a:srgbClr val="FFFFFF"/>
              </a:solidFill>
            </a:endParaRPr>
          </a:p>
        </p:txBody>
      </p:sp>
      <p:sp>
        <p:nvSpPr>
          <p:cNvPr id="228" name="Google Shape;228;p36"/>
          <p:cNvSpPr/>
          <p:nvPr/>
        </p:nvSpPr>
        <p:spPr>
          <a:xfrm>
            <a:off x="983336" y="3061667"/>
            <a:ext cx="540105" cy="1021315"/>
          </a:xfrm>
          <a:custGeom>
            <a:avLst/>
            <a:gdLst/>
            <a:ahLst/>
            <a:cxnLst/>
            <a:rect l="l" t="t" r="r" b="b"/>
            <a:pathLst>
              <a:path w="16234" h="30899" extrusionOk="0">
                <a:moveTo>
                  <a:pt x="16234" y="0"/>
                </a:moveTo>
                <a:cubicBezTo>
                  <a:pt x="13534" y="2261"/>
                  <a:pt x="282" y="8416"/>
                  <a:pt x="31" y="13566"/>
                </a:cubicBezTo>
                <a:cubicBezTo>
                  <a:pt x="-220" y="18716"/>
                  <a:pt x="12277" y="28010"/>
                  <a:pt x="14726" y="30899"/>
                </a:cubicBezTo>
              </a:path>
            </a:pathLst>
          </a:custGeom>
          <a:noFill/>
          <a:ln w="28575" cap="flat" cmpd="sng">
            <a:solidFill>
              <a:srgbClr val="7F7F7F"/>
            </a:solidFill>
            <a:prstDash val="dashDot"/>
            <a:round/>
            <a:headEnd type="none" w="med" len="med"/>
            <a:tailEnd type="triangle" w="med" len="med"/>
          </a:ln>
        </p:spPr>
      </p:sp>
      <p:sp>
        <p:nvSpPr>
          <p:cNvPr id="229" name="Google Shape;229;p36"/>
          <p:cNvSpPr/>
          <p:nvPr/>
        </p:nvSpPr>
        <p:spPr>
          <a:xfrm>
            <a:off x="2201701" y="3717823"/>
            <a:ext cx="494567" cy="373800"/>
          </a:xfrm>
          <a:custGeom>
            <a:avLst/>
            <a:gdLst/>
            <a:ahLst/>
            <a:cxnLst/>
            <a:rect l="l" t="t" r="r" b="b"/>
            <a:pathLst>
              <a:path w="14837" h="11214" extrusionOk="0">
                <a:moveTo>
                  <a:pt x="0" y="286"/>
                </a:moveTo>
                <a:cubicBezTo>
                  <a:pt x="2449" y="412"/>
                  <a:pt x="14131" y="-781"/>
                  <a:pt x="14696" y="1040"/>
                </a:cubicBezTo>
                <a:cubicBezTo>
                  <a:pt x="15261" y="2861"/>
                  <a:pt x="5275" y="9518"/>
                  <a:pt x="3391" y="11214"/>
                </a:cubicBezTo>
              </a:path>
            </a:pathLst>
          </a:custGeom>
          <a:noFill/>
          <a:ln w="28575" cap="flat" cmpd="sng">
            <a:solidFill>
              <a:srgbClr val="7F7F7F"/>
            </a:solidFill>
            <a:prstDash val="dot"/>
            <a:round/>
            <a:headEnd type="triangle" w="med" len="med"/>
            <a:tailEnd type="triangle" w="med" len="med"/>
          </a:ln>
        </p:spPr>
      </p:sp>
      <p:cxnSp>
        <p:nvCxnSpPr>
          <p:cNvPr id="230" name="Google Shape;230;p36"/>
          <p:cNvCxnSpPr/>
          <p:nvPr/>
        </p:nvCxnSpPr>
        <p:spPr>
          <a:xfrm rot="10800000" flipH="1">
            <a:off x="6820433" y="5749700"/>
            <a:ext cx="1720800" cy="12400"/>
          </a:xfrm>
          <a:prstGeom prst="straightConnector1">
            <a:avLst/>
          </a:prstGeom>
          <a:noFill/>
          <a:ln w="28575" cap="flat" cmpd="sng">
            <a:solidFill>
              <a:srgbClr val="7F7F7F"/>
            </a:solidFill>
            <a:prstDash val="dashDot"/>
            <a:round/>
            <a:headEnd type="none" w="med" len="med"/>
            <a:tailEnd type="triangle" w="med" len="med"/>
          </a:ln>
        </p:spPr>
      </p:cxnSp>
      <p:cxnSp>
        <p:nvCxnSpPr>
          <p:cNvPr id="231" name="Google Shape;231;p36"/>
          <p:cNvCxnSpPr/>
          <p:nvPr/>
        </p:nvCxnSpPr>
        <p:spPr>
          <a:xfrm rot="10800000" flipH="1">
            <a:off x="6831033" y="4824200"/>
            <a:ext cx="1720800" cy="12400"/>
          </a:xfrm>
          <a:prstGeom prst="straightConnector1">
            <a:avLst/>
          </a:prstGeom>
          <a:noFill/>
          <a:ln w="28575" cap="flat" cmpd="sng">
            <a:solidFill>
              <a:srgbClr val="7F7F7F"/>
            </a:solidFill>
            <a:prstDash val="dot"/>
            <a:round/>
            <a:headEnd type="none" w="med" len="med"/>
            <a:tailEnd type="triangle" w="med" len="med"/>
          </a:ln>
        </p:spPr>
      </p:cxnSp>
      <p:sp>
        <p:nvSpPr>
          <p:cNvPr id="232" name="Google Shape;232;p36"/>
          <p:cNvSpPr txBox="1"/>
          <p:nvPr/>
        </p:nvSpPr>
        <p:spPr>
          <a:xfrm>
            <a:off x="6718833" y="5788300"/>
            <a:ext cx="2338000" cy="640400"/>
          </a:xfrm>
          <a:prstGeom prst="rect">
            <a:avLst/>
          </a:prstGeom>
          <a:noFill/>
          <a:ln>
            <a:noFill/>
          </a:ln>
        </p:spPr>
        <p:txBody>
          <a:bodyPr spcFirstLastPara="1" wrap="square" lIns="121900" tIns="121900" rIns="121900" bIns="121900" anchor="t" anchorCtr="0">
            <a:noAutofit/>
          </a:bodyPr>
          <a:lstStyle/>
          <a:p>
            <a:r>
              <a:rPr lang="en" sz="1867"/>
              <a:t>Traces + Metrics</a:t>
            </a:r>
            <a:endParaRPr sz="1867"/>
          </a:p>
        </p:txBody>
      </p:sp>
      <p:sp>
        <p:nvSpPr>
          <p:cNvPr id="233" name="Google Shape;233;p36"/>
          <p:cNvSpPr txBox="1"/>
          <p:nvPr/>
        </p:nvSpPr>
        <p:spPr>
          <a:xfrm>
            <a:off x="7081967" y="4912667"/>
            <a:ext cx="2168400" cy="640400"/>
          </a:xfrm>
          <a:prstGeom prst="rect">
            <a:avLst/>
          </a:prstGeom>
          <a:noFill/>
          <a:ln>
            <a:noFill/>
          </a:ln>
        </p:spPr>
        <p:txBody>
          <a:bodyPr spcFirstLastPara="1" wrap="square" lIns="121900" tIns="121900" rIns="121900" bIns="121900" anchor="t" anchorCtr="0">
            <a:noAutofit/>
          </a:bodyPr>
          <a:lstStyle/>
          <a:p>
            <a:r>
              <a:rPr lang="en" sz="1867"/>
              <a:t>Metrics</a:t>
            </a:r>
            <a:endParaRPr sz="1867"/>
          </a:p>
        </p:txBody>
      </p:sp>
      <p:sp>
        <p:nvSpPr>
          <p:cNvPr id="234" name="Google Shape;234;p36"/>
          <p:cNvSpPr/>
          <p:nvPr/>
        </p:nvSpPr>
        <p:spPr>
          <a:xfrm>
            <a:off x="3815300" y="1941567"/>
            <a:ext cx="1909200" cy="1377600"/>
          </a:xfrm>
          <a:prstGeom prst="roundRect">
            <a:avLst>
              <a:gd name="adj" fmla="val 16667"/>
            </a:avLst>
          </a:prstGeom>
          <a:solidFill>
            <a:srgbClr val="E6E6E6"/>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Back-end 1</a:t>
            </a:r>
            <a:endParaRPr sz="1867"/>
          </a:p>
        </p:txBody>
      </p:sp>
      <p:sp>
        <p:nvSpPr>
          <p:cNvPr id="235" name="Google Shape;235;p36"/>
          <p:cNvSpPr/>
          <p:nvPr/>
        </p:nvSpPr>
        <p:spPr>
          <a:xfrm>
            <a:off x="3815300" y="4083000"/>
            <a:ext cx="1909200" cy="1377600"/>
          </a:xfrm>
          <a:prstGeom prst="roundRect">
            <a:avLst>
              <a:gd name="adj" fmla="val 16667"/>
            </a:avLst>
          </a:prstGeom>
          <a:solidFill>
            <a:srgbClr val="E6E6E6"/>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Back-end 2</a:t>
            </a:r>
            <a:endParaRPr sz="1867"/>
          </a:p>
        </p:txBody>
      </p:sp>
      <p:cxnSp>
        <p:nvCxnSpPr>
          <p:cNvPr id="236" name="Google Shape;236;p36"/>
          <p:cNvCxnSpPr>
            <a:stCxn id="227" idx="3"/>
            <a:endCxn id="234" idx="1"/>
          </p:cNvCxnSpPr>
          <p:nvPr/>
        </p:nvCxnSpPr>
        <p:spPr>
          <a:xfrm rot="10800000" flipH="1">
            <a:off x="2706233" y="2630200"/>
            <a:ext cx="1109200" cy="2141600"/>
          </a:xfrm>
          <a:prstGeom prst="straightConnector1">
            <a:avLst/>
          </a:prstGeom>
          <a:noFill/>
          <a:ln w="28575" cap="flat" cmpd="sng">
            <a:solidFill>
              <a:srgbClr val="7F7F7F"/>
            </a:solidFill>
            <a:prstDash val="dashDot"/>
            <a:round/>
            <a:headEnd type="none" w="med" len="med"/>
            <a:tailEnd type="triangle" w="med" len="med"/>
          </a:ln>
        </p:spPr>
      </p:cxnSp>
      <p:cxnSp>
        <p:nvCxnSpPr>
          <p:cNvPr id="237" name="Google Shape;237;p36"/>
          <p:cNvCxnSpPr>
            <a:stCxn id="227" idx="3"/>
            <a:endCxn id="235" idx="1"/>
          </p:cNvCxnSpPr>
          <p:nvPr/>
        </p:nvCxnSpPr>
        <p:spPr>
          <a:xfrm>
            <a:off x="2706233" y="4771800"/>
            <a:ext cx="1109200" cy="0"/>
          </a:xfrm>
          <a:prstGeom prst="straightConnector1">
            <a:avLst/>
          </a:prstGeom>
          <a:noFill/>
          <a:ln w="28575" cap="flat" cmpd="sng">
            <a:solidFill>
              <a:srgbClr val="7F7F7F"/>
            </a:solidFill>
            <a:prstDash val="dot"/>
            <a:round/>
            <a:headEnd type="none" w="med" len="med"/>
            <a:tailEnd type="triangle" w="med" len="med"/>
          </a:ln>
        </p:spPr>
      </p:cxnSp>
      <p:sp>
        <p:nvSpPr>
          <p:cNvPr id="238" name="Google Shape;238;p36"/>
          <p:cNvSpPr/>
          <p:nvPr/>
        </p:nvSpPr>
        <p:spPr>
          <a:xfrm>
            <a:off x="9294400" y="1888733"/>
            <a:ext cx="2491200" cy="4032000"/>
          </a:xfrm>
          <a:prstGeom prst="roundRect">
            <a:avLst>
              <a:gd name="adj" fmla="val 16667"/>
            </a:avLst>
          </a:prstGeom>
          <a:solidFill>
            <a:srgbClr val="E6E6E6"/>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Host</a:t>
            </a:r>
            <a:endParaRPr sz="1867"/>
          </a:p>
        </p:txBody>
      </p:sp>
      <p:sp>
        <p:nvSpPr>
          <p:cNvPr id="239" name="Google Shape;239;p36"/>
          <p:cNvSpPr/>
          <p:nvPr/>
        </p:nvSpPr>
        <p:spPr>
          <a:xfrm>
            <a:off x="9595867" y="2112600"/>
            <a:ext cx="1909200" cy="1377600"/>
          </a:xfrm>
          <a:prstGeom prst="roundRect">
            <a:avLst>
              <a:gd name="adj" fmla="val 16667"/>
            </a:avLst>
          </a:prstGeom>
          <a:solidFill>
            <a:srgbClr val="E6E6E6"/>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Application</a:t>
            </a:r>
            <a:endParaRPr sz="1867"/>
          </a:p>
          <a:p>
            <a:pPr algn="ctr"/>
            <a:endParaRPr sz="1867"/>
          </a:p>
          <a:p>
            <a:pPr algn="ctr"/>
            <a:endParaRPr sz="1867"/>
          </a:p>
        </p:txBody>
      </p:sp>
      <p:sp>
        <p:nvSpPr>
          <p:cNvPr id="240" name="Google Shape;240;p36"/>
          <p:cNvSpPr/>
          <p:nvPr/>
        </p:nvSpPr>
        <p:spPr>
          <a:xfrm>
            <a:off x="9771700" y="2853667"/>
            <a:ext cx="1544800" cy="374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t>Otel Library</a:t>
            </a:r>
            <a:endParaRPr sz="1867"/>
          </a:p>
        </p:txBody>
      </p:sp>
      <p:sp>
        <p:nvSpPr>
          <p:cNvPr id="241" name="Google Shape;241;p36"/>
          <p:cNvSpPr/>
          <p:nvPr/>
        </p:nvSpPr>
        <p:spPr>
          <a:xfrm>
            <a:off x="9585400" y="4254033"/>
            <a:ext cx="1909200" cy="1377600"/>
          </a:xfrm>
          <a:prstGeom prst="roundRect">
            <a:avLst>
              <a:gd name="adj" fmla="val 16667"/>
            </a:avLst>
          </a:prstGeom>
          <a:solidFill>
            <a:srgbClr val="445CC7"/>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solidFill>
                  <a:srgbClr val="FFFFFF"/>
                </a:solidFill>
              </a:rPr>
              <a:t>Otel Collector</a:t>
            </a:r>
            <a:br>
              <a:rPr lang="en" sz="1867">
                <a:solidFill>
                  <a:srgbClr val="FFFFFF"/>
                </a:solidFill>
              </a:rPr>
            </a:br>
            <a:r>
              <a:rPr lang="en" sz="1867">
                <a:solidFill>
                  <a:srgbClr val="FFFFFF"/>
                </a:solidFill>
              </a:rPr>
              <a:t>(Agent)</a:t>
            </a:r>
            <a:endParaRPr sz="1867">
              <a:solidFill>
                <a:srgbClr val="FFFFFF"/>
              </a:solidFill>
            </a:endParaRPr>
          </a:p>
        </p:txBody>
      </p:sp>
      <p:sp>
        <p:nvSpPr>
          <p:cNvPr id="242" name="Google Shape;242;p36"/>
          <p:cNvSpPr/>
          <p:nvPr/>
        </p:nvSpPr>
        <p:spPr>
          <a:xfrm>
            <a:off x="9771702" y="3232700"/>
            <a:ext cx="540105" cy="1021315"/>
          </a:xfrm>
          <a:custGeom>
            <a:avLst/>
            <a:gdLst/>
            <a:ahLst/>
            <a:cxnLst/>
            <a:rect l="l" t="t" r="r" b="b"/>
            <a:pathLst>
              <a:path w="16234" h="30899" extrusionOk="0">
                <a:moveTo>
                  <a:pt x="16234" y="0"/>
                </a:moveTo>
                <a:cubicBezTo>
                  <a:pt x="13534" y="2261"/>
                  <a:pt x="282" y="8416"/>
                  <a:pt x="31" y="13566"/>
                </a:cubicBezTo>
                <a:cubicBezTo>
                  <a:pt x="-220" y="18716"/>
                  <a:pt x="12277" y="28010"/>
                  <a:pt x="14726" y="30899"/>
                </a:cubicBezTo>
              </a:path>
            </a:pathLst>
          </a:custGeom>
          <a:noFill/>
          <a:ln w="28575" cap="flat" cmpd="sng">
            <a:solidFill>
              <a:srgbClr val="7F7F7F"/>
            </a:solidFill>
            <a:prstDash val="dashDot"/>
            <a:round/>
            <a:headEnd type="none" w="med" len="med"/>
            <a:tailEnd type="triangle" w="med" len="med"/>
          </a:ln>
        </p:spPr>
      </p:sp>
      <p:sp>
        <p:nvSpPr>
          <p:cNvPr id="243" name="Google Shape;243;p36"/>
          <p:cNvSpPr/>
          <p:nvPr/>
        </p:nvSpPr>
        <p:spPr>
          <a:xfrm>
            <a:off x="10990067" y="3888856"/>
            <a:ext cx="494567" cy="373800"/>
          </a:xfrm>
          <a:custGeom>
            <a:avLst/>
            <a:gdLst/>
            <a:ahLst/>
            <a:cxnLst/>
            <a:rect l="l" t="t" r="r" b="b"/>
            <a:pathLst>
              <a:path w="14837" h="11214" extrusionOk="0">
                <a:moveTo>
                  <a:pt x="0" y="286"/>
                </a:moveTo>
                <a:cubicBezTo>
                  <a:pt x="2449" y="412"/>
                  <a:pt x="14131" y="-781"/>
                  <a:pt x="14696" y="1040"/>
                </a:cubicBezTo>
                <a:cubicBezTo>
                  <a:pt x="15261" y="2861"/>
                  <a:pt x="5275" y="9518"/>
                  <a:pt x="3391" y="11214"/>
                </a:cubicBezTo>
              </a:path>
            </a:pathLst>
          </a:custGeom>
          <a:noFill/>
          <a:ln w="28575" cap="flat" cmpd="sng">
            <a:solidFill>
              <a:srgbClr val="7F7F7F"/>
            </a:solidFill>
            <a:prstDash val="dot"/>
            <a:round/>
            <a:headEnd type="triangle" w="med" len="med"/>
            <a:tailEnd type="triangle" w="med" len="med"/>
          </a:ln>
        </p:spPr>
      </p:sp>
      <p:cxnSp>
        <p:nvCxnSpPr>
          <p:cNvPr id="244" name="Google Shape;244;p36"/>
          <p:cNvCxnSpPr>
            <a:stCxn id="241" idx="1"/>
            <a:endCxn id="245" idx="3"/>
          </p:cNvCxnSpPr>
          <p:nvPr/>
        </p:nvCxnSpPr>
        <p:spPr>
          <a:xfrm rot="10800000">
            <a:off x="8558600" y="3700833"/>
            <a:ext cx="1026800" cy="1242000"/>
          </a:xfrm>
          <a:prstGeom prst="straightConnector1">
            <a:avLst/>
          </a:prstGeom>
          <a:noFill/>
          <a:ln w="28575" cap="flat" cmpd="sng">
            <a:solidFill>
              <a:srgbClr val="7F7F7F"/>
            </a:solidFill>
            <a:prstDash val="dashDot"/>
            <a:round/>
            <a:headEnd type="none" w="med" len="med"/>
            <a:tailEnd type="triangle" w="med" len="med"/>
          </a:ln>
        </p:spPr>
      </p:cxnSp>
      <p:cxnSp>
        <p:nvCxnSpPr>
          <p:cNvPr id="246" name="Google Shape;246;p36"/>
          <p:cNvCxnSpPr>
            <a:stCxn id="245" idx="1"/>
            <a:endCxn id="235" idx="3"/>
          </p:cNvCxnSpPr>
          <p:nvPr/>
        </p:nvCxnSpPr>
        <p:spPr>
          <a:xfrm flipH="1">
            <a:off x="5724351" y="3701000"/>
            <a:ext cx="925200" cy="1070800"/>
          </a:xfrm>
          <a:prstGeom prst="straightConnector1">
            <a:avLst/>
          </a:prstGeom>
          <a:noFill/>
          <a:ln w="28575" cap="flat" cmpd="sng">
            <a:solidFill>
              <a:srgbClr val="7F7F7F"/>
            </a:solidFill>
            <a:prstDash val="dot"/>
            <a:round/>
            <a:headEnd type="none" w="med" len="med"/>
            <a:tailEnd type="triangle" w="med" len="med"/>
          </a:ln>
        </p:spPr>
      </p:cxnSp>
      <p:sp>
        <p:nvSpPr>
          <p:cNvPr id="245" name="Google Shape;245;p36"/>
          <p:cNvSpPr/>
          <p:nvPr/>
        </p:nvSpPr>
        <p:spPr>
          <a:xfrm>
            <a:off x="6649551" y="3012200"/>
            <a:ext cx="1909200" cy="1377600"/>
          </a:xfrm>
          <a:prstGeom prst="roundRect">
            <a:avLst>
              <a:gd name="adj" fmla="val 16667"/>
            </a:avLst>
          </a:prstGeom>
          <a:solidFill>
            <a:srgbClr val="445CC7"/>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lgn="ctr"/>
            <a:r>
              <a:rPr lang="en" sz="1867">
                <a:solidFill>
                  <a:srgbClr val="FFFFFF"/>
                </a:solidFill>
              </a:rPr>
              <a:t>Otel Collector</a:t>
            </a:r>
            <a:br>
              <a:rPr lang="en" sz="1867">
                <a:solidFill>
                  <a:srgbClr val="FFFFFF"/>
                </a:solidFill>
              </a:rPr>
            </a:br>
            <a:r>
              <a:rPr lang="en" sz="1867">
                <a:solidFill>
                  <a:srgbClr val="FFFFFF"/>
                </a:solidFill>
              </a:rPr>
              <a:t>(Service)</a:t>
            </a:r>
            <a:endParaRPr sz="1867">
              <a:solidFill>
                <a:srgbClr val="FFFFFF"/>
              </a:solidFill>
            </a:endParaRPr>
          </a:p>
        </p:txBody>
      </p:sp>
      <p:cxnSp>
        <p:nvCxnSpPr>
          <p:cNvPr id="247" name="Google Shape;247;p36"/>
          <p:cNvCxnSpPr>
            <a:stCxn id="245" idx="1"/>
            <a:endCxn id="234" idx="3"/>
          </p:cNvCxnSpPr>
          <p:nvPr/>
        </p:nvCxnSpPr>
        <p:spPr>
          <a:xfrm rot="10800000">
            <a:off x="5724351" y="2630200"/>
            <a:ext cx="925200" cy="1070800"/>
          </a:xfrm>
          <a:prstGeom prst="straightConnector1">
            <a:avLst/>
          </a:prstGeom>
          <a:noFill/>
          <a:ln w="28575" cap="flat" cmpd="sng">
            <a:solidFill>
              <a:srgbClr val="7F7F7F"/>
            </a:solidFill>
            <a:prstDash val="dashDot"/>
            <a:round/>
            <a:headEnd type="none" w="med" len="med"/>
            <a:tailEnd type="triangle" w="med" len="med"/>
          </a:ln>
        </p:spPr>
      </p:cxnSp>
    </p:spTree>
    <p:extLst>
      <p:ext uri="{BB962C8B-B14F-4D97-AF65-F5344CB8AC3E}">
        <p14:creationId xmlns:p14="http://schemas.microsoft.com/office/powerpoint/2010/main" val="14579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10" presetClass="entr" presetSubtype="0" fill="hold" nodeType="withEffect">
                                  <p:stCondLst>
                                    <p:cond delay="0"/>
                                  </p:stCondLst>
                                  <p:childTnLst>
                                    <p:set>
                                      <p:cBhvr>
                                        <p:cTn id="12" dur="1" fill="hold">
                                          <p:stCondLst>
                                            <p:cond delay="0"/>
                                          </p:stCondLst>
                                        </p:cTn>
                                        <p:tgtEl>
                                          <p:spTgt spid="236"/>
                                        </p:tgtEl>
                                        <p:attrNameLst>
                                          <p:attrName>style.visibility</p:attrName>
                                        </p:attrNameLst>
                                      </p:cBhvr>
                                      <p:to>
                                        <p:strVal val="visible"/>
                                      </p:to>
                                    </p:set>
                                    <p:animEffect transition="in" filter="fade">
                                      <p:cBhvr>
                                        <p:cTn id="13" dur="1000"/>
                                        <p:tgtEl>
                                          <p:spTgt spid="236"/>
                                        </p:tgtEl>
                                      </p:cBhvr>
                                    </p:animEffect>
                                  </p:childTnLst>
                                </p:cTn>
                              </p:par>
                              <p:par>
                                <p:cTn id="14" presetID="10" presetClass="entr" presetSubtype="0" fill="hold" nodeType="withEffect">
                                  <p:stCondLst>
                                    <p:cond delay="0"/>
                                  </p:stCondLst>
                                  <p:childTnLst>
                                    <p:set>
                                      <p:cBhvr>
                                        <p:cTn id="15" dur="1" fill="hold">
                                          <p:stCondLst>
                                            <p:cond delay="0"/>
                                          </p:stCondLst>
                                        </p:cTn>
                                        <p:tgtEl>
                                          <p:spTgt spid="237"/>
                                        </p:tgtEl>
                                        <p:attrNameLst>
                                          <p:attrName>style.visibility</p:attrName>
                                        </p:attrNameLst>
                                      </p:cBhvr>
                                      <p:to>
                                        <p:strVal val="visible"/>
                                      </p:to>
                                    </p:set>
                                    <p:animEffect transition="in" filter="fade">
                                      <p:cBhvr>
                                        <p:cTn id="16" dur="1000"/>
                                        <p:tgtEl>
                                          <p:spTgt spid="2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6"/>
                                        </p:tgtEl>
                                        <p:attrNameLst>
                                          <p:attrName>style.visibility</p:attrName>
                                        </p:attrNameLst>
                                      </p:cBhvr>
                                      <p:to>
                                        <p:strVal val="visible"/>
                                      </p:to>
                                    </p:set>
                                    <p:animEffect transition="in" filter="fade">
                                      <p:cBhvr>
                                        <p:cTn id="21" dur="1000"/>
                                        <p:tgtEl>
                                          <p:spTgt spid="226"/>
                                        </p:tgtEl>
                                      </p:cBhvr>
                                    </p:animEffect>
                                  </p:childTnLst>
                                </p:cTn>
                              </p:par>
                              <p:par>
                                <p:cTn id="22" presetID="10" presetClass="entr" presetSubtype="0" fill="hold" nodeType="withEffect">
                                  <p:stCondLst>
                                    <p:cond delay="0"/>
                                  </p:stCondLst>
                                  <p:childTnLst>
                                    <p:set>
                                      <p:cBhvr>
                                        <p:cTn id="23" dur="1" fill="hold">
                                          <p:stCondLst>
                                            <p:cond delay="0"/>
                                          </p:stCondLst>
                                        </p:cTn>
                                        <p:tgtEl>
                                          <p:spTgt spid="228"/>
                                        </p:tgtEl>
                                        <p:attrNameLst>
                                          <p:attrName>style.visibility</p:attrName>
                                        </p:attrNameLst>
                                      </p:cBhvr>
                                      <p:to>
                                        <p:strVal val="visible"/>
                                      </p:to>
                                    </p:set>
                                    <p:animEffect transition="in" filter="fade">
                                      <p:cBhvr>
                                        <p:cTn id="24" dur="1000"/>
                                        <p:tgtEl>
                                          <p:spTgt spid="2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childTnLst>
                                </p:cTn>
                              </p:par>
                              <p:par>
                                <p:cTn id="30" presetID="10" presetClass="entr" presetSubtype="0" fill="hold" nodeType="withEffect">
                                  <p:stCondLst>
                                    <p:cond delay="0"/>
                                  </p:stCondLst>
                                  <p:childTnLst>
                                    <p:set>
                                      <p:cBhvr>
                                        <p:cTn id="31" dur="1" fill="hold">
                                          <p:stCondLst>
                                            <p:cond delay="0"/>
                                          </p:stCondLst>
                                        </p:cTn>
                                        <p:tgtEl>
                                          <p:spTgt spid="239"/>
                                        </p:tgtEl>
                                        <p:attrNameLst>
                                          <p:attrName>style.visibility</p:attrName>
                                        </p:attrNameLst>
                                      </p:cBhvr>
                                      <p:to>
                                        <p:strVal val="visible"/>
                                      </p:to>
                                    </p:set>
                                    <p:animEffect transition="in" filter="fade">
                                      <p:cBhvr>
                                        <p:cTn id="32" dur="1000"/>
                                        <p:tgtEl>
                                          <p:spTgt spid="239"/>
                                        </p:tgtEl>
                                      </p:cBhvr>
                                    </p:animEffect>
                                  </p:childTnLst>
                                </p:cTn>
                              </p:par>
                              <p:par>
                                <p:cTn id="33" presetID="10" presetClass="entr" presetSubtype="0" fill="hold" nodeType="withEffect">
                                  <p:stCondLst>
                                    <p:cond delay="0"/>
                                  </p:stCondLst>
                                  <p:childTnLst>
                                    <p:set>
                                      <p:cBhvr>
                                        <p:cTn id="34" dur="1" fill="hold">
                                          <p:stCondLst>
                                            <p:cond delay="0"/>
                                          </p:stCondLst>
                                        </p:cTn>
                                        <p:tgtEl>
                                          <p:spTgt spid="240"/>
                                        </p:tgtEl>
                                        <p:attrNameLst>
                                          <p:attrName>style.visibility</p:attrName>
                                        </p:attrNameLst>
                                      </p:cBhvr>
                                      <p:to>
                                        <p:strVal val="visible"/>
                                      </p:to>
                                    </p:set>
                                    <p:animEffect transition="in" filter="fade">
                                      <p:cBhvr>
                                        <p:cTn id="35" dur="1000"/>
                                        <p:tgtEl>
                                          <p:spTgt spid="240"/>
                                        </p:tgtEl>
                                      </p:cBhvr>
                                    </p:animEffect>
                                  </p:childTnLst>
                                </p:cTn>
                              </p:par>
                              <p:par>
                                <p:cTn id="36" presetID="10" presetClass="entr" presetSubtype="0" fill="hold" nodeType="withEffect">
                                  <p:stCondLst>
                                    <p:cond delay="0"/>
                                  </p:stCondLst>
                                  <p:childTnLst>
                                    <p:set>
                                      <p:cBhvr>
                                        <p:cTn id="37" dur="1" fill="hold">
                                          <p:stCondLst>
                                            <p:cond delay="0"/>
                                          </p:stCondLst>
                                        </p:cTn>
                                        <p:tgtEl>
                                          <p:spTgt spid="241"/>
                                        </p:tgtEl>
                                        <p:attrNameLst>
                                          <p:attrName>style.visibility</p:attrName>
                                        </p:attrNameLst>
                                      </p:cBhvr>
                                      <p:to>
                                        <p:strVal val="visible"/>
                                      </p:to>
                                    </p:set>
                                    <p:animEffect transition="in" filter="fade">
                                      <p:cBhvr>
                                        <p:cTn id="38" dur="1000"/>
                                        <p:tgtEl>
                                          <p:spTgt spid="241"/>
                                        </p:tgtEl>
                                      </p:cBhvr>
                                    </p:animEffect>
                                  </p:childTnLst>
                                </p:cTn>
                              </p:par>
                              <p:par>
                                <p:cTn id="39" presetID="10" presetClass="entr" presetSubtype="0" fill="hold" nodeType="withEffect">
                                  <p:stCondLst>
                                    <p:cond delay="0"/>
                                  </p:stCondLst>
                                  <p:childTnLst>
                                    <p:set>
                                      <p:cBhvr>
                                        <p:cTn id="40" dur="1" fill="hold">
                                          <p:stCondLst>
                                            <p:cond delay="0"/>
                                          </p:stCondLst>
                                        </p:cTn>
                                        <p:tgtEl>
                                          <p:spTgt spid="242"/>
                                        </p:tgtEl>
                                        <p:attrNameLst>
                                          <p:attrName>style.visibility</p:attrName>
                                        </p:attrNameLst>
                                      </p:cBhvr>
                                      <p:to>
                                        <p:strVal val="visible"/>
                                      </p:to>
                                    </p:set>
                                    <p:animEffect transition="in" filter="fade">
                                      <p:cBhvr>
                                        <p:cTn id="41" dur="1000"/>
                                        <p:tgtEl>
                                          <p:spTgt spid="242"/>
                                        </p:tgtEl>
                                      </p:cBhvr>
                                    </p:animEffect>
                                  </p:childTnLst>
                                </p:cTn>
                              </p:par>
                              <p:par>
                                <p:cTn id="42" presetID="10" presetClass="entr" presetSubtype="0" fill="hold" nodeType="withEffect">
                                  <p:stCondLst>
                                    <p:cond delay="0"/>
                                  </p:stCondLst>
                                  <p:childTnLst>
                                    <p:set>
                                      <p:cBhvr>
                                        <p:cTn id="43" dur="1" fill="hold">
                                          <p:stCondLst>
                                            <p:cond delay="0"/>
                                          </p:stCondLst>
                                        </p:cTn>
                                        <p:tgtEl>
                                          <p:spTgt spid="243"/>
                                        </p:tgtEl>
                                        <p:attrNameLst>
                                          <p:attrName>style.visibility</p:attrName>
                                        </p:attrNameLst>
                                      </p:cBhvr>
                                      <p:to>
                                        <p:strVal val="visible"/>
                                      </p:to>
                                    </p:set>
                                    <p:animEffect transition="in" filter="fade">
                                      <p:cBhvr>
                                        <p:cTn id="44" dur="1000"/>
                                        <p:tgtEl>
                                          <p:spTgt spid="243"/>
                                        </p:tgtEl>
                                      </p:cBhvr>
                                    </p:animEffect>
                                  </p:childTnLst>
                                </p:cTn>
                              </p:par>
                              <p:par>
                                <p:cTn id="45" presetID="10" presetClass="entr" presetSubtype="0" fill="hold" nodeType="with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fade">
                                      <p:cBhvr>
                                        <p:cTn id="47" dur="1000"/>
                                        <p:tgtEl>
                                          <p:spTgt spid="244"/>
                                        </p:tgtEl>
                                      </p:cBhvr>
                                    </p:animEffect>
                                  </p:childTnLst>
                                </p:cTn>
                              </p:par>
                              <p:par>
                                <p:cTn id="48" presetID="10" presetClass="entr" presetSubtype="0" fill="hold" nodeType="withEffect">
                                  <p:stCondLst>
                                    <p:cond delay="0"/>
                                  </p:stCondLst>
                                  <p:childTnLst>
                                    <p:set>
                                      <p:cBhvr>
                                        <p:cTn id="49" dur="1" fill="hold">
                                          <p:stCondLst>
                                            <p:cond delay="0"/>
                                          </p:stCondLst>
                                        </p:cTn>
                                        <p:tgtEl>
                                          <p:spTgt spid="246"/>
                                        </p:tgtEl>
                                        <p:attrNameLst>
                                          <p:attrName>style.visibility</p:attrName>
                                        </p:attrNameLst>
                                      </p:cBhvr>
                                      <p:to>
                                        <p:strVal val="visible"/>
                                      </p:to>
                                    </p:set>
                                    <p:animEffect transition="in" filter="fade">
                                      <p:cBhvr>
                                        <p:cTn id="50" dur="1000"/>
                                        <p:tgtEl>
                                          <p:spTgt spid="246"/>
                                        </p:tgtEl>
                                      </p:cBhvr>
                                    </p:animEffect>
                                  </p:childTnLst>
                                </p:cTn>
                              </p:par>
                              <p:par>
                                <p:cTn id="51" presetID="10" presetClass="entr" presetSubtype="0"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fade">
                                      <p:cBhvr>
                                        <p:cTn id="53" dur="1000"/>
                                        <p:tgtEl>
                                          <p:spTgt spid="245"/>
                                        </p:tgtEl>
                                      </p:cBhvr>
                                    </p:animEffect>
                                  </p:childTnLst>
                                </p:cTn>
                              </p:par>
                              <p:par>
                                <p:cTn id="54" presetID="10" presetClass="entr" presetSubtype="0" fill="hold" nodeType="withEffect">
                                  <p:stCondLst>
                                    <p:cond delay="0"/>
                                  </p:stCondLst>
                                  <p:childTnLst>
                                    <p:set>
                                      <p:cBhvr>
                                        <p:cTn id="55" dur="1" fill="hold">
                                          <p:stCondLst>
                                            <p:cond delay="0"/>
                                          </p:stCondLst>
                                        </p:cTn>
                                        <p:tgtEl>
                                          <p:spTgt spid="247"/>
                                        </p:tgtEl>
                                        <p:attrNameLst>
                                          <p:attrName>style.visibility</p:attrName>
                                        </p:attrNameLst>
                                      </p:cBhvr>
                                      <p:to>
                                        <p:strVal val="visible"/>
                                      </p:to>
                                    </p:set>
                                    <p:animEffect transition="in" filter="fade">
                                      <p:cBhvr>
                                        <p:cTn id="56"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8226-C3C2-5A43-8B00-CDF15D312BC0}"/>
              </a:ext>
            </a:extLst>
          </p:cNvPr>
          <p:cNvSpPr>
            <a:spLocks noGrp="1"/>
          </p:cNvSpPr>
          <p:nvPr>
            <p:ph type="title"/>
          </p:nvPr>
        </p:nvSpPr>
        <p:spPr>
          <a:xfrm>
            <a:off x="685800" y="2492483"/>
            <a:ext cx="5410200" cy="1477328"/>
          </a:xfrm>
        </p:spPr>
        <p:txBody>
          <a:bodyPr/>
          <a:lstStyle/>
          <a:p>
            <a:r>
              <a:rPr lang="en-US" dirty="0"/>
              <a:t>Specifications</a:t>
            </a:r>
          </a:p>
        </p:txBody>
      </p:sp>
      <p:sp>
        <p:nvSpPr>
          <p:cNvPr id="3" name="Text Placeholder 2">
            <a:extLst>
              <a:ext uri="{FF2B5EF4-FFF2-40B4-BE49-F238E27FC236}">
                <a16:creationId xmlns:a16="http://schemas.microsoft.com/office/drawing/2014/main" id="{C0E39361-62D6-FE4B-A53B-392A27B6DC05}"/>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EA71229-71D8-D945-A076-E297C2F03FA7}"/>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50846453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82ffe584bb_0_1222"/>
          <p:cNvSpPr txBox="1">
            <a:spLocks noGrp="1"/>
          </p:cNvSpPr>
          <p:nvPr>
            <p:ph type="title"/>
          </p:nvPr>
        </p:nvSpPr>
        <p:spPr>
          <a:xfrm>
            <a:off x="685800" y="521208"/>
            <a:ext cx="10817400" cy="1033200"/>
          </a:xfrm>
          <a:prstGeom prst="rect">
            <a:avLst/>
          </a:prstGeom>
          <a:noFill/>
          <a:ln>
            <a:noFill/>
          </a:ln>
        </p:spPr>
        <p:txBody>
          <a:bodyPr spcFirstLastPara="1" wrap="square" lIns="0" tIns="0" rIns="0" bIns="0" anchor="b" anchorCtr="0">
            <a:noAutofit/>
          </a:bodyPr>
          <a:lstStyle/>
          <a:p>
            <a:pPr>
              <a:buSzPts val="4200"/>
            </a:pPr>
            <a:r>
              <a:rPr lang="en-US" dirty="0"/>
              <a:t>Tracing Basics</a:t>
            </a:r>
            <a:endParaRPr dirty="0"/>
          </a:p>
        </p:txBody>
      </p:sp>
      <p:sp>
        <p:nvSpPr>
          <p:cNvPr id="748" name="Google Shape;748;g82ffe584bb_0_1222"/>
          <p:cNvSpPr txBox="1">
            <a:spLocks noGrp="1"/>
          </p:cNvSpPr>
          <p:nvPr>
            <p:ph type="body" idx="1"/>
          </p:nvPr>
        </p:nvSpPr>
        <p:spPr>
          <a:xfrm>
            <a:off x="685800" y="1845096"/>
            <a:ext cx="10817400" cy="3804000"/>
          </a:xfrm>
          <a:prstGeom prst="rect">
            <a:avLst/>
          </a:prstGeom>
          <a:noFill/>
          <a:ln>
            <a:noFill/>
          </a:ln>
        </p:spPr>
        <p:txBody>
          <a:bodyPr spcFirstLastPara="1" wrap="square" lIns="0" tIns="0" rIns="0" bIns="0" anchor="t" anchorCtr="0">
            <a:noAutofit/>
          </a:bodyPr>
          <a:lstStyle/>
          <a:p>
            <a:pPr lvl="0" indent="-342900">
              <a:lnSpc>
                <a:spcPct val="100000"/>
              </a:lnSpc>
              <a:spcBef>
                <a:spcPts val="100"/>
              </a:spcBef>
              <a:buSzPts val="1800"/>
              <a:buChar char="●"/>
            </a:pPr>
            <a:r>
              <a:rPr lang="en-US" b="1" dirty="0"/>
              <a:t>Context:</a:t>
            </a:r>
            <a:r>
              <a:rPr lang="en-US" dirty="0"/>
              <a:t> W3C trace-context, B3, etc.</a:t>
            </a:r>
          </a:p>
          <a:p>
            <a:pPr lvl="0" indent="-342900">
              <a:lnSpc>
                <a:spcPct val="100000"/>
              </a:lnSpc>
              <a:spcBef>
                <a:spcPts val="100"/>
              </a:spcBef>
              <a:buSzPts val="1800"/>
              <a:buChar char="●"/>
            </a:pPr>
            <a:r>
              <a:rPr lang="en-US" b="1" dirty="0"/>
              <a:t>Tracer:</a:t>
            </a:r>
            <a:r>
              <a:rPr lang="en-US" dirty="0"/>
              <a:t> get context</a:t>
            </a:r>
          </a:p>
          <a:p>
            <a:pPr lvl="0" indent="-342900">
              <a:lnSpc>
                <a:spcPct val="100000"/>
              </a:lnSpc>
              <a:spcBef>
                <a:spcPts val="100"/>
              </a:spcBef>
              <a:buSzPts val="1800"/>
              <a:buChar char="●"/>
            </a:pPr>
            <a:r>
              <a:rPr lang="en-US" b="1" dirty="0"/>
              <a:t>Spans:</a:t>
            </a:r>
            <a:r>
              <a:rPr lang="en-US" dirty="0"/>
              <a:t> “call” in a trace</a:t>
            </a:r>
          </a:p>
          <a:p>
            <a:pPr lvl="1" indent="-317500">
              <a:lnSpc>
                <a:spcPct val="100000"/>
              </a:lnSpc>
              <a:spcBef>
                <a:spcPts val="100"/>
              </a:spcBef>
              <a:buSzPts val="1400"/>
              <a:buChar char="○"/>
            </a:pPr>
            <a:r>
              <a:rPr lang="en-US" b="1" dirty="0"/>
              <a:t>Kind:</a:t>
            </a:r>
            <a:r>
              <a:rPr lang="en-US" dirty="0"/>
              <a:t> client/server, producer/consumer, internal</a:t>
            </a:r>
          </a:p>
          <a:p>
            <a:pPr lvl="1" indent="-317500">
              <a:lnSpc>
                <a:spcPct val="100000"/>
              </a:lnSpc>
              <a:spcBef>
                <a:spcPts val="100"/>
              </a:spcBef>
              <a:buSzPts val="1400"/>
              <a:buChar char="○"/>
            </a:pPr>
            <a:r>
              <a:rPr lang="en-US" b="1" dirty="0"/>
              <a:t>Attributes:</a:t>
            </a:r>
            <a:r>
              <a:rPr lang="en-US" dirty="0"/>
              <a:t> key/value pairs; tags; metadata</a:t>
            </a:r>
          </a:p>
          <a:p>
            <a:pPr lvl="1" indent="-317500">
              <a:lnSpc>
                <a:spcPct val="100000"/>
              </a:lnSpc>
              <a:spcBef>
                <a:spcPts val="100"/>
              </a:spcBef>
              <a:buSzPts val="1400"/>
              <a:buChar char="○"/>
            </a:pPr>
            <a:r>
              <a:rPr lang="en-US" b="1" dirty="0"/>
              <a:t>Events:</a:t>
            </a:r>
            <a:r>
              <a:rPr lang="en-US" dirty="0"/>
              <a:t> named strings</a:t>
            </a:r>
          </a:p>
          <a:p>
            <a:pPr lvl="1" indent="-317500">
              <a:lnSpc>
                <a:spcPct val="100000"/>
              </a:lnSpc>
              <a:spcBef>
                <a:spcPts val="100"/>
              </a:spcBef>
              <a:buSzPts val="1400"/>
              <a:buChar char="○"/>
            </a:pPr>
            <a:r>
              <a:rPr lang="en-US" b="1" dirty="0"/>
              <a:t>Links:</a:t>
            </a:r>
            <a:r>
              <a:rPr lang="en-US" dirty="0"/>
              <a:t> useful for batch operations</a:t>
            </a:r>
          </a:p>
          <a:p>
            <a:pPr lvl="0" indent="-342900">
              <a:lnSpc>
                <a:spcPct val="100000"/>
              </a:lnSpc>
              <a:spcBef>
                <a:spcPts val="100"/>
              </a:spcBef>
              <a:buSzPts val="1800"/>
              <a:buChar char="●"/>
            </a:pPr>
            <a:r>
              <a:rPr lang="en-US" b="1" dirty="0"/>
              <a:t>Sampler:</a:t>
            </a:r>
            <a:r>
              <a:rPr lang="en-US" dirty="0"/>
              <a:t> always, probabilistic, etc.</a:t>
            </a:r>
          </a:p>
          <a:p>
            <a:pPr lvl="0" indent="-342900">
              <a:lnSpc>
                <a:spcPct val="100000"/>
              </a:lnSpc>
              <a:spcBef>
                <a:spcPts val="100"/>
              </a:spcBef>
              <a:buSzPts val="1800"/>
              <a:buChar char="●"/>
            </a:pPr>
            <a:r>
              <a:rPr lang="en-US" b="1" dirty="0"/>
              <a:t>Span processor:</a:t>
            </a:r>
            <a:r>
              <a:rPr lang="en-US" dirty="0"/>
              <a:t> simple, batch, etc.</a:t>
            </a:r>
          </a:p>
          <a:p>
            <a:pPr lvl="0" indent="-342900">
              <a:lnSpc>
                <a:spcPct val="100000"/>
              </a:lnSpc>
              <a:spcBef>
                <a:spcPts val="100"/>
              </a:spcBef>
              <a:buSzPts val="1800"/>
              <a:buChar char="●"/>
            </a:pPr>
            <a:r>
              <a:rPr lang="en-US" b="1" dirty="0"/>
              <a:t>Exporter:</a:t>
            </a:r>
            <a:r>
              <a:rPr lang="en-US" dirty="0"/>
              <a:t> OTLP, Jaeger, Prometheus, etc.</a:t>
            </a:r>
          </a:p>
        </p:txBody>
      </p:sp>
      <p:sp>
        <p:nvSpPr>
          <p:cNvPr id="749" name="Google Shape;749;g82ffe584bb_0_1222"/>
          <p:cNvSpPr/>
          <p:nvPr/>
        </p:nvSpPr>
        <p:spPr>
          <a:xfrm>
            <a:off x="10703443" y="230521"/>
            <a:ext cx="1488600" cy="663300"/>
          </a:xfrm>
          <a:prstGeom prst="rect">
            <a:avLst/>
          </a:prstGeom>
          <a:solidFill>
            <a:schemeClr val="lt1"/>
          </a:solidFill>
          <a:ln>
            <a:noFill/>
          </a:ln>
        </p:spPr>
        <p:txBody>
          <a:bodyPr spcFirstLastPara="1" wrap="square" lIns="91425" tIns="45700" rIns="91425" bIns="45700" anchor="ctr" anchorCtr="0">
            <a:noAutofit/>
          </a:bodyPr>
          <a:lstStyle/>
          <a:p>
            <a:pPr>
              <a:lnSpc>
                <a:spcPct val="85000"/>
              </a:lnSpc>
            </a:pPr>
            <a:endParaRPr sz="1800">
              <a:solidFill>
                <a:schemeClr val="lt1"/>
              </a:solidFill>
            </a:endParaRPr>
          </a:p>
        </p:txBody>
      </p:sp>
    </p:spTree>
    <p:extLst>
      <p:ext uri="{BB962C8B-B14F-4D97-AF65-F5344CB8AC3E}">
        <p14:creationId xmlns:p14="http://schemas.microsoft.com/office/powerpoint/2010/main" val="396676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051B-4149-E844-9A8E-09229D29A250}"/>
              </a:ext>
            </a:extLst>
          </p:cNvPr>
          <p:cNvSpPr>
            <a:spLocks noGrp="1"/>
          </p:cNvSpPr>
          <p:nvPr>
            <p:ph type="title"/>
          </p:nvPr>
        </p:nvSpPr>
        <p:spPr/>
        <p:txBody>
          <a:bodyPr/>
          <a:lstStyle/>
          <a:p>
            <a:r>
              <a:rPr lang="en-US" dirty="0"/>
              <a:t>Tracing and Semantic Conventions</a:t>
            </a:r>
          </a:p>
        </p:txBody>
      </p:sp>
      <p:sp>
        <p:nvSpPr>
          <p:cNvPr id="3" name="Text Placeholder 2">
            <a:extLst>
              <a:ext uri="{FF2B5EF4-FFF2-40B4-BE49-F238E27FC236}">
                <a16:creationId xmlns:a16="http://schemas.microsoft.com/office/drawing/2014/main" id="{E1626D45-ECDF-EF40-AEDE-904992803445}"/>
              </a:ext>
            </a:extLst>
          </p:cNvPr>
          <p:cNvSpPr>
            <a:spLocks noGrp="1"/>
          </p:cNvSpPr>
          <p:nvPr>
            <p:ph type="body" idx="1"/>
          </p:nvPr>
        </p:nvSpPr>
        <p:spPr/>
        <p:txBody>
          <a:bodyPr/>
          <a:lstStyle/>
          <a:p>
            <a:pPr marL="0" lvl="0" indent="0">
              <a:lnSpc>
                <a:spcPct val="100000"/>
              </a:lnSpc>
              <a:spcBef>
                <a:spcPts val="100"/>
              </a:spcBef>
              <a:buNone/>
            </a:pPr>
            <a:r>
              <a:rPr lang="en-US" dirty="0"/>
              <a:t>In </a:t>
            </a:r>
            <a:r>
              <a:rPr lang="en-US" dirty="0" err="1"/>
              <a:t>OpenTelemetry</a:t>
            </a:r>
            <a:r>
              <a:rPr lang="en-US" dirty="0"/>
              <a:t>, spans can be created freely and it’s up to the implementor to annotate them with attributes specific to the represented operation. </a:t>
            </a:r>
          </a:p>
          <a:p>
            <a:pPr marL="0" lvl="0" indent="0">
              <a:lnSpc>
                <a:spcPct val="100000"/>
              </a:lnSpc>
              <a:spcBef>
                <a:spcPts val="100"/>
              </a:spcBef>
              <a:buNone/>
            </a:pPr>
            <a:r>
              <a:rPr lang="en-US" dirty="0"/>
              <a:t>Some span operations represent calls that use well-known protocols like HTTP or database calls. It is important to unify attribution.</a:t>
            </a:r>
          </a:p>
          <a:p>
            <a:pPr lvl="0" indent="-342900">
              <a:lnSpc>
                <a:spcPct val="100000"/>
              </a:lnSpc>
              <a:spcBef>
                <a:spcPts val="100"/>
              </a:spcBef>
              <a:buSzPts val="1800"/>
              <a:buChar char="●"/>
            </a:pPr>
            <a:r>
              <a:rPr lang="en-US" b="1" dirty="0"/>
              <a:t>HTTP:</a:t>
            </a:r>
            <a:r>
              <a:rPr lang="en-US" dirty="0"/>
              <a:t> </a:t>
            </a:r>
            <a:r>
              <a:rPr lang="en-US" dirty="0" err="1"/>
              <a:t>http.method</a:t>
            </a:r>
            <a:r>
              <a:rPr lang="en-US" dirty="0"/>
              <a:t>, </a:t>
            </a:r>
            <a:r>
              <a:rPr lang="en-US" dirty="0" err="1"/>
              <a:t>http.status_code</a:t>
            </a:r>
            <a:endParaRPr lang="en-US" dirty="0"/>
          </a:p>
          <a:p>
            <a:pPr lvl="0" indent="-342900">
              <a:lnSpc>
                <a:spcPct val="100000"/>
              </a:lnSpc>
              <a:spcBef>
                <a:spcPts val="100"/>
              </a:spcBef>
              <a:buSzPts val="1800"/>
              <a:buChar char="●"/>
            </a:pPr>
            <a:r>
              <a:rPr lang="en-US" b="1" dirty="0"/>
              <a:t>Database:</a:t>
            </a:r>
            <a:r>
              <a:rPr lang="en-US" dirty="0"/>
              <a:t> </a:t>
            </a:r>
            <a:r>
              <a:rPr lang="en-US" dirty="0" err="1"/>
              <a:t>db.type</a:t>
            </a:r>
            <a:r>
              <a:rPr lang="en-US" dirty="0"/>
              <a:t>, </a:t>
            </a:r>
            <a:r>
              <a:rPr lang="en-US" dirty="0" err="1"/>
              <a:t>db.instance</a:t>
            </a:r>
            <a:r>
              <a:rPr lang="en-US" dirty="0"/>
              <a:t>, </a:t>
            </a:r>
            <a:r>
              <a:rPr lang="en-US" dirty="0" err="1"/>
              <a:t>db.statement</a:t>
            </a:r>
            <a:endParaRPr lang="en-US" dirty="0"/>
          </a:p>
          <a:p>
            <a:pPr lvl="0" indent="-342900">
              <a:lnSpc>
                <a:spcPct val="100000"/>
              </a:lnSpc>
              <a:spcBef>
                <a:spcPts val="100"/>
              </a:spcBef>
              <a:buSzPts val="1800"/>
              <a:buChar char="●"/>
            </a:pPr>
            <a:r>
              <a:rPr lang="en-US" b="1" dirty="0"/>
              <a:t>Messaging:</a:t>
            </a:r>
            <a:r>
              <a:rPr lang="en-US" dirty="0"/>
              <a:t> </a:t>
            </a:r>
            <a:r>
              <a:rPr lang="en-US" dirty="0" err="1"/>
              <a:t>messaging.system</a:t>
            </a:r>
            <a:r>
              <a:rPr lang="en-US" dirty="0"/>
              <a:t>, </a:t>
            </a:r>
            <a:r>
              <a:rPr lang="en-US" dirty="0" err="1"/>
              <a:t>messaging.destination</a:t>
            </a:r>
            <a:endParaRPr lang="en-US" dirty="0"/>
          </a:p>
          <a:p>
            <a:pPr lvl="0" indent="-342900">
              <a:lnSpc>
                <a:spcPct val="100000"/>
              </a:lnSpc>
              <a:spcBef>
                <a:spcPts val="100"/>
              </a:spcBef>
              <a:buSzPts val="1800"/>
              <a:buChar char="●"/>
            </a:pPr>
            <a:r>
              <a:rPr lang="en-US" b="1" dirty="0" err="1"/>
              <a:t>FaaS</a:t>
            </a:r>
            <a:r>
              <a:rPr lang="en-US" b="1" dirty="0"/>
              <a:t>:</a:t>
            </a:r>
            <a:r>
              <a:rPr lang="en-US" dirty="0"/>
              <a:t> </a:t>
            </a:r>
            <a:r>
              <a:rPr lang="en-US" dirty="0" err="1"/>
              <a:t>faas.trigger</a:t>
            </a:r>
            <a:endParaRPr lang="en-US" dirty="0"/>
          </a:p>
          <a:p>
            <a:pPr>
              <a:lnSpc>
                <a:spcPct val="100000"/>
              </a:lnSpc>
              <a:spcBef>
                <a:spcPts val="100"/>
              </a:spcBef>
            </a:pPr>
            <a:endParaRPr lang="en-US" dirty="0"/>
          </a:p>
        </p:txBody>
      </p:sp>
      <p:sp>
        <p:nvSpPr>
          <p:cNvPr id="4" name="Text Placeholder 3">
            <a:extLst>
              <a:ext uri="{FF2B5EF4-FFF2-40B4-BE49-F238E27FC236}">
                <a16:creationId xmlns:a16="http://schemas.microsoft.com/office/drawing/2014/main" id="{2CC63116-F664-B04F-9EF1-3433DA2F41B6}"/>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11170904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0977-B959-D047-8E0D-22305A5FFEB2}"/>
              </a:ext>
            </a:extLst>
          </p:cNvPr>
          <p:cNvSpPr>
            <a:spLocks noGrp="1"/>
          </p:cNvSpPr>
          <p:nvPr>
            <p:ph type="title"/>
          </p:nvPr>
        </p:nvSpPr>
        <p:spPr/>
        <p:txBody>
          <a:bodyPr/>
          <a:lstStyle/>
          <a:p>
            <a:r>
              <a:rPr lang="en-US" dirty="0"/>
              <a:t>Metrics Basics</a:t>
            </a:r>
          </a:p>
        </p:txBody>
      </p:sp>
      <p:sp>
        <p:nvSpPr>
          <p:cNvPr id="3" name="Text Placeholder 2">
            <a:extLst>
              <a:ext uri="{FF2B5EF4-FFF2-40B4-BE49-F238E27FC236}">
                <a16:creationId xmlns:a16="http://schemas.microsoft.com/office/drawing/2014/main" id="{3A74885D-D973-8144-8317-AA319423ABDA}"/>
              </a:ext>
            </a:extLst>
          </p:cNvPr>
          <p:cNvSpPr>
            <a:spLocks noGrp="1"/>
          </p:cNvSpPr>
          <p:nvPr>
            <p:ph type="body" idx="1"/>
          </p:nvPr>
        </p:nvSpPr>
        <p:spPr/>
        <p:txBody>
          <a:bodyPr/>
          <a:lstStyle/>
          <a:p>
            <a:pPr lvl="0" indent="-342900">
              <a:spcBef>
                <a:spcPts val="100"/>
              </a:spcBef>
              <a:buSzPts val="1800"/>
              <a:buChar char="●"/>
            </a:pPr>
            <a:r>
              <a:rPr lang="en-US" b="1" dirty="0"/>
              <a:t>Context:</a:t>
            </a:r>
            <a:r>
              <a:rPr lang="en-US" dirty="0"/>
              <a:t> span and correlation</a:t>
            </a:r>
          </a:p>
          <a:p>
            <a:pPr lvl="0" indent="-342900">
              <a:spcBef>
                <a:spcPts val="100"/>
              </a:spcBef>
              <a:buSzPts val="1800"/>
              <a:buChar char="●"/>
            </a:pPr>
            <a:r>
              <a:rPr lang="en-US" b="1" dirty="0"/>
              <a:t>Meter:</a:t>
            </a:r>
            <a:r>
              <a:rPr lang="en-US" dirty="0"/>
              <a:t> used to record a measurement</a:t>
            </a:r>
          </a:p>
          <a:p>
            <a:pPr lvl="0" indent="-342900">
              <a:spcBef>
                <a:spcPts val="100"/>
              </a:spcBef>
              <a:buSzPts val="1800"/>
              <a:buChar char="●"/>
            </a:pPr>
            <a:r>
              <a:rPr lang="en-US" b="1" dirty="0"/>
              <a:t>Raw Measurement</a:t>
            </a:r>
          </a:p>
          <a:p>
            <a:pPr lvl="1" indent="-317500">
              <a:spcBef>
                <a:spcPts val="100"/>
              </a:spcBef>
              <a:buSzPts val="1400"/>
              <a:buChar char="○"/>
            </a:pPr>
            <a:r>
              <a:rPr lang="en-US" b="1" dirty="0"/>
              <a:t>Measure:</a:t>
            </a:r>
            <a:r>
              <a:rPr lang="en-US" dirty="0"/>
              <a:t> name, description, unit of values</a:t>
            </a:r>
          </a:p>
          <a:p>
            <a:pPr lvl="1" indent="-317500">
              <a:spcBef>
                <a:spcPts val="100"/>
              </a:spcBef>
              <a:buSzPts val="1400"/>
              <a:buChar char="○"/>
            </a:pPr>
            <a:r>
              <a:rPr lang="en-US" b="1" dirty="0"/>
              <a:t>Measurement:</a:t>
            </a:r>
            <a:r>
              <a:rPr lang="en-US" dirty="0"/>
              <a:t> single value of a measure</a:t>
            </a:r>
          </a:p>
          <a:p>
            <a:pPr lvl="0" indent="-342900">
              <a:spcBef>
                <a:spcPts val="100"/>
              </a:spcBef>
              <a:buSzPts val="1800"/>
              <a:buChar char="●"/>
            </a:pPr>
            <a:r>
              <a:rPr lang="en-US" b="1" dirty="0"/>
              <a:t>Metric:</a:t>
            </a:r>
            <a:r>
              <a:rPr lang="en-US" dirty="0"/>
              <a:t> a measurement</a:t>
            </a:r>
          </a:p>
          <a:p>
            <a:pPr lvl="1" indent="-317500">
              <a:spcBef>
                <a:spcPts val="100"/>
              </a:spcBef>
              <a:buSzPts val="1400"/>
              <a:buChar char="○"/>
            </a:pPr>
            <a:r>
              <a:rPr lang="en-US" b="1" dirty="0"/>
              <a:t>Kind:</a:t>
            </a:r>
            <a:r>
              <a:rPr lang="en-US" dirty="0"/>
              <a:t> counter, measure, observer</a:t>
            </a:r>
          </a:p>
          <a:p>
            <a:pPr lvl="1" indent="-317500">
              <a:spcBef>
                <a:spcPts val="100"/>
              </a:spcBef>
              <a:buSzPts val="1400"/>
              <a:buChar char="○"/>
            </a:pPr>
            <a:r>
              <a:rPr lang="en-US" b="1" dirty="0"/>
              <a:t>Label:</a:t>
            </a:r>
            <a:r>
              <a:rPr lang="en-US" dirty="0"/>
              <a:t> key/value pair; tag; metadata</a:t>
            </a:r>
          </a:p>
          <a:p>
            <a:pPr lvl="0" indent="-342900">
              <a:spcBef>
                <a:spcPts val="100"/>
              </a:spcBef>
              <a:buSzPts val="1800"/>
              <a:buChar char="●"/>
            </a:pPr>
            <a:r>
              <a:rPr lang="en-US" b="1" dirty="0"/>
              <a:t>Aggregation</a:t>
            </a:r>
            <a:r>
              <a:rPr lang="en-US" dirty="0"/>
              <a:t> </a:t>
            </a:r>
          </a:p>
          <a:p>
            <a:pPr lvl="0" indent="-342900">
              <a:spcBef>
                <a:spcPts val="100"/>
              </a:spcBef>
              <a:buSzPts val="1800"/>
              <a:buChar char="●"/>
            </a:pPr>
            <a:r>
              <a:rPr lang="en-US" b="1" dirty="0"/>
              <a:t>Time</a:t>
            </a:r>
            <a:r>
              <a:rPr lang="en-US" dirty="0"/>
              <a:t> </a:t>
            </a:r>
          </a:p>
        </p:txBody>
      </p:sp>
      <p:sp>
        <p:nvSpPr>
          <p:cNvPr id="4" name="Text Placeholder 3">
            <a:extLst>
              <a:ext uri="{FF2B5EF4-FFF2-40B4-BE49-F238E27FC236}">
                <a16:creationId xmlns:a16="http://schemas.microsoft.com/office/drawing/2014/main" id="{9E233484-455F-DC44-9A0A-FD885950EB4C}"/>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95641426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5391-4B39-3140-9C56-4F59FDAFA1BD}"/>
              </a:ext>
            </a:extLst>
          </p:cNvPr>
          <p:cNvSpPr>
            <a:spLocks noGrp="1"/>
          </p:cNvSpPr>
          <p:nvPr>
            <p:ph type="title"/>
          </p:nvPr>
        </p:nvSpPr>
        <p:spPr/>
        <p:txBody>
          <a:bodyPr/>
          <a:lstStyle/>
          <a:p>
            <a:r>
              <a:rPr lang="en" dirty="0"/>
              <a:t>Resource SDK + Semantic Conventions</a:t>
            </a:r>
            <a:endParaRPr lang="en-US" dirty="0"/>
          </a:p>
        </p:txBody>
      </p:sp>
      <p:sp>
        <p:nvSpPr>
          <p:cNvPr id="3" name="Text Placeholder 2">
            <a:extLst>
              <a:ext uri="{FF2B5EF4-FFF2-40B4-BE49-F238E27FC236}">
                <a16:creationId xmlns:a16="http://schemas.microsoft.com/office/drawing/2014/main" id="{1F145849-FB22-EB42-AEF7-D167E47AC362}"/>
              </a:ext>
            </a:extLst>
          </p:cNvPr>
          <p:cNvSpPr>
            <a:spLocks noGrp="1"/>
          </p:cNvSpPr>
          <p:nvPr>
            <p:ph type="body" idx="1"/>
          </p:nvPr>
        </p:nvSpPr>
        <p:spPr/>
        <p:txBody>
          <a:bodyPr/>
          <a:lstStyle/>
          <a:p>
            <a:pPr marL="0" lvl="0" indent="0">
              <a:lnSpc>
                <a:spcPct val="100000"/>
              </a:lnSpc>
              <a:spcBef>
                <a:spcPts val="600"/>
              </a:spcBef>
              <a:buNone/>
            </a:pPr>
            <a:r>
              <a:rPr lang="en-US" dirty="0"/>
              <a:t>A Resource is an immutable representation of the entity producing telemetry. </a:t>
            </a:r>
          </a:p>
          <a:p>
            <a:pPr marL="0" lvl="0" indent="0">
              <a:lnSpc>
                <a:spcPct val="100000"/>
              </a:lnSpc>
              <a:spcBef>
                <a:spcPts val="600"/>
              </a:spcBef>
              <a:buNone/>
            </a:pPr>
            <a:r>
              <a:rPr lang="en-US" dirty="0"/>
              <a:t>All of these </a:t>
            </a:r>
          </a:p>
          <a:p>
            <a:pPr marL="342900" lvl="0" indent="-342900">
              <a:lnSpc>
                <a:spcPct val="100000"/>
              </a:lnSpc>
              <a:spcBef>
                <a:spcPts val="600"/>
              </a:spcBef>
              <a:buFont typeface="Arial" panose="020B0604020202020204" pitchFamily="34" charset="0"/>
              <a:buChar char="•"/>
            </a:pPr>
            <a:r>
              <a:rPr lang="en-US" b="1" dirty="0"/>
              <a:t>Environment:</a:t>
            </a:r>
            <a:r>
              <a:rPr lang="en-US" dirty="0"/>
              <a:t> Attributes defining a running environment (e.g. cloud)</a:t>
            </a:r>
          </a:p>
          <a:p>
            <a:pPr marL="342900" lvl="0" indent="-342900">
              <a:lnSpc>
                <a:spcPct val="100000"/>
              </a:lnSpc>
              <a:spcBef>
                <a:spcPts val="600"/>
              </a:spcBef>
              <a:buFont typeface="Arial" panose="020B0604020202020204" pitchFamily="34" charset="0"/>
              <a:buChar char="•"/>
            </a:pPr>
            <a:r>
              <a:rPr lang="en-US" b="1" dirty="0"/>
              <a:t>Compute instance:</a:t>
            </a:r>
            <a:r>
              <a:rPr lang="en-US" dirty="0"/>
              <a:t> Attributes defining a computing instance (e.g. host)</a:t>
            </a:r>
          </a:p>
          <a:p>
            <a:pPr marL="342900" lvl="0" indent="-342900">
              <a:lnSpc>
                <a:spcPct val="100000"/>
              </a:lnSpc>
              <a:spcBef>
                <a:spcPts val="600"/>
              </a:spcBef>
              <a:buFont typeface="Arial" panose="020B0604020202020204" pitchFamily="34" charset="0"/>
              <a:buChar char="•"/>
            </a:pPr>
            <a:r>
              <a:rPr lang="en-US" b="1" dirty="0"/>
              <a:t>Deployment service:</a:t>
            </a:r>
            <a:r>
              <a:rPr lang="en-US" dirty="0"/>
              <a:t> Attributes defining a deployment service (e.g. k8s).</a:t>
            </a:r>
          </a:p>
          <a:p>
            <a:pPr marL="342900" lvl="0" indent="-342900">
              <a:lnSpc>
                <a:spcPct val="100000"/>
              </a:lnSpc>
              <a:spcBef>
                <a:spcPts val="600"/>
              </a:spcBef>
              <a:buFont typeface="Arial" panose="020B0604020202020204" pitchFamily="34" charset="0"/>
              <a:buChar char="•"/>
            </a:pPr>
            <a:r>
              <a:rPr lang="en-US" b="1" dirty="0"/>
              <a:t>Compute unit:</a:t>
            </a:r>
            <a:r>
              <a:rPr lang="en-US" dirty="0"/>
              <a:t> Attributes defining a compute unit (e.g. container, process)</a:t>
            </a:r>
          </a:p>
          <a:p>
            <a:pPr>
              <a:lnSpc>
                <a:spcPct val="100000"/>
              </a:lnSpc>
              <a:spcBef>
                <a:spcPts val="100"/>
              </a:spcBef>
            </a:pPr>
            <a:endParaRPr lang="en-US" dirty="0"/>
          </a:p>
        </p:txBody>
      </p:sp>
      <p:sp>
        <p:nvSpPr>
          <p:cNvPr id="4" name="Text Placeholder 3">
            <a:extLst>
              <a:ext uri="{FF2B5EF4-FFF2-40B4-BE49-F238E27FC236}">
                <a16:creationId xmlns:a16="http://schemas.microsoft.com/office/drawing/2014/main" id="{210171D3-1309-1549-B69F-01AE81A77D5B}"/>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27308619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7984-C02A-2146-A180-EE0A3ADEB7C5}"/>
              </a:ext>
            </a:extLst>
          </p:cNvPr>
          <p:cNvSpPr>
            <a:spLocks noGrp="1"/>
          </p:cNvSpPr>
          <p:nvPr>
            <p:ph type="title"/>
          </p:nvPr>
        </p:nvSpPr>
        <p:spPr/>
        <p:txBody>
          <a:bodyPr/>
          <a:lstStyle/>
          <a:p>
            <a:r>
              <a:rPr lang="en" dirty="0" err="1"/>
              <a:t>OpenTelemetry</a:t>
            </a:r>
            <a:r>
              <a:rPr lang="en" dirty="0"/>
              <a:t> and Logs (Incubating!)</a:t>
            </a:r>
            <a:endParaRPr lang="en-US" dirty="0"/>
          </a:p>
        </p:txBody>
      </p:sp>
      <p:sp>
        <p:nvSpPr>
          <p:cNvPr id="3" name="Text Placeholder 2">
            <a:extLst>
              <a:ext uri="{FF2B5EF4-FFF2-40B4-BE49-F238E27FC236}">
                <a16:creationId xmlns:a16="http://schemas.microsoft.com/office/drawing/2014/main" id="{3235A918-A19D-0943-964B-BA9A2303C2F7}"/>
              </a:ext>
            </a:extLst>
          </p:cNvPr>
          <p:cNvSpPr>
            <a:spLocks noGrp="1"/>
          </p:cNvSpPr>
          <p:nvPr>
            <p:ph type="body" idx="1"/>
          </p:nvPr>
        </p:nvSpPr>
        <p:spPr/>
        <p:txBody>
          <a:bodyPr/>
          <a:lstStyle/>
          <a:p>
            <a:pPr lvl="0" indent="-342900">
              <a:lnSpc>
                <a:spcPct val="150000"/>
              </a:lnSpc>
              <a:spcBef>
                <a:spcPts val="0"/>
              </a:spcBef>
              <a:buSzPts val="1800"/>
              <a:buChar char="●"/>
            </a:pPr>
            <a:r>
              <a:rPr lang="en-US" dirty="0"/>
              <a:t>The Log Data Model Specification </a:t>
            </a:r>
            <a:r>
              <a:rPr lang="en-US" sz="900" dirty="0"/>
              <a:t>: </a:t>
            </a:r>
            <a:r>
              <a:rPr lang="en-US" sz="1200" u="sng" dirty="0">
                <a:solidFill>
                  <a:schemeClr val="accent5"/>
                </a:solidFill>
                <a:hlinkClick r:id="rId3"/>
              </a:rPr>
              <a:t>https://github.com/open-telemetry/oteps/blob/master/text/logs/0097-log-data-model.md#motivation</a:t>
            </a:r>
            <a:endParaRPr lang="en-US" sz="2100" dirty="0"/>
          </a:p>
          <a:p>
            <a:pPr lvl="0" indent="-342900">
              <a:lnSpc>
                <a:spcPct val="150000"/>
              </a:lnSpc>
              <a:spcBef>
                <a:spcPts val="0"/>
              </a:spcBef>
              <a:buSzPts val="1800"/>
              <a:buChar char="●"/>
            </a:pPr>
            <a:r>
              <a:rPr lang="en-US" dirty="0"/>
              <a:t>Designed to map existing log formats and be semantically meaningful</a:t>
            </a:r>
          </a:p>
          <a:p>
            <a:pPr lvl="0" indent="-342900">
              <a:lnSpc>
                <a:spcPct val="150000"/>
              </a:lnSpc>
              <a:spcBef>
                <a:spcPts val="0"/>
              </a:spcBef>
              <a:buSzPts val="1800"/>
              <a:buChar char="●"/>
            </a:pPr>
            <a:r>
              <a:rPr lang="en-US" dirty="0"/>
              <a:t>Mapping between log formats should be possible</a:t>
            </a:r>
          </a:p>
          <a:p>
            <a:pPr lvl="0" indent="-342900">
              <a:lnSpc>
                <a:spcPct val="150000"/>
              </a:lnSpc>
              <a:spcBef>
                <a:spcPts val="0"/>
              </a:spcBef>
              <a:buSzPts val="1800"/>
              <a:buChar char="●"/>
            </a:pPr>
            <a:r>
              <a:rPr lang="en-US" dirty="0"/>
              <a:t>Three sorts of logs and events</a:t>
            </a:r>
          </a:p>
          <a:p>
            <a:pPr lvl="1" indent="-317500">
              <a:lnSpc>
                <a:spcPct val="150000"/>
              </a:lnSpc>
              <a:spcBef>
                <a:spcPts val="0"/>
              </a:spcBef>
              <a:buSzPts val="1400"/>
              <a:buChar char="○"/>
            </a:pPr>
            <a:r>
              <a:rPr lang="en-US" dirty="0"/>
              <a:t>System Formats</a:t>
            </a:r>
          </a:p>
          <a:p>
            <a:pPr lvl="1" indent="-317500">
              <a:lnSpc>
                <a:spcPct val="150000"/>
              </a:lnSpc>
              <a:spcBef>
                <a:spcPts val="0"/>
              </a:spcBef>
              <a:buSzPts val="1400"/>
              <a:buChar char="○"/>
            </a:pPr>
            <a:r>
              <a:rPr lang="en-US" dirty="0"/>
              <a:t>Third-party applications</a:t>
            </a:r>
          </a:p>
          <a:p>
            <a:pPr lvl="1" indent="-317500">
              <a:lnSpc>
                <a:spcPct val="150000"/>
              </a:lnSpc>
              <a:spcBef>
                <a:spcPts val="0"/>
              </a:spcBef>
              <a:buSzPts val="1400"/>
              <a:buChar char="○"/>
            </a:pPr>
            <a:r>
              <a:rPr lang="en-US" dirty="0"/>
              <a:t>First-party applications</a:t>
            </a:r>
          </a:p>
        </p:txBody>
      </p:sp>
      <p:sp>
        <p:nvSpPr>
          <p:cNvPr id="4" name="Text Placeholder 3">
            <a:extLst>
              <a:ext uri="{FF2B5EF4-FFF2-40B4-BE49-F238E27FC236}">
                <a16:creationId xmlns:a16="http://schemas.microsoft.com/office/drawing/2014/main" id="{15097CD1-C751-2340-B382-EB84B531342C}"/>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6338598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A583-6E35-404A-8067-6DE5D800D9F2}"/>
              </a:ext>
            </a:extLst>
          </p:cNvPr>
          <p:cNvSpPr>
            <a:spLocks noGrp="1"/>
          </p:cNvSpPr>
          <p:nvPr>
            <p:ph type="title"/>
          </p:nvPr>
        </p:nvSpPr>
        <p:spPr/>
        <p:txBody>
          <a:bodyPr/>
          <a:lstStyle/>
          <a:p>
            <a:r>
              <a:rPr lang="en" dirty="0" err="1"/>
              <a:t>OpenTelemetry</a:t>
            </a:r>
            <a:r>
              <a:rPr lang="en" dirty="0"/>
              <a:t> and Logs</a:t>
            </a:r>
            <a:endParaRPr lang="en-US" dirty="0"/>
          </a:p>
        </p:txBody>
      </p:sp>
      <p:sp>
        <p:nvSpPr>
          <p:cNvPr id="4" name="Text Placeholder 3">
            <a:extLst>
              <a:ext uri="{FF2B5EF4-FFF2-40B4-BE49-F238E27FC236}">
                <a16:creationId xmlns:a16="http://schemas.microsoft.com/office/drawing/2014/main" id="{2D0F7777-12F5-CD48-854A-F23AA96A1680}"/>
              </a:ext>
            </a:extLst>
          </p:cNvPr>
          <p:cNvSpPr>
            <a:spLocks noGrp="1"/>
          </p:cNvSpPr>
          <p:nvPr>
            <p:ph type="body" idx="2"/>
          </p:nvPr>
        </p:nvSpPr>
        <p:spPr/>
        <p:txBody>
          <a:bodyPr/>
          <a:lstStyle/>
          <a:p>
            <a:endParaRPr lang="en-US"/>
          </a:p>
        </p:txBody>
      </p:sp>
      <p:graphicFrame>
        <p:nvGraphicFramePr>
          <p:cNvPr id="5" name="Google Shape;322;p45">
            <a:extLst>
              <a:ext uri="{FF2B5EF4-FFF2-40B4-BE49-F238E27FC236}">
                <a16:creationId xmlns:a16="http://schemas.microsoft.com/office/drawing/2014/main" id="{ECB57181-9500-234F-8FAA-767C0232F8FF}"/>
              </a:ext>
            </a:extLst>
          </p:cNvPr>
          <p:cNvGraphicFramePr/>
          <p:nvPr>
            <p:extLst>
              <p:ext uri="{D42A27DB-BD31-4B8C-83A1-F6EECF244321}">
                <p14:modId xmlns:p14="http://schemas.microsoft.com/office/powerpoint/2010/main" val="2109680072"/>
              </p:ext>
            </p:extLst>
          </p:nvPr>
        </p:nvGraphicFramePr>
        <p:xfrm>
          <a:off x="5584807" y="2212079"/>
          <a:ext cx="5583936" cy="3829496"/>
        </p:xfrm>
        <a:graphic>
          <a:graphicData uri="http://schemas.openxmlformats.org/drawingml/2006/table">
            <a:tbl>
              <a:tblPr>
                <a:noFill/>
              </a:tblPr>
              <a:tblGrid>
                <a:gridCol w="1749012">
                  <a:extLst>
                    <a:ext uri="{9D8B030D-6E8A-4147-A177-3AD203B41FA5}">
                      <a16:colId xmlns:a16="http://schemas.microsoft.com/office/drawing/2014/main" val="20000"/>
                    </a:ext>
                  </a:extLst>
                </a:gridCol>
                <a:gridCol w="3834924">
                  <a:extLst>
                    <a:ext uri="{9D8B030D-6E8A-4147-A177-3AD203B41FA5}">
                      <a16:colId xmlns:a16="http://schemas.microsoft.com/office/drawing/2014/main" val="20001"/>
                    </a:ext>
                  </a:extLst>
                </a:gridCol>
              </a:tblGrid>
              <a:tr h="348136">
                <a:tc>
                  <a:txBody>
                    <a:bodyPr/>
                    <a:lstStyle/>
                    <a:p>
                      <a:pPr marL="0" marR="0" lvl="0" indent="0" algn="l" rtl="0">
                        <a:spcBef>
                          <a:spcPts val="0"/>
                        </a:spcBef>
                        <a:spcAft>
                          <a:spcPts val="0"/>
                        </a:spcAft>
                        <a:buNone/>
                      </a:pPr>
                      <a:r>
                        <a:rPr lang="en" sz="1400" b="1" u="none" strike="noStrike" cap="none">
                          <a:latin typeface="Raleway"/>
                          <a:ea typeface="Raleway"/>
                          <a:cs typeface="Raleway"/>
                          <a:sym typeface="Raleway"/>
                        </a:rPr>
                        <a:t>Field Name</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400" b="1">
                          <a:latin typeface="Raleway"/>
                          <a:ea typeface="Raleway"/>
                          <a:cs typeface="Raleway"/>
                          <a:sym typeface="Raleway"/>
                        </a:rPr>
                        <a:t>Description</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48136">
                <a:tc>
                  <a:txBody>
                    <a:bodyPr/>
                    <a:lstStyle/>
                    <a:p>
                      <a:pPr marL="0" marR="0" lvl="0" indent="0" algn="l" rtl="0">
                        <a:spcBef>
                          <a:spcPts val="0"/>
                        </a:spcBef>
                        <a:spcAft>
                          <a:spcPts val="0"/>
                        </a:spcAft>
                        <a:buNone/>
                      </a:pPr>
                      <a:r>
                        <a:rPr lang="en" sz="1400" dirty="0">
                          <a:latin typeface="Raleway"/>
                          <a:ea typeface="Raleway"/>
                          <a:cs typeface="Raleway"/>
                          <a:sym typeface="Raleway"/>
                        </a:rPr>
                        <a:t>Timestamp</a:t>
                      </a:r>
                      <a:endParaRPr sz="2000" dirty="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Time when the event occurred.</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TraceId</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Request trace id.</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extLst>
                  <a:ext uri="{0D108BD9-81ED-4DB2-BD59-A6C34878D82A}">
                    <a16:rowId xmlns:a16="http://schemas.microsoft.com/office/drawing/2014/main" val="10002"/>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SpanId</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Request span id.</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TraceFlags</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W3C trace flag.</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extLst>
                  <a:ext uri="{0D108BD9-81ED-4DB2-BD59-A6C34878D82A}">
                    <a16:rowId xmlns:a16="http://schemas.microsoft.com/office/drawing/2014/main" val="10004"/>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SeverityText</a:t>
                      </a:r>
                      <a:endParaRPr sz="14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The severity text (also known as log level).</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SeverityNumber</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Numerical value of the severity.</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extLst>
                  <a:ext uri="{0D108BD9-81ED-4DB2-BD59-A6C34878D82A}">
                    <a16:rowId xmlns:a16="http://schemas.microsoft.com/office/drawing/2014/main" val="10006"/>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Name</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Short event identifier.</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Body</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tc>
                  <a:txBody>
                    <a:bodyPr/>
                    <a:lstStyle/>
                    <a:p>
                      <a:pPr marL="0" marR="0" lvl="0" indent="0" algn="l" rtl="0">
                        <a:spcBef>
                          <a:spcPts val="0"/>
                        </a:spcBef>
                        <a:spcAft>
                          <a:spcPts val="0"/>
                        </a:spcAft>
                        <a:buNone/>
                      </a:pPr>
                      <a:r>
                        <a:rPr lang="en" sz="1400" dirty="0">
                          <a:latin typeface="Raleway"/>
                          <a:ea typeface="Raleway"/>
                          <a:cs typeface="Raleway"/>
                          <a:sym typeface="Raleway"/>
                        </a:rPr>
                        <a:t>The body of the log record.</a:t>
                      </a:r>
                      <a:endParaRPr sz="2000" dirty="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extLst>
                  <a:ext uri="{0D108BD9-81ED-4DB2-BD59-A6C34878D82A}">
                    <a16:rowId xmlns:a16="http://schemas.microsoft.com/office/drawing/2014/main" val="10008"/>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Resource</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 sz="1400">
                          <a:latin typeface="Raleway"/>
                          <a:ea typeface="Raleway"/>
                          <a:cs typeface="Raleway"/>
                          <a:sym typeface="Raleway"/>
                        </a:rPr>
                        <a:t>Describes the source of the log.</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48136">
                <a:tc>
                  <a:txBody>
                    <a:bodyPr/>
                    <a:lstStyle/>
                    <a:p>
                      <a:pPr marL="0" marR="0" lvl="0" indent="0" algn="l" rtl="0">
                        <a:spcBef>
                          <a:spcPts val="0"/>
                        </a:spcBef>
                        <a:spcAft>
                          <a:spcPts val="0"/>
                        </a:spcAft>
                        <a:buNone/>
                      </a:pPr>
                      <a:r>
                        <a:rPr lang="en" sz="1400">
                          <a:latin typeface="Raleway"/>
                          <a:ea typeface="Raleway"/>
                          <a:cs typeface="Raleway"/>
                          <a:sym typeface="Raleway"/>
                        </a:rPr>
                        <a:t>Attributes</a:t>
                      </a:r>
                      <a:endParaRPr sz="200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tc>
                  <a:txBody>
                    <a:bodyPr/>
                    <a:lstStyle/>
                    <a:p>
                      <a:pPr marL="0" marR="0" lvl="0" indent="0" algn="l" rtl="0">
                        <a:spcBef>
                          <a:spcPts val="0"/>
                        </a:spcBef>
                        <a:spcAft>
                          <a:spcPts val="0"/>
                        </a:spcAft>
                        <a:buNone/>
                      </a:pPr>
                      <a:r>
                        <a:rPr lang="en" sz="1400" dirty="0">
                          <a:latin typeface="Raleway"/>
                          <a:ea typeface="Raleway"/>
                          <a:cs typeface="Raleway"/>
                          <a:sym typeface="Raleway"/>
                        </a:rPr>
                        <a:t>Additional information about the event.</a:t>
                      </a:r>
                      <a:endParaRPr sz="2000" dirty="0">
                        <a:latin typeface="Raleway"/>
                        <a:ea typeface="Raleway"/>
                        <a:cs typeface="Raleway"/>
                        <a:sym typeface="Raleway"/>
                      </a:endParaRPr>
                    </a:p>
                  </a:txBody>
                  <a:tcPr marL="47475" marR="47475" marT="21925" marB="21925" anchor="ctr">
                    <a:lnL w="9525" cap="flat" cmpd="sng">
                      <a:solidFill>
                        <a:srgbClr val="DFE2E5"/>
                      </a:solidFill>
                      <a:prstDash val="solid"/>
                      <a:round/>
                      <a:headEnd type="none" w="sm" len="sm"/>
                      <a:tailEnd type="none" w="sm" len="sm"/>
                    </a:lnL>
                    <a:lnR w="9525" cap="flat" cmpd="sng">
                      <a:solidFill>
                        <a:srgbClr val="DFE2E5"/>
                      </a:solidFill>
                      <a:prstDash val="solid"/>
                      <a:round/>
                      <a:headEnd type="none" w="sm" len="sm"/>
                      <a:tailEnd type="none" w="sm" len="sm"/>
                    </a:lnR>
                    <a:lnT w="9525" cap="flat" cmpd="sng">
                      <a:solidFill>
                        <a:srgbClr val="DFE2E5"/>
                      </a:solidFill>
                      <a:prstDash val="solid"/>
                      <a:round/>
                      <a:headEnd type="none" w="sm" len="sm"/>
                      <a:tailEnd type="none" w="sm" len="sm"/>
                    </a:lnT>
                    <a:lnB w="9525" cap="flat" cmpd="sng">
                      <a:solidFill>
                        <a:srgbClr val="DFE2E5"/>
                      </a:solidFill>
                      <a:prstDash val="solid"/>
                      <a:round/>
                      <a:headEnd type="none" w="sm" len="sm"/>
                      <a:tailEnd type="none" w="sm" len="sm"/>
                    </a:lnB>
                    <a:solidFill>
                      <a:srgbClr val="F6F8FA"/>
                    </a:solidFill>
                  </a:tcPr>
                </a:tc>
                <a:extLst>
                  <a:ext uri="{0D108BD9-81ED-4DB2-BD59-A6C34878D82A}">
                    <a16:rowId xmlns:a16="http://schemas.microsoft.com/office/drawing/2014/main" val="10010"/>
                  </a:ext>
                </a:extLst>
              </a:tr>
            </a:tbl>
          </a:graphicData>
        </a:graphic>
      </p:graphicFrame>
      <p:sp>
        <p:nvSpPr>
          <p:cNvPr id="6" name="Google Shape;323;p45">
            <a:extLst>
              <a:ext uri="{FF2B5EF4-FFF2-40B4-BE49-F238E27FC236}">
                <a16:creationId xmlns:a16="http://schemas.microsoft.com/office/drawing/2014/main" id="{938886FD-6A81-5643-ABAA-DAFD75E814B7}"/>
              </a:ext>
            </a:extLst>
          </p:cNvPr>
          <p:cNvSpPr txBox="1"/>
          <p:nvPr/>
        </p:nvSpPr>
        <p:spPr>
          <a:xfrm>
            <a:off x="685800" y="2212079"/>
            <a:ext cx="4550079" cy="3579112"/>
          </a:xfrm>
          <a:prstGeom prst="rect">
            <a:avLst/>
          </a:prstGeom>
          <a:noFill/>
          <a:ln>
            <a:noFill/>
          </a:ln>
        </p:spPr>
        <p:txBody>
          <a:bodyPr spcFirstLastPara="1" wrap="square" lIns="0" tIns="0" rIns="0" bIns="0" anchor="t" anchorCtr="0">
            <a:noAutofit/>
          </a:bodyPr>
          <a:lstStyle/>
          <a:p>
            <a:pPr marL="0" marR="0" lvl="0" indent="-107950" algn="l" rtl="0">
              <a:lnSpc>
                <a:spcPct val="150000"/>
              </a:lnSpc>
              <a:spcBef>
                <a:spcPts val="0"/>
              </a:spcBef>
              <a:spcAft>
                <a:spcPts val="0"/>
              </a:spcAft>
              <a:buClr>
                <a:schemeClr val="dk1"/>
              </a:buClr>
              <a:buSzPts val="1700"/>
              <a:buFont typeface="Raleway"/>
              <a:buChar char="​"/>
            </a:pPr>
            <a:r>
              <a:rPr lang="en" sz="2400" i="0" u="none" strike="noStrike" cap="none" dirty="0">
                <a:solidFill>
                  <a:schemeClr val="dk1"/>
                </a:solidFill>
                <a:latin typeface="Raleway"/>
                <a:ea typeface="Raleway"/>
                <a:cs typeface="Raleway"/>
                <a:sym typeface="Raleway"/>
              </a:rPr>
              <a:t>Two Field Kinds:</a:t>
            </a:r>
            <a:endParaRPr sz="2400" dirty="0">
              <a:solidFill>
                <a:schemeClr val="dk1"/>
              </a:solidFill>
              <a:latin typeface="Raleway"/>
              <a:ea typeface="Raleway"/>
              <a:cs typeface="Raleway"/>
              <a:sym typeface="Raleway"/>
            </a:endParaRPr>
          </a:p>
          <a:p>
            <a:pPr marL="457200" marR="0" lvl="0" indent="-336550" algn="l" rtl="0">
              <a:lnSpc>
                <a:spcPct val="150000"/>
              </a:lnSpc>
              <a:spcBef>
                <a:spcPts val="0"/>
              </a:spcBef>
              <a:spcAft>
                <a:spcPts val="0"/>
              </a:spcAft>
              <a:buClr>
                <a:schemeClr val="dk1"/>
              </a:buClr>
              <a:buSzPts val="1700"/>
              <a:buFont typeface="Raleway"/>
              <a:buChar char="●"/>
            </a:pPr>
            <a:r>
              <a:rPr lang="en" sz="2400" i="0" u="none" strike="noStrike" cap="none" dirty="0">
                <a:solidFill>
                  <a:schemeClr val="dk1"/>
                </a:solidFill>
                <a:latin typeface="Raleway"/>
                <a:ea typeface="Raleway"/>
                <a:cs typeface="Raleway"/>
                <a:sym typeface="Raleway"/>
              </a:rPr>
              <a:t>Named top-level fields</a:t>
            </a:r>
            <a:endParaRPr sz="1600" dirty="0">
              <a:latin typeface="Raleway"/>
              <a:ea typeface="Raleway"/>
              <a:cs typeface="Raleway"/>
              <a:sym typeface="Raleway"/>
            </a:endParaRPr>
          </a:p>
          <a:p>
            <a:pPr marL="457200" marR="0" lvl="0" indent="-336550" algn="l" rtl="0">
              <a:lnSpc>
                <a:spcPct val="150000"/>
              </a:lnSpc>
              <a:spcBef>
                <a:spcPts val="0"/>
              </a:spcBef>
              <a:spcAft>
                <a:spcPts val="0"/>
              </a:spcAft>
              <a:buClr>
                <a:schemeClr val="dk1"/>
              </a:buClr>
              <a:buSzPts val="1700"/>
              <a:buFont typeface="Raleway"/>
              <a:buChar char="●"/>
            </a:pPr>
            <a:r>
              <a:rPr lang="en" sz="2400" i="0" u="none" strike="noStrike" cap="none" dirty="0">
                <a:solidFill>
                  <a:schemeClr val="dk1"/>
                </a:solidFill>
                <a:latin typeface="Raleway"/>
                <a:ea typeface="Raleway"/>
                <a:cs typeface="Raleway"/>
                <a:sym typeface="Raleway"/>
              </a:rPr>
              <a:t>Fields stored in key/value pairs</a:t>
            </a:r>
            <a:endParaRPr sz="1600" dirty="0">
              <a:latin typeface="Raleway"/>
              <a:ea typeface="Raleway"/>
              <a:cs typeface="Raleway"/>
              <a:sym typeface="Raleway"/>
            </a:endParaRPr>
          </a:p>
        </p:txBody>
      </p:sp>
    </p:spTree>
    <p:extLst>
      <p:ext uri="{BB962C8B-B14F-4D97-AF65-F5344CB8AC3E}">
        <p14:creationId xmlns:p14="http://schemas.microsoft.com/office/powerpoint/2010/main" val="894901154"/>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30;p46" descr="A close up of a computer sitting on top of a desk&#10;&#10;Description automatically generated">
            <a:extLst>
              <a:ext uri="{FF2B5EF4-FFF2-40B4-BE49-F238E27FC236}">
                <a16:creationId xmlns:a16="http://schemas.microsoft.com/office/drawing/2014/main" id="{580F14D2-7090-344F-A608-00935CA00233}"/>
              </a:ext>
            </a:extLst>
          </p:cNvPr>
          <p:cNvPicPr preferRelativeResize="0"/>
          <p:nvPr/>
        </p:nvPicPr>
        <p:blipFill rotWithShape="1">
          <a:blip r:embed="rId2"/>
          <a:stretch/>
        </p:blipFill>
        <p:spPr>
          <a:xfrm>
            <a:off x="0" y="2098451"/>
            <a:ext cx="3986664" cy="2661098"/>
          </a:xfrm>
          <a:prstGeom prst="rect">
            <a:avLst/>
          </a:prstGeom>
          <a:noFill/>
          <a:ln>
            <a:noFill/>
          </a:ln>
        </p:spPr>
      </p:pic>
      <p:sp>
        <p:nvSpPr>
          <p:cNvPr id="3" name="Text Placeholder 2">
            <a:extLst>
              <a:ext uri="{FF2B5EF4-FFF2-40B4-BE49-F238E27FC236}">
                <a16:creationId xmlns:a16="http://schemas.microsoft.com/office/drawing/2014/main" id="{0221CE84-6B5E-B34B-89D1-9F89BF18DC7C}"/>
              </a:ext>
            </a:extLst>
          </p:cNvPr>
          <p:cNvSpPr>
            <a:spLocks noGrp="1"/>
          </p:cNvSpPr>
          <p:nvPr>
            <p:ph type="body" idx="1"/>
          </p:nvPr>
        </p:nvSpPr>
        <p:spPr>
          <a:xfrm>
            <a:off x="4530022" y="2156766"/>
            <a:ext cx="6976176" cy="3804808"/>
          </a:xfrm>
        </p:spPr>
        <p:txBody>
          <a:bodyPr wrap="square" anchor="t">
            <a:normAutofit/>
          </a:bodyPr>
          <a:lstStyle/>
          <a:p>
            <a:pPr marL="0" lvl="0" indent="0">
              <a:spcBef>
                <a:spcPts val="0"/>
              </a:spcBef>
              <a:buNone/>
            </a:pPr>
            <a:r>
              <a:rPr lang="en-US"/>
              <a:t>Debugging for complex systems is iterative</a:t>
            </a:r>
          </a:p>
          <a:p>
            <a:pPr lvl="0" indent="-342900">
              <a:spcBef>
                <a:spcPts val="1700"/>
              </a:spcBef>
              <a:buSzPts val="1800"/>
              <a:buChar char="●"/>
            </a:pPr>
            <a:r>
              <a:rPr lang="en-US"/>
              <a:t>Start with a high-level metric </a:t>
            </a:r>
          </a:p>
          <a:p>
            <a:pPr lvl="0" indent="-342900">
              <a:spcBef>
                <a:spcPts val="0"/>
              </a:spcBef>
              <a:buSzPts val="1800"/>
              <a:buChar char="●"/>
            </a:pPr>
            <a:r>
              <a:rPr lang="en-US"/>
              <a:t>Drill down and detangle based on </a:t>
            </a:r>
            <a:br>
              <a:rPr lang="en-US"/>
            </a:br>
            <a:r>
              <a:rPr lang="en-US"/>
              <a:t>fine-grained data/observations</a:t>
            </a:r>
          </a:p>
          <a:p>
            <a:pPr lvl="0" indent="-342900">
              <a:spcBef>
                <a:spcPts val="0"/>
              </a:spcBef>
              <a:buSzPts val="1800"/>
              <a:buChar char="●"/>
            </a:pPr>
            <a:r>
              <a:rPr lang="en-US"/>
              <a:t>Make the right deductions </a:t>
            </a:r>
            <a:br>
              <a:rPr lang="en-US"/>
            </a:br>
            <a:r>
              <a:rPr lang="en-US"/>
              <a:t>based on the evidence</a:t>
            </a:r>
          </a:p>
          <a:p>
            <a:endParaRPr lang="en-US" dirty="0"/>
          </a:p>
        </p:txBody>
      </p:sp>
      <p:sp>
        <p:nvSpPr>
          <p:cNvPr id="10" name="Title 3">
            <a:extLst>
              <a:ext uri="{FF2B5EF4-FFF2-40B4-BE49-F238E27FC236}">
                <a16:creationId xmlns:a16="http://schemas.microsoft.com/office/drawing/2014/main" id="{9BAC805F-F761-4EA3-BC9E-6BDB7A7F4FE4}"/>
              </a:ext>
            </a:extLst>
          </p:cNvPr>
          <p:cNvSpPr>
            <a:spLocks noGrp="1"/>
          </p:cNvSpPr>
          <p:nvPr>
            <p:ph type="title"/>
          </p:nvPr>
        </p:nvSpPr>
        <p:spPr>
          <a:xfrm>
            <a:off x="4530024" y="818776"/>
            <a:ext cx="6976176" cy="802205"/>
          </a:xfrm>
        </p:spPr>
        <p:txBody>
          <a:bodyPr/>
          <a:lstStyle/>
          <a:p>
            <a:r>
              <a:rPr lang="en" dirty="0"/>
              <a:t>Observability drives Evidence-based Debugging</a:t>
            </a:r>
            <a:endParaRPr lang="en-US" dirty="0"/>
          </a:p>
        </p:txBody>
      </p:sp>
    </p:spTree>
    <p:extLst>
      <p:ext uri="{BB962C8B-B14F-4D97-AF65-F5344CB8AC3E}">
        <p14:creationId xmlns:p14="http://schemas.microsoft.com/office/powerpoint/2010/main" val="131703458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8380630-AE11-634D-A732-26675C5195E8}"/>
              </a:ext>
            </a:extLst>
          </p:cNvPr>
          <p:cNvSpPr>
            <a:spLocks noGrp="1"/>
          </p:cNvSpPr>
          <p:nvPr>
            <p:ph type="body" idx="1"/>
          </p:nvPr>
        </p:nvSpPr>
        <p:spPr>
          <a:xfrm>
            <a:off x="1185871" y="498465"/>
            <a:ext cx="5721352" cy="5364162"/>
          </a:xfrm>
        </p:spPr>
        <p:txBody>
          <a:bodyPr>
            <a:normAutofit/>
          </a:bodyPr>
          <a:lstStyle/>
          <a:p>
            <a:r>
              <a:rPr lang="en-US" sz="4400" dirty="0"/>
              <a:t>Data is the driving factor for Observability </a:t>
            </a:r>
          </a:p>
        </p:txBody>
      </p:sp>
      <p:pic>
        <p:nvPicPr>
          <p:cNvPr id="2" name="Image 1">
            <a:extLst>
              <a:ext uri="{FF2B5EF4-FFF2-40B4-BE49-F238E27FC236}">
                <a16:creationId xmlns:a16="http://schemas.microsoft.com/office/drawing/2014/main" id="{EDDDAC04-6654-974C-AF9C-8C308A30B53E}"/>
              </a:ext>
            </a:extLst>
          </p:cNvPr>
          <p:cNvPicPr>
            <a:picLocks noChangeAspect="1"/>
          </p:cNvPicPr>
          <p:nvPr/>
        </p:nvPicPr>
        <p:blipFill>
          <a:blip r:embed="rId3">
            <a:duotone>
              <a:schemeClr val="accent1">
                <a:shade val="45000"/>
                <a:satMod val="135000"/>
              </a:schemeClr>
              <a:prstClr val="white"/>
            </a:duotone>
            <a:alphaModFix/>
          </a:blip>
          <a:stretch>
            <a:fillRect/>
          </a:stretch>
        </p:blipFill>
        <p:spPr>
          <a:xfrm>
            <a:off x="-96982" y="2406114"/>
            <a:ext cx="12385964" cy="4190584"/>
          </a:xfrm>
          <a:prstGeom prst="rect">
            <a:avLst/>
          </a:prstGeom>
        </p:spPr>
      </p:pic>
    </p:spTree>
    <p:extLst>
      <p:ext uri="{BB962C8B-B14F-4D97-AF65-F5344CB8AC3E}">
        <p14:creationId xmlns:p14="http://schemas.microsoft.com/office/powerpoint/2010/main" val="154889395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8BE4-4B80-224F-94BB-A63CE549543A}"/>
              </a:ext>
            </a:extLst>
          </p:cNvPr>
          <p:cNvSpPr>
            <a:spLocks noGrp="1"/>
          </p:cNvSpPr>
          <p:nvPr>
            <p:ph type="title"/>
          </p:nvPr>
        </p:nvSpPr>
        <p:spPr>
          <a:xfrm>
            <a:off x="685800" y="3231147"/>
            <a:ext cx="5067299" cy="738664"/>
          </a:xfrm>
        </p:spPr>
        <p:txBody>
          <a:bodyPr/>
          <a:lstStyle/>
          <a:p>
            <a:r>
              <a:rPr lang="en-US" dirty="0"/>
              <a:t>Collector</a:t>
            </a:r>
          </a:p>
        </p:txBody>
      </p:sp>
      <p:sp>
        <p:nvSpPr>
          <p:cNvPr id="3" name="Text Placeholder 2">
            <a:extLst>
              <a:ext uri="{FF2B5EF4-FFF2-40B4-BE49-F238E27FC236}">
                <a16:creationId xmlns:a16="http://schemas.microsoft.com/office/drawing/2014/main" id="{F45D28AD-C49A-954D-A40C-D32A46020D60}"/>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EEE1BAC3-1DF2-7048-BBE5-4284CB28CF0B}"/>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77892893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A583-6E35-404A-8067-6DE5D800D9F2}"/>
              </a:ext>
            </a:extLst>
          </p:cNvPr>
          <p:cNvSpPr>
            <a:spLocks noGrp="1"/>
          </p:cNvSpPr>
          <p:nvPr>
            <p:ph type="title"/>
          </p:nvPr>
        </p:nvSpPr>
        <p:spPr/>
        <p:txBody>
          <a:bodyPr/>
          <a:lstStyle/>
          <a:p>
            <a:r>
              <a:rPr lang="en" dirty="0"/>
              <a:t>Objectives</a:t>
            </a:r>
            <a:endParaRPr lang="en-US" dirty="0"/>
          </a:p>
        </p:txBody>
      </p:sp>
      <p:sp>
        <p:nvSpPr>
          <p:cNvPr id="4" name="Text Placeholder 3">
            <a:extLst>
              <a:ext uri="{FF2B5EF4-FFF2-40B4-BE49-F238E27FC236}">
                <a16:creationId xmlns:a16="http://schemas.microsoft.com/office/drawing/2014/main" id="{2D0F7777-12F5-CD48-854A-F23AA96A1680}"/>
              </a:ext>
            </a:extLst>
          </p:cNvPr>
          <p:cNvSpPr>
            <a:spLocks noGrp="1"/>
          </p:cNvSpPr>
          <p:nvPr>
            <p:ph type="body" idx="2"/>
          </p:nvPr>
        </p:nvSpPr>
        <p:spPr/>
        <p:txBody>
          <a:bodyPr/>
          <a:lstStyle/>
          <a:p>
            <a:endParaRPr lang="en-US"/>
          </a:p>
        </p:txBody>
      </p:sp>
      <p:sp>
        <p:nvSpPr>
          <p:cNvPr id="6" name="Google Shape;323;p45">
            <a:extLst>
              <a:ext uri="{FF2B5EF4-FFF2-40B4-BE49-F238E27FC236}">
                <a16:creationId xmlns:a16="http://schemas.microsoft.com/office/drawing/2014/main" id="{938886FD-6A81-5643-ABAA-DAFD75E814B7}"/>
              </a:ext>
            </a:extLst>
          </p:cNvPr>
          <p:cNvSpPr txBox="1"/>
          <p:nvPr/>
        </p:nvSpPr>
        <p:spPr>
          <a:xfrm>
            <a:off x="685800" y="2582193"/>
            <a:ext cx="10817352" cy="3579112"/>
          </a:xfrm>
          <a:prstGeom prst="rect">
            <a:avLst/>
          </a:prstGeom>
          <a:noFill/>
          <a:ln>
            <a:noFill/>
          </a:ln>
        </p:spPr>
        <p:txBody>
          <a:bodyPr spcFirstLastPara="1" wrap="square" lIns="0" tIns="0" rIns="0" bIns="0" anchor="t" anchorCtr="0">
            <a:noAutofit/>
          </a:bodyPr>
          <a:lstStyle/>
          <a:p>
            <a:pPr lvl="0"/>
            <a:r>
              <a:rPr lang="en-US" sz="2400" dirty="0"/>
              <a:t>The </a:t>
            </a:r>
            <a:r>
              <a:rPr lang="en-US" sz="2400" dirty="0" err="1"/>
              <a:t>OpenTelemetry</a:t>
            </a:r>
            <a:r>
              <a:rPr lang="en-US" sz="2400" dirty="0"/>
              <a:t> Collector offers a vendor-agnostic implementation on how to receive, process, and export telemetry data in a seamless way.</a:t>
            </a:r>
          </a:p>
          <a:p>
            <a:pPr marL="457200" lvl="0" indent="-342900">
              <a:spcBef>
                <a:spcPts val="1600"/>
              </a:spcBef>
              <a:buSzPts val="1800"/>
              <a:buChar char="●"/>
            </a:pPr>
            <a:r>
              <a:rPr lang="en-US" sz="2400" b="1" dirty="0"/>
              <a:t>Usable:</a:t>
            </a:r>
            <a:r>
              <a:rPr lang="en-US" sz="2400" dirty="0"/>
              <a:t> Reasonable default configuration, supports popular protocols, runs and collects out of the box.</a:t>
            </a:r>
          </a:p>
          <a:p>
            <a:pPr marL="457200" lvl="0" indent="-342900">
              <a:buSzPts val="1800"/>
              <a:buChar char="●"/>
            </a:pPr>
            <a:r>
              <a:rPr lang="en-US" sz="2400" b="1" dirty="0"/>
              <a:t>Performant:</a:t>
            </a:r>
            <a:r>
              <a:rPr lang="en-US" sz="2400" dirty="0"/>
              <a:t> Highly performant under varying loads and configurations.</a:t>
            </a:r>
          </a:p>
          <a:p>
            <a:pPr marL="457200" lvl="0" indent="-342900">
              <a:buSzPts val="1800"/>
              <a:buChar char="●"/>
            </a:pPr>
            <a:r>
              <a:rPr lang="en-US" sz="2400" b="1" dirty="0"/>
              <a:t>Observable:</a:t>
            </a:r>
            <a:r>
              <a:rPr lang="en-US" sz="2400" dirty="0"/>
              <a:t> An exemplar of an observable service.</a:t>
            </a:r>
          </a:p>
          <a:p>
            <a:pPr marL="457200" lvl="0" indent="-342900">
              <a:buSzPts val="1800"/>
              <a:buChar char="●"/>
            </a:pPr>
            <a:r>
              <a:rPr lang="en-US" sz="2400" b="1" dirty="0"/>
              <a:t>Extensible:</a:t>
            </a:r>
            <a:r>
              <a:rPr lang="en-US" sz="2400" dirty="0"/>
              <a:t> Customizable without touching the core code.</a:t>
            </a:r>
          </a:p>
          <a:p>
            <a:pPr marL="457200" lvl="0" indent="-342900">
              <a:buSzPts val="1800"/>
              <a:buChar char="●"/>
            </a:pPr>
            <a:r>
              <a:rPr lang="en-US" sz="2400" b="1" dirty="0"/>
              <a:t>Unified:</a:t>
            </a:r>
            <a:r>
              <a:rPr lang="en-US" sz="2400" dirty="0"/>
              <a:t> Single codebase, deployable as an agent or collector with support for traces, metrics, and logs (future).</a:t>
            </a:r>
          </a:p>
        </p:txBody>
      </p:sp>
    </p:spTree>
    <p:extLst>
      <p:ext uri="{BB962C8B-B14F-4D97-AF65-F5344CB8AC3E}">
        <p14:creationId xmlns:p14="http://schemas.microsoft.com/office/powerpoint/2010/main" val="146278777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BA6E-6E0F-6D48-B5AA-222CD85E7563}"/>
              </a:ext>
            </a:extLst>
          </p:cNvPr>
          <p:cNvSpPr>
            <a:spLocks noGrp="1"/>
          </p:cNvSpPr>
          <p:nvPr>
            <p:ph type="title"/>
          </p:nvPr>
        </p:nvSpPr>
        <p:spPr/>
        <p:txBody>
          <a:bodyPr/>
          <a:lstStyle/>
          <a:p>
            <a:r>
              <a:rPr lang="en-US" dirty="0"/>
              <a:t>But Why?</a:t>
            </a:r>
          </a:p>
        </p:txBody>
      </p:sp>
      <p:sp>
        <p:nvSpPr>
          <p:cNvPr id="3" name="Text Placeholder 2">
            <a:extLst>
              <a:ext uri="{FF2B5EF4-FFF2-40B4-BE49-F238E27FC236}">
                <a16:creationId xmlns:a16="http://schemas.microsoft.com/office/drawing/2014/main" id="{074760C1-B379-DF42-A8AD-55631289CC78}"/>
              </a:ext>
            </a:extLst>
          </p:cNvPr>
          <p:cNvSpPr>
            <a:spLocks noGrp="1"/>
          </p:cNvSpPr>
          <p:nvPr>
            <p:ph type="body" idx="1"/>
          </p:nvPr>
        </p:nvSpPr>
        <p:spPr/>
        <p:txBody>
          <a:bodyPr/>
          <a:lstStyle/>
          <a:p>
            <a:pPr lvl="0" indent="-342900">
              <a:spcBef>
                <a:spcPts val="0"/>
              </a:spcBef>
              <a:buSzPts val="1800"/>
              <a:buChar char="●"/>
            </a:pPr>
            <a:r>
              <a:rPr lang="en-US" dirty="0"/>
              <a:t>Offload responsibility from the application</a:t>
            </a:r>
          </a:p>
          <a:p>
            <a:pPr lvl="1" indent="-317500">
              <a:spcBef>
                <a:spcPts val="0"/>
              </a:spcBef>
              <a:buSzPts val="1400"/>
              <a:buChar char="○"/>
            </a:pPr>
            <a:r>
              <a:rPr lang="en-US" dirty="0"/>
              <a:t>Compression</a:t>
            </a:r>
          </a:p>
          <a:p>
            <a:pPr lvl="1" indent="-317500">
              <a:spcBef>
                <a:spcPts val="0"/>
              </a:spcBef>
              <a:buSzPts val="1400"/>
              <a:buChar char="○"/>
            </a:pPr>
            <a:r>
              <a:rPr lang="en-US" dirty="0"/>
              <a:t>Encryption</a:t>
            </a:r>
          </a:p>
          <a:p>
            <a:pPr lvl="1" indent="-317500">
              <a:spcBef>
                <a:spcPts val="0"/>
              </a:spcBef>
              <a:buSzPts val="1400"/>
              <a:buChar char="○"/>
            </a:pPr>
            <a:r>
              <a:rPr lang="en-US" dirty="0"/>
              <a:t>Retry</a:t>
            </a:r>
          </a:p>
          <a:p>
            <a:pPr lvl="1" indent="-317500">
              <a:spcBef>
                <a:spcPts val="0"/>
              </a:spcBef>
              <a:buSzPts val="1400"/>
              <a:buChar char="○"/>
            </a:pPr>
            <a:r>
              <a:rPr lang="en-US" dirty="0"/>
              <a:t>Tagging / Redaction</a:t>
            </a:r>
          </a:p>
          <a:p>
            <a:pPr lvl="1" indent="-317500">
              <a:spcBef>
                <a:spcPts val="0"/>
              </a:spcBef>
              <a:buSzPts val="1400"/>
              <a:buChar char="○"/>
            </a:pPr>
            <a:r>
              <a:rPr lang="en-US" dirty="0"/>
              <a:t>Vendor-specific exporting</a:t>
            </a:r>
          </a:p>
          <a:p>
            <a:pPr lvl="0" indent="-342900">
              <a:spcBef>
                <a:spcPts val="1000"/>
              </a:spcBef>
              <a:buSzPts val="1800"/>
              <a:buChar char="●"/>
            </a:pPr>
            <a:r>
              <a:rPr lang="en-US" dirty="0"/>
              <a:t>Time-to-value</a:t>
            </a:r>
          </a:p>
          <a:p>
            <a:pPr lvl="1" indent="-317500">
              <a:spcBef>
                <a:spcPts val="0"/>
              </a:spcBef>
              <a:buSzPts val="1400"/>
              <a:buChar char="○"/>
            </a:pPr>
            <a:r>
              <a:rPr lang="en-US" dirty="0"/>
              <a:t>Language-agnostic; makes changes easier</a:t>
            </a:r>
          </a:p>
          <a:p>
            <a:pPr lvl="1" indent="-317500">
              <a:spcBef>
                <a:spcPts val="0"/>
              </a:spcBef>
              <a:buSzPts val="1400"/>
              <a:buChar char="○"/>
            </a:pPr>
            <a:r>
              <a:rPr lang="en-US" dirty="0"/>
              <a:t>Set it and forget it; instrumentation that is ready for the Collector</a:t>
            </a:r>
          </a:p>
          <a:p>
            <a:pPr lvl="1" indent="-317500">
              <a:spcBef>
                <a:spcPts val="0"/>
              </a:spcBef>
              <a:buSzPts val="1400"/>
              <a:buChar char="○"/>
            </a:pPr>
            <a:r>
              <a:rPr lang="en-US" dirty="0"/>
              <a:t>Vendor-agnostic and easily extensible</a:t>
            </a:r>
          </a:p>
          <a:p>
            <a:endParaRPr lang="en-US" dirty="0"/>
          </a:p>
        </p:txBody>
      </p:sp>
      <p:sp>
        <p:nvSpPr>
          <p:cNvPr id="4" name="Text Placeholder 3">
            <a:extLst>
              <a:ext uri="{FF2B5EF4-FFF2-40B4-BE49-F238E27FC236}">
                <a16:creationId xmlns:a16="http://schemas.microsoft.com/office/drawing/2014/main" id="{18A9F776-880E-BE41-B59C-D57E882DF7DA}"/>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74360476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F6C9-D361-5547-A31B-259203E303AC}"/>
              </a:ext>
            </a:extLst>
          </p:cNvPr>
          <p:cNvSpPr>
            <a:spLocks noGrp="1"/>
          </p:cNvSpPr>
          <p:nvPr>
            <p:ph type="title" idx="4294967295"/>
          </p:nvPr>
        </p:nvSpPr>
        <p:spPr>
          <a:xfrm>
            <a:off x="2180856" y="1233095"/>
            <a:ext cx="4957946" cy="1033463"/>
          </a:xfrm>
        </p:spPr>
        <p:txBody>
          <a:bodyPr/>
          <a:lstStyle/>
          <a:p>
            <a:r>
              <a:rPr lang="en-US" dirty="0"/>
              <a:t>Architecture</a:t>
            </a:r>
          </a:p>
        </p:txBody>
      </p:sp>
      <p:sp>
        <p:nvSpPr>
          <p:cNvPr id="35" name="Google Shape;354;p50">
            <a:extLst>
              <a:ext uri="{FF2B5EF4-FFF2-40B4-BE49-F238E27FC236}">
                <a16:creationId xmlns:a16="http://schemas.microsoft.com/office/drawing/2014/main" id="{684D86EE-8F50-B847-B439-01AA38D168A2}"/>
              </a:ext>
            </a:extLst>
          </p:cNvPr>
          <p:cNvSpPr/>
          <p:nvPr/>
        </p:nvSpPr>
        <p:spPr>
          <a:xfrm>
            <a:off x="4314892" y="2491858"/>
            <a:ext cx="3105000" cy="2414100"/>
          </a:xfrm>
          <a:prstGeom prst="roundRect">
            <a:avLst>
              <a:gd name="adj" fmla="val 16667"/>
            </a:avLst>
          </a:prstGeom>
          <a:solidFill>
            <a:srgbClr val="445CC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Otel Collector</a:t>
            </a:r>
            <a:endParaRPr>
              <a:solidFill>
                <a:srgbClr val="FFFFFF"/>
              </a:solidFill>
            </a:endParaRPr>
          </a:p>
        </p:txBody>
      </p:sp>
      <p:sp>
        <p:nvSpPr>
          <p:cNvPr id="36" name="Google Shape;355;p50">
            <a:extLst>
              <a:ext uri="{FF2B5EF4-FFF2-40B4-BE49-F238E27FC236}">
                <a16:creationId xmlns:a16="http://schemas.microsoft.com/office/drawing/2014/main" id="{03BF4911-C1D9-2144-9CCF-6A53A379439A}"/>
              </a:ext>
            </a:extLst>
          </p:cNvPr>
          <p:cNvSpPr/>
          <p:nvPr/>
        </p:nvSpPr>
        <p:spPr>
          <a:xfrm rot="5400000">
            <a:off x="3523177" y="3569358"/>
            <a:ext cx="19152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Receivers</a:t>
            </a:r>
            <a:endParaRPr sz="1200"/>
          </a:p>
        </p:txBody>
      </p:sp>
      <p:sp>
        <p:nvSpPr>
          <p:cNvPr id="37" name="Google Shape;356;p50">
            <a:extLst>
              <a:ext uri="{FF2B5EF4-FFF2-40B4-BE49-F238E27FC236}">
                <a16:creationId xmlns:a16="http://schemas.microsoft.com/office/drawing/2014/main" id="{BE3E6D18-9123-5B4A-A5AE-179DD361F9C4}"/>
              </a:ext>
            </a:extLst>
          </p:cNvPr>
          <p:cNvSpPr/>
          <p:nvPr/>
        </p:nvSpPr>
        <p:spPr>
          <a:xfrm rot="5400000">
            <a:off x="6335402" y="3596158"/>
            <a:ext cx="18879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Exporters</a:t>
            </a:r>
            <a:endParaRPr sz="1200"/>
          </a:p>
        </p:txBody>
      </p:sp>
      <p:sp>
        <p:nvSpPr>
          <p:cNvPr id="38" name="Google Shape;357;p50">
            <a:extLst>
              <a:ext uri="{FF2B5EF4-FFF2-40B4-BE49-F238E27FC236}">
                <a16:creationId xmlns:a16="http://schemas.microsoft.com/office/drawing/2014/main" id="{B9F14ABB-9C0E-2440-9EA2-1E900B1FDAE0}"/>
              </a:ext>
            </a:extLst>
          </p:cNvPr>
          <p:cNvSpPr/>
          <p:nvPr/>
        </p:nvSpPr>
        <p:spPr>
          <a:xfrm>
            <a:off x="4762118" y="3919258"/>
            <a:ext cx="7053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Batch</a:t>
            </a:r>
            <a:endParaRPr sz="800"/>
          </a:p>
        </p:txBody>
      </p:sp>
      <p:sp>
        <p:nvSpPr>
          <p:cNvPr id="39" name="Google Shape;358;p50">
            <a:extLst>
              <a:ext uri="{FF2B5EF4-FFF2-40B4-BE49-F238E27FC236}">
                <a16:creationId xmlns:a16="http://schemas.microsoft.com/office/drawing/2014/main" id="{6AA4A1AE-038B-C043-A3AD-98F0AAA139D2}"/>
              </a:ext>
            </a:extLst>
          </p:cNvPr>
          <p:cNvSpPr/>
          <p:nvPr/>
        </p:nvSpPr>
        <p:spPr>
          <a:xfrm>
            <a:off x="5524765" y="3919258"/>
            <a:ext cx="7053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a:t>
            </a:r>
            <a:endParaRPr sz="1000"/>
          </a:p>
        </p:txBody>
      </p:sp>
      <p:sp>
        <p:nvSpPr>
          <p:cNvPr id="40" name="Google Shape;359;p50">
            <a:extLst>
              <a:ext uri="{FF2B5EF4-FFF2-40B4-BE49-F238E27FC236}">
                <a16:creationId xmlns:a16="http://schemas.microsoft.com/office/drawing/2014/main" id="{65E79AAD-2C25-C942-91CA-DD0E8E73F764}"/>
              </a:ext>
            </a:extLst>
          </p:cNvPr>
          <p:cNvSpPr/>
          <p:nvPr/>
        </p:nvSpPr>
        <p:spPr>
          <a:xfrm>
            <a:off x="6301440" y="3919258"/>
            <a:ext cx="7053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Queued Retry</a:t>
            </a:r>
            <a:endParaRPr sz="800"/>
          </a:p>
        </p:txBody>
      </p:sp>
      <p:sp>
        <p:nvSpPr>
          <p:cNvPr id="41" name="Google Shape;360;p50">
            <a:extLst>
              <a:ext uri="{FF2B5EF4-FFF2-40B4-BE49-F238E27FC236}">
                <a16:creationId xmlns:a16="http://schemas.microsoft.com/office/drawing/2014/main" id="{8DA8EA1F-408A-F04B-9EAD-C500AE9E08D0}"/>
              </a:ext>
            </a:extLst>
          </p:cNvPr>
          <p:cNvSpPr/>
          <p:nvPr/>
        </p:nvSpPr>
        <p:spPr>
          <a:xfrm>
            <a:off x="4751177" y="4280958"/>
            <a:ext cx="22536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Processors</a:t>
            </a:r>
            <a:endParaRPr sz="1000"/>
          </a:p>
        </p:txBody>
      </p:sp>
      <p:sp>
        <p:nvSpPr>
          <p:cNvPr id="42" name="Google Shape;361;p50">
            <a:extLst>
              <a:ext uri="{FF2B5EF4-FFF2-40B4-BE49-F238E27FC236}">
                <a16:creationId xmlns:a16="http://schemas.microsoft.com/office/drawing/2014/main" id="{C181027A-93C1-6849-BA76-EF4A6F1ACD19}"/>
              </a:ext>
            </a:extLst>
          </p:cNvPr>
          <p:cNvSpPr/>
          <p:nvPr/>
        </p:nvSpPr>
        <p:spPr>
          <a:xfrm>
            <a:off x="4753265" y="2491858"/>
            <a:ext cx="22536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Extensions: health, pprof, zpages</a:t>
            </a:r>
            <a:endParaRPr sz="1000"/>
          </a:p>
        </p:txBody>
      </p:sp>
      <p:sp>
        <p:nvSpPr>
          <p:cNvPr id="43" name="Google Shape;362;p50">
            <a:extLst>
              <a:ext uri="{FF2B5EF4-FFF2-40B4-BE49-F238E27FC236}">
                <a16:creationId xmlns:a16="http://schemas.microsoft.com/office/drawing/2014/main" id="{38724910-7C64-8841-8CB9-482BBB7166AE}"/>
              </a:ext>
            </a:extLst>
          </p:cNvPr>
          <p:cNvSpPr/>
          <p:nvPr/>
        </p:nvSpPr>
        <p:spPr>
          <a:xfrm rot="5400000">
            <a:off x="3891477" y="2872683"/>
            <a:ext cx="4989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OTLP</a:t>
            </a:r>
            <a:endParaRPr sz="800"/>
          </a:p>
        </p:txBody>
      </p:sp>
      <p:sp>
        <p:nvSpPr>
          <p:cNvPr id="44" name="Google Shape;363;p50">
            <a:extLst>
              <a:ext uri="{FF2B5EF4-FFF2-40B4-BE49-F238E27FC236}">
                <a16:creationId xmlns:a16="http://schemas.microsoft.com/office/drawing/2014/main" id="{E736A225-B783-8D4D-9F23-E24F100367CD}"/>
              </a:ext>
            </a:extLst>
          </p:cNvPr>
          <p:cNvSpPr/>
          <p:nvPr/>
        </p:nvSpPr>
        <p:spPr>
          <a:xfrm rot="5400000">
            <a:off x="3869727" y="3418758"/>
            <a:ext cx="5424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Jaeger</a:t>
            </a:r>
            <a:endParaRPr sz="800"/>
          </a:p>
        </p:txBody>
      </p:sp>
      <p:sp>
        <p:nvSpPr>
          <p:cNvPr id="45" name="Google Shape;364;p50">
            <a:extLst>
              <a:ext uri="{FF2B5EF4-FFF2-40B4-BE49-F238E27FC236}">
                <a16:creationId xmlns:a16="http://schemas.microsoft.com/office/drawing/2014/main" id="{7824D986-722C-A445-ADCF-28F581E18EBB}"/>
              </a:ext>
            </a:extLst>
          </p:cNvPr>
          <p:cNvSpPr/>
          <p:nvPr/>
        </p:nvSpPr>
        <p:spPr>
          <a:xfrm rot="5400000">
            <a:off x="3743127" y="4113458"/>
            <a:ext cx="7956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Prometheus</a:t>
            </a:r>
            <a:endParaRPr sz="800"/>
          </a:p>
        </p:txBody>
      </p:sp>
      <p:sp>
        <p:nvSpPr>
          <p:cNvPr id="46" name="Google Shape;365;p50">
            <a:extLst>
              <a:ext uri="{FF2B5EF4-FFF2-40B4-BE49-F238E27FC236}">
                <a16:creationId xmlns:a16="http://schemas.microsoft.com/office/drawing/2014/main" id="{C4B2912D-3CB7-3E4D-8CFF-6FC15A65037D}"/>
              </a:ext>
            </a:extLst>
          </p:cNvPr>
          <p:cNvSpPr/>
          <p:nvPr/>
        </p:nvSpPr>
        <p:spPr>
          <a:xfrm rot="5400000">
            <a:off x="7344427" y="2905046"/>
            <a:ext cx="4989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OTLP</a:t>
            </a:r>
            <a:endParaRPr sz="800"/>
          </a:p>
        </p:txBody>
      </p:sp>
      <p:sp>
        <p:nvSpPr>
          <p:cNvPr id="47" name="Google Shape;366;p50">
            <a:extLst>
              <a:ext uri="{FF2B5EF4-FFF2-40B4-BE49-F238E27FC236}">
                <a16:creationId xmlns:a16="http://schemas.microsoft.com/office/drawing/2014/main" id="{E33F4F3D-1985-8F4E-AB77-890817F8E67F}"/>
              </a:ext>
            </a:extLst>
          </p:cNvPr>
          <p:cNvSpPr/>
          <p:nvPr/>
        </p:nvSpPr>
        <p:spPr>
          <a:xfrm rot="5400000">
            <a:off x="7322677" y="3451121"/>
            <a:ext cx="5424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Jaeger</a:t>
            </a:r>
            <a:endParaRPr sz="800"/>
          </a:p>
        </p:txBody>
      </p:sp>
      <p:sp>
        <p:nvSpPr>
          <p:cNvPr id="48" name="Google Shape;367;p50">
            <a:extLst>
              <a:ext uri="{FF2B5EF4-FFF2-40B4-BE49-F238E27FC236}">
                <a16:creationId xmlns:a16="http://schemas.microsoft.com/office/drawing/2014/main" id="{9C6613B3-DACA-F44C-B890-6AFF06909F7E}"/>
              </a:ext>
            </a:extLst>
          </p:cNvPr>
          <p:cNvSpPr/>
          <p:nvPr/>
        </p:nvSpPr>
        <p:spPr>
          <a:xfrm rot="5400000">
            <a:off x="7196077" y="4145821"/>
            <a:ext cx="795600" cy="2811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Prometheus</a:t>
            </a:r>
            <a:endParaRPr sz="800"/>
          </a:p>
        </p:txBody>
      </p:sp>
      <p:sp>
        <p:nvSpPr>
          <p:cNvPr id="49" name="Google Shape;368;p50">
            <a:extLst>
              <a:ext uri="{FF2B5EF4-FFF2-40B4-BE49-F238E27FC236}">
                <a16:creationId xmlns:a16="http://schemas.microsoft.com/office/drawing/2014/main" id="{5FD44838-9F5D-5948-8379-2941D3EBE183}"/>
              </a:ext>
            </a:extLst>
          </p:cNvPr>
          <p:cNvSpPr/>
          <p:nvPr/>
        </p:nvSpPr>
        <p:spPr>
          <a:xfrm>
            <a:off x="4762118" y="3081058"/>
            <a:ext cx="7053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Batch</a:t>
            </a:r>
            <a:endParaRPr sz="800"/>
          </a:p>
        </p:txBody>
      </p:sp>
      <p:sp>
        <p:nvSpPr>
          <p:cNvPr id="50" name="Google Shape;369;p50">
            <a:extLst>
              <a:ext uri="{FF2B5EF4-FFF2-40B4-BE49-F238E27FC236}">
                <a16:creationId xmlns:a16="http://schemas.microsoft.com/office/drawing/2014/main" id="{60E969DA-0F11-C84E-BD32-941DC2CAAD40}"/>
              </a:ext>
            </a:extLst>
          </p:cNvPr>
          <p:cNvSpPr/>
          <p:nvPr/>
        </p:nvSpPr>
        <p:spPr>
          <a:xfrm>
            <a:off x="5524765" y="3081058"/>
            <a:ext cx="7053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a:t>
            </a:r>
            <a:endParaRPr sz="1000"/>
          </a:p>
        </p:txBody>
      </p:sp>
      <p:sp>
        <p:nvSpPr>
          <p:cNvPr id="51" name="Google Shape;370;p50">
            <a:extLst>
              <a:ext uri="{FF2B5EF4-FFF2-40B4-BE49-F238E27FC236}">
                <a16:creationId xmlns:a16="http://schemas.microsoft.com/office/drawing/2014/main" id="{EFFA9C13-0B46-4840-A6D8-8E074B8592E6}"/>
              </a:ext>
            </a:extLst>
          </p:cNvPr>
          <p:cNvSpPr/>
          <p:nvPr/>
        </p:nvSpPr>
        <p:spPr>
          <a:xfrm>
            <a:off x="6303640" y="3081058"/>
            <a:ext cx="7053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Queued Retry</a:t>
            </a:r>
            <a:endParaRPr sz="800"/>
          </a:p>
        </p:txBody>
      </p:sp>
      <p:sp>
        <p:nvSpPr>
          <p:cNvPr id="52" name="Google Shape;371;p50">
            <a:extLst>
              <a:ext uri="{FF2B5EF4-FFF2-40B4-BE49-F238E27FC236}">
                <a16:creationId xmlns:a16="http://schemas.microsoft.com/office/drawing/2014/main" id="{FD579E75-6A78-EF43-B50B-DEA425AE956E}"/>
              </a:ext>
            </a:extLst>
          </p:cNvPr>
          <p:cNvSpPr/>
          <p:nvPr/>
        </p:nvSpPr>
        <p:spPr>
          <a:xfrm>
            <a:off x="4751177" y="3442758"/>
            <a:ext cx="2253600" cy="307800"/>
          </a:xfrm>
          <a:prstGeom prst="roundRect">
            <a:avLst>
              <a:gd name="adj" fmla="val 16667"/>
            </a:avLst>
          </a:prstGeom>
          <a:solidFill>
            <a:srgbClr val="F5A800"/>
          </a:solid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Processors</a:t>
            </a:r>
            <a:endParaRPr sz="1000"/>
          </a:p>
        </p:txBody>
      </p:sp>
      <p:cxnSp>
        <p:nvCxnSpPr>
          <p:cNvPr id="53" name="Google Shape;372;p50">
            <a:extLst>
              <a:ext uri="{FF2B5EF4-FFF2-40B4-BE49-F238E27FC236}">
                <a16:creationId xmlns:a16="http://schemas.microsoft.com/office/drawing/2014/main" id="{0D4ECC79-48A2-C742-964A-864979961F6D}"/>
              </a:ext>
            </a:extLst>
          </p:cNvPr>
          <p:cNvCxnSpPr>
            <a:endCxn id="49" idx="1"/>
          </p:cNvCxnSpPr>
          <p:nvPr/>
        </p:nvCxnSpPr>
        <p:spPr>
          <a:xfrm>
            <a:off x="4248218" y="3014758"/>
            <a:ext cx="513900" cy="220200"/>
          </a:xfrm>
          <a:prstGeom prst="curvedConnector3">
            <a:avLst>
              <a:gd name="adj1" fmla="val 50000"/>
            </a:avLst>
          </a:prstGeom>
          <a:noFill/>
          <a:ln w="38100" cap="flat" cmpd="sng">
            <a:solidFill>
              <a:srgbClr val="FFFF00"/>
            </a:solidFill>
            <a:prstDash val="solid"/>
            <a:round/>
            <a:headEnd type="none" w="med" len="med"/>
            <a:tailEnd type="none" w="med" len="med"/>
          </a:ln>
        </p:spPr>
      </p:cxnSp>
      <p:cxnSp>
        <p:nvCxnSpPr>
          <p:cNvPr id="54" name="Google Shape;373;p50">
            <a:extLst>
              <a:ext uri="{FF2B5EF4-FFF2-40B4-BE49-F238E27FC236}">
                <a16:creationId xmlns:a16="http://schemas.microsoft.com/office/drawing/2014/main" id="{21F3D332-6037-034D-B9D7-826C0388F1EF}"/>
              </a:ext>
            </a:extLst>
          </p:cNvPr>
          <p:cNvCxnSpPr>
            <a:endCxn id="50" idx="1"/>
          </p:cNvCxnSpPr>
          <p:nvPr/>
        </p:nvCxnSpPr>
        <p:spPr>
          <a:xfrm>
            <a:off x="5467465" y="3234958"/>
            <a:ext cx="57300" cy="0"/>
          </a:xfrm>
          <a:prstGeom prst="straightConnector1">
            <a:avLst/>
          </a:prstGeom>
          <a:noFill/>
          <a:ln w="38100" cap="flat" cmpd="sng">
            <a:solidFill>
              <a:srgbClr val="FFFF00"/>
            </a:solidFill>
            <a:prstDash val="solid"/>
            <a:round/>
            <a:headEnd type="none" w="med" len="med"/>
            <a:tailEnd type="none" w="med" len="med"/>
          </a:ln>
        </p:spPr>
      </p:cxnSp>
      <p:cxnSp>
        <p:nvCxnSpPr>
          <p:cNvPr id="55" name="Google Shape;374;p50">
            <a:extLst>
              <a:ext uri="{FF2B5EF4-FFF2-40B4-BE49-F238E27FC236}">
                <a16:creationId xmlns:a16="http://schemas.microsoft.com/office/drawing/2014/main" id="{360AF388-F5E3-FF4A-9CEF-EEAC0A9DB142}"/>
              </a:ext>
            </a:extLst>
          </p:cNvPr>
          <p:cNvCxnSpPr>
            <a:endCxn id="51" idx="1"/>
          </p:cNvCxnSpPr>
          <p:nvPr/>
        </p:nvCxnSpPr>
        <p:spPr>
          <a:xfrm>
            <a:off x="6230140" y="3234958"/>
            <a:ext cx="73500" cy="0"/>
          </a:xfrm>
          <a:prstGeom prst="straightConnector1">
            <a:avLst/>
          </a:prstGeom>
          <a:noFill/>
          <a:ln w="38100" cap="flat" cmpd="sng">
            <a:solidFill>
              <a:srgbClr val="FFFF00"/>
            </a:solidFill>
            <a:prstDash val="solid"/>
            <a:round/>
            <a:headEnd type="none" w="med" len="med"/>
            <a:tailEnd type="none" w="med" len="med"/>
          </a:ln>
        </p:spPr>
      </p:cxnSp>
      <p:cxnSp>
        <p:nvCxnSpPr>
          <p:cNvPr id="56" name="Google Shape;375;p50">
            <a:extLst>
              <a:ext uri="{FF2B5EF4-FFF2-40B4-BE49-F238E27FC236}">
                <a16:creationId xmlns:a16="http://schemas.microsoft.com/office/drawing/2014/main" id="{34000A48-9346-014B-8B19-DF83B6584983}"/>
              </a:ext>
            </a:extLst>
          </p:cNvPr>
          <p:cNvCxnSpPr>
            <a:endCxn id="47" idx="2"/>
          </p:cNvCxnSpPr>
          <p:nvPr/>
        </p:nvCxnSpPr>
        <p:spPr>
          <a:xfrm>
            <a:off x="7027627" y="3265871"/>
            <a:ext cx="425700" cy="325800"/>
          </a:xfrm>
          <a:prstGeom prst="curvedConnector3">
            <a:avLst>
              <a:gd name="adj1" fmla="val 50000"/>
            </a:avLst>
          </a:prstGeom>
          <a:noFill/>
          <a:ln w="38100" cap="flat" cmpd="sng">
            <a:solidFill>
              <a:srgbClr val="FFFF00"/>
            </a:solidFill>
            <a:prstDash val="solid"/>
            <a:round/>
            <a:headEnd type="none" w="med" len="med"/>
            <a:tailEnd type="none" w="med" len="med"/>
          </a:ln>
        </p:spPr>
      </p:cxnSp>
      <p:cxnSp>
        <p:nvCxnSpPr>
          <p:cNvPr id="57" name="Google Shape;376;p50">
            <a:extLst>
              <a:ext uri="{FF2B5EF4-FFF2-40B4-BE49-F238E27FC236}">
                <a16:creationId xmlns:a16="http://schemas.microsoft.com/office/drawing/2014/main" id="{4FA97926-5EDF-E846-8381-3CD05484523D}"/>
              </a:ext>
            </a:extLst>
          </p:cNvPr>
          <p:cNvCxnSpPr>
            <a:endCxn id="38" idx="1"/>
          </p:cNvCxnSpPr>
          <p:nvPr/>
        </p:nvCxnSpPr>
        <p:spPr>
          <a:xfrm rot="-5400000" flipH="1">
            <a:off x="3997568" y="3308608"/>
            <a:ext cx="1041000" cy="488100"/>
          </a:xfrm>
          <a:prstGeom prst="curvedConnector2">
            <a:avLst/>
          </a:prstGeom>
          <a:noFill/>
          <a:ln w="38100" cap="flat" cmpd="sng">
            <a:solidFill>
              <a:srgbClr val="00FF00"/>
            </a:solidFill>
            <a:prstDash val="solid"/>
            <a:round/>
            <a:headEnd type="none" w="med" len="med"/>
            <a:tailEnd type="none" w="med" len="med"/>
          </a:ln>
        </p:spPr>
      </p:cxnSp>
      <p:cxnSp>
        <p:nvCxnSpPr>
          <p:cNvPr id="58" name="Google Shape;377;p50">
            <a:extLst>
              <a:ext uri="{FF2B5EF4-FFF2-40B4-BE49-F238E27FC236}">
                <a16:creationId xmlns:a16="http://schemas.microsoft.com/office/drawing/2014/main" id="{65035A40-A3AE-EB47-9353-8C83EAEEE023}"/>
              </a:ext>
            </a:extLst>
          </p:cNvPr>
          <p:cNvCxnSpPr>
            <a:endCxn id="39" idx="1"/>
          </p:cNvCxnSpPr>
          <p:nvPr/>
        </p:nvCxnSpPr>
        <p:spPr>
          <a:xfrm>
            <a:off x="5467465" y="4073158"/>
            <a:ext cx="57300" cy="0"/>
          </a:xfrm>
          <a:prstGeom prst="straightConnector1">
            <a:avLst/>
          </a:prstGeom>
          <a:noFill/>
          <a:ln w="38100" cap="flat" cmpd="sng">
            <a:solidFill>
              <a:srgbClr val="00FF00"/>
            </a:solidFill>
            <a:prstDash val="solid"/>
            <a:round/>
            <a:headEnd type="none" w="med" len="med"/>
            <a:tailEnd type="none" w="med" len="med"/>
          </a:ln>
        </p:spPr>
      </p:cxnSp>
      <p:cxnSp>
        <p:nvCxnSpPr>
          <p:cNvPr id="59" name="Google Shape;378;p50">
            <a:extLst>
              <a:ext uri="{FF2B5EF4-FFF2-40B4-BE49-F238E27FC236}">
                <a16:creationId xmlns:a16="http://schemas.microsoft.com/office/drawing/2014/main" id="{332B453E-39AE-DF49-866B-F190D6D132A7}"/>
              </a:ext>
            </a:extLst>
          </p:cNvPr>
          <p:cNvCxnSpPr>
            <a:endCxn id="40" idx="1"/>
          </p:cNvCxnSpPr>
          <p:nvPr/>
        </p:nvCxnSpPr>
        <p:spPr>
          <a:xfrm>
            <a:off x="6227940" y="4073158"/>
            <a:ext cx="73500" cy="0"/>
          </a:xfrm>
          <a:prstGeom prst="straightConnector1">
            <a:avLst/>
          </a:prstGeom>
          <a:noFill/>
          <a:ln w="38100" cap="flat" cmpd="sng">
            <a:solidFill>
              <a:srgbClr val="00FF00"/>
            </a:solidFill>
            <a:prstDash val="solid"/>
            <a:round/>
            <a:headEnd type="none" w="med" len="med"/>
            <a:tailEnd type="none" w="med" len="med"/>
          </a:ln>
        </p:spPr>
      </p:cxnSp>
      <p:cxnSp>
        <p:nvCxnSpPr>
          <p:cNvPr id="60" name="Google Shape;379;p50">
            <a:extLst>
              <a:ext uri="{FF2B5EF4-FFF2-40B4-BE49-F238E27FC236}">
                <a16:creationId xmlns:a16="http://schemas.microsoft.com/office/drawing/2014/main" id="{F10EC600-7EA6-274D-A07E-D317A5BE88C3}"/>
              </a:ext>
            </a:extLst>
          </p:cNvPr>
          <p:cNvCxnSpPr>
            <a:endCxn id="46" idx="2"/>
          </p:cNvCxnSpPr>
          <p:nvPr/>
        </p:nvCxnSpPr>
        <p:spPr>
          <a:xfrm rot="-5400000">
            <a:off x="6723277" y="3341246"/>
            <a:ext cx="1025700" cy="434400"/>
          </a:xfrm>
          <a:prstGeom prst="curvedConnector2">
            <a:avLst/>
          </a:prstGeom>
          <a:noFill/>
          <a:ln w="38100" cap="flat" cmpd="sng">
            <a:solidFill>
              <a:srgbClr val="00FF00"/>
            </a:solidFill>
            <a:prstDash val="solid"/>
            <a:round/>
            <a:headEnd type="none" w="med" len="med"/>
            <a:tailEnd type="none" w="med" len="med"/>
          </a:ln>
        </p:spPr>
      </p:cxnSp>
      <p:cxnSp>
        <p:nvCxnSpPr>
          <p:cNvPr id="61" name="Google Shape;380;p50">
            <a:extLst>
              <a:ext uri="{FF2B5EF4-FFF2-40B4-BE49-F238E27FC236}">
                <a16:creationId xmlns:a16="http://schemas.microsoft.com/office/drawing/2014/main" id="{463E3707-58C2-7E4A-A554-BEBF31D3496D}"/>
              </a:ext>
            </a:extLst>
          </p:cNvPr>
          <p:cNvCxnSpPr/>
          <p:nvPr/>
        </p:nvCxnSpPr>
        <p:spPr>
          <a:xfrm>
            <a:off x="7036327" y="4079671"/>
            <a:ext cx="417000" cy="206700"/>
          </a:xfrm>
          <a:prstGeom prst="curvedConnector3">
            <a:avLst>
              <a:gd name="adj1" fmla="val 50000"/>
            </a:avLst>
          </a:prstGeom>
          <a:noFill/>
          <a:ln w="38100" cap="flat" cmpd="sng">
            <a:solidFill>
              <a:srgbClr val="00FF00"/>
            </a:solidFill>
            <a:prstDash val="solid"/>
            <a:round/>
            <a:headEnd type="none" w="med" len="med"/>
            <a:tailEnd type="none" w="med" len="med"/>
          </a:ln>
        </p:spPr>
      </p:cxnSp>
    </p:spTree>
    <p:extLst>
      <p:ext uri="{BB962C8B-B14F-4D97-AF65-F5344CB8AC3E}">
        <p14:creationId xmlns:p14="http://schemas.microsoft.com/office/powerpoint/2010/main" val="1183359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childTnLst>
                                </p:cTn>
                              </p:par>
                              <p:par>
                                <p:cTn id="50" presetID="10"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childTnLst>
                                </p:cTn>
                              </p:par>
                              <p:par>
                                <p:cTn id="53" presetID="10"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childTnLst>
                                </p:cTn>
                              </p:par>
                              <p:par>
                                <p:cTn id="56" presetID="10"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10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childTnLst>
                                </p:cTn>
                              </p:par>
                              <p:par>
                                <p:cTn id="67" presetID="10"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childTnLst>
                                </p:cTn>
                              </p:par>
                              <p:par>
                                <p:cTn id="70" presetID="10" presetClass="entr" presetSubtype="0"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childTnLst>
                                </p:cTn>
                              </p:par>
                              <p:par>
                                <p:cTn id="78" presetID="10"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childTnLst>
                                </p:cTn>
                              </p:par>
                              <p:par>
                                <p:cTn id="81" presetID="10" presetClass="entr" presetSubtype="0" fill="hold"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childTnLst>
                                </p:cTn>
                              </p:par>
                              <p:par>
                                <p:cTn id="84" presetID="10" presetClass="entr" presetSubtype="0" fill="hold"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1000"/>
                                        <p:tgtEl>
                                          <p:spTgt spid="60"/>
                                        </p:tgtEl>
                                      </p:cBhvr>
                                    </p:animEffect>
                                  </p:childTnLst>
                                </p:cTn>
                              </p:par>
                              <p:par>
                                <p:cTn id="87" presetID="10"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BA6E-6E0F-6D48-B5AA-222CD85E7563}"/>
              </a:ext>
            </a:extLst>
          </p:cNvPr>
          <p:cNvSpPr>
            <a:spLocks noGrp="1"/>
          </p:cNvSpPr>
          <p:nvPr>
            <p:ph type="title"/>
          </p:nvPr>
        </p:nvSpPr>
        <p:spPr/>
        <p:txBody>
          <a:bodyPr/>
          <a:lstStyle/>
          <a:p>
            <a:r>
              <a:rPr lang="en" dirty="0"/>
              <a:t>Getting Started: Traces (Automatic)</a:t>
            </a:r>
            <a:endParaRPr lang="en-US" dirty="0"/>
          </a:p>
        </p:txBody>
      </p:sp>
      <p:sp>
        <p:nvSpPr>
          <p:cNvPr id="3" name="Text Placeholder 2">
            <a:extLst>
              <a:ext uri="{FF2B5EF4-FFF2-40B4-BE49-F238E27FC236}">
                <a16:creationId xmlns:a16="http://schemas.microsoft.com/office/drawing/2014/main" id="{074760C1-B379-DF42-A8AD-55631289CC78}"/>
              </a:ext>
            </a:extLst>
          </p:cNvPr>
          <p:cNvSpPr>
            <a:spLocks noGrp="1"/>
          </p:cNvSpPr>
          <p:nvPr>
            <p:ph type="body" idx="1"/>
          </p:nvPr>
        </p:nvSpPr>
        <p:spPr/>
        <p:txBody>
          <a:bodyPr/>
          <a:lstStyle/>
          <a:p>
            <a:pPr marL="0" marR="152400" lvl="0" indent="0">
              <a:lnSpc>
                <a:spcPct val="100000"/>
              </a:lnSpc>
              <a:spcBef>
                <a:spcPts val="0"/>
              </a:spcBef>
              <a:buNone/>
            </a:pPr>
            <a:r>
              <a:rPr lang="en-US" sz="1800" dirty="0">
                <a:solidFill>
                  <a:srgbClr val="24292E"/>
                </a:solidFill>
                <a:latin typeface="Consolas"/>
                <a:ea typeface="Consolas"/>
                <a:cs typeface="Consolas"/>
                <a:sym typeface="Consolas"/>
              </a:rPr>
              <a:t>java </a:t>
            </a:r>
            <a:r>
              <a:rPr lang="en-US" sz="1800" dirty="0">
                <a:solidFill>
                  <a:srgbClr val="24292E"/>
                </a:solidFill>
                <a:highlight>
                  <a:srgbClr val="FFFF00"/>
                </a:highlight>
                <a:latin typeface="Consolas"/>
                <a:ea typeface="Consolas"/>
                <a:cs typeface="Consolas"/>
                <a:sym typeface="Consolas"/>
              </a:rPr>
              <a:t>-</a:t>
            </a:r>
            <a:r>
              <a:rPr lang="en-US" sz="1800" dirty="0" err="1">
                <a:solidFill>
                  <a:srgbClr val="24292E"/>
                </a:solidFill>
                <a:highlight>
                  <a:srgbClr val="FFFF00"/>
                </a:highlight>
                <a:latin typeface="Consolas"/>
                <a:ea typeface="Consolas"/>
                <a:cs typeface="Consolas"/>
                <a:sym typeface="Consolas"/>
              </a:rPr>
              <a:t>javaagent:path</a:t>
            </a:r>
            <a:r>
              <a:rPr lang="en-US" sz="1800" dirty="0">
                <a:solidFill>
                  <a:srgbClr val="24292E"/>
                </a:solidFill>
                <a:highlight>
                  <a:srgbClr val="FFFF00"/>
                </a:highlight>
                <a:latin typeface="Consolas"/>
                <a:ea typeface="Consolas"/>
                <a:cs typeface="Consolas"/>
                <a:sym typeface="Consolas"/>
              </a:rPr>
              <a:t>/to/</a:t>
            </a:r>
            <a:r>
              <a:rPr lang="en-US" sz="1800" dirty="0" err="1">
                <a:solidFill>
                  <a:srgbClr val="24292E"/>
                </a:solidFill>
                <a:highlight>
                  <a:srgbClr val="FFFF00"/>
                </a:highlight>
                <a:latin typeface="Consolas"/>
                <a:ea typeface="Consolas"/>
                <a:cs typeface="Consolas"/>
                <a:sym typeface="Consolas"/>
              </a:rPr>
              <a:t>opentelemetry</a:t>
            </a:r>
            <a:r>
              <a:rPr lang="en-US" sz="1800" dirty="0">
                <a:solidFill>
                  <a:srgbClr val="24292E"/>
                </a:solidFill>
                <a:highlight>
                  <a:srgbClr val="FFFF00"/>
                </a:highlight>
                <a:latin typeface="Consolas"/>
                <a:ea typeface="Consolas"/>
                <a:cs typeface="Consolas"/>
                <a:sym typeface="Consolas"/>
              </a:rPr>
              <a:t>-auto-&lt;version&gt;.jar \</a:t>
            </a:r>
          </a:p>
          <a:p>
            <a:pPr marL="0" marR="152400" lvl="0" indent="0">
              <a:lnSpc>
                <a:spcPct val="100000"/>
              </a:lnSpc>
              <a:spcBef>
                <a:spcPts val="0"/>
              </a:spcBef>
              <a:buNone/>
            </a:pPr>
            <a:r>
              <a:rPr lang="en-US" sz="1800" dirty="0">
                <a:solidFill>
                  <a:srgbClr val="24292E"/>
                </a:solidFill>
                <a:highlight>
                  <a:srgbClr val="FFFF00"/>
                </a:highlight>
                <a:latin typeface="Consolas"/>
                <a:ea typeface="Consolas"/>
                <a:cs typeface="Consolas"/>
                <a:sym typeface="Consolas"/>
              </a:rPr>
              <a:t>     -</a:t>
            </a:r>
            <a:r>
              <a:rPr lang="en-US" sz="1800" dirty="0" err="1">
                <a:solidFill>
                  <a:srgbClr val="24292E"/>
                </a:solidFill>
                <a:highlight>
                  <a:srgbClr val="FFFF00"/>
                </a:highlight>
                <a:latin typeface="Consolas"/>
                <a:ea typeface="Consolas"/>
                <a:cs typeface="Consolas"/>
                <a:sym typeface="Consolas"/>
              </a:rPr>
              <a:t>Dota.exporter.jar</a:t>
            </a:r>
            <a:r>
              <a:rPr lang="en-US" sz="1800" dirty="0">
                <a:solidFill>
                  <a:srgbClr val="24292E"/>
                </a:solidFill>
                <a:highlight>
                  <a:srgbClr val="FFFF00"/>
                </a:highlight>
                <a:latin typeface="Consolas"/>
                <a:ea typeface="Consolas"/>
                <a:cs typeface="Consolas"/>
                <a:sym typeface="Consolas"/>
              </a:rPr>
              <a:t>=path/to/</a:t>
            </a:r>
            <a:r>
              <a:rPr lang="en-US" sz="1800" dirty="0" err="1">
                <a:solidFill>
                  <a:srgbClr val="24292E"/>
                </a:solidFill>
                <a:highlight>
                  <a:srgbClr val="FFFF00"/>
                </a:highlight>
                <a:latin typeface="Consolas"/>
                <a:ea typeface="Consolas"/>
                <a:cs typeface="Consolas"/>
                <a:sym typeface="Consolas"/>
              </a:rPr>
              <a:t>opentelemetry</a:t>
            </a:r>
            <a:r>
              <a:rPr lang="en-US" sz="1800" dirty="0">
                <a:solidFill>
                  <a:srgbClr val="24292E"/>
                </a:solidFill>
                <a:highlight>
                  <a:srgbClr val="FFFF00"/>
                </a:highlight>
                <a:latin typeface="Consolas"/>
                <a:ea typeface="Consolas"/>
                <a:cs typeface="Consolas"/>
                <a:sym typeface="Consolas"/>
              </a:rPr>
              <a:t>-auto-exporters-</a:t>
            </a:r>
            <a:r>
              <a:rPr lang="en-US" sz="1800" dirty="0" err="1">
                <a:solidFill>
                  <a:srgbClr val="24292E"/>
                </a:solidFill>
                <a:highlight>
                  <a:srgbClr val="FFFF00"/>
                </a:highlight>
                <a:latin typeface="Consolas"/>
                <a:ea typeface="Consolas"/>
                <a:cs typeface="Consolas"/>
                <a:sym typeface="Consolas"/>
              </a:rPr>
              <a:t>otlp</a:t>
            </a:r>
            <a:r>
              <a:rPr lang="en-US" sz="1800" dirty="0">
                <a:solidFill>
                  <a:srgbClr val="24292E"/>
                </a:solidFill>
                <a:highlight>
                  <a:srgbClr val="FFFF00"/>
                </a:highlight>
                <a:latin typeface="Consolas"/>
                <a:ea typeface="Consolas"/>
                <a:cs typeface="Consolas"/>
                <a:sym typeface="Consolas"/>
              </a:rPr>
              <a:t>-&lt;version&gt;.jar \</a:t>
            </a:r>
          </a:p>
          <a:p>
            <a:pPr marL="0" marR="152400" lvl="0" indent="0">
              <a:lnSpc>
                <a:spcPct val="100000"/>
              </a:lnSpc>
              <a:spcBef>
                <a:spcPts val="0"/>
              </a:spcBef>
              <a:buNone/>
            </a:pPr>
            <a:r>
              <a:rPr lang="en-US" sz="1800" dirty="0">
                <a:solidFill>
                  <a:srgbClr val="24292E"/>
                </a:solidFill>
                <a:highlight>
                  <a:srgbClr val="FFFF00"/>
                </a:highlight>
                <a:latin typeface="Consolas"/>
                <a:ea typeface="Consolas"/>
                <a:cs typeface="Consolas"/>
                <a:sym typeface="Consolas"/>
              </a:rPr>
              <a:t>     -</a:t>
            </a:r>
            <a:r>
              <a:rPr lang="en-US" sz="1800" dirty="0" err="1">
                <a:solidFill>
                  <a:srgbClr val="24292E"/>
                </a:solidFill>
                <a:highlight>
                  <a:srgbClr val="FFFF00"/>
                </a:highlight>
                <a:latin typeface="Consolas"/>
                <a:ea typeface="Consolas"/>
                <a:cs typeface="Consolas"/>
                <a:sym typeface="Consolas"/>
              </a:rPr>
              <a:t>Dota.exporter.otlp.endpoint</a:t>
            </a:r>
            <a:r>
              <a:rPr lang="en-US" sz="1800" dirty="0">
                <a:solidFill>
                  <a:srgbClr val="24292E"/>
                </a:solidFill>
                <a:highlight>
                  <a:srgbClr val="FFFF00"/>
                </a:highlight>
                <a:latin typeface="Consolas"/>
                <a:ea typeface="Consolas"/>
                <a:cs typeface="Consolas"/>
                <a:sym typeface="Consolas"/>
              </a:rPr>
              <a:t>=localhost:55680 \</a:t>
            </a:r>
          </a:p>
          <a:p>
            <a:pPr marL="0" marR="152400" lvl="0" indent="0">
              <a:lnSpc>
                <a:spcPct val="100000"/>
              </a:lnSpc>
              <a:spcBef>
                <a:spcPts val="0"/>
              </a:spcBef>
              <a:buNone/>
            </a:pPr>
            <a:r>
              <a:rPr lang="en-US" sz="1800" dirty="0">
                <a:solidFill>
                  <a:srgbClr val="24292E"/>
                </a:solidFill>
                <a:highlight>
                  <a:srgbClr val="FFFF00"/>
                </a:highlight>
                <a:latin typeface="Consolas"/>
                <a:ea typeface="Consolas"/>
                <a:cs typeface="Consolas"/>
                <a:sym typeface="Consolas"/>
              </a:rPr>
              <a:t>     -</a:t>
            </a:r>
            <a:r>
              <a:rPr lang="en-US" sz="1800" dirty="0" err="1">
                <a:solidFill>
                  <a:srgbClr val="24292E"/>
                </a:solidFill>
                <a:highlight>
                  <a:srgbClr val="FFFF00"/>
                </a:highlight>
                <a:latin typeface="Consolas"/>
                <a:ea typeface="Consolas"/>
                <a:cs typeface="Consolas"/>
                <a:sym typeface="Consolas"/>
              </a:rPr>
              <a:t>Dota.exporter.otlp.service.name</a:t>
            </a:r>
            <a:r>
              <a:rPr lang="en-US" sz="1800" dirty="0">
                <a:solidFill>
                  <a:srgbClr val="24292E"/>
                </a:solidFill>
                <a:highlight>
                  <a:srgbClr val="FFFF00"/>
                </a:highlight>
                <a:latin typeface="Consolas"/>
                <a:ea typeface="Consolas"/>
                <a:cs typeface="Consolas"/>
                <a:sym typeface="Consolas"/>
              </a:rPr>
              <a:t>=shopping \</a:t>
            </a:r>
          </a:p>
          <a:p>
            <a:pPr marL="0" marR="152400" lvl="0" indent="0">
              <a:lnSpc>
                <a:spcPct val="145000"/>
              </a:lnSpc>
              <a:spcBef>
                <a:spcPts val="0"/>
              </a:spcBef>
              <a:spcAft>
                <a:spcPts val="1200"/>
              </a:spcAft>
              <a:buNone/>
            </a:pPr>
            <a:r>
              <a:rPr lang="en-US" sz="1800" dirty="0">
                <a:solidFill>
                  <a:srgbClr val="24292E"/>
                </a:solidFill>
                <a:latin typeface="Consolas"/>
                <a:ea typeface="Consolas"/>
                <a:cs typeface="Consolas"/>
                <a:sym typeface="Consolas"/>
              </a:rPr>
              <a:t>     -jar </a:t>
            </a:r>
            <a:r>
              <a:rPr lang="en-US" sz="1800" dirty="0" err="1">
                <a:solidFill>
                  <a:srgbClr val="24292E"/>
                </a:solidFill>
                <a:latin typeface="Consolas"/>
                <a:ea typeface="Consolas"/>
                <a:cs typeface="Consolas"/>
                <a:sym typeface="Consolas"/>
              </a:rPr>
              <a:t>myapp.jar</a:t>
            </a:r>
            <a:endParaRPr lang="en-US" sz="1800" dirty="0">
              <a:solidFill>
                <a:srgbClr val="24292E"/>
              </a:solidFill>
              <a:latin typeface="Consolas"/>
              <a:ea typeface="Consolas"/>
              <a:cs typeface="Consolas"/>
              <a:sym typeface="Consolas"/>
            </a:endParaRPr>
          </a:p>
          <a:p>
            <a:pPr lvl="0" indent="-317500">
              <a:spcBef>
                <a:spcPts val="0"/>
              </a:spcBef>
              <a:buSzPts val="1400"/>
              <a:buFont typeface="Raleway"/>
              <a:buChar char="●"/>
            </a:pPr>
            <a:r>
              <a:rPr lang="en-US" sz="1800" dirty="0">
                <a:latin typeface="Raleway"/>
                <a:ea typeface="Raleway"/>
                <a:cs typeface="Raleway"/>
                <a:sym typeface="Raleway"/>
              </a:rPr>
              <a:t>Instruments known libraries with no code (only runtime) changes</a:t>
            </a:r>
          </a:p>
          <a:p>
            <a:pPr lvl="0" indent="-317500">
              <a:spcBef>
                <a:spcPts val="0"/>
              </a:spcBef>
              <a:buSzPts val="1400"/>
              <a:buFont typeface="Raleway"/>
              <a:buChar char="●"/>
            </a:pPr>
            <a:r>
              <a:rPr lang="en-US" sz="1800" dirty="0">
                <a:latin typeface="Raleway"/>
                <a:ea typeface="Raleway"/>
                <a:cs typeface="Raleway"/>
                <a:sym typeface="Raleway"/>
              </a:rPr>
              <a:t>Adheres to semantic conventions</a:t>
            </a:r>
          </a:p>
          <a:p>
            <a:pPr lvl="0" indent="-317500">
              <a:spcBef>
                <a:spcPts val="0"/>
              </a:spcBef>
              <a:buSzPts val="1400"/>
              <a:buFont typeface="Raleway"/>
              <a:buChar char="●"/>
            </a:pPr>
            <a:r>
              <a:rPr lang="en-US" sz="1800" dirty="0">
                <a:latin typeface="Raleway"/>
                <a:ea typeface="Raleway"/>
                <a:cs typeface="Raleway"/>
                <a:sym typeface="Raleway"/>
              </a:rPr>
              <a:t>Configurable via environment and/or runtime variables</a:t>
            </a:r>
          </a:p>
          <a:p>
            <a:pPr lvl="0" indent="-317500">
              <a:spcBef>
                <a:spcPts val="0"/>
              </a:spcBef>
              <a:buSzPts val="1400"/>
              <a:buFont typeface="Raleway"/>
              <a:buChar char="●"/>
            </a:pPr>
            <a:r>
              <a:rPr lang="en-US" sz="1800" dirty="0">
                <a:latin typeface="Raleway"/>
                <a:ea typeface="Raleway"/>
                <a:cs typeface="Raleway"/>
                <a:sym typeface="Raleway"/>
              </a:rPr>
              <a:t>Can co-exist with manual instrumentation</a:t>
            </a:r>
          </a:p>
          <a:p>
            <a:pPr marL="0" lvl="0" indent="0">
              <a:spcBef>
                <a:spcPts val="0"/>
              </a:spcBef>
              <a:buNone/>
            </a:pPr>
            <a:endParaRPr lang="en-US" sz="1800" dirty="0">
              <a:latin typeface="Raleway"/>
              <a:ea typeface="Raleway"/>
              <a:cs typeface="Raleway"/>
              <a:sym typeface="Raleway"/>
            </a:endParaRPr>
          </a:p>
          <a:p>
            <a:pPr marL="0" lvl="0" indent="0">
              <a:spcBef>
                <a:spcPts val="0"/>
              </a:spcBef>
              <a:buNone/>
            </a:pPr>
            <a:r>
              <a:rPr lang="en-US" sz="1800" b="1" dirty="0">
                <a:latin typeface="Raleway"/>
                <a:ea typeface="Raleway"/>
                <a:cs typeface="Raleway"/>
                <a:sym typeface="Raleway"/>
              </a:rPr>
              <a:t>WARNING:</a:t>
            </a:r>
            <a:r>
              <a:rPr lang="en-US" sz="1800" dirty="0">
                <a:latin typeface="Raleway"/>
                <a:ea typeface="Raleway"/>
                <a:cs typeface="Raleway"/>
                <a:sym typeface="Raleway"/>
              </a:rPr>
              <a:t> Do not use two different auto-instrumentation solutions on the same service.</a:t>
            </a:r>
          </a:p>
          <a:p>
            <a:pPr marL="0" marR="152400" lvl="0" indent="0">
              <a:lnSpc>
                <a:spcPct val="145000"/>
              </a:lnSpc>
              <a:spcBef>
                <a:spcPts val="0"/>
              </a:spcBef>
              <a:spcAft>
                <a:spcPts val="1200"/>
              </a:spcAft>
              <a:buNone/>
            </a:pPr>
            <a:endParaRPr lang="en-US" sz="1800" dirty="0">
              <a:solidFill>
                <a:srgbClr val="24292E"/>
              </a:solidFill>
              <a:latin typeface="Consolas"/>
              <a:ea typeface="Consolas"/>
              <a:cs typeface="Consolas"/>
              <a:sym typeface="Consolas"/>
            </a:endParaRPr>
          </a:p>
        </p:txBody>
      </p:sp>
      <p:sp>
        <p:nvSpPr>
          <p:cNvPr id="4" name="Text Placeholder 3">
            <a:extLst>
              <a:ext uri="{FF2B5EF4-FFF2-40B4-BE49-F238E27FC236}">
                <a16:creationId xmlns:a16="http://schemas.microsoft.com/office/drawing/2014/main" id="{18A9F776-880E-BE41-B59C-D57E882DF7DA}"/>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68813643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98FF-0069-D249-8C6B-4BB1288FB85D}"/>
              </a:ext>
            </a:extLst>
          </p:cNvPr>
          <p:cNvSpPr>
            <a:spLocks noGrp="1"/>
          </p:cNvSpPr>
          <p:nvPr>
            <p:ph type="title"/>
          </p:nvPr>
        </p:nvSpPr>
        <p:spPr/>
        <p:txBody>
          <a:bodyPr/>
          <a:lstStyle/>
          <a:p>
            <a:r>
              <a:rPr lang="en-US" dirty="0"/>
              <a:t>Roadmap</a:t>
            </a:r>
          </a:p>
        </p:txBody>
      </p:sp>
      <p:sp>
        <p:nvSpPr>
          <p:cNvPr id="3" name="Text Placeholder 2">
            <a:extLst>
              <a:ext uri="{FF2B5EF4-FFF2-40B4-BE49-F238E27FC236}">
                <a16:creationId xmlns:a16="http://schemas.microsoft.com/office/drawing/2014/main" id="{7D199145-91F0-7940-83C3-4B354598DFE7}"/>
              </a:ext>
            </a:extLst>
          </p:cNvPr>
          <p:cNvSpPr>
            <a:spLocks noGrp="1"/>
          </p:cNvSpPr>
          <p:nvPr>
            <p:ph type="body" idx="1"/>
          </p:nvPr>
        </p:nvSpPr>
        <p:spPr/>
        <p:txBody>
          <a:bodyPr/>
          <a:lstStyle/>
          <a:p>
            <a:pPr lvl="0" indent="-342900">
              <a:spcBef>
                <a:spcPts val="0"/>
              </a:spcBef>
              <a:buSzPts val="1800"/>
              <a:buChar char="●"/>
            </a:pPr>
            <a:r>
              <a:rPr lang="en-US" dirty="0"/>
              <a:t>Rest of client libraries to beta ASAP</a:t>
            </a:r>
          </a:p>
          <a:p>
            <a:pPr lvl="0" indent="-342900">
              <a:spcBef>
                <a:spcPts val="0"/>
              </a:spcBef>
              <a:buSzPts val="1800"/>
              <a:buChar char="●"/>
            </a:pPr>
            <a:r>
              <a:rPr lang="en-US" dirty="0"/>
              <a:t>Move to GA later this year for traces and metrics</a:t>
            </a:r>
            <a:br>
              <a:rPr lang="en-US" dirty="0"/>
            </a:br>
            <a:endParaRPr lang="en-US" dirty="0"/>
          </a:p>
          <a:p>
            <a:pPr lvl="0" indent="-342900">
              <a:spcBef>
                <a:spcPts val="0"/>
              </a:spcBef>
              <a:buSzPts val="1800"/>
              <a:buChar char="●"/>
            </a:pPr>
            <a:r>
              <a:rPr lang="en-US" dirty="0"/>
              <a:t>Tracing auto instrumentation for all languages</a:t>
            </a:r>
          </a:p>
          <a:p>
            <a:pPr lvl="0" indent="-342900">
              <a:spcBef>
                <a:spcPts val="0"/>
              </a:spcBef>
              <a:buSzPts val="1800"/>
              <a:buChar char="●"/>
            </a:pPr>
            <a:r>
              <a:rPr lang="en-US" dirty="0"/>
              <a:t>Add initial log support (goal of beta later this year)</a:t>
            </a:r>
            <a:br>
              <a:rPr lang="en-US" dirty="0"/>
            </a:br>
            <a:endParaRPr lang="en-US" dirty="0"/>
          </a:p>
          <a:p>
            <a:pPr lvl="0" indent="-342900">
              <a:spcBef>
                <a:spcPts val="0"/>
              </a:spcBef>
              <a:buSzPts val="1800"/>
              <a:buChar char="●"/>
            </a:pPr>
            <a:r>
              <a:rPr lang="en-US" dirty="0"/>
              <a:t>Improve documentation</a:t>
            </a:r>
          </a:p>
          <a:p>
            <a:pPr lvl="0" indent="-342900">
              <a:spcBef>
                <a:spcPts val="0"/>
              </a:spcBef>
              <a:buSzPts val="1800"/>
              <a:buChar char="●"/>
            </a:pPr>
            <a:r>
              <a:rPr lang="en-US" dirty="0"/>
              <a:t>Increase adoption; get case studies</a:t>
            </a:r>
          </a:p>
          <a:p>
            <a:pPr lvl="0" indent="-342900">
              <a:spcBef>
                <a:spcPts val="0"/>
              </a:spcBef>
              <a:buSzPts val="1800"/>
              <a:buChar char="●"/>
            </a:pPr>
            <a:r>
              <a:rPr lang="en-US" dirty="0"/>
              <a:t>Make getting started really easy</a:t>
            </a:r>
          </a:p>
        </p:txBody>
      </p:sp>
      <p:sp>
        <p:nvSpPr>
          <p:cNvPr id="4" name="Text Placeholder 3">
            <a:extLst>
              <a:ext uri="{FF2B5EF4-FFF2-40B4-BE49-F238E27FC236}">
                <a16:creationId xmlns:a16="http://schemas.microsoft.com/office/drawing/2014/main" id="{D66BC0EF-30C2-6048-99BF-CFC0A3D35EDE}"/>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42920723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Problem solving"/>
          <p:cNvSpPr txBox="1">
            <a:spLocks noGrp="1"/>
          </p:cNvSpPr>
          <p:nvPr>
            <p:ph type="title"/>
          </p:nvPr>
        </p:nvSpPr>
        <p:spPr>
          <a:prstGeom prst="rect">
            <a:avLst/>
          </a:prstGeom>
        </p:spPr>
        <p:txBody>
          <a:bodyPr/>
          <a:lstStyle/>
          <a:p>
            <a:r>
              <a:t>Problem solving</a:t>
            </a:r>
          </a:p>
        </p:txBody>
      </p:sp>
      <p:sp>
        <p:nvSpPr>
          <p:cNvPr id="1080" name="What questions do you ask yourself when you are being paged?…"/>
          <p:cNvSpPr txBox="1">
            <a:spLocks noGrp="1"/>
          </p:cNvSpPr>
          <p:nvPr>
            <p:ph type="body" idx="1"/>
          </p:nvPr>
        </p:nvSpPr>
        <p:spPr>
          <a:prstGeom prst="rect">
            <a:avLst/>
          </a:prstGeom>
        </p:spPr>
        <p:txBody>
          <a:bodyPr>
            <a:normAutofit/>
          </a:bodyPr>
          <a:lstStyle/>
          <a:p>
            <a:r>
              <a:t>What questions do you ask yourself when you are being paged?</a:t>
            </a:r>
          </a:p>
          <a:p>
            <a:r>
              <a:t>How do you filter out noise? </a:t>
            </a:r>
          </a:p>
          <a:p>
            <a:r>
              <a:t>How do you determine what isn’t causing an issue?</a:t>
            </a:r>
          </a:p>
          <a:p>
            <a:r>
              <a:t>How do you determine impact? </a:t>
            </a:r>
          </a:p>
        </p:txBody>
      </p:sp>
      <p:sp>
        <p:nvSpPr>
          <p:cNvPr id="1081" name="Google Shape;35;p5"/>
          <p:cNvSpPr txBox="1">
            <a:spLocks noGrp="1"/>
          </p:cNvSpPr>
          <p:nvPr>
            <p:ph type="body"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198881" indent="0" defTabSz="795527">
              <a:lnSpc>
                <a:spcPct val="83000"/>
              </a:lnSpc>
              <a:spcBef>
                <a:spcPts val="0"/>
              </a:spcBef>
              <a:buClrTx/>
              <a:buSzTx/>
              <a:buFontTx/>
              <a:buNone/>
              <a:defRPr sz="1914">
                <a:solidFill>
                  <a:schemeClr val="accent1"/>
                </a:solidFill>
              </a:defRPr>
            </a:lvl1pPr>
          </a:lstStyle>
          <a:p>
            <a:r>
              <a:t>Imagine being paged</a:t>
            </a:r>
          </a:p>
        </p:txBody>
      </p:sp>
    </p:spTree>
    <p:extLst>
      <p:ext uri="{BB962C8B-B14F-4D97-AF65-F5344CB8AC3E}">
        <p14:creationId xmlns:p14="http://schemas.microsoft.com/office/powerpoint/2010/main" val="47297085"/>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A span for everything or bare minimum"/>
          <p:cNvSpPr txBox="1">
            <a:spLocks noGrp="1"/>
          </p:cNvSpPr>
          <p:nvPr>
            <p:ph type="title"/>
          </p:nvPr>
        </p:nvSpPr>
        <p:spPr>
          <a:prstGeom prst="rect">
            <a:avLst/>
          </a:prstGeom>
        </p:spPr>
        <p:txBody>
          <a:bodyPr>
            <a:normAutofit/>
          </a:bodyPr>
          <a:lstStyle/>
          <a:p>
            <a:r>
              <a:t>A span for everything or bare minimum</a:t>
            </a:r>
          </a:p>
        </p:txBody>
      </p:sp>
      <p:sp>
        <p:nvSpPr>
          <p:cNvPr id="1066" name="Remember why you want to trace…"/>
          <p:cNvSpPr txBox="1">
            <a:spLocks noGrp="1"/>
          </p:cNvSpPr>
          <p:nvPr>
            <p:ph type="body" idx="1"/>
          </p:nvPr>
        </p:nvSpPr>
        <p:spPr>
          <a:prstGeom prst="rect">
            <a:avLst/>
          </a:prstGeom>
        </p:spPr>
        <p:txBody>
          <a:bodyPr>
            <a:normAutofit/>
          </a:bodyPr>
          <a:lstStyle/>
          <a:p>
            <a:r>
              <a:rPr dirty="0"/>
              <a:t>Remember why you want to trace</a:t>
            </a:r>
          </a:p>
          <a:p>
            <a:r>
              <a:rPr dirty="0"/>
              <a:t>Rule of thumb: Start with service boundaries and 3rd party calls</a:t>
            </a:r>
          </a:p>
          <a:p>
            <a:r>
              <a:rPr dirty="0"/>
              <a:t>Iterative process</a:t>
            </a:r>
          </a:p>
          <a:p>
            <a:r>
              <a:rPr dirty="0"/>
              <a:t>There is information overload</a:t>
            </a:r>
          </a:p>
          <a:p>
            <a:r>
              <a:rPr dirty="0"/>
              <a:t>Make it easy for teams to get tracing</a:t>
            </a:r>
            <a:r>
              <a:rPr lang="en-US" dirty="0"/>
              <a:t> </a:t>
            </a:r>
            <a:r>
              <a:rPr dirty="0"/>
              <a:t>(for free or almost free)</a:t>
            </a:r>
          </a:p>
        </p:txBody>
      </p:sp>
      <p:sp>
        <p:nvSpPr>
          <p:cNvPr id="1067" name="Google Shape;35;p5"/>
          <p:cNvSpPr txBox="1">
            <a:spLocks noGrp="1"/>
          </p:cNvSpPr>
          <p:nvPr>
            <p:ph type="body"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lvl1pPr marL="198881" indent="0" defTabSz="795527">
              <a:lnSpc>
                <a:spcPct val="83000"/>
              </a:lnSpc>
              <a:spcBef>
                <a:spcPts val="0"/>
              </a:spcBef>
              <a:buClrTx/>
              <a:buSzTx/>
              <a:buFontTx/>
              <a:buNone/>
              <a:defRPr sz="1914">
                <a:solidFill>
                  <a:schemeClr val="accent1"/>
                </a:solidFill>
              </a:defRPr>
            </a:lvl1pPr>
          </a:lstStyle>
          <a:p>
            <a:r>
              <a:t>It depends</a:t>
            </a:r>
          </a:p>
        </p:txBody>
      </p:sp>
    </p:spTree>
    <p:extLst>
      <p:ext uri="{BB962C8B-B14F-4D97-AF65-F5344CB8AC3E}">
        <p14:creationId xmlns:p14="http://schemas.microsoft.com/office/powerpoint/2010/main" val="393109421"/>
      </p:ext>
    </p:extLst>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D7B4-E48D-2C4B-9EB7-EB565AE295B1}"/>
              </a:ext>
            </a:extLst>
          </p:cNvPr>
          <p:cNvSpPr>
            <a:spLocks noGrp="1"/>
          </p:cNvSpPr>
          <p:nvPr>
            <p:ph type="title"/>
          </p:nvPr>
        </p:nvSpPr>
        <p:spPr/>
        <p:txBody>
          <a:bodyPr/>
          <a:lstStyle/>
          <a:p>
            <a:r>
              <a:rPr lang="en" dirty="0"/>
              <a:t>Next Steps</a:t>
            </a:r>
            <a:endParaRPr lang="en-US" dirty="0"/>
          </a:p>
        </p:txBody>
      </p:sp>
      <p:sp>
        <p:nvSpPr>
          <p:cNvPr id="3" name="Text Placeholder 2">
            <a:extLst>
              <a:ext uri="{FF2B5EF4-FFF2-40B4-BE49-F238E27FC236}">
                <a16:creationId xmlns:a16="http://schemas.microsoft.com/office/drawing/2014/main" id="{67422F1D-236D-C64E-A2FF-E4A3D6D5AFD3}"/>
              </a:ext>
            </a:extLst>
          </p:cNvPr>
          <p:cNvSpPr>
            <a:spLocks noGrp="1"/>
          </p:cNvSpPr>
          <p:nvPr>
            <p:ph type="body" idx="1"/>
          </p:nvPr>
        </p:nvSpPr>
        <p:spPr/>
        <p:txBody>
          <a:bodyPr/>
          <a:lstStyle/>
          <a:p>
            <a:pPr lvl="0" indent="-342900">
              <a:lnSpc>
                <a:spcPct val="150000"/>
              </a:lnSpc>
              <a:spcBef>
                <a:spcPts val="0"/>
              </a:spcBef>
              <a:buSzPts val="1800"/>
              <a:buChar char="●"/>
            </a:pPr>
            <a:r>
              <a:rPr lang="en-US" dirty="0"/>
              <a:t>Join the conversation: </a:t>
            </a:r>
            <a:r>
              <a:rPr lang="en-US" u="sng" dirty="0">
                <a:solidFill>
                  <a:schemeClr val="accent5"/>
                </a:solidFill>
                <a:hlinkClick r:id="rId2"/>
              </a:rPr>
              <a:t>https://gitter.im/open-telemetry/community</a:t>
            </a:r>
            <a:r>
              <a:rPr lang="en-US" dirty="0"/>
              <a:t> </a:t>
            </a:r>
          </a:p>
          <a:p>
            <a:pPr lvl="0" indent="-342900">
              <a:lnSpc>
                <a:spcPct val="150000"/>
              </a:lnSpc>
              <a:spcBef>
                <a:spcPts val="0"/>
              </a:spcBef>
              <a:buSzPts val="1800"/>
              <a:buChar char="●"/>
            </a:pPr>
            <a:r>
              <a:rPr lang="en-US" dirty="0"/>
              <a:t>Join a SIG: </a:t>
            </a:r>
            <a:r>
              <a:rPr lang="en-US" u="sng" dirty="0">
                <a:solidFill>
                  <a:schemeClr val="hlink"/>
                </a:solidFill>
                <a:hlinkClick r:id="rId3"/>
              </a:rPr>
              <a:t>https://github.com/open-telemetry/community#special-interest-groups</a:t>
            </a:r>
            <a:r>
              <a:rPr lang="en-US" dirty="0"/>
              <a:t> </a:t>
            </a:r>
          </a:p>
          <a:p>
            <a:pPr lvl="0" indent="-342900">
              <a:lnSpc>
                <a:spcPct val="150000"/>
              </a:lnSpc>
              <a:spcBef>
                <a:spcPts val="0"/>
              </a:spcBef>
              <a:buSzPts val="1800"/>
              <a:buChar char="●"/>
            </a:pPr>
            <a:r>
              <a:rPr lang="en-US" dirty="0"/>
              <a:t>Submit a PR (consider </a:t>
            </a:r>
            <a:r>
              <a:rPr lang="en-US" dirty="0">
                <a:solidFill>
                  <a:srgbClr val="F5A800"/>
                </a:solidFill>
              </a:rPr>
              <a:t>good-first-issue</a:t>
            </a:r>
            <a:r>
              <a:rPr lang="en-US" dirty="0"/>
              <a:t> and </a:t>
            </a:r>
            <a:r>
              <a:rPr lang="en-US" dirty="0">
                <a:solidFill>
                  <a:srgbClr val="445CC7"/>
                </a:solidFill>
              </a:rPr>
              <a:t>help-wanted</a:t>
            </a:r>
            <a:r>
              <a:rPr lang="en-US" dirty="0"/>
              <a:t> labels)</a:t>
            </a:r>
          </a:p>
          <a:p>
            <a:pPr marL="114300" lvl="0" indent="0">
              <a:lnSpc>
                <a:spcPct val="150000"/>
              </a:lnSpc>
              <a:spcBef>
                <a:spcPts val="0"/>
              </a:spcBef>
              <a:buSzPts val="1800"/>
              <a:buNone/>
            </a:pPr>
            <a:endParaRPr lang="en-US" dirty="0"/>
          </a:p>
        </p:txBody>
      </p:sp>
      <p:sp>
        <p:nvSpPr>
          <p:cNvPr id="4" name="Text Placeholder 3">
            <a:extLst>
              <a:ext uri="{FF2B5EF4-FFF2-40B4-BE49-F238E27FC236}">
                <a16:creationId xmlns:a16="http://schemas.microsoft.com/office/drawing/2014/main" id="{55024979-6958-FF42-A093-69AE7FADD4D6}"/>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60960307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3166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 name="Google Shape;596;p52"/>
          <p:cNvSpPr txBox="1">
            <a:spLocks noGrp="1"/>
          </p:cNvSpPr>
          <p:nvPr>
            <p:ph type="ctrTitle"/>
          </p:nvPr>
        </p:nvSpPr>
        <p:spPr>
          <a:prstGeom prst="rect">
            <a:avLst/>
          </a:prstGeom>
        </p:spPr>
        <p:txBody>
          <a:bodyPr/>
          <a:lstStyle>
            <a:lvl1pPr>
              <a:defRPr sz="4000"/>
            </a:lvl1pPr>
          </a:lstStyle>
          <a:p>
            <a:r>
              <a:t>EXAMPLE MICROSERVICE ARCHITECTURE</a:t>
            </a:r>
          </a:p>
        </p:txBody>
      </p:sp>
      <p:pic>
        <p:nvPicPr>
          <p:cNvPr id="1002" name="Picture 2" descr="Picture 2"/>
          <p:cNvPicPr>
            <a:picLocks noChangeAspect="1"/>
          </p:cNvPicPr>
          <p:nvPr/>
        </p:nvPicPr>
        <p:blipFill>
          <a:blip r:embed="rId2"/>
          <a:stretch>
            <a:fillRect/>
          </a:stretch>
        </p:blipFill>
        <p:spPr>
          <a:xfrm>
            <a:off x="-2" y="1017303"/>
            <a:ext cx="12192001" cy="6705601"/>
          </a:xfrm>
          <a:prstGeom prst="rect">
            <a:avLst/>
          </a:prstGeom>
          <a:ln w="12700">
            <a:miter lim="400000"/>
          </a:ln>
        </p:spPr>
      </p:pic>
      <p:sp>
        <p:nvSpPr>
          <p:cNvPr id="1003" name="Rectangle 1"/>
          <p:cNvSpPr/>
          <p:nvPr/>
        </p:nvSpPr>
        <p:spPr>
          <a:xfrm>
            <a:off x="3369364" y="6052930"/>
            <a:ext cx="2514601" cy="1282149"/>
          </a:xfrm>
          <a:prstGeom prst="rect">
            <a:avLst/>
          </a:prstGeom>
          <a:solidFill>
            <a:srgbClr val="FFFFFF"/>
          </a:solidFill>
          <a:ln w="12700">
            <a:solidFill>
              <a:srgbClr val="FFFFFF"/>
            </a:solidFill>
            <a:miter/>
          </a:ln>
        </p:spPr>
        <p:txBody>
          <a:bodyPr lIns="45719" rIns="45719" anchor="ctr"/>
          <a:lstStyle/>
          <a:p>
            <a:pPr algn="ctr">
              <a:defRPr sz="1800">
                <a:solidFill>
                  <a:srgbClr val="FFFFFF"/>
                </a:solidFill>
              </a:defRPr>
            </a:pPr>
            <a:endParaRPr/>
          </a:p>
        </p:txBody>
      </p:sp>
      <p:sp>
        <p:nvSpPr>
          <p:cNvPr id="1004" name="Oval 5"/>
          <p:cNvSpPr/>
          <p:nvPr/>
        </p:nvSpPr>
        <p:spPr>
          <a:xfrm>
            <a:off x="6342927" y="3987341"/>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05" name="Oval 8"/>
          <p:cNvSpPr/>
          <p:nvPr/>
        </p:nvSpPr>
        <p:spPr>
          <a:xfrm>
            <a:off x="4626664" y="3317938"/>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06" name="Oval 9"/>
          <p:cNvSpPr/>
          <p:nvPr/>
        </p:nvSpPr>
        <p:spPr>
          <a:xfrm>
            <a:off x="10176077" y="3123993"/>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07" name="Oval 10"/>
          <p:cNvSpPr/>
          <p:nvPr/>
        </p:nvSpPr>
        <p:spPr>
          <a:xfrm>
            <a:off x="5031778" y="5471161"/>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08" name="Oval 11"/>
          <p:cNvSpPr/>
          <p:nvPr/>
        </p:nvSpPr>
        <p:spPr>
          <a:xfrm>
            <a:off x="2860876" y="4822647"/>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09" name="Oval 12"/>
          <p:cNvSpPr/>
          <p:nvPr/>
        </p:nvSpPr>
        <p:spPr>
          <a:xfrm>
            <a:off x="1610809" y="3324385"/>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10" name="Oval 13"/>
          <p:cNvSpPr/>
          <p:nvPr/>
        </p:nvSpPr>
        <p:spPr>
          <a:xfrm>
            <a:off x="2860876" y="1848380"/>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Tree>
    <p:extLst>
      <p:ext uri="{BB962C8B-B14F-4D97-AF65-F5344CB8AC3E}">
        <p14:creationId xmlns:p14="http://schemas.microsoft.com/office/powerpoint/2010/main" val="400786632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004"/>
                                        </p:tgtEl>
                                        <p:attrNameLst>
                                          <p:attrName>style.visibility</p:attrName>
                                        </p:attrNameLst>
                                      </p:cBhvr>
                                      <p:to>
                                        <p:strVal val="visible"/>
                                      </p:to>
                                    </p:set>
                                    <p:animEffect transition="in" filter="fade">
                                      <p:cBhvr>
                                        <p:cTn id="7" dur="500"/>
                                        <p:tgtEl>
                                          <p:spTgt spid="10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006"/>
                                        </p:tgtEl>
                                        <p:attrNameLst>
                                          <p:attrName>style.visibility</p:attrName>
                                        </p:attrNameLst>
                                      </p:cBhvr>
                                      <p:to>
                                        <p:strVal val="visible"/>
                                      </p:to>
                                    </p:set>
                                    <p:animEffect transition="in" filter="fade">
                                      <p:cBhvr>
                                        <p:cTn id="12" dur="500"/>
                                        <p:tgtEl>
                                          <p:spTgt spid="10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005"/>
                                        </p:tgtEl>
                                        <p:attrNameLst>
                                          <p:attrName>style.visibility</p:attrName>
                                        </p:attrNameLst>
                                      </p:cBhvr>
                                      <p:to>
                                        <p:strVal val="visible"/>
                                      </p:to>
                                    </p:set>
                                    <p:animEffect transition="in" filter="fade">
                                      <p:cBhvr>
                                        <p:cTn id="17" dur="500"/>
                                        <p:tgtEl>
                                          <p:spTgt spid="10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008"/>
                                        </p:tgtEl>
                                        <p:attrNameLst>
                                          <p:attrName>style.visibility</p:attrName>
                                        </p:attrNameLst>
                                      </p:cBhvr>
                                      <p:to>
                                        <p:strVal val="visible"/>
                                      </p:to>
                                    </p:set>
                                    <p:animEffect transition="in" filter="fade">
                                      <p:cBhvr>
                                        <p:cTn id="22" dur="500"/>
                                        <p:tgtEl>
                                          <p:spTgt spid="10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009"/>
                                        </p:tgtEl>
                                        <p:attrNameLst>
                                          <p:attrName>style.visibility</p:attrName>
                                        </p:attrNameLst>
                                      </p:cBhvr>
                                      <p:to>
                                        <p:strVal val="visible"/>
                                      </p:to>
                                    </p:set>
                                    <p:animEffect transition="in" filter="fade">
                                      <p:cBhvr>
                                        <p:cTn id="27" dur="500"/>
                                        <p:tgtEl>
                                          <p:spTgt spid="10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1007"/>
                                        </p:tgtEl>
                                        <p:attrNameLst>
                                          <p:attrName>style.visibility</p:attrName>
                                        </p:attrNameLst>
                                      </p:cBhvr>
                                      <p:to>
                                        <p:strVal val="visible"/>
                                      </p:to>
                                    </p:set>
                                    <p:animEffect transition="in" filter="fade">
                                      <p:cBhvr>
                                        <p:cTn id="32" dur="500"/>
                                        <p:tgtEl>
                                          <p:spTgt spid="100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1010"/>
                                        </p:tgtEl>
                                        <p:attrNameLst>
                                          <p:attrName>style.visibility</p:attrName>
                                        </p:attrNameLst>
                                      </p:cBhvr>
                                      <p:to>
                                        <p:strVal val="visible"/>
                                      </p:to>
                                    </p:set>
                                    <p:animEffect transition="in" filter="fade">
                                      <p:cBhvr>
                                        <p:cTn id="37" dur="500"/>
                                        <p:tgtEl>
                                          <p:spTgt spid="1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 grpId="0" animBg="1" advAuto="0"/>
      <p:bldP spid="1005" grpId="0" animBg="1" advAuto="0"/>
      <p:bldP spid="1006" grpId="0" animBg="1" advAuto="0"/>
      <p:bldP spid="1007" grpId="0" animBg="1" advAuto="0"/>
      <p:bldP spid="1008" grpId="0" animBg="1" advAuto="0"/>
      <p:bldP spid="1009" grpId="0" animBg="1" advAuto="0"/>
      <p:bldP spid="1010"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 name="Picture 2" descr="Picture 2"/>
          <p:cNvPicPr>
            <a:picLocks noChangeAspect="1"/>
          </p:cNvPicPr>
          <p:nvPr/>
        </p:nvPicPr>
        <p:blipFill>
          <a:blip r:embed="rId2"/>
          <a:stretch>
            <a:fillRect/>
          </a:stretch>
        </p:blipFill>
        <p:spPr>
          <a:xfrm>
            <a:off x="0" y="1131998"/>
            <a:ext cx="12967253" cy="5253773"/>
          </a:xfrm>
          <a:prstGeom prst="rect">
            <a:avLst/>
          </a:prstGeom>
          <a:ln w="12700">
            <a:miter lim="400000"/>
          </a:ln>
        </p:spPr>
      </p:pic>
      <p:sp>
        <p:nvSpPr>
          <p:cNvPr id="1016" name="Google Shape;601;p53"/>
          <p:cNvSpPr txBox="1">
            <a:spLocks noGrp="1"/>
          </p:cNvSpPr>
          <p:nvPr>
            <p:ph type="ctrTitle"/>
          </p:nvPr>
        </p:nvSpPr>
        <p:spPr>
          <a:xfrm>
            <a:off x="1374647" y="98725"/>
            <a:ext cx="10817353" cy="1033273"/>
          </a:xfrm>
          <a:prstGeom prst="rect">
            <a:avLst/>
          </a:prstGeom>
        </p:spPr>
        <p:txBody>
          <a:bodyPr/>
          <a:lstStyle/>
          <a:p>
            <a:r>
              <a:rPr dirty="0"/>
              <a:t>DISTRIBUTED TRACE VISUALIZATION</a:t>
            </a:r>
          </a:p>
        </p:txBody>
      </p:sp>
    </p:spTree>
    <p:extLst>
      <p:ext uri="{BB962C8B-B14F-4D97-AF65-F5344CB8AC3E}">
        <p14:creationId xmlns:p14="http://schemas.microsoft.com/office/powerpoint/2010/main" val="1744818483"/>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Google Shape;606;p54"/>
          <p:cNvSpPr txBox="1">
            <a:spLocks noGrp="1"/>
          </p:cNvSpPr>
          <p:nvPr>
            <p:ph type="ctrTitle"/>
          </p:nvPr>
        </p:nvSpPr>
        <p:spPr>
          <a:xfrm>
            <a:off x="687323" y="265152"/>
            <a:ext cx="10817354" cy="1033273"/>
          </a:xfrm>
          <a:prstGeom prst="rect">
            <a:avLst/>
          </a:prstGeom>
        </p:spPr>
        <p:txBody>
          <a:bodyPr/>
          <a:lstStyle/>
          <a:p>
            <a:r>
              <a:t>DISTRIBUTED TRACE DETAILS</a:t>
            </a:r>
          </a:p>
        </p:txBody>
      </p:sp>
      <p:sp>
        <p:nvSpPr>
          <p:cNvPr id="1019" name="Double-click to edit"/>
          <p:cNvSpPr txBox="1">
            <a:spLocks noGrp="1"/>
          </p:cNvSpPr>
          <p:nvPr>
            <p:ph type="subTitle" sz="quarter" idx="1"/>
          </p:nvPr>
        </p:nvSpPr>
        <p:spPr>
          <a:prstGeom prst="rect">
            <a:avLst/>
          </a:prstGeom>
        </p:spPr>
        <p:txBody>
          <a:bodyPr>
            <a:normAutofit fontScale="92500" lnSpcReduction="10000"/>
          </a:bodyPr>
          <a:lstStyle/>
          <a:p>
            <a:pPr marL="0" defTabSz="731520">
              <a:lnSpc>
                <a:spcPct val="92000"/>
              </a:lnSpc>
              <a:spcBef>
                <a:spcPts val="400"/>
              </a:spcBef>
              <a:defRPr sz="1920">
                <a:solidFill>
                  <a:srgbClr val="515151"/>
                </a:solidFill>
              </a:defRPr>
            </a:pPr>
            <a:endParaRPr/>
          </a:p>
        </p:txBody>
      </p:sp>
      <p:sp>
        <p:nvSpPr>
          <p:cNvPr id="1020" name="Rectangle 1"/>
          <p:cNvSpPr/>
          <p:nvPr/>
        </p:nvSpPr>
        <p:spPr>
          <a:xfrm>
            <a:off x="3369364" y="6052930"/>
            <a:ext cx="2514601" cy="1282149"/>
          </a:xfrm>
          <a:prstGeom prst="rect">
            <a:avLst/>
          </a:prstGeom>
          <a:solidFill>
            <a:srgbClr val="FFFFFF"/>
          </a:solidFill>
          <a:ln w="12700">
            <a:solidFill>
              <a:srgbClr val="FFFFFF"/>
            </a:solidFill>
            <a:miter/>
          </a:ln>
        </p:spPr>
        <p:txBody>
          <a:bodyPr lIns="45719" rIns="45719" anchor="ctr"/>
          <a:lstStyle/>
          <a:p>
            <a:pPr algn="ctr">
              <a:defRPr sz="1800">
                <a:solidFill>
                  <a:srgbClr val="FFFFFF"/>
                </a:solidFill>
              </a:defRPr>
            </a:pPr>
            <a:endParaRPr/>
          </a:p>
        </p:txBody>
      </p:sp>
      <p:pic>
        <p:nvPicPr>
          <p:cNvPr id="1021" name="Picture 2" descr="Picture 2"/>
          <p:cNvPicPr>
            <a:picLocks noChangeAspect="1"/>
          </p:cNvPicPr>
          <p:nvPr/>
        </p:nvPicPr>
        <p:blipFill>
          <a:blip r:embed="rId2"/>
          <a:stretch>
            <a:fillRect/>
          </a:stretch>
        </p:blipFill>
        <p:spPr>
          <a:xfrm>
            <a:off x="0" y="1334976"/>
            <a:ext cx="12192000" cy="4876801"/>
          </a:xfrm>
          <a:prstGeom prst="rect">
            <a:avLst/>
          </a:prstGeom>
          <a:ln w="12700">
            <a:miter lim="400000"/>
          </a:ln>
        </p:spPr>
      </p:pic>
    </p:spTree>
    <p:extLst>
      <p:ext uri="{BB962C8B-B14F-4D97-AF65-F5344CB8AC3E}">
        <p14:creationId xmlns:p14="http://schemas.microsoft.com/office/powerpoint/2010/main" val="342233859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Google Shape;611;p55"/>
          <p:cNvSpPr txBox="1">
            <a:spLocks noGrp="1"/>
          </p:cNvSpPr>
          <p:nvPr>
            <p:ph type="ctrTitle"/>
          </p:nvPr>
        </p:nvSpPr>
        <p:spPr>
          <a:prstGeom prst="rect">
            <a:avLst/>
          </a:prstGeom>
        </p:spPr>
        <p:txBody>
          <a:bodyPr/>
          <a:lstStyle>
            <a:lvl1pPr>
              <a:defRPr sz="3600"/>
            </a:lvl1pPr>
          </a:lstStyle>
          <a:p>
            <a:r>
              <a:t>METRICS IN MICROSERVICE ARCHITECTURE</a:t>
            </a:r>
          </a:p>
        </p:txBody>
      </p:sp>
      <p:pic>
        <p:nvPicPr>
          <p:cNvPr id="1024" name="Picture 2" descr="Picture 2"/>
          <p:cNvPicPr>
            <a:picLocks noChangeAspect="1"/>
          </p:cNvPicPr>
          <p:nvPr/>
        </p:nvPicPr>
        <p:blipFill>
          <a:blip r:embed="rId2"/>
          <a:stretch>
            <a:fillRect/>
          </a:stretch>
        </p:blipFill>
        <p:spPr>
          <a:xfrm>
            <a:off x="-2" y="1017303"/>
            <a:ext cx="12192001" cy="6705601"/>
          </a:xfrm>
          <a:prstGeom prst="rect">
            <a:avLst/>
          </a:prstGeom>
          <a:ln w="12700">
            <a:miter lim="400000"/>
          </a:ln>
        </p:spPr>
      </p:pic>
      <p:sp>
        <p:nvSpPr>
          <p:cNvPr id="1025" name="Rectangle 1"/>
          <p:cNvSpPr/>
          <p:nvPr/>
        </p:nvSpPr>
        <p:spPr>
          <a:xfrm>
            <a:off x="3369364" y="6052930"/>
            <a:ext cx="2514601" cy="1282149"/>
          </a:xfrm>
          <a:prstGeom prst="rect">
            <a:avLst/>
          </a:prstGeom>
          <a:solidFill>
            <a:srgbClr val="FFFFFF"/>
          </a:solidFill>
          <a:ln w="12700">
            <a:solidFill>
              <a:srgbClr val="FFFFFF"/>
            </a:solidFill>
            <a:miter/>
          </a:ln>
        </p:spPr>
        <p:txBody>
          <a:bodyPr lIns="45719" rIns="45719" anchor="ctr"/>
          <a:lstStyle/>
          <a:p>
            <a:pPr algn="ctr">
              <a:defRPr sz="1800">
                <a:solidFill>
                  <a:srgbClr val="FFFFFF"/>
                </a:solidFill>
              </a:defRPr>
            </a:pPr>
            <a:endParaRPr/>
          </a:p>
        </p:txBody>
      </p:sp>
      <p:sp>
        <p:nvSpPr>
          <p:cNvPr id="1026" name="Oval 7"/>
          <p:cNvSpPr/>
          <p:nvPr/>
        </p:nvSpPr>
        <p:spPr>
          <a:xfrm>
            <a:off x="6342927" y="3987341"/>
            <a:ext cx="405115" cy="387891"/>
          </a:xfrm>
          <a:prstGeom prst="ellipse">
            <a:avLst/>
          </a:prstGeom>
          <a:solidFill>
            <a:schemeClr val="accent1"/>
          </a:solidFill>
          <a:ln w="12700">
            <a:miter lim="400000"/>
          </a:ln>
        </p:spPr>
        <p:txBody>
          <a:bodyPr lIns="45719" rIns="45719" anchor="ctr"/>
          <a:lstStyle/>
          <a:p>
            <a:pPr algn="ctr">
              <a:defRPr sz="1800">
                <a:solidFill>
                  <a:srgbClr val="FFFFFF"/>
                </a:solidFill>
              </a:defRPr>
            </a:pPr>
            <a:endParaRPr/>
          </a:p>
        </p:txBody>
      </p:sp>
      <p:sp>
        <p:nvSpPr>
          <p:cNvPr id="1027" name="Oval 8"/>
          <p:cNvSpPr/>
          <p:nvPr/>
        </p:nvSpPr>
        <p:spPr>
          <a:xfrm>
            <a:off x="4626664" y="3317938"/>
            <a:ext cx="405115" cy="387891"/>
          </a:xfrm>
          <a:prstGeom prst="ellipse">
            <a:avLst/>
          </a:prstGeom>
          <a:solidFill>
            <a:srgbClr val="F56F3C"/>
          </a:solidFill>
          <a:ln w="12700">
            <a:miter lim="400000"/>
          </a:ln>
        </p:spPr>
        <p:txBody>
          <a:bodyPr lIns="45719" rIns="45719" anchor="ctr"/>
          <a:lstStyle/>
          <a:p>
            <a:pPr algn="ctr">
              <a:defRPr sz="1800">
                <a:solidFill>
                  <a:srgbClr val="FFFFFF"/>
                </a:solidFill>
              </a:defRPr>
            </a:pPr>
            <a:endParaRPr/>
          </a:p>
        </p:txBody>
      </p:sp>
      <p:grpSp>
        <p:nvGrpSpPr>
          <p:cNvPr id="1030" name="Hexagon 5"/>
          <p:cNvGrpSpPr/>
          <p:nvPr/>
        </p:nvGrpSpPr>
        <p:grpSpPr>
          <a:xfrm>
            <a:off x="5160864" y="2149699"/>
            <a:ext cx="2769242" cy="1505675"/>
            <a:chOff x="0" y="0"/>
            <a:chExt cx="2769241" cy="1505673"/>
          </a:xfrm>
        </p:grpSpPr>
        <p:sp>
          <p:nvSpPr>
            <p:cNvPr id="1028" name="Shape"/>
            <p:cNvSpPr/>
            <p:nvPr/>
          </p:nvSpPr>
          <p:spPr>
            <a:xfrm rot="5400000">
              <a:off x="631784" y="-631785"/>
              <a:ext cx="1505674" cy="27692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chemeClr val="accent1"/>
            </a:solidFill>
            <a:ln w="12700" cap="flat">
              <a:noFill/>
              <a:miter lim="400000"/>
            </a:ln>
            <a:effectLst/>
          </p:spPr>
          <p:txBody>
            <a:bodyPr wrap="square" lIns="45719" tIns="45719" rIns="45719" bIns="45719" numCol="1" anchor="ctr">
              <a:noAutofit/>
            </a:bodyPr>
            <a:lstStyle/>
            <a:p>
              <a:pPr algn="ctr">
                <a:defRPr sz="1800"/>
              </a:pPr>
              <a:endParaRPr/>
            </a:p>
          </p:txBody>
        </p:sp>
        <p:sp>
          <p:nvSpPr>
            <p:cNvPr id="1029" name="Code push 5x num requests"/>
            <p:cNvSpPr txBox="1"/>
            <p:nvPr/>
          </p:nvSpPr>
          <p:spPr>
            <a:xfrm>
              <a:off x="507258" y="310806"/>
              <a:ext cx="1754724" cy="884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800">
                  <a:solidFill>
                    <a:srgbClr val="FFFFFF"/>
                  </a:solidFill>
                </a:defRPr>
              </a:pPr>
              <a:r>
                <a:t>Code push</a:t>
              </a:r>
              <a:br/>
              <a:r>
                <a:t>5x num requests</a:t>
              </a:r>
            </a:p>
          </p:txBody>
        </p:sp>
      </p:grpSp>
      <p:grpSp>
        <p:nvGrpSpPr>
          <p:cNvPr id="1033" name="Hexagon 10"/>
          <p:cNvGrpSpPr/>
          <p:nvPr/>
        </p:nvGrpSpPr>
        <p:grpSpPr>
          <a:xfrm>
            <a:off x="3444600" y="3954867"/>
            <a:ext cx="2769243" cy="1505674"/>
            <a:chOff x="0" y="0"/>
            <a:chExt cx="2769241" cy="1505673"/>
          </a:xfrm>
        </p:grpSpPr>
        <p:sp>
          <p:nvSpPr>
            <p:cNvPr id="1031" name="Shape"/>
            <p:cNvSpPr/>
            <p:nvPr/>
          </p:nvSpPr>
          <p:spPr>
            <a:xfrm rot="5400000">
              <a:off x="631784" y="-631785"/>
              <a:ext cx="1505674" cy="27692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F56F3C"/>
            </a:solidFill>
            <a:ln w="12700" cap="flat">
              <a:noFill/>
              <a:miter lim="400000"/>
            </a:ln>
            <a:effectLst/>
          </p:spPr>
          <p:txBody>
            <a:bodyPr wrap="square" lIns="45719" tIns="45719" rIns="45719" bIns="45719" numCol="1" anchor="ctr">
              <a:noAutofit/>
            </a:bodyPr>
            <a:lstStyle/>
            <a:p>
              <a:pPr algn="ctr">
                <a:defRPr sz="1800"/>
              </a:pPr>
              <a:endParaRPr/>
            </a:p>
          </p:txBody>
        </p:sp>
        <p:sp>
          <p:nvSpPr>
            <p:cNvPr id="1032" name="CPU at 100% for &gt; 5 minutes"/>
            <p:cNvSpPr txBox="1"/>
            <p:nvPr/>
          </p:nvSpPr>
          <p:spPr>
            <a:xfrm>
              <a:off x="507258" y="444156"/>
              <a:ext cx="1754724"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800">
                  <a:solidFill>
                    <a:srgbClr val="FFFFFF"/>
                  </a:solidFill>
                </a:defRPr>
              </a:pPr>
              <a:r>
                <a:t>CPU at 100%</a:t>
              </a:r>
              <a:br/>
              <a:r>
                <a:t>for &gt; 5 minutes</a:t>
              </a:r>
            </a:p>
          </p:txBody>
        </p:sp>
      </p:grpSp>
    </p:spTree>
    <p:extLst>
      <p:ext uri="{BB962C8B-B14F-4D97-AF65-F5344CB8AC3E}">
        <p14:creationId xmlns:p14="http://schemas.microsoft.com/office/powerpoint/2010/main" val="361093449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1033"/>
                                        </p:tgtEl>
                                        <p:attrNameLst>
                                          <p:attrName>style.visibility</p:attrName>
                                        </p:attrNameLst>
                                      </p:cBhvr>
                                      <p:to>
                                        <p:strVal val="visible"/>
                                      </p:to>
                                    </p:set>
                                    <p:animEffect transition="in" filter="fade">
                                      <p:cBhvr>
                                        <p:cTn id="11" dur="500"/>
                                        <p:tgtEl>
                                          <p:spTgt spid="10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0" nodeType="clickEffect">
                                  <p:stCondLst>
                                    <p:cond delay="0"/>
                                  </p:stCondLst>
                                  <p:iterate>
                                    <p:tmAbs val="0"/>
                                  </p:iterate>
                                  <p:childTnLst>
                                    <p:set>
                                      <p:cBhvr>
                                        <p:cTn id="15" fill="hold"/>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par>
                          <p:cTn id="17" fill="hold">
                            <p:stCondLst>
                              <p:cond delay="500"/>
                            </p:stCondLst>
                            <p:childTnLst>
                              <p:par>
                                <p:cTn id="18" presetID="10" presetClass="entr" fill="hold" grpId="0" nodeType="afterEffect">
                                  <p:stCondLst>
                                    <p:cond delay="0"/>
                                  </p:stCondLst>
                                  <p:iterate>
                                    <p:tmAbs val="0"/>
                                  </p:iterate>
                                  <p:childTnLst>
                                    <p:set>
                                      <p:cBhvr>
                                        <p:cTn id="19" fill="hold"/>
                                        <p:tgtEl>
                                          <p:spTgt spid="1030"/>
                                        </p:tgtEl>
                                        <p:attrNameLst>
                                          <p:attrName>style.visibility</p:attrName>
                                        </p:attrNameLst>
                                      </p:cBhvr>
                                      <p:to>
                                        <p:strVal val="visible"/>
                                      </p:to>
                                    </p:set>
                                    <p:animEffect transition="in" filter="fade">
                                      <p:cBhvr>
                                        <p:cTn id="2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advAuto="0"/>
      <p:bldP spid="1027" grpId="0" animBg="1" advAuto="0"/>
      <p:bldP spid="1030" grpId="0" animBg="1" advAuto="0"/>
      <p:bldP spid="1033"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Google Shape;616;p56"/>
          <p:cNvSpPr txBox="1">
            <a:spLocks noGrp="1"/>
          </p:cNvSpPr>
          <p:nvPr>
            <p:ph type="ctrTitle"/>
          </p:nvPr>
        </p:nvSpPr>
        <p:spPr>
          <a:xfrm>
            <a:off x="687323" y="379290"/>
            <a:ext cx="10817354" cy="1033273"/>
          </a:xfrm>
          <a:prstGeom prst="rect">
            <a:avLst/>
          </a:prstGeom>
        </p:spPr>
        <p:txBody>
          <a:bodyPr/>
          <a:lstStyle>
            <a:lvl1pPr>
              <a:defRPr sz="4000"/>
            </a:lvl1pPr>
          </a:lstStyle>
          <a:p>
            <a:r>
              <a:t>LOGS IN MICROSERVICE ARCHITECTURE</a:t>
            </a:r>
          </a:p>
        </p:txBody>
      </p:sp>
      <p:pic>
        <p:nvPicPr>
          <p:cNvPr id="1036" name="Picture 2" descr="Picture 2"/>
          <p:cNvPicPr>
            <a:picLocks noChangeAspect="1"/>
          </p:cNvPicPr>
          <p:nvPr/>
        </p:nvPicPr>
        <p:blipFill>
          <a:blip r:embed="rId2"/>
          <a:stretch>
            <a:fillRect/>
          </a:stretch>
        </p:blipFill>
        <p:spPr>
          <a:xfrm>
            <a:off x="-2" y="1017303"/>
            <a:ext cx="12192001" cy="6705601"/>
          </a:xfrm>
          <a:prstGeom prst="rect">
            <a:avLst/>
          </a:prstGeom>
          <a:ln w="12700">
            <a:miter lim="400000"/>
          </a:ln>
        </p:spPr>
      </p:pic>
      <p:sp>
        <p:nvSpPr>
          <p:cNvPr id="1037" name="Rectangle 1"/>
          <p:cNvSpPr/>
          <p:nvPr/>
        </p:nvSpPr>
        <p:spPr>
          <a:xfrm>
            <a:off x="3369364" y="6052930"/>
            <a:ext cx="2514601" cy="1282149"/>
          </a:xfrm>
          <a:prstGeom prst="rect">
            <a:avLst/>
          </a:prstGeom>
          <a:solidFill>
            <a:srgbClr val="FFFFFF"/>
          </a:solidFill>
          <a:ln w="12700">
            <a:solidFill>
              <a:srgbClr val="FFFFFF"/>
            </a:solidFill>
            <a:miter/>
          </a:ln>
        </p:spPr>
        <p:txBody>
          <a:bodyPr lIns="45719" rIns="45719" anchor="ctr"/>
          <a:lstStyle/>
          <a:p>
            <a:pPr algn="ctr">
              <a:defRPr sz="1800">
                <a:solidFill>
                  <a:srgbClr val="FFFFFF"/>
                </a:solidFill>
              </a:defRPr>
            </a:pPr>
            <a:endParaRPr/>
          </a:p>
        </p:txBody>
      </p:sp>
      <p:sp>
        <p:nvSpPr>
          <p:cNvPr id="1038" name="Oval 7"/>
          <p:cNvSpPr/>
          <p:nvPr/>
        </p:nvSpPr>
        <p:spPr>
          <a:xfrm>
            <a:off x="6342927" y="3987341"/>
            <a:ext cx="405115" cy="387891"/>
          </a:xfrm>
          <a:prstGeom prst="ellipse">
            <a:avLst/>
          </a:prstGeom>
          <a:solidFill>
            <a:srgbClr val="F56F3C"/>
          </a:solidFill>
          <a:ln w="12700">
            <a:miter lim="400000"/>
          </a:ln>
        </p:spPr>
        <p:txBody>
          <a:bodyPr lIns="45719" rIns="45719" anchor="ctr"/>
          <a:lstStyle/>
          <a:p>
            <a:pPr algn="ctr">
              <a:defRPr sz="1800">
                <a:solidFill>
                  <a:srgbClr val="FFFFFF"/>
                </a:solidFill>
              </a:defRPr>
            </a:pPr>
            <a:endParaRPr/>
          </a:p>
        </p:txBody>
      </p:sp>
      <p:sp>
        <p:nvSpPr>
          <p:cNvPr id="1039" name="Oval 8"/>
          <p:cNvSpPr/>
          <p:nvPr/>
        </p:nvSpPr>
        <p:spPr>
          <a:xfrm>
            <a:off x="4626664" y="3317938"/>
            <a:ext cx="405115" cy="387891"/>
          </a:xfrm>
          <a:prstGeom prst="ellipse">
            <a:avLst/>
          </a:prstGeom>
          <a:solidFill>
            <a:srgbClr val="F56F3C"/>
          </a:solidFill>
          <a:ln w="12700">
            <a:miter lim="400000"/>
          </a:ln>
        </p:spPr>
        <p:txBody>
          <a:bodyPr lIns="45719" rIns="45719" anchor="ctr"/>
          <a:lstStyle/>
          <a:p>
            <a:pPr algn="ctr">
              <a:defRPr sz="1800">
                <a:solidFill>
                  <a:srgbClr val="FFFFFF"/>
                </a:solidFill>
              </a:defRPr>
            </a:pPr>
            <a:endParaRPr/>
          </a:p>
        </p:txBody>
      </p:sp>
      <p:sp>
        <p:nvSpPr>
          <p:cNvPr id="1040" name="Oval 9"/>
          <p:cNvSpPr/>
          <p:nvPr/>
        </p:nvSpPr>
        <p:spPr>
          <a:xfrm>
            <a:off x="2860876" y="1848380"/>
            <a:ext cx="405115" cy="387891"/>
          </a:xfrm>
          <a:prstGeom prst="ellipse">
            <a:avLst/>
          </a:prstGeom>
          <a:solidFill>
            <a:srgbClr val="F56F3C"/>
          </a:solidFill>
          <a:ln w="12700">
            <a:miter lim="400000"/>
          </a:ln>
        </p:spPr>
        <p:txBody>
          <a:bodyPr lIns="45719" rIns="45719" anchor="ctr"/>
          <a:lstStyle/>
          <a:p>
            <a:pPr algn="ctr">
              <a:defRPr sz="1800">
                <a:solidFill>
                  <a:srgbClr val="FFFFFF"/>
                </a:solidFill>
              </a:defRPr>
            </a:pPr>
            <a:endParaRPr/>
          </a:p>
        </p:txBody>
      </p:sp>
      <p:grpSp>
        <p:nvGrpSpPr>
          <p:cNvPr id="1043" name="Hexagon 10"/>
          <p:cNvGrpSpPr/>
          <p:nvPr/>
        </p:nvGrpSpPr>
        <p:grpSpPr>
          <a:xfrm>
            <a:off x="294192" y="5087859"/>
            <a:ext cx="2769242" cy="1505674"/>
            <a:chOff x="0" y="0"/>
            <a:chExt cx="2769241" cy="1505673"/>
          </a:xfrm>
        </p:grpSpPr>
        <p:sp>
          <p:nvSpPr>
            <p:cNvPr id="1041" name="Shape"/>
            <p:cNvSpPr/>
            <p:nvPr/>
          </p:nvSpPr>
          <p:spPr>
            <a:xfrm rot="5400000">
              <a:off x="631784" y="-631785"/>
              <a:ext cx="1505674" cy="276924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F56F3C"/>
            </a:solidFill>
            <a:ln w="12700" cap="flat">
              <a:noFill/>
              <a:miter lim="400000"/>
            </a:ln>
            <a:effectLst/>
          </p:spPr>
          <p:txBody>
            <a:bodyPr wrap="square" lIns="45719" tIns="45719" rIns="45719" bIns="45719" numCol="1" anchor="ctr">
              <a:noAutofit/>
            </a:bodyPr>
            <a:lstStyle/>
            <a:p>
              <a:pPr algn="ctr">
                <a:defRPr sz="1800"/>
              </a:pPr>
              <a:endParaRPr/>
            </a:p>
          </p:txBody>
        </p:sp>
        <p:sp>
          <p:nvSpPr>
            <p:cNvPr id="1042" name="Increase in HTTP 503"/>
            <p:cNvSpPr txBox="1"/>
            <p:nvPr/>
          </p:nvSpPr>
          <p:spPr>
            <a:xfrm>
              <a:off x="507258" y="444156"/>
              <a:ext cx="1754724"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800">
                  <a:solidFill>
                    <a:srgbClr val="FFFFFF"/>
                  </a:solidFill>
                </a:defRPr>
              </a:pPr>
              <a:r>
                <a:t>Increase in</a:t>
              </a:r>
              <a:br/>
              <a:r>
                <a:t>HTTP 503</a:t>
              </a:r>
            </a:p>
          </p:txBody>
        </p:sp>
      </p:grpSp>
    </p:spTree>
    <p:extLst>
      <p:ext uri="{BB962C8B-B14F-4D97-AF65-F5344CB8AC3E}">
        <p14:creationId xmlns:p14="http://schemas.microsoft.com/office/powerpoint/2010/main" val="211640452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039"/>
                                        </p:tgtEl>
                                        <p:attrNameLst>
                                          <p:attrName>style.visibility</p:attrName>
                                        </p:attrNameLst>
                                      </p:cBhvr>
                                      <p:to>
                                        <p:strVal val="visible"/>
                                      </p:to>
                                    </p:set>
                                    <p:animEffect transition="in" filter="fade">
                                      <p:cBhvr>
                                        <p:cTn id="7" dur="500"/>
                                        <p:tgtEl>
                                          <p:spTgt spid="1039"/>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1043"/>
                                        </p:tgtEl>
                                        <p:attrNameLst>
                                          <p:attrName>style.visibility</p:attrName>
                                        </p:attrNameLst>
                                      </p:cBhvr>
                                      <p:to>
                                        <p:strVal val="visible"/>
                                      </p:to>
                                    </p:set>
                                    <p:animEffect transition="in" filter="fade">
                                      <p:cBhvr>
                                        <p:cTn id="11" dur="500"/>
                                        <p:tgtEl>
                                          <p:spTgt spid="10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fill="hold" grpId="0" nodeType="clickEffect">
                                  <p:stCondLst>
                                    <p:cond delay="0"/>
                                  </p:stCondLst>
                                  <p:iterate>
                                    <p:tmAbs val="0"/>
                                  </p:iterate>
                                  <p:childTnLst>
                                    <p:set>
                                      <p:cBhvr>
                                        <p:cTn id="15" fill="hold"/>
                                        <p:tgtEl>
                                          <p:spTgt spid="1040"/>
                                        </p:tgtEl>
                                        <p:attrNameLst>
                                          <p:attrName>style.visibility</p:attrName>
                                        </p:attrNameLst>
                                      </p:cBhvr>
                                      <p:to>
                                        <p:strVal val="visible"/>
                                      </p:to>
                                    </p:set>
                                    <p:animEffect transition="in" filter="fade">
                                      <p:cBhvr>
                                        <p:cTn id="16" dur="500"/>
                                        <p:tgtEl>
                                          <p:spTgt spid="10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0" nodeType="clickEffect">
                                  <p:stCondLst>
                                    <p:cond delay="0"/>
                                  </p:stCondLst>
                                  <p:iterate>
                                    <p:tmAbs val="0"/>
                                  </p:iterate>
                                  <p:childTnLst>
                                    <p:set>
                                      <p:cBhvr>
                                        <p:cTn id="20" fill="hold"/>
                                        <p:tgtEl>
                                          <p:spTgt spid="1038"/>
                                        </p:tgtEl>
                                        <p:attrNameLst>
                                          <p:attrName>style.visibility</p:attrName>
                                        </p:attrNameLst>
                                      </p:cBhvr>
                                      <p:to>
                                        <p:strVal val="visible"/>
                                      </p:to>
                                    </p:set>
                                    <p:animEffect transition="in" filter="fade">
                                      <p:cBhvr>
                                        <p:cTn id="21"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nimBg="1" advAuto="0"/>
      <p:bldP spid="1039" grpId="0" animBg="1" advAuto="0"/>
      <p:bldP spid="1040" grpId="0" animBg="1" advAuto="0"/>
      <p:bldP spid="104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6576E6-591D-8745-AF8C-4DC93EE60069}"/>
              </a:ext>
            </a:extLst>
          </p:cNvPr>
          <p:cNvSpPr>
            <a:spLocks noGrp="1"/>
          </p:cNvSpPr>
          <p:nvPr>
            <p:ph idx="16"/>
          </p:nvPr>
        </p:nvSpPr>
        <p:spPr>
          <a:xfrm>
            <a:off x="685800" y="812801"/>
            <a:ext cx="7790379" cy="5364162"/>
          </a:xfrm>
        </p:spPr>
        <p:txBody>
          <a:bodyPr>
            <a:normAutofit/>
          </a:bodyPr>
          <a:lstStyle/>
          <a:p>
            <a:pPr>
              <a:lnSpc>
                <a:spcPct val="105000"/>
              </a:lnSpc>
            </a:pPr>
            <a:r>
              <a:rPr lang="en-US" sz="4000" dirty="0">
                <a:solidFill>
                  <a:schemeClr val="lt1"/>
                </a:solidFill>
              </a:rPr>
              <a:t>“Observability is not the microscope. It’s the clarity of the slide under the microscope.”</a:t>
            </a:r>
          </a:p>
          <a:p>
            <a:pPr algn="r"/>
            <a:r>
              <a:rPr lang="en-US" sz="2800" i="1" dirty="0">
                <a:solidFill>
                  <a:schemeClr val="lt1"/>
                </a:solidFill>
              </a:rPr>
              <a:t>Baron Schwartz</a:t>
            </a:r>
          </a:p>
          <a:p>
            <a:endParaRPr lang="en-US" sz="2800" dirty="0"/>
          </a:p>
        </p:txBody>
      </p:sp>
    </p:spTree>
    <p:extLst>
      <p:ext uri="{BB962C8B-B14F-4D97-AF65-F5344CB8AC3E}">
        <p14:creationId xmlns:p14="http://schemas.microsoft.com/office/powerpoint/2010/main" val="9705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lunk Theme">
  <a:themeElements>
    <a:clrScheme name=" ">
      <a:dk1>
        <a:srgbClr val="000000"/>
      </a:dk1>
      <a:lt1>
        <a:srgbClr val="FFFFFF"/>
      </a:lt1>
      <a:dk2>
        <a:srgbClr val="7F7F7F"/>
      </a:dk2>
      <a:lt2>
        <a:srgbClr val="E6E6E6"/>
      </a:lt2>
      <a:accent1>
        <a:srgbClr val="EC008C"/>
      </a:accent1>
      <a:accent2>
        <a:srgbClr val="F56A00"/>
      </a:accent2>
      <a:accent3>
        <a:srgbClr val="F0D318"/>
      </a:accent3>
      <a:accent4>
        <a:srgbClr val="AB006B"/>
      </a:accent4>
      <a:accent5>
        <a:srgbClr val="C83C10"/>
      </a:accent5>
      <a:accent6>
        <a:srgbClr val="F99D1C"/>
      </a:accent6>
      <a:hlink>
        <a:srgbClr val="EC008C"/>
      </a:hlink>
      <a:folHlink>
        <a:srgbClr val="E6E6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TotalTime>
  <Words>1936</Words>
  <Application>Microsoft Macintosh PowerPoint</Application>
  <PresentationFormat>Widescreen</PresentationFormat>
  <Paragraphs>309</Paragraphs>
  <Slides>39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Consolas</vt:lpstr>
      <vt:lpstr>Google Sans</vt:lpstr>
      <vt:lpstr>Helvetica Neue</vt:lpstr>
      <vt:lpstr>Helvetica Neue Light</vt:lpstr>
      <vt:lpstr>Raleway</vt:lpstr>
      <vt:lpstr>Splunk Theme</vt:lpstr>
      <vt:lpstr>The Whats and Whys  of Tracing</vt:lpstr>
      <vt:lpstr>Senior Technical Evangelist</vt:lpstr>
      <vt:lpstr>PowerPoint Presentation</vt:lpstr>
      <vt:lpstr>EXAMPLE MICROSERVICE ARCHITECTURE</vt:lpstr>
      <vt:lpstr>DISTRIBUTED TRACE VISUALIZATION</vt:lpstr>
      <vt:lpstr>DISTRIBUTED TRACE DETAILS</vt:lpstr>
      <vt:lpstr>METRICS IN MICROSERVICE ARCHITECTURE</vt:lpstr>
      <vt:lpstr>LOGS IN MICROSERVICE ARCHITECTURE</vt:lpstr>
      <vt:lpstr>PowerPoint Presentation</vt:lpstr>
      <vt:lpstr>Data Collection</vt:lpstr>
      <vt:lpstr>What is OpenTelemetry?</vt:lpstr>
      <vt:lpstr>Cloud Native Telemetry</vt:lpstr>
      <vt:lpstr>Project Stats</vt:lpstr>
      <vt:lpstr>PowerPoint Presentation</vt:lpstr>
      <vt:lpstr>Why do you want to trace?</vt:lpstr>
      <vt:lpstr>What problems are you trying to solve?</vt:lpstr>
      <vt:lpstr>Gaps in current observability method</vt:lpstr>
      <vt:lpstr>Goals of tracing</vt:lpstr>
      <vt:lpstr>Architecture</vt:lpstr>
      <vt:lpstr>Components</vt:lpstr>
      <vt:lpstr>Reference Architecture: OpenTelemetry</vt:lpstr>
      <vt:lpstr>Specifications</vt:lpstr>
      <vt:lpstr>Tracing Basics</vt:lpstr>
      <vt:lpstr>Tracing and Semantic Conventions</vt:lpstr>
      <vt:lpstr>Metrics Basics</vt:lpstr>
      <vt:lpstr>Resource SDK + Semantic Conventions</vt:lpstr>
      <vt:lpstr>OpenTelemetry and Logs (Incubating!)</vt:lpstr>
      <vt:lpstr>OpenTelemetry and Logs</vt:lpstr>
      <vt:lpstr>Observability drives Evidence-based Debugging</vt:lpstr>
      <vt:lpstr>Collector</vt:lpstr>
      <vt:lpstr>Objectives</vt:lpstr>
      <vt:lpstr>But Why?</vt:lpstr>
      <vt:lpstr>Architecture</vt:lpstr>
      <vt:lpstr>Getting Started: Traces (Automatic)</vt:lpstr>
      <vt:lpstr>Roadmap</vt:lpstr>
      <vt:lpstr>Problem solving</vt:lpstr>
      <vt:lpstr>A span for everything or bare minimum</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OpenTelemetry</dc:title>
  <dc:creator>Dave McAllister</dc:creator>
  <cp:lastModifiedBy>Dave McAllister</cp:lastModifiedBy>
  <cp:revision>20</cp:revision>
  <dcterms:created xsi:type="dcterms:W3CDTF">2020-08-24T23:32:50Z</dcterms:created>
  <dcterms:modified xsi:type="dcterms:W3CDTF">2020-10-13T23:03:12Z</dcterms:modified>
</cp:coreProperties>
</file>