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firstSlideNum="4" strictFirstAndLastChars="0" saveSubsetFonts="1">
  <p:sldMasterIdLst>
    <p:sldMasterId id="214748366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6858000" cx="12192000"/>
  <p:notesSz cx="6858000" cy="9144000"/>
  <p:embeddedFontLst>
    <p:embeddedFont>
      <p:font typeface="Ubuntu"/>
      <p:regular r:id="rId32"/>
      <p:bold r:id="rId33"/>
      <p:italic r:id="rId34"/>
      <p:boldItalic r:id="rId35"/>
    </p:embeddedFont>
    <p:embeddedFont>
      <p:font typeface="Raleway"/>
      <p:regular r:id="rId36"/>
      <p:bold r:id="rId37"/>
      <p:italic r:id="rId38"/>
      <p:boldItalic r:id="rId39"/>
    </p:embeddedFont>
    <p:embeddedFont>
      <p:font typeface="Proxima Nova"/>
      <p:regular r:id="rId40"/>
      <p:bold r:id="rId41"/>
      <p:italic r:id="rId42"/>
      <p:boldItalic r:id="rId43"/>
    </p:embeddedFont>
    <p:embeddedFont>
      <p:font typeface="Raleway Thin"/>
      <p:regular r:id="rId44"/>
      <p:bold r:id="rId45"/>
      <p:italic r:id="rId46"/>
      <p:boldItalic r:id="rId47"/>
    </p:embeddedFont>
    <p:embeddedFont>
      <p:font typeface="Inconsolata Regular"/>
      <p:regular r:id="rId48"/>
      <p:bold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384">
          <p15:clr>
            <a:srgbClr val="A4A3A4"/>
          </p15:clr>
        </p15:guide>
        <p15:guide id="2" orient="horz" pos="4048">
          <p15:clr>
            <a:srgbClr val="A4A3A4"/>
          </p15:clr>
        </p15:guide>
        <p15:guide id="3" pos="7296">
          <p15:clr>
            <a:srgbClr val="A4A3A4"/>
          </p15:clr>
        </p15:guide>
        <p15:guide id="4" orient="horz" pos="2006">
          <p15:clr>
            <a:srgbClr val="A4A3A4"/>
          </p15:clr>
        </p15:guide>
        <p15:guide id="5" orient="horz" pos="35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84"/>
        <p:guide pos="4048" orient="horz"/>
        <p:guide pos="7296"/>
        <p:guide pos="2006" orient="horz"/>
        <p:guide pos="355"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roximaNova-regular.fntdata"/><Relationship Id="rId42" Type="http://schemas.openxmlformats.org/officeDocument/2006/relationships/font" Target="fonts/ProximaNova-italic.fntdata"/><Relationship Id="rId41" Type="http://schemas.openxmlformats.org/officeDocument/2006/relationships/font" Target="fonts/ProximaNova-bold.fntdata"/><Relationship Id="rId44" Type="http://schemas.openxmlformats.org/officeDocument/2006/relationships/font" Target="fonts/RalewayThin-regular.fntdata"/><Relationship Id="rId43" Type="http://schemas.openxmlformats.org/officeDocument/2006/relationships/font" Target="fonts/ProximaNova-boldItalic.fntdata"/><Relationship Id="rId46" Type="http://schemas.openxmlformats.org/officeDocument/2006/relationships/font" Target="fonts/RalewayThin-italic.fntdata"/><Relationship Id="rId45" Type="http://schemas.openxmlformats.org/officeDocument/2006/relationships/font" Target="fonts/RalewayThin-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InconsolataRegular-regular.fntdata"/><Relationship Id="rId47" Type="http://schemas.openxmlformats.org/officeDocument/2006/relationships/font" Target="fonts/RalewayThin-boldItalic.fntdata"/><Relationship Id="rId49" Type="http://schemas.openxmlformats.org/officeDocument/2006/relationships/font" Target="fonts/InconsolataRegular-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font" Target="fonts/Ubuntu-bold.fntdata"/><Relationship Id="rId32" Type="http://schemas.openxmlformats.org/officeDocument/2006/relationships/font" Target="fonts/Ubuntu-regular.fntdata"/><Relationship Id="rId35" Type="http://schemas.openxmlformats.org/officeDocument/2006/relationships/font" Target="fonts/Ubuntu-boldItalic.fntdata"/><Relationship Id="rId34" Type="http://schemas.openxmlformats.org/officeDocument/2006/relationships/font" Target="fonts/Ubuntu-italic.fntdata"/><Relationship Id="rId37" Type="http://schemas.openxmlformats.org/officeDocument/2006/relationships/font" Target="fonts/Raleway-bold.fntdata"/><Relationship Id="rId36" Type="http://schemas.openxmlformats.org/officeDocument/2006/relationships/font" Target="fonts/Raleway-regular.fntdata"/><Relationship Id="rId39" Type="http://schemas.openxmlformats.org/officeDocument/2006/relationships/font" Target="fonts/Raleway-boldItalic.fntdata"/><Relationship Id="rId38" Type="http://schemas.openxmlformats.org/officeDocument/2006/relationships/font" Target="fonts/Raleway-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ephemeral.run" TargetMode="External"/><Relationship Id="rId3" Type="http://schemas.openxmlformats.org/officeDocument/2006/relationships/hyperlink" Target="http://www.ephemeral.run" TargetMode="External"/><Relationship Id="rId4" Type="http://schemas.openxmlformats.org/officeDocument/2006/relationships/hyperlink" Target="http://www.ephemeral.run"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en-US" sz="1500" u="sng"/>
              <a:t>Title:</a:t>
            </a:r>
            <a:endParaRPr b="1" sz="1500"/>
          </a:p>
          <a:p>
            <a:pPr indent="0" lvl="0" marL="0" rtl="0" algn="l">
              <a:lnSpc>
                <a:spcPct val="115000"/>
              </a:lnSpc>
              <a:spcBef>
                <a:spcPts val="0"/>
              </a:spcBef>
              <a:spcAft>
                <a:spcPts val="0"/>
              </a:spcAft>
              <a:buNone/>
            </a:pPr>
            <a:r>
              <a:rPr lang="en-US" sz="1500"/>
              <a:t>ephemeral.run: A full application environment for every PR–before you merge to main!</a:t>
            </a:r>
            <a:endParaRPr b="1" sz="1500" u="sng"/>
          </a:p>
          <a:p>
            <a:pPr indent="0" lvl="0" marL="0" rtl="0" algn="l">
              <a:lnSpc>
                <a:spcPct val="115000"/>
              </a:lnSpc>
              <a:spcBef>
                <a:spcPts val="0"/>
              </a:spcBef>
              <a:spcAft>
                <a:spcPts val="0"/>
              </a:spcAft>
              <a:buNone/>
            </a:pPr>
            <a:r>
              <a:t/>
            </a:r>
            <a:endParaRPr b="1" sz="1500" u="sng"/>
          </a:p>
          <a:p>
            <a:pPr indent="0" lvl="0" marL="0" rtl="0" algn="l">
              <a:lnSpc>
                <a:spcPct val="115000"/>
              </a:lnSpc>
              <a:spcBef>
                <a:spcPts val="0"/>
              </a:spcBef>
              <a:spcAft>
                <a:spcPts val="0"/>
              </a:spcAft>
              <a:buNone/>
            </a:pPr>
            <a:r>
              <a:rPr b="1" lang="en-US" sz="1500" u="sng"/>
              <a:t>Abstract :</a:t>
            </a:r>
            <a:endParaRPr b="1" sz="1500" u="sng"/>
          </a:p>
          <a:p>
            <a:pPr indent="0" lvl="0" marL="0" rtl="0" algn="l">
              <a:lnSpc>
                <a:spcPct val="115000"/>
              </a:lnSpc>
              <a:spcBef>
                <a:spcPts val="0"/>
              </a:spcBef>
              <a:spcAft>
                <a:spcPts val="0"/>
              </a:spcAft>
              <a:buClr>
                <a:schemeClr val="dk1"/>
              </a:buClr>
              <a:buSzPts val="1100"/>
              <a:buFont typeface="Arial"/>
              <a:buNone/>
            </a:pPr>
            <a:r>
              <a:rPr lang="en-US" sz="1500"/>
              <a:t>How do you give Product managers an early view of new features</a:t>
            </a:r>
            <a:r>
              <a:rPr i="1" lang="en-US" sz="1500"/>
              <a:t> before</a:t>
            </a:r>
            <a:r>
              <a:rPr lang="en-US" sz="1500"/>
              <a:t> your changes are merged into main? How can your quality team run regression tests on a full, live environment, </a:t>
            </a:r>
            <a:r>
              <a:rPr i="1" lang="en-US" sz="1500"/>
              <a:t>before</a:t>
            </a:r>
            <a:r>
              <a:rPr lang="en-US" sz="1500"/>
              <a:t> merging into main? And how do you do these easily, quickly, </a:t>
            </a:r>
            <a:r>
              <a:rPr i="1" lang="en-US" sz="1500"/>
              <a:t>and</a:t>
            </a:r>
            <a:r>
              <a:rPr lang="en-US" sz="1500"/>
              <a:t> cheaply?</a:t>
            </a:r>
            <a:endParaRPr sz="1500"/>
          </a:p>
          <a:p>
            <a:pPr indent="0" lvl="0" marL="0" rtl="0" algn="l">
              <a:lnSpc>
                <a:spcPct val="115000"/>
              </a:lnSpc>
              <a:spcBef>
                <a:spcPts val="0"/>
              </a:spcBef>
              <a:spcAft>
                <a:spcPts val="0"/>
              </a:spcAft>
              <a:buClr>
                <a:schemeClr val="dk1"/>
              </a:buClr>
              <a:buSzPts val="1100"/>
              <a:buFont typeface="Arial"/>
              <a:buNone/>
            </a:pPr>
            <a:r>
              <a:t/>
            </a:r>
            <a:endParaRPr sz="1500"/>
          </a:p>
          <a:p>
            <a:pPr indent="0" lvl="0" marL="0" rtl="0" algn="l">
              <a:lnSpc>
                <a:spcPct val="115000"/>
              </a:lnSpc>
              <a:spcBef>
                <a:spcPts val="0"/>
              </a:spcBef>
              <a:spcAft>
                <a:spcPts val="0"/>
              </a:spcAft>
              <a:buClr>
                <a:schemeClr val="dk1"/>
              </a:buClr>
              <a:buSzPts val="1100"/>
              <a:buFont typeface="Arial"/>
              <a:buNone/>
            </a:pPr>
            <a:r>
              <a:rPr lang="en-US" sz="1500"/>
              <a:t>In this webinar, OpenGov and InfraCloud present “</a:t>
            </a:r>
            <a:r>
              <a:rPr i="1" lang="en-US" sz="1500" u="sng">
                <a:solidFill>
                  <a:srgbClr val="1155CC"/>
                </a:solidFill>
                <a:hlinkClick r:id="rId2">
                  <a:extLst>
                    <a:ext uri="{A12FA001-AC4F-418D-AE19-62706E023703}">
                      <ahyp:hlinkClr val="tx"/>
                    </a:ext>
                  </a:extLst>
                </a:hlinkClick>
              </a:rPr>
              <a:t>ephemeral.run</a:t>
            </a:r>
            <a:r>
              <a:rPr lang="en-US" sz="1500"/>
              <a:t>” a system that enables a large team of developers to test their full stacks seamlessly within a GitHub pull-request native workflow. Ephemeral environments, but on steroids, build on the capabilities of Skaffold, Helm, and Github actions. Join us to hear about choices we made and what the future looks like at </a:t>
            </a:r>
            <a:r>
              <a:rPr lang="en-US" sz="1500" u="sng">
                <a:solidFill>
                  <a:srgbClr val="1155CC"/>
                </a:solidFill>
                <a:hlinkClick r:id="rId3">
                  <a:extLst>
                    <a:ext uri="{A12FA001-AC4F-418D-AE19-62706E023703}">
                      <ahyp:hlinkClr val="tx"/>
                    </a:ext>
                  </a:extLst>
                </a:hlinkClick>
              </a:rPr>
              <a:t>www.</a:t>
            </a:r>
            <a:r>
              <a:rPr i="1" lang="en-US" sz="1500" u="sng">
                <a:solidFill>
                  <a:srgbClr val="1155CC"/>
                </a:solidFill>
                <a:hlinkClick r:id="rId4">
                  <a:extLst>
                    <a:ext uri="{A12FA001-AC4F-418D-AE19-62706E023703}">
                      <ahyp:hlinkClr val="tx"/>
                    </a:ext>
                  </a:extLst>
                </a:hlinkClick>
              </a:rPr>
              <a:t>ephemeral.run</a:t>
            </a:r>
            <a:r>
              <a:rPr lang="en-US" sz="1500"/>
              <a:t>!</a:t>
            </a:r>
            <a:endParaRPr sz="1500"/>
          </a:p>
        </p:txBody>
      </p:sp>
      <p:sp>
        <p:nvSpPr>
          <p:cNvPr id="94" name="Google Shape;94;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97e1522981_1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g97e1522981_1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900"/>
              </a:spcBef>
              <a:spcAft>
                <a:spcPts val="0"/>
              </a:spcAft>
              <a:buNone/>
            </a:pPr>
            <a:r>
              <a:rPr lang="en-US" sz="1500"/>
              <a:t>Where we're going... we want </a:t>
            </a:r>
            <a:r>
              <a:rPr i="1" lang="en-US" sz="1500"/>
              <a:t>speedboats</a:t>
            </a:r>
            <a:r>
              <a:rPr lang="en-US" sz="1500"/>
              <a:t>.</a:t>
            </a:r>
            <a:endParaRPr sz="1500"/>
          </a:p>
          <a:p>
            <a:pPr indent="0" lvl="0" marL="0" rtl="0" algn="l">
              <a:lnSpc>
                <a:spcPct val="115000"/>
              </a:lnSpc>
              <a:spcBef>
                <a:spcPts val="900"/>
              </a:spcBef>
              <a:spcAft>
                <a:spcPts val="0"/>
              </a:spcAft>
              <a:buNone/>
            </a:pPr>
            <a:r>
              <a:rPr lang="en-US" sz="1500"/>
              <a:t>Speedboats are </a:t>
            </a:r>
            <a:r>
              <a:rPr lang="en-US" sz="1500"/>
              <a:t>generally </a:t>
            </a:r>
            <a:r>
              <a:rPr lang="en-US" sz="1500"/>
              <a:t>c</a:t>
            </a:r>
            <a:r>
              <a:rPr lang="en-US" sz="1500"/>
              <a:t>heap (by comparison) or rentable by the hour, so everyone can share a small fleet or have their own. They're fast to deploy, change directions quickly, and require almost no training or skill to operate (if you've ever played Grand Theft Auto, at least).</a:t>
            </a:r>
            <a:endParaRPr sz="1500"/>
          </a:p>
          <a:p>
            <a:pPr indent="0" lvl="0" marL="0" rtl="0" algn="l">
              <a:lnSpc>
                <a:spcPct val="115000"/>
              </a:lnSpc>
              <a:spcBef>
                <a:spcPts val="900"/>
              </a:spcBef>
              <a:spcAft>
                <a:spcPts val="0"/>
              </a:spcAft>
              <a:buNone/>
            </a:pPr>
            <a:r>
              <a:rPr lang="en-US" sz="1500"/>
              <a:t>And yet,</a:t>
            </a:r>
            <a:r>
              <a:rPr lang="en-US" sz="1500"/>
              <a:t> </a:t>
            </a:r>
            <a:r>
              <a:rPr lang="en-US" sz="1500"/>
              <a:t>they operate on the same principles as our battleship: Fuel, engine, and propeller.</a:t>
            </a:r>
            <a:endParaRPr sz="1500"/>
          </a:p>
          <a:p>
            <a:pPr indent="0" lvl="0" marL="0" rtl="0" algn="l">
              <a:lnSpc>
                <a:spcPct val="115000"/>
              </a:lnSpc>
              <a:spcBef>
                <a:spcPts val="900"/>
              </a:spcBef>
              <a:spcAft>
                <a:spcPts val="0"/>
              </a:spcAft>
              <a:buNone/>
            </a:pPr>
            <a:r>
              <a:rPr lang="en-US" sz="1500"/>
              <a:t>So they're actually </a:t>
            </a:r>
            <a:r>
              <a:rPr i="1" lang="en-US" sz="1500"/>
              <a:t>reflective</a:t>
            </a:r>
            <a:r>
              <a:rPr lang="en-US" sz="1500"/>
              <a:t> of production–unlike, say, a sailing </a:t>
            </a:r>
            <a:r>
              <a:rPr i="1" lang="en-US" sz="1500"/>
              <a:t>simulation</a:t>
            </a:r>
            <a:r>
              <a:rPr lang="en-US" sz="1500"/>
              <a:t> running in Docker, or a book on </a:t>
            </a:r>
            <a:r>
              <a:rPr i="1" lang="en-US" sz="1500"/>
              <a:t>how</a:t>
            </a:r>
            <a:r>
              <a:rPr lang="en-US" sz="1500"/>
              <a:t> to sail, written by Chef Ansible.</a:t>
            </a:r>
            <a:endParaRPr sz="1500"/>
          </a:p>
          <a:p>
            <a:pPr indent="0" lvl="0" marL="0" rtl="0" algn="l">
              <a:lnSpc>
                <a:spcPct val="115000"/>
              </a:lnSpc>
              <a:spcBef>
                <a:spcPts val="900"/>
              </a:spcBef>
              <a:spcAft>
                <a:spcPts val="0"/>
              </a:spcAft>
              <a:buNone/>
            </a:pPr>
            <a:r>
              <a:rPr lang="en-US" sz="1500"/>
              <a:t>---</a:t>
            </a:r>
            <a:endParaRPr sz="1500"/>
          </a:p>
          <a:p>
            <a:pPr indent="0" lvl="0" marL="0" rtl="0" algn="l">
              <a:lnSpc>
                <a:spcPct val="115000"/>
              </a:lnSpc>
              <a:spcBef>
                <a:spcPts val="900"/>
              </a:spcBef>
              <a:spcAft>
                <a:spcPts val="0"/>
              </a:spcAft>
              <a:buNone/>
            </a:pPr>
            <a:r>
              <a:rPr lang="en-US" sz="1500"/>
              <a:t>And yeah, I grew up bouncing around in the back of this one. It was loud, wet, and I cried every time, but I loved it (or so my dad tells me)</a:t>
            </a:r>
            <a:r>
              <a:rPr lang="en-US" sz="1500"/>
              <a:t>.</a:t>
            </a:r>
            <a:endParaRPr sz="1500"/>
          </a:p>
          <a:p>
            <a:pPr indent="0" lvl="0" marL="0" rtl="0" algn="l">
              <a:lnSpc>
                <a:spcPct val="115000"/>
              </a:lnSpc>
              <a:spcBef>
                <a:spcPts val="900"/>
              </a:spcBef>
              <a:spcAft>
                <a:spcPts val="900"/>
              </a:spcAft>
              <a:buNone/>
            </a:pPr>
            <a:r>
              <a:rPr lang="en-US" sz="1500"/>
              <a:t>ephemeral.run is our speedboat, and Vishal will now share how we designed and built it.</a:t>
            </a:r>
            <a:endParaRPr sz="1500"/>
          </a:p>
        </p:txBody>
      </p:sp>
      <p:sp>
        <p:nvSpPr>
          <p:cNvPr id="189" name="Google Shape;189;g97e1522981_1_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966e163087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966e163087_0_3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93e27fdef3_6_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1" name="Google Shape;201;g93e27fdef3_6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992468ecdb_0_4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Overall solution diagram. Spend very less time here, just giving high level overview. Subsequent slides should dive deeper into each component.</a:t>
            </a:r>
            <a:endParaRPr/>
          </a:p>
        </p:txBody>
      </p:sp>
      <p:sp>
        <p:nvSpPr>
          <p:cNvPr id="207" name="Google Shape;207;g992468ecdb_0_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966e163087_0_5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As a developer - the development happens in your IDE but you want to validate things beyond just the changes you made. Inner loop is typically useful to validate your changes with other components and ensure it works well in integrated form too. While traditionally inner loop has been either </a:t>
            </a:r>
            <a:r>
              <a:rPr lang="en-US"/>
              <a:t>ad hoc</a:t>
            </a:r>
            <a:r>
              <a:rPr lang="en-US"/>
              <a:t> or heavily custom scripted, with ephemeral run you can use same platform to test effectively for inner loop of development too. Apart from creating a namespace and deploying entire stack, you can also test with real integrations suchh as Route53 or S3 bucket or an external SaaS logging platform too! The components involved are primarily Skaffold and Helm and ephemeral platform to enable dynamic provisioning and integrating etc.</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Basic Flow - Inner Loop. Here, Developer runs skaffold dev / run on his local machine. This triggers building the images for required services and a deployment to remote AWS cluster in a dedicated namespace.  Key components involved here are Skaffold, Helm Charts for deployments, K8s Cluster, DockerHub as image repository, AWS Certificate Manager, Route 53 and NGINX ingress controller for being able to access the environment. S3 buckets as needed by the application.</a:t>
            </a:r>
            <a:endParaRPr/>
          </a:p>
        </p:txBody>
      </p:sp>
      <p:sp>
        <p:nvSpPr>
          <p:cNvPr id="262" name="Google Shape;262;g966e163087_0_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966e163087_0_9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Once you have developed and tested your changes as an engineer, you raise a PR and once it is merged, it is tested along with changes from other developers too potentially. This delays feedback loop but also some time is spent in analyzing which changes caused which issue etc. Would it not be wonderful that right after you raise a PR - you can deploy changes with rest of the services and create a unique URL for QA team or product team to use for validation. With outer loop of development, you can raise a PR and simply apply a label to create an entire stack. The Github action along with Skaffold and Helm talk to ephemeral run and provision a full stack for you!</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Basic Flow - Outer Loop. Not much different from the inner loop - just that the environment deployment gets triggered from GitHub Action instead of from developer machine. Relies on the images being built by the CI tool before the deploy action is triggered.</a:t>
            </a:r>
            <a:endParaRPr/>
          </a:p>
        </p:txBody>
      </p:sp>
      <p:sp>
        <p:nvSpPr>
          <p:cNvPr id="318" name="Google Shape;318;g966e163087_0_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966e163087_0_14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Now when you provision stack for every engineer, you need to be cognizant of the costs involved. We use a three fold strategy for optimizing the costs of </a:t>
            </a:r>
            <a:r>
              <a:rPr lang="en-US"/>
              <a:t>infrastructure</a:t>
            </a:r>
            <a:r>
              <a:rPr lang="en-US"/>
              <a:t>. </a:t>
            </a:r>
            <a:endParaRPr/>
          </a:p>
          <a:p>
            <a:pPr indent="-317500" lvl="0" marL="457200" rtl="0" algn="l">
              <a:spcBef>
                <a:spcPts val="0"/>
              </a:spcBef>
              <a:spcAft>
                <a:spcPts val="0"/>
              </a:spcAft>
              <a:buSzPts val="1400"/>
              <a:buAutoNum type="arabicPeriod"/>
            </a:pPr>
            <a:r>
              <a:rPr lang="en-US"/>
              <a:t>The instances used for deploying ephemeral environments are all on spot instances which are auto scaled. As you will see in demo, we have no instance when we start and as soon as we raise a PR, a instance is provisioned and used.</a:t>
            </a:r>
            <a:endParaRPr/>
          </a:p>
          <a:p>
            <a:pPr indent="-317500" lvl="0" marL="457200" rtl="0" algn="l">
              <a:spcBef>
                <a:spcPts val="0"/>
              </a:spcBef>
              <a:spcAft>
                <a:spcPts val="0"/>
              </a:spcAft>
              <a:buSzPts val="1400"/>
              <a:buAutoNum type="arabicPeriod"/>
            </a:pPr>
            <a:r>
              <a:rPr lang="en-US"/>
              <a:t>Ephmeral run also provides a TTL policy engine and some preset policies so that environments are cleaned up after certain durtion.</a:t>
            </a:r>
            <a:endParaRPr/>
          </a:p>
          <a:p>
            <a:pPr indent="-317500" lvl="0" marL="457200" rtl="0" algn="l">
              <a:spcBef>
                <a:spcPts val="0"/>
              </a:spcBef>
              <a:spcAft>
                <a:spcPts val="0"/>
              </a:spcAft>
              <a:buSzPts val="1400"/>
              <a:buAutoNum type="arabicPeriod"/>
            </a:pPr>
            <a:r>
              <a:rPr lang="en-US"/>
              <a:t>Lastly - Auto scaler ensures that only the minimum needed instances are used for the application workload.</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Cost Concern with the ephemeral environments. Speak about the three main components that help keep cost in control.</a:t>
            </a:r>
            <a:endParaRPr/>
          </a:p>
          <a:p>
            <a:pPr indent="0" lvl="0" marL="0" rtl="0" algn="l">
              <a:spcBef>
                <a:spcPts val="0"/>
              </a:spcBef>
              <a:spcAft>
                <a:spcPts val="0"/>
              </a:spcAft>
              <a:buNone/>
            </a:pPr>
            <a:r>
              <a:rPr lang="en-US"/>
              <a:t>Also mention sharing single cluster across environments and control plane - saves significant cost.</a:t>
            </a:r>
            <a:endParaRPr/>
          </a:p>
        </p:txBody>
      </p:sp>
      <p:sp>
        <p:nvSpPr>
          <p:cNvPr id="373" name="Google Shape;373;g966e163087_0_1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992468ecdb_0_46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Another aspect which is crucial for ephemeral environments is the integration with external systems such as a SaaS logging platform. Developers often tets this in not an efficient or not close to production manner which leads to bugs later.</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You also want to monitor your ephemeral environments and BotKube configured with cluster notifies respective teams of the creation/deletion of the respective environments.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Monitoring and log aggregation. BotKube to monitor activities around the ephemeral environments. We can integrate any third party tools as needed. This is mainly managed at the cluster level or through the code for your apps.</a:t>
            </a:r>
            <a:endParaRPr/>
          </a:p>
          <a:p>
            <a:pPr indent="0" lvl="0" marL="0" rtl="0" algn="l">
              <a:spcBef>
                <a:spcPts val="0"/>
              </a:spcBef>
              <a:spcAft>
                <a:spcPts val="0"/>
              </a:spcAft>
              <a:buNone/>
            </a:pPr>
            <a:r>
              <a:t/>
            </a:r>
            <a:endParaRPr/>
          </a:p>
        </p:txBody>
      </p:sp>
      <p:sp>
        <p:nvSpPr>
          <p:cNvPr id="434" name="Google Shape;434;g992468ecdb_0_4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a188c38d7a_0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Finally let me explain a bit of repo structure we are going to use in demo today. So we have a front end repo which houses UI for SockShop. In backend there are a bunch of services such as product, catalog, checkout etc. We are only going to change the front end repo for our demo today. As soon as we change code and raise a PR, the build kicks off which builds and pushes a Docker image. Once that is done, we instruct Ephemeral run using a GitHub label to deploy the entire stack. The platform takes the changed FE service and stable backend services and deploys to a new namespace.</a:t>
            </a:r>
            <a:endParaRPr/>
          </a:p>
        </p:txBody>
      </p:sp>
      <p:sp>
        <p:nvSpPr>
          <p:cNvPr id="493" name="Google Shape;493;ga188c38d7a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966e163087_0_2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966e163087_0_25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600"/>
              <a:t>Demonstrate the workflow. Primarily focus on the PR Workflow. Mention that environments can also be created from command line on a developer machine using images built by them.</a:t>
            </a:r>
            <a:endParaRPr sz="1600"/>
          </a:p>
          <a:p>
            <a:pPr indent="0" lvl="0" marL="0" rtl="0" algn="l">
              <a:spcBef>
                <a:spcPts val="0"/>
              </a:spcBef>
              <a:spcAft>
                <a:spcPts val="0"/>
              </a:spcAft>
              <a:buClr>
                <a:schemeClr val="dk1"/>
              </a:buClr>
              <a:buSzPts val="1100"/>
              <a:buFont typeface="Arial"/>
              <a:buNone/>
            </a:pPr>
            <a:r>
              <a:t/>
            </a:r>
            <a:endParaRPr sz="1600"/>
          </a:p>
          <a:p>
            <a:pPr indent="-330200" lvl="0" marL="457200" rtl="0" algn="l">
              <a:spcBef>
                <a:spcPts val="0"/>
              </a:spcBef>
              <a:spcAft>
                <a:spcPts val="0"/>
              </a:spcAft>
              <a:buSzPts val="1600"/>
              <a:buChar char="-"/>
            </a:pPr>
            <a:r>
              <a:rPr lang="en-US" sz="1600"/>
              <a:t>Show architecture overview of the service and the two repos (front-end and ephemeral.run)</a:t>
            </a:r>
            <a:endParaRPr sz="1600"/>
          </a:p>
          <a:p>
            <a:pPr indent="-330200" lvl="0" marL="457200" rtl="0" algn="l">
              <a:spcBef>
                <a:spcPts val="0"/>
              </a:spcBef>
              <a:spcAft>
                <a:spcPts val="0"/>
              </a:spcAft>
              <a:buSzPts val="1600"/>
              <a:buChar char="-"/>
            </a:pPr>
            <a:r>
              <a:rPr lang="en-US" sz="1600"/>
              <a:t>Have a second environment already running and load the site for everyone to see (Gaurav can do this ahead of time)</a:t>
            </a:r>
            <a:endParaRPr sz="1600"/>
          </a:p>
          <a:p>
            <a:pPr indent="-330200" lvl="0" marL="457200" rtl="0" algn="l">
              <a:spcBef>
                <a:spcPts val="0"/>
              </a:spcBef>
              <a:spcAft>
                <a:spcPts val="0"/>
              </a:spcAft>
              <a:buSzPts val="1600"/>
              <a:buChar char="-"/>
            </a:pPr>
            <a:r>
              <a:rPr lang="en-US" sz="1600"/>
              <a:t>Create a PR with a change, and wait for the build to complete, THEN add the label</a:t>
            </a:r>
            <a:endParaRPr sz="1600"/>
          </a:p>
          <a:p>
            <a:pPr indent="-330200" lvl="0" marL="457200" rtl="0" algn="l">
              <a:spcBef>
                <a:spcPts val="0"/>
              </a:spcBef>
              <a:spcAft>
                <a:spcPts val="0"/>
              </a:spcAft>
              <a:buSzPts val="1600"/>
              <a:buChar char="-"/>
            </a:pPr>
            <a:r>
              <a:rPr lang="en-US" sz="1600"/>
              <a:t>Explain why we wait for the build to complete, and show the details of the comments</a:t>
            </a:r>
            <a:endParaRPr sz="1600"/>
          </a:p>
          <a:p>
            <a:pPr indent="-330200" lvl="0" marL="457200" rtl="0" algn="l">
              <a:spcBef>
                <a:spcPts val="0"/>
              </a:spcBef>
              <a:spcAft>
                <a:spcPts val="0"/>
              </a:spcAft>
              <a:buSzPts val="1600"/>
              <a:buChar char="-"/>
            </a:pPr>
            <a:r>
              <a:rPr lang="en-US" sz="1600"/>
              <a:t>Show ephemeral demo slack channel showing the new namespace was created</a:t>
            </a:r>
            <a:endParaRPr sz="1600"/>
          </a:p>
          <a:p>
            <a:pPr indent="-330200" lvl="0" marL="457200" rtl="0" algn="l">
              <a:spcBef>
                <a:spcPts val="0"/>
              </a:spcBef>
              <a:spcAft>
                <a:spcPts val="0"/>
              </a:spcAft>
              <a:buSzPts val="1600"/>
              <a:buChar char="-"/>
            </a:pPr>
            <a:r>
              <a:rPr lang="en-US" sz="1600"/>
              <a:t>Show the namespaces and services of both environments</a:t>
            </a:r>
            <a:endParaRPr sz="1600"/>
          </a:p>
          <a:p>
            <a:pPr indent="-330200" lvl="0" marL="457200" rtl="0" algn="l">
              <a:spcBef>
                <a:spcPts val="0"/>
              </a:spcBef>
              <a:spcAft>
                <a:spcPts val="0"/>
              </a:spcAft>
              <a:buSzPts val="1600"/>
              <a:buChar char="-"/>
            </a:pPr>
            <a:r>
              <a:rPr lang="en-US" sz="1600"/>
              <a:t>Note nodes may be autoscaling</a:t>
            </a:r>
            <a:endParaRPr sz="1600"/>
          </a:p>
          <a:p>
            <a:pPr indent="-330200" lvl="0" marL="457200" rtl="0" algn="l">
              <a:spcBef>
                <a:spcPts val="0"/>
              </a:spcBef>
              <a:spcAft>
                <a:spcPts val="0"/>
              </a:spcAft>
              <a:buSzPts val="1600"/>
              <a:buChar char="-"/>
            </a:pPr>
            <a:r>
              <a:rPr lang="en-US" sz="1600"/>
              <a:t>Show the result and highlight the change in the middle of the page</a:t>
            </a:r>
            <a:endParaRPr sz="1600"/>
          </a:p>
          <a:p>
            <a:pPr indent="-330200" lvl="0" marL="457200" rtl="0" algn="l">
              <a:spcBef>
                <a:spcPts val="0"/>
              </a:spcBef>
              <a:spcAft>
                <a:spcPts val="0"/>
              </a:spcAft>
              <a:buSzPts val="1600"/>
              <a:buChar char="-"/>
            </a:pPr>
            <a:r>
              <a:rPr lang="en-US" sz="1600"/>
              <a:t>Show or talk about updating the PR workflow (make another change and re-deploy, time-depending)</a:t>
            </a:r>
            <a:endParaRPr sz="1600"/>
          </a:p>
          <a:p>
            <a:pPr indent="-330200" lvl="0" marL="457200" rtl="0" algn="l">
              <a:spcBef>
                <a:spcPts val="0"/>
              </a:spcBef>
              <a:spcAft>
                <a:spcPts val="0"/>
              </a:spcAft>
              <a:buSzPts val="1600"/>
              <a:buChar char="-"/>
            </a:pPr>
            <a:r>
              <a:rPr lang="en-US" sz="1600"/>
              <a:t>Destroy the new environment and show the namespace is gone</a:t>
            </a:r>
            <a:endParaRPr sz="1600"/>
          </a:p>
          <a:p>
            <a:pPr indent="-330200" lvl="0" marL="457200" rtl="0" algn="l">
              <a:spcBef>
                <a:spcPts val="0"/>
              </a:spcBef>
              <a:spcAft>
                <a:spcPts val="0"/>
              </a:spcAft>
              <a:buSzPts val="1600"/>
              <a:buChar char="-"/>
            </a:pPr>
            <a:r>
              <a:rPr lang="en-US" sz="1600"/>
              <a:t>…</a:t>
            </a:r>
            <a:endParaRPr sz="1600"/>
          </a:p>
          <a:p>
            <a:pPr indent="-330200" lvl="0" marL="457200" rtl="0" algn="l">
              <a:spcBef>
                <a:spcPts val="0"/>
              </a:spcBef>
              <a:spcAft>
                <a:spcPts val="0"/>
              </a:spcAft>
              <a:buSzPts val="1600"/>
              <a:buChar char="-"/>
            </a:pPr>
            <a:r>
              <a:rPr lang="en-US" sz="1600"/>
              <a:t>At the very end, show that the first environment TTLd</a:t>
            </a:r>
            <a:endParaRPr sz="16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3e2105a8dd_0_0: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 name="Google Shape;103;g3e2105a8dd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
        <p:nvSpPr>
          <p:cNvPr id="104" name="Google Shape;104;g3e2105a8dd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3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9685c203f0_1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0" name="Google Shape;520;g9685c203f0_1_4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945081c98f_1_6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4000"/>
              </a:lnSpc>
              <a:spcBef>
                <a:spcPts val="0"/>
              </a:spcBef>
              <a:spcAft>
                <a:spcPts val="0"/>
              </a:spcAft>
              <a:buNone/>
            </a:pPr>
            <a:r>
              <a:rPr lang="en-US" sz="1500"/>
              <a:t>In 2020, OpenGov engineers started an average of only one legacy environment per week using Chef, </a:t>
            </a:r>
            <a:r>
              <a:rPr lang="en-US" sz="1500"/>
              <a:t>despite there being over a hundred engineers across teams. Most changes could only be tested post-merge in our integration clusters due to the inherent complexity of our polyglot microservices architecture.</a:t>
            </a:r>
            <a:endParaRPr sz="1500"/>
          </a:p>
          <a:p>
            <a:pPr indent="0" lvl="0" marL="0" rtl="0" algn="l">
              <a:lnSpc>
                <a:spcPct val="114000"/>
              </a:lnSpc>
              <a:spcBef>
                <a:spcPts val="1100"/>
              </a:spcBef>
              <a:spcAft>
                <a:spcPts val="0"/>
              </a:spcAft>
              <a:buNone/>
            </a:pPr>
            <a:r>
              <a:rPr lang="en-US" sz="1500"/>
              <a:t>These were</a:t>
            </a:r>
            <a:r>
              <a:rPr lang="en-US" sz="1500"/>
              <a:t> not containerized, limited to only a few of OpenGov's core services, and none of our new application suites. They were</a:t>
            </a:r>
            <a:r>
              <a:rPr lang="en-US" sz="1500"/>
              <a:t> unreliable, took hours to start, and were in no way representative of production (now that we're on Kubernetes).</a:t>
            </a:r>
            <a:endParaRPr sz="1500"/>
          </a:p>
          <a:p>
            <a:pPr indent="0" lvl="0" marL="0" rtl="0" algn="l">
              <a:lnSpc>
                <a:spcPct val="114000"/>
              </a:lnSpc>
              <a:spcBef>
                <a:spcPts val="1100"/>
              </a:spcBef>
              <a:spcAft>
                <a:spcPts val="0"/>
              </a:spcAft>
              <a:buNone/>
            </a:pPr>
            <a:r>
              <a:rPr lang="en-US" sz="1500"/>
              <a:t>At $150/env/</a:t>
            </a:r>
            <a:r>
              <a:rPr lang="en-US" sz="1500"/>
              <a:t>day</a:t>
            </a:r>
            <a:r>
              <a:rPr lang="en-US" sz="1500"/>
              <a:t>, and thousands of dollars in fixed costs, legacy environments </a:t>
            </a:r>
            <a:r>
              <a:rPr lang="en-US" sz="1500"/>
              <a:t>were</a:t>
            </a:r>
            <a:r>
              <a:rPr i="1" lang="en-US" sz="1500"/>
              <a:t> extremely</a:t>
            </a:r>
            <a:r>
              <a:rPr lang="en-US" sz="1500"/>
              <a:t> costly to run in control plane, compute, and snapshots.</a:t>
            </a:r>
            <a:endParaRPr sz="1500"/>
          </a:p>
          <a:p>
            <a:pPr indent="0" lvl="0" marL="0" rtl="0" algn="l">
              <a:lnSpc>
                <a:spcPct val="114000"/>
              </a:lnSpc>
              <a:spcBef>
                <a:spcPts val="1100"/>
              </a:spcBef>
              <a:spcAft>
                <a:spcPts val="1100"/>
              </a:spcAft>
              <a:buClr>
                <a:schemeClr val="dk1"/>
              </a:buClr>
              <a:buSzPts val="1100"/>
              <a:buFont typeface="Arial"/>
              <a:buNone/>
            </a:pPr>
            <a:r>
              <a:rPr lang="en-US" sz="1500"/>
              <a:t>As of the day we launched ephemeral.run at OpenGov, no one ever again started a legacy environment.</a:t>
            </a:r>
            <a:endParaRPr sz="1500"/>
          </a:p>
        </p:txBody>
      </p:sp>
      <p:sp>
        <p:nvSpPr>
          <p:cNvPr id="526" name="Google Shape;526;g945081c98f_1_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9685c203f0_1_1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4000"/>
              </a:lnSpc>
              <a:spcBef>
                <a:spcPts val="0"/>
              </a:spcBef>
              <a:spcAft>
                <a:spcPts val="0"/>
              </a:spcAft>
              <a:buNone/>
            </a:pPr>
            <a:r>
              <a:rPr lang="en-US" sz="1500">
                <a:solidFill>
                  <a:srgbClr val="222222"/>
                </a:solidFill>
              </a:rPr>
              <a:t>In contrast with the 1 environment per week per hundred person ratio before, we saw 50 ephemeral.run environments started in the first month by one team of a dozen people. Nearly 10x increase in usage overnight.</a:t>
            </a:r>
            <a:endParaRPr sz="1500">
              <a:solidFill>
                <a:srgbClr val="222222"/>
              </a:solidFill>
            </a:endParaRPr>
          </a:p>
          <a:p>
            <a:pPr indent="0" lvl="0" marL="0" rtl="0" algn="l">
              <a:lnSpc>
                <a:spcPct val="114000"/>
              </a:lnSpc>
              <a:spcBef>
                <a:spcPts val="1100"/>
              </a:spcBef>
              <a:spcAft>
                <a:spcPts val="0"/>
              </a:spcAft>
              <a:buNone/>
            </a:pPr>
            <a:r>
              <a:rPr lang="en-US" sz="1500">
                <a:solidFill>
                  <a:srgbClr val="222222"/>
                </a:solidFill>
              </a:rPr>
              <a:t>In contrast with the limited legacy environments, ephemeral.run starts</a:t>
            </a:r>
            <a:r>
              <a:rPr lang="en-US" sz="1500">
                <a:solidFill>
                  <a:srgbClr val="222222"/>
                </a:solidFill>
              </a:rPr>
              <a:t> many database types with seeded data and migrations, and dozens of services, comprising most of OpenGov's core platform and Budgeting and Planning suite.</a:t>
            </a:r>
            <a:r>
              <a:rPr lang="en-US" sz="1500">
                <a:solidFill>
                  <a:srgbClr val="222222"/>
                </a:solidFill>
              </a:rPr>
              <a:t> And they start in minutes, not hours. It's easy to imagine running hundreds of environments each month once </a:t>
            </a:r>
            <a:r>
              <a:rPr lang="en-US" sz="1500">
                <a:solidFill>
                  <a:srgbClr val="222222"/>
                </a:solidFill>
              </a:rPr>
              <a:t>our entire organization and all services are on board.</a:t>
            </a:r>
            <a:endParaRPr sz="1500">
              <a:solidFill>
                <a:srgbClr val="222222"/>
              </a:solidFill>
            </a:endParaRPr>
          </a:p>
          <a:p>
            <a:pPr indent="0" lvl="0" marL="0" rtl="0" algn="l">
              <a:lnSpc>
                <a:spcPct val="114000"/>
              </a:lnSpc>
              <a:spcBef>
                <a:spcPts val="1100"/>
              </a:spcBef>
              <a:spcAft>
                <a:spcPts val="0"/>
              </a:spcAft>
              <a:buClr>
                <a:schemeClr val="dk1"/>
              </a:buClr>
              <a:buSzPts val="1100"/>
              <a:buFont typeface="Arial"/>
              <a:buNone/>
            </a:pPr>
            <a:r>
              <a:rPr lang="en-US" sz="1500">
                <a:solidFill>
                  <a:srgbClr val="222222"/>
                </a:solidFill>
              </a:rPr>
              <a:t>In contrast with the thousands of dollars we spent before, at $200 fixed control plane costs, and only $15/env/day, these are dirt cheap to run compared with the cost of people. They pay for themselves quickly. We haven't even </a:t>
            </a:r>
            <a:r>
              <a:rPr i="1" lang="en-US" sz="1500">
                <a:solidFill>
                  <a:srgbClr val="222222"/>
                </a:solidFill>
              </a:rPr>
              <a:t>begun</a:t>
            </a:r>
            <a:r>
              <a:rPr lang="en-US" sz="1500">
                <a:solidFill>
                  <a:srgbClr val="222222"/>
                </a:solidFill>
              </a:rPr>
              <a:t> to optimize our tooling – not cost, nor performance – and yet our metrics are are generally 10x better out of the gate.</a:t>
            </a:r>
            <a:endParaRPr sz="1500">
              <a:solidFill>
                <a:srgbClr val="222222"/>
              </a:solidFill>
            </a:endParaRPr>
          </a:p>
          <a:p>
            <a:pPr indent="0" lvl="0" marL="0" rtl="0" algn="l">
              <a:lnSpc>
                <a:spcPct val="114000"/>
              </a:lnSpc>
              <a:spcBef>
                <a:spcPts val="1100"/>
              </a:spcBef>
              <a:spcAft>
                <a:spcPts val="1100"/>
              </a:spcAft>
              <a:buNone/>
            </a:pPr>
            <a:r>
              <a:rPr lang="en-US" sz="1500">
                <a:solidFill>
                  <a:srgbClr val="222222"/>
                </a:solidFill>
              </a:rPr>
              <a:t>The greatest value is that these environments </a:t>
            </a:r>
            <a:r>
              <a:rPr lang="en-US" sz="1500" u="sng">
                <a:solidFill>
                  <a:srgbClr val="222222"/>
                </a:solidFill>
              </a:rPr>
              <a:t>are</a:t>
            </a:r>
            <a:r>
              <a:rPr lang="en-US" sz="1500">
                <a:solidFill>
                  <a:srgbClr val="222222"/>
                </a:solidFill>
              </a:rPr>
              <a:t> representative of production and can be used for development, debugging, and many types of testing </a:t>
            </a:r>
            <a:r>
              <a:rPr i="1" lang="en-US" sz="1500">
                <a:solidFill>
                  <a:srgbClr val="222222"/>
                </a:solidFill>
              </a:rPr>
              <a:t>before</a:t>
            </a:r>
            <a:r>
              <a:rPr lang="en-US" sz="1500">
                <a:solidFill>
                  <a:srgbClr val="222222"/>
                </a:solidFill>
              </a:rPr>
              <a:t> hitting the merge button. Our teams started finding defects almost immediately and fixing them before they even made it to integration. We're planning to expand our usage of ephemeral.run for local development, remote debugging, load testing, automated verification in CI, and even testing hotfixes in an </a:t>
            </a:r>
            <a:r>
              <a:rPr i="1" lang="en-US" sz="1500">
                <a:solidFill>
                  <a:srgbClr val="222222"/>
                </a:solidFill>
              </a:rPr>
              <a:t>ephemeral </a:t>
            </a:r>
            <a:r>
              <a:rPr lang="en-US" sz="1500">
                <a:solidFill>
                  <a:srgbClr val="222222"/>
                </a:solidFill>
              </a:rPr>
              <a:t>copy of production.</a:t>
            </a:r>
            <a:endParaRPr sz="1500">
              <a:solidFill>
                <a:srgbClr val="222222"/>
              </a:solidFill>
            </a:endParaRPr>
          </a:p>
        </p:txBody>
      </p:sp>
      <p:sp>
        <p:nvSpPr>
          <p:cNvPr id="539" name="Google Shape;539;g9685c203f0_1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945081c98f_1_5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500"/>
              <a:t>To give you an idea of where we think this tool will take us, these are the most requested features that have the broadest appeal.</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US" sz="1500"/>
              <a:t>A generic, fork-friendly framework with simplified configuration DSL/templates –</a:t>
            </a:r>
            <a:r>
              <a:rPr lang="en-US" sz="1500"/>
              <a:t> Skaffold is powerful but verbose and easy to miswire. Not everyone needs that flexibility. We want you to be able to get started with a lightweight configuration enumerating all of your services.</a:t>
            </a:r>
            <a:endParaRPr sz="1500"/>
          </a:p>
          <a:p>
            <a:pPr indent="0" lvl="0" marL="0" rtl="0" algn="l">
              <a:spcBef>
                <a:spcPts val="0"/>
              </a:spcBef>
              <a:spcAft>
                <a:spcPts val="0"/>
              </a:spcAft>
              <a:buClr>
                <a:schemeClr val="dk1"/>
              </a:buClr>
              <a:buSzPts val="1100"/>
              <a:buFont typeface="Arial"/>
              <a:buNone/>
            </a:pPr>
            <a:r>
              <a:t/>
            </a:r>
            <a:endParaRPr sz="1500"/>
          </a:p>
          <a:p>
            <a:pPr indent="0" lvl="0" marL="0" rtl="0" algn="l">
              <a:spcBef>
                <a:spcPts val="0"/>
              </a:spcBef>
              <a:spcAft>
                <a:spcPts val="0"/>
              </a:spcAft>
              <a:buClr>
                <a:schemeClr val="dk1"/>
              </a:buClr>
              <a:buSzPts val="1100"/>
              <a:buFont typeface="Arial"/>
              <a:buNone/>
            </a:pPr>
            <a:r>
              <a:rPr lang="en-US" sz="1500"/>
              <a:t>A loving and proactive @runbot – like GitHub's @dependabot, we want you to interact with ephemeral.run using a chat bot instead of labels. This gives us a lot richer experience for the user.</a:t>
            </a:r>
            <a:endParaRPr sz="1500"/>
          </a:p>
          <a:p>
            <a:pPr indent="0" lvl="0" marL="0" rtl="0" algn="l">
              <a:spcBef>
                <a:spcPts val="0"/>
              </a:spcBef>
              <a:spcAft>
                <a:spcPts val="0"/>
              </a:spcAft>
              <a:buClr>
                <a:schemeClr val="dk1"/>
              </a:buClr>
              <a:buSzPts val="1100"/>
              <a:buFont typeface="Arial"/>
              <a:buNone/>
            </a:pPr>
            <a:r>
              <a:t/>
            </a:r>
            <a:endParaRPr sz="1500"/>
          </a:p>
          <a:p>
            <a:pPr indent="0" lvl="0" marL="0" rtl="0" algn="l">
              <a:spcBef>
                <a:spcPts val="0"/>
              </a:spcBef>
              <a:spcAft>
                <a:spcPts val="0"/>
              </a:spcAft>
              <a:buNone/>
            </a:pPr>
            <a:r>
              <a:rPr lang="en-US" sz="1500"/>
              <a:t>Suspend/Resume Compute: To save cost and avoid the dreaded TTL, we'd like to scale down environment's compute indefinitely while retaining data.</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US" sz="1500"/>
              <a:t>Dynamic TTLs on cluster resources allos different environments to live for different lengths of time. This is especially important for global teams handing environments off to each other for testing.</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US" sz="1500"/>
              <a:t>Local-to-remote telepresence c</a:t>
            </a:r>
            <a:r>
              <a:rPr lang="en-US" sz="1500"/>
              <a:t>onnects a locally running service in an IDE to a remote cluster for debugging and development of your new service.</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US" sz="1500"/>
              <a:t>CI Integration could wait for CI to finish building your PR and its images before starting your environment (today there is a race condition when the environment is starting), or it could let you launch and manage an environment from a CI pipeline like Jenkins.</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US" sz="1500"/>
              <a:t>Smarter Pod scheduling helps us run the fewest number of nodes required, scheduling with MostRequestedPriority, for example, or other affinity tricks. The default spread behavior may keep many nodes scaled up for only one environment, increasing cost per environment. Ideally all environments would fit on a single node, or as close to a multiple as possible with high utilization per node.</a:t>
            </a:r>
            <a:endParaRPr sz="1500"/>
          </a:p>
          <a:p>
            <a:pPr indent="0" lvl="0" marL="0" rtl="0" algn="l">
              <a:spcBef>
                <a:spcPts val="0"/>
              </a:spcBef>
              <a:spcAft>
                <a:spcPts val="0"/>
              </a:spcAft>
              <a:buNone/>
            </a:pPr>
            <a:r>
              <a:t/>
            </a:r>
            <a:endParaRPr sz="1500"/>
          </a:p>
          <a:p>
            <a:pPr indent="0" lvl="0" marL="0" rtl="0" algn="l">
              <a:spcBef>
                <a:spcPts val="0"/>
              </a:spcBef>
              <a:spcAft>
                <a:spcPts val="0"/>
              </a:spcAft>
              <a:buClr>
                <a:schemeClr val="dk1"/>
              </a:buClr>
              <a:buSzPts val="1100"/>
              <a:buFont typeface="Arial"/>
              <a:buNone/>
            </a:pPr>
            <a:r>
              <a:rPr lang="en-US" sz="1500"/>
              <a:t>BotKube integration and ChatOps would let you interact with your environments and the control plane from team chat.</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US" sz="1500"/>
              <a:t>Centralized Control Plane UI pulls together all the configuration and monitoring to make things easier for your operations team.</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US" sz="1500"/>
              <a:t>Similarly, Usage reporting and analytics help make the case for adding more nodes to the cluster as teams adopt ephemeral.run</a:t>
            </a:r>
            <a:endParaRPr sz="1500"/>
          </a:p>
          <a:p>
            <a:pPr indent="0" lvl="0" marL="0" rtl="0" algn="l">
              <a:spcBef>
                <a:spcPts val="0"/>
              </a:spcBef>
              <a:spcAft>
                <a:spcPts val="0"/>
              </a:spcAft>
              <a:buNone/>
            </a:pPr>
            <a:r>
              <a:t/>
            </a:r>
            <a:endParaRPr sz="1500"/>
          </a:p>
          <a:p>
            <a:pPr indent="0" lvl="0" marL="0" rtl="0" algn="l">
              <a:spcBef>
                <a:spcPts val="0"/>
              </a:spcBef>
              <a:spcAft>
                <a:spcPts val="0"/>
              </a:spcAft>
              <a:buClr>
                <a:schemeClr val="dk1"/>
              </a:buClr>
              <a:buSzPts val="1100"/>
              <a:buFont typeface="Arial"/>
              <a:buNone/>
            </a:pPr>
            <a:r>
              <a:rPr lang="en-US" sz="1500"/>
              <a:t>And finally, budgeting policies would dynamically control the number of simultaneously supported environments and autoscaling groups based on cost spent and cost budgeted, rather than keeping those static, and resetting each month.</a:t>
            </a:r>
            <a:endParaRPr sz="1500"/>
          </a:p>
          <a:p>
            <a:pPr indent="0" lvl="0" marL="0" rtl="0" algn="l">
              <a:spcBef>
                <a:spcPts val="0"/>
              </a:spcBef>
              <a:spcAft>
                <a:spcPts val="0"/>
              </a:spcAft>
              <a:buClr>
                <a:schemeClr val="dk1"/>
              </a:buClr>
              <a:buSzPts val="1100"/>
              <a:buFont typeface="Arial"/>
              <a:buNone/>
            </a:pPr>
            <a:r>
              <a:t/>
            </a:r>
            <a:endParaRPr sz="1500"/>
          </a:p>
          <a:p>
            <a:pPr indent="0" lvl="0" marL="0" rtl="0" algn="l">
              <a:spcBef>
                <a:spcPts val="0"/>
              </a:spcBef>
              <a:spcAft>
                <a:spcPts val="0"/>
              </a:spcAft>
              <a:buClr>
                <a:schemeClr val="dk1"/>
              </a:buClr>
              <a:buSzPts val="1100"/>
              <a:buFont typeface="Arial"/>
              <a:buNone/>
            </a:pPr>
            <a:r>
              <a:rPr lang="en-US" sz="1500"/>
              <a:t>There's something here for everyone. So Vishal, how do people join us?</a:t>
            </a:r>
            <a:endParaRPr sz="1500"/>
          </a:p>
        </p:txBody>
      </p:sp>
      <p:sp>
        <p:nvSpPr>
          <p:cNvPr id="554" name="Google Shape;554;g945081c98f_1_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966e163087_0_26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3" name="Google Shape;563;g966e163087_0_2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3fb4157e6d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3fb4157e6d_0_6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t/>
            </a:r>
            <a:endParaRPr sz="1400">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99a6c74557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7" name="Google Shape;577;g99a6c74557_1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t/>
            </a:r>
            <a:endParaRPr sz="1400">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3cdbf6568d_0_5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3cdbf6568d_0_59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600"/>
              <a:t>I'll give you a moment to review the agenda. There will be lots of time for questions </a:t>
            </a:r>
            <a:r>
              <a:rPr i="1" lang="en-US" sz="1600"/>
              <a:t>during</a:t>
            </a:r>
            <a:r>
              <a:rPr lang="en-US" sz="1600"/>
              <a:t> the demo and at the end!</a:t>
            </a:r>
            <a:endParaRPr sz="16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97e1522981_1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97e1522981_1_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500"/>
              <a:t>Who needs an ephemeral environment?</a:t>
            </a:r>
            <a:endParaRPr sz="1500"/>
          </a:p>
          <a:p>
            <a:pPr indent="0" lvl="0" marL="0" rtl="0" algn="l">
              <a:lnSpc>
                <a:spcPct val="115000"/>
              </a:lnSpc>
              <a:spcBef>
                <a:spcPts val="0"/>
              </a:spcBef>
              <a:spcAft>
                <a:spcPts val="0"/>
              </a:spcAft>
              <a:buClr>
                <a:schemeClr val="dk1"/>
              </a:buClr>
              <a:buSzPts val="1100"/>
              <a:buFont typeface="Arial"/>
              <a:buNone/>
            </a:pPr>
            <a:r>
              <a:t/>
            </a:r>
            <a:endParaRPr sz="1500"/>
          </a:p>
          <a:p>
            <a:pPr indent="0" lvl="0" marL="0" rtl="0" algn="l">
              <a:lnSpc>
                <a:spcPct val="115000"/>
              </a:lnSpc>
              <a:spcBef>
                <a:spcPts val="0"/>
              </a:spcBef>
              <a:spcAft>
                <a:spcPts val="0"/>
              </a:spcAft>
              <a:buClr>
                <a:schemeClr val="dk1"/>
              </a:buClr>
              <a:buSzPts val="1100"/>
              <a:buFont typeface="Arial"/>
              <a:buNone/>
            </a:pPr>
            <a:r>
              <a:rPr lang="en-US" sz="1500"/>
              <a:t>An ephemeral environment is one </a:t>
            </a:r>
            <a:r>
              <a:rPr lang="en-US" sz="1500"/>
              <a:t>which </a:t>
            </a:r>
            <a:r>
              <a:rPr lang="en-US" sz="1500"/>
              <a:t>is brought up as quickly as it </a:t>
            </a:r>
            <a:r>
              <a:rPr lang="en-US" sz="1500"/>
              <a:t>can </a:t>
            </a:r>
            <a:r>
              <a:rPr lang="en-US" sz="1500"/>
              <a:t>be destroyed and are purpose-built for development and testing. They're usually miniature versions of integration or production.</a:t>
            </a:r>
            <a:endParaRPr sz="1500"/>
          </a:p>
          <a:p>
            <a:pPr indent="0" lvl="0" marL="0" rtl="0" algn="l">
              <a:lnSpc>
                <a:spcPct val="115000"/>
              </a:lnSpc>
              <a:spcBef>
                <a:spcPts val="0"/>
              </a:spcBef>
              <a:spcAft>
                <a:spcPts val="0"/>
              </a:spcAft>
              <a:buClr>
                <a:schemeClr val="dk1"/>
              </a:buClr>
              <a:buSzPts val="1100"/>
              <a:buFont typeface="Arial"/>
              <a:buNone/>
            </a:pPr>
            <a:r>
              <a:t/>
            </a:r>
            <a:endParaRPr sz="1500"/>
          </a:p>
          <a:p>
            <a:pPr indent="0" lvl="0" marL="0" rtl="0" algn="l">
              <a:lnSpc>
                <a:spcPct val="115000"/>
              </a:lnSpc>
              <a:spcBef>
                <a:spcPts val="0"/>
              </a:spcBef>
              <a:spcAft>
                <a:spcPts val="0"/>
              </a:spcAft>
              <a:buClr>
                <a:schemeClr val="dk1"/>
              </a:buClr>
              <a:buSzPts val="1100"/>
              <a:buFont typeface="Arial"/>
              <a:buNone/>
            </a:pPr>
            <a:r>
              <a:rPr lang="en-US" sz="1500"/>
              <a:t>As a developer or quality engineer, you want to be able to spin up a whole environment on Kubernetes, run all your tests, and be sure your code is golden </a:t>
            </a:r>
            <a:r>
              <a:rPr i="1" lang="en-US" sz="1500"/>
              <a:t>before </a:t>
            </a:r>
            <a:r>
              <a:rPr lang="en-US" sz="1500"/>
              <a:t>merging to the main branch, or going to production. </a:t>
            </a:r>
            <a:r>
              <a:rPr lang="en-US" sz="1500"/>
              <a:t>As the </a:t>
            </a:r>
            <a:r>
              <a:rPr lang="en-US" sz="1500"/>
              <a:t>operations team, you want to provide your organization with cost-effective, easy-to-manage, right-sized</a:t>
            </a:r>
            <a:r>
              <a:rPr lang="en-US" sz="1500"/>
              <a:t>, </a:t>
            </a:r>
            <a:r>
              <a:rPr lang="en-US" sz="1500"/>
              <a:t>micro-environments.</a:t>
            </a:r>
            <a:endParaRPr sz="1500"/>
          </a:p>
          <a:p>
            <a:pPr indent="0" lvl="0" marL="0" rtl="0" algn="l">
              <a:lnSpc>
                <a:spcPct val="115000"/>
              </a:lnSpc>
              <a:spcBef>
                <a:spcPts val="0"/>
              </a:spcBef>
              <a:spcAft>
                <a:spcPts val="0"/>
              </a:spcAft>
              <a:buClr>
                <a:schemeClr val="dk1"/>
              </a:buClr>
              <a:buSzPts val="1100"/>
              <a:buFont typeface="Arial"/>
              <a:buNone/>
            </a:pPr>
            <a:r>
              <a:t/>
            </a:r>
            <a:endParaRPr sz="1500"/>
          </a:p>
          <a:p>
            <a:pPr indent="0" lvl="0" marL="0" rtl="0" algn="l">
              <a:lnSpc>
                <a:spcPct val="115000"/>
              </a:lnSpc>
              <a:spcBef>
                <a:spcPts val="0"/>
              </a:spcBef>
              <a:spcAft>
                <a:spcPts val="0"/>
              </a:spcAft>
              <a:buClr>
                <a:schemeClr val="dk1"/>
              </a:buClr>
              <a:buSzPts val="1100"/>
              <a:buFont typeface="Arial"/>
              <a:buNone/>
            </a:pPr>
            <a:r>
              <a:rPr lang="en-US" sz="1500"/>
              <a:t>There are many use cases for ephemeral environments:</a:t>
            </a:r>
            <a:endParaRPr sz="1500"/>
          </a:p>
          <a:p>
            <a:pPr indent="-323850" lvl="0" marL="457200" rtl="0" algn="l">
              <a:lnSpc>
                <a:spcPct val="115000"/>
              </a:lnSpc>
              <a:spcBef>
                <a:spcPts val="0"/>
              </a:spcBef>
              <a:spcAft>
                <a:spcPts val="0"/>
              </a:spcAft>
              <a:buSzPts val="1500"/>
              <a:buFont typeface="Calibri"/>
              <a:buChar char="●"/>
            </a:pPr>
            <a:r>
              <a:rPr lang="en-US" sz="1500"/>
              <a:t>Mixed local to remote development and debugging with personal environment</a:t>
            </a:r>
            <a:r>
              <a:rPr lang="en-US" sz="1500"/>
              <a:t>s</a:t>
            </a:r>
            <a:r>
              <a:rPr lang="en-US" sz="1500"/>
              <a:t>, one per branch</a:t>
            </a:r>
            <a:endParaRPr sz="1500"/>
          </a:p>
          <a:p>
            <a:pPr indent="-323850" lvl="0" marL="457200" rtl="0" algn="l">
              <a:lnSpc>
                <a:spcPct val="115000"/>
              </a:lnSpc>
              <a:spcBef>
                <a:spcPts val="0"/>
              </a:spcBef>
              <a:spcAft>
                <a:spcPts val="0"/>
              </a:spcAft>
              <a:buClr>
                <a:schemeClr val="dk1"/>
              </a:buClr>
              <a:buSzPts val="1500"/>
              <a:buFont typeface="Calibri"/>
              <a:buChar char="●"/>
            </a:pPr>
            <a:r>
              <a:rPr lang="en-US" sz="1500"/>
              <a:t>Integration, regression, automation, and manual testing</a:t>
            </a:r>
            <a:endParaRPr sz="1500"/>
          </a:p>
          <a:p>
            <a:pPr indent="-323850" lvl="0" marL="457200" rtl="0" algn="l">
              <a:lnSpc>
                <a:spcPct val="115000"/>
              </a:lnSpc>
              <a:spcBef>
                <a:spcPts val="0"/>
              </a:spcBef>
              <a:spcAft>
                <a:spcPts val="0"/>
              </a:spcAft>
              <a:buSzPts val="1500"/>
              <a:buFont typeface="Calibri"/>
              <a:buChar char="●"/>
            </a:pPr>
            <a:r>
              <a:rPr lang="en-US" sz="1500"/>
              <a:t>Early feedback from design and product teams</a:t>
            </a:r>
            <a:endParaRPr sz="1500"/>
          </a:p>
          <a:p>
            <a:pPr indent="-323850" lvl="0" marL="457200" rtl="0" algn="l">
              <a:lnSpc>
                <a:spcPct val="115000"/>
              </a:lnSpc>
              <a:spcBef>
                <a:spcPts val="0"/>
              </a:spcBef>
              <a:spcAft>
                <a:spcPts val="0"/>
              </a:spcAft>
              <a:buSzPts val="1500"/>
              <a:buFont typeface="Calibri"/>
              <a:buChar char="●"/>
            </a:pPr>
            <a:r>
              <a:rPr lang="en-US" sz="1500"/>
              <a:t>Running your CI tests inside real-ish systems instead of mocks</a:t>
            </a:r>
            <a:endParaRPr sz="1500"/>
          </a:p>
          <a:p>
            <a:pPr indent="0" lvl="0" marL="0" rtl="0" algn="l">
              <a:lnSpc>
                <a:spcPct val="115000"/>
              </a:lnSpc>
              <a:spcBef>
                <a:spcPts val="0"/>
              </a:spcBef>
              <a:spcAft>
                <a:spcPts val="0"/>
              </a:spcAft>
              <a:buNone/>
            </a:pPr>
            <a:r>
              <a:t/>
            </a:r>
            <a:endParaRPr sz="1500"/>
          </a:p>
          <a:p>
            <a:pPr indent="0" lvl="0" marL="0" rtl="0" algn="l">
              <a:lnSpc>
                <a:spcPct val="115000"/>
              </a:lnSpc>
              <a:spcBef>
                <a:spcPts val="0"/>
              </a:spcBef>
              <a:spcAft>
                <a:spcPts val="0"/>
              </a:spcAft>
              <a:buNone/>
            </a:pPr>
            <a:r>
              <a:rPr lang="en-US" sz="1500"/>
              <a:t>Let's talk about the development lifecycle, and then we'll go over the criteria by which we select a technology to build ephemeral environments.</a:t>
            </a:r>
            <a:endParaRPr sz="150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966e163087_0_2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500"/>
              <a:t>Developers spend most of their lives within the inner loop of development: Make a change, build, deploy, test, repeat. We want this loop to be as fast as possible, spending most of our time iterating, not waiting. Our tests should be as realistic and close to production as possible, so that after we commit, merge, and release, we don't have to come back and fix issues that were missed during development.</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US" sz="1500"/>
              <a:t>In the inner loop we use IDEs and text editors, debuggers, unit tests–but there aren't as many solutions to testing our changes as we'd like, and every team and company has different needs. We tend to hack things together that aren't reflective of production, just enough to load localhost:8080 and get our work done: e.g.</a:t>
            </a:r>
            <a:r>
              <a:rPr lang="en-US" sz="1500"/>
              <a:t> Docker Compose, a Makefile, or complex runners in our IDEs.</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US" sz="1500"/>
              <a:t>Our support teams of QA, Product, Design, and our peers excitedly and nervously wait for us to come up for air in the outer loop, ready to test new code, and get it to production as quickly and defect-free as possible. Every defect is another iteration of the inner </a:t>
            </a:r>
            <a:r>
              <a:rPr lang="en-US" sz="1500"/>
              <a:t>loop–</a:t>
            </a:r>
            <a:r>
              <a:rPr lang="en-US" sz="1500"/>
              <a:t>we want to avoid these context switches as much as possible.</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US" sz="1500"/>
              <a:t>And while b</a:t>
            </a:r>
            <a:r>
              <a:rPr lang="en-US" sz="1500"/>
              <a:t>ugs</a:t>
            </a:r>
            <a:r>
              <a:rPr lang="en-US" sz="1500"/>
              <a:t> </a:t>
            </a:r>
            <a:r>
              <a:rPr lang="en-US" sz="1500"/>
              <a:t>are inevitable, </a:t>
            </a:r>
            <a:r>
              <a:rPr i="1" lang="en-US" sz="1500"/>
              <a:t>when </a:t>
            </a:r>
            <a:r>
              <a:rPr lang="en-US" sz="1500"/>
              <a:t>we discover them is in our control. The worst case is for a customer to report a defect, so we want to left-shift the "when" as much as possible: fail fast and fail early. At the extreme left, developers </a:t>
            </a:r>
            <a:r>
              <a:rPr lang="en-US" sz="1500"/>
              <a:t>often</a:t>
            </a:r>
            <a:r>
              <a:rPr lang="en-US" sz="1500"/>
              <a:t> pair up to catch issues as they're created.</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US" sz="1500"/>
              <a:t>What we need are production-reflective development and testing environments that are fast, </a:t>
            </a:r>
            <a:r>
              <a:rPr lang="en-US" sz="1500"/>
              <a:t>easy, </a:t>
            </a:r>
            <a:r>
              <a:rPr lang="en-US" sz="1500"/>
              <a:t>and useful, as early as possible.</a:t>
            </a:r>
            <a:endParaRPr sz="1500"/>
          </a:p>
        </p:txBody>
      </p:sp>
      <p:sp>
        <p:nvSpPr>
          <p:cNvPr id="131" name="Google Shape;131;g966e163087_0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3de59853dd_0_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 name="Google Shape;146;g3de59853dd_0_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900"/>
              </a:spcBef>
              <a:spcAft>
                <a:spcPts val="0"/>
              </a:spcAft>
              <a:buNone/>
            </a:pPr>
            <a:r>
              <a:rPr lang="en-US" sz="1500"/>
              <a:t>Now that we know what we want, how do we pick a technology?</a:t>
            </a:r>
            <a:endParaRPr sz="1500"/>
          </a:p>
          <a:p>
            <a:pPr indent="-323850" lvl="0" marL="457200" rtl="0" algn="l">
              <a:lnSpc>
                <a:spcPct val="115000"/>
              </a:lnSpc>
              <a:spcBef>
                <a:spcPts val="900"/>
              </a:spcBef>
              <a:spcAft>
                <a:spcPts val="0"/>
              </a:spcAft>
              <a:buClr>
                <a:schemeClr val="dk1"/>
              </a:buClr>
              <a:buSzPts val="1500"/>
              <a:buChar char="●"/>
            </a:pPr>
            <a:r>
              <a:rPr b="1" lang="en-US" sz="1500"/>
              <a:t>Cost</a:t>
            </a:r>
            <a:r>
              <a:rPr lang="en-US" sz="1500"/>
              <a:t>: Can your company (afford to) stand up an entire cluster for each engineer? That may not be too hard, if you can afford it. But it's either very hard, and/or you absolutely cannot afford it, so you need a simplification.</a:t>
            </a:r>
            <a:br>
              <a:rPr lang="en-US" sz="1500"/>
            </a:br>
            <a:endParaRPr sz="1500"/>
          </a:p>
          <a:p>
            <a:pPr indent="-323850" lvl="0" marL="457200" rtl="0" algn="l">
              <a:lnSpc>
                <a:spcPct val="115000"/>
              </a:lnSpc>
              <a:spcBef>
                <a:spcPts val="0"/>
              </a:spcBef>
              <a:spcAft>
                <a:spcPts val="0"/>
              </a:spcAft>
              <a:buClr>
                <a:schemeClr val="dk1"/>
              </a:buClr>
              <a:buSzPts val="1500"/>
              <a:buChar char="●"/>
            </a:pPr>
            <a:r>
              <a:rPr b="1" lang="en-US" sz="1500"/>
              <a:t>User experience</a:t>
            </a:r>
            <a:r>
              <a:rPr lang="en-US" sz="1500"/>
              <a:t>: Is the solution convenient? While Minikube is cheap and somewhat convenient, it has no ability to </a:t>
            </a:r>
            <a:r>
              <a:rPr i="1" lang="en-US" sz="1500"/>
              <a:t>branch</a:t>
            </a:r>
            <a:r>
              <a:rPr lang="en-US" sz="1500"/>
              <a:t> your infrastructure like you wish it could if it worked like git. You can't test new helm charts without impacting/compromising other work you're doing. You can't reset --hard and start over quickly if you mess it up. You can't switch branches and easily redeploy the changes. You </a:t>
            </a:r>
            <a:r>
              <a:rPr i="1" lang="en-US" sz="1500"/>
              <a:t>probably</a:t>
            </a:r>
            <a:r>
              <a:rPr lang="en-US" sz="1500"/>
              <a:t> don't even have a powerful enough laptop to run your cluster </a:t>
            </a:r>
            <a:r>
              <a:rPr i="1" lang="en-US" sz="1500"/>
              <a:t>and</a:t>
            </a:r>
            <a:r>
              <a:rPr lang="en-US" sz="1500"/>
              <a:t> your developer tools.</a:t>
            </a:r>
            <a:br>
              <a:rPr lang="en-US" sz="1500"/>
            </a:br>
            <a:endParaRPr sz="1500"/>
          </a:p>
          <a:p>
            <a:pPr indent="-323850" lvl="0" marL="457200" rtl="0" algn="l">
              <a:lnSpc>
                <a:spcPct val="115000"/>
              </a:lnSpc>
              <a:spcBef>
                <a:spcPts val="0"/>
              </a:spcBef>
              <a:spcAft>
                <a:spcPts val="0"/>
              </a:spcAft>
              <a:buClr>
                <a:schemeClr val="dk1"/>
              </a:buClr>
              <a:buSzPts val="1500"/>
              <a:buChar char="●"/>
            </a:pPr>
            <a:r>
              <a:rPr b="1" lang="en-US" sz="1500"/>
              <a:t>Complexity/team maturity</a:t>
            </a:r>
            <a:r>
              <a:rPr lang="en-US" sz="1500"/>
              <a:t>: Does </a:t>
            </a:r>
            <a:r>
              <a:rPr i="1" lang="en-US" sz="1500"/>
              <a:t>everyone</a:t>
            </a:r>
            <a:r>
              <a:rPr lang="en-US" sz="1500"/>
              <a:t> on your team understand kubectl? Can they use Minikube? Maybe your developers do, but probably not well enough to stand up everything. And in any given solution, is your Ops team matured and experienced enough to manage ephemeral or shared environments?</a:t>
            </a:r>
            <a:br>
              <a:rPr lang="en-US" sz="1500"/>
            </a:br>
            <a:endParaRPr sz="1500"/>
          </a:p>
          <a:p>
            <a:pPr indent="-323850" lvl="0" marL="457200" rtl="0" algn="l">
              <a:lnSpc>
                <a:spcPct val="115000"/>
              </a:lnSpc>
              <a:spcBef>
                <a:spcPts val="0"/>
              </a:spcBef>
              <a:spcAft>
                <a:spcPts val="0"/>
              </a:spcAft>
              <a:buClr>
                <a:schemeClr val="dk1"/>
              </a:buClr>
              <a:buSzPts val="1500"/>
              <a:buChar char="●"/>
            </a:pPr>
            <a:r>
              <a:rPr b="1" lang="en-US" sz="1500"/>
              <a:t>Quality experience</a:t>
            </a:r>
            <a:r>
              <a:rPr lang="en-US" sz="1500"/>
              <a:t>: Is the solution reflective of production–can you certify a release with it? What data is it seeded with? Is it repeatable, and can your team bring it up without knowing how it's built? Faking Kubernetes with pure container solutions like Docker Compose/Swarm or Ansible/Chef isn't real enough.</a:t>
            </a:r>
            <a:br>
              <a:rPr lang="en-US" sz="1500"/>
            </a:br>
            <a:endParaRPr sz="1500"/>
          </a:p>
          <a:p>
            <a:pPr indent="-323850" lvl="0" marL="457200" rtl="0" algn="l">
              <a:lnSpc>
                <a:spcPct val="115000"/>
              </a:lnSpc>
              <a:spcBef>
                <a:spcPts val="0"/>
              </a:spcBef>
              <a:spcAft>
                <a:spcPts val="0"/>
              </a:spcAft>
              <a:buClr>
                <a:schemeClr val="dk1"/>
              </a:buClr>
              <a:buSzPts val="1500"/>
              <a:buChar char="●"/>
            </a:pPr>
            <a:r>
              <a:rPr b="1" lang="en-US" sz="1500"/>
              <a:t>Product experience</a:t>
            </a:r>
            <a:r>
              <a:rPr lang="en-US" sz="1500"/>
              <a:t>: Can you share new features with the design or product teams, or prospective customers, before the code is merged and released?</a:t>
            </a:r>
            <a:endParaRPr sz="1500"/>
          </a:p>
          <a:p>
            <a:pPr indent="0" lvl="0" marL="0" rtl="0" algn="l">
              <a:lnSpc>
                <a:spcPct val="115000"/>
              </a:lnSpc>
              <a:spcBef>
                <a:spcPts val="900"/>
              </a:spcBef>
              <a:spcAft>
                <a:spcPts val="900"/>
              </a:spcAft>
              <a:buNone/>
            </a:pPr>
            <a:r>
              <a:rPr lang="en-US" sz="1500"/>
              <a:t>Most, if not all, existing solutions don't stack up well in all of these areas. That's our challenge. So what are our options?</a:t>
            </a:r>
            <a:endParaRPr sz="1500"/>
          </a:p>
        </p:txBody>
      </p:sp>
      <p:sp>
        <p:nvSpPr>
          <p:cNvPr id="147" name="Google Shape;147;g3de59853dd_0_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97e1522981_1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97e1522981_1_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500"/>
              <a:t>Since everything in K8s must be nautically themed...</a:t>
            </a:r>
            <a:endParaRPr sz="15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97b367add9_0_1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 name="Google Shape;173;g97b367add9_0_1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900"/>
              </a:spcBef>
              <a:spcAft>
                <a:spcPts val="0"/>
              </a:spcAft>
              <a:buNone/>
            </a:pPr>
            <a:r>
              <a:rPr lang="en-US" sz="1500"/>
              <a:t>Production is a battle group: A m</a:t>
            </a:r>
            <a:r>
              <a:rPr lang="en-US" sz="1500"/>
              <a:t>assive, impossibly expensive fleet of services, requiring full-time, highly-trained operational crews. They're deployed in a protected, secret, or otherwise inconvenient location, and the fleet composition and course are decided months or years ahead, and cannot change easily.</a:t>
            </a:r>
            <a:endParaRPr sz="1500"/>
          </a:p>
          <a:p>
            <a:pPr indent="0" lvl="0" marL="0" rtl="0" algn="l">
              <a:lnSpc>
                <a:spcPct val="115000"/>
              </a:lnSpc>
              <a:spcBef>
                <a:spcPts val="900"/>
              </a:spcBef>
              <a:spcAft>
                <a:spcPts val="0"/>
              </a:spcAft>
              <a:buNone/>
            </a:pPr>
            <a:r>
              <a:rPr lang="en-US" sz="1500"/>
              <a:t>As the most interesting man in the world once said: I don't always test my code, but when I do, I do it in production.</a:t>
            </a:r>
            <a:endParaRPr sz="1500"/>
          </a:p>
          <a:p>
            <a:pPr indent="0" lvl="0" marL="0" rtl="0" algn="l">
              <a:lnSpc>
                <a:spcPct val="115000"/>
              </a:lnSpc>
              <a:spcBef>
                <a:spcPts val="900"/>
              </a:spcBef>
              <a:spcAft>
                <a:spcPts val="900"/>
              </a:spcAft>
              <a:buClr>
                <a:schemeClr val="dk1"/>
              </a:buClr>
              <a:buSzPts val="1100"/>
              <a:buFont typeface="Arial"/>
              <a:buNone/>
            </a:pPr>
            <a:r>
              <a:rPr lang="en-US" sz="1500"/>
              <a:t>Let's… let's not do that anymore.</a:t>
            </a:r>
            <a:endParaRPr sz="1500"/>
          </a:p>
        </p:txBody>
      </p:sp>
      <p:sp>
        <p:nvSpPr>
          <p:cNvPr id="174" name="Google Shape;174;g97b367add9_0_1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97e1522981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g97e1522981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900"/>
              </a:spcBef>
              <a:spcAft>
                <a:spcPts val="0"/>
              </a:spcAft>
              <a:buNone/>
            </a:pPr>
            <a:r>
              <a:rPr lang="en-US" sz="1500"/>
              <a:t>Existing solutions are sailing vessels: for instance, Skaffold, Garden, and Microsoft Draft.</a:t>
            </a:r>
            <a:endParaRPr sz="1500"/>
          </a:p>
          <a:p>
            <a:pPr indent="0" lvl="0" marL="0" rtl="0" algn="l">
              <a:lnSpc>
                <a:spcPct val="115000"/>
              </a:lnSpc>
              <a:spcBef>
                <a:spcPts val="900"/>
              </a:spcBef>
              <a:spcAft>
                <a:spcPts val="0"/>
              </a:spcAft>
              <a:buNone/>
            </a:pPr>
            <a:r>
              <a:rPr lang="en-US" sz="1500"/>
              <a:t>They're bespoke and don't tend to share reusable parts or designs with</a:t>
            </a:r>
            <a:r>
              <a:rPr lang="en-US" sz="1500"/>
              <a:t> each other, nor your production fleet. T</a:t>
            </a:r>
            <a:r>
              <a:rPr lang="en-US" sz="1500"/>
              <a:t>hey're d</a:t>
            </a:r>
            <a:r>
              <a:rPr lang="en-US" sz="1500"/>
              <a:t>ifficult to build, expensive to maintain, slow to turn, and require extensive training and manual operation to be proficient at running them.</a:t>
            </a:r>
            <a:endParaRPr sz="1500"/>
          </a:p>
          <a:p>
            <a:pPr indent="0" lvl="0" marL="0" rtl="0" algn="l">
              <a:lnSpc>
                <a:spcPct val="115000"/>
              </a:lnSpc>
              <a:spcBef>
                <a:spcPts val="900"/>
              </a:spcBef>
              <a:spcAft>
                <a:spcPts val="900"/>
              </a:spcAft>
              <a:buNone/>
            </a:pPr>
            <a:r>
              <a:rPr lang="en-US" sz="1500"/>
              <a:t>I've been on</a:t>
            </a:r>
            <a:r>
              <a:rPr lang="en-US" sz="1500"/>
              <a:t> </a:t>
            </a:r>
            <a:r>
              <a:rPr lang="en-US" sz="1500"/>
              <a:t>many, and while they share the principles of wind, tiller, and sail, many if not most of the other design features are unique to each.</a:t>
            </a:r>
            <a:endParaRPr sz="1500"/>
          </a:p>
        </p:txBody>
      </p:sp>
      <p:sp>
        <p:nvSpPr>
          <p:cNvPr id="181" name="Google Shape;181;g97e1522981_1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 name="Shape 13"/>
        <p:cNvGrpSpPr/>
        <p:nvPr/>
      </p:nvGrpSpPr>
      <p:grpSpPr>
        <a:xfrm>
          <a:off x="0" y="0"/>
          <a:ext cx="0" cy="0"/>
          <a:chOff x="0" y="0"/>
          <a:chExt cx="0" cy="0"/>
        </a:xfrm>
      </p:grpSpPr>
      <p:sp>
        <p:nvSpPr>
          <p:cNvPr id="14" name="Google Shape;14;p2"/>
          <p:cNvSpPr txBox="1"/>
          <p:nvPr>
            <p:ph type="ctrTitle"/>
          </p:nvPr>
        </p:nvSpPr>
        <p:spPr>
          <a:xfrm>
            <a:off x="415611" y="992767"/>
            <a:ext cx="11360700" cy="2736900"/>
          </a:xfrm>
          <a:prstGeom prst="rect">
            <a:avLst/>
          </a:prstGeom>
        </p:spPr>
        <p:txBody>
          <a:bodyPr anchorCtr="0" anchor="b" bIns="121900" lIns="121900" spcFirstLastPara="1" rIns="121900" wrap="square" tIns="121900">
            <a:noAutofit/>
          </a:bodyPr>
          <a:lstStyle>
            <a:lvl1pPr lvl="0" algn="ctr">
              <a:spcBef>
                <a:spcPts val="0"/>
              </a:spcBef>
              <a:spcAft>
                <a:spcPts val="0"/>
              </a:spcAft>
              <a:buSzPts val="6900"/>
              <a:buNone/>
              <a:defRPr sz="6900"/>
            </a:lvl1pPr>
            <a:lvl2pPr lvl="1" algn="ctr">
              <a:spcBef>
                <a:spcPts val="0"/>
              </a:spcBef>
              <a:spcAft>
                <a:spcPts val="0"/>
              </a:spcAft>
              <a:buSzPts val="6900"/>
              <a:buNone/>
              <a:defRPr sz="6900"/>
            </a:lvl2pPr>
            <a:lvl3pPr lvl="2" algn="ctr">
              <a:spcBef>
                <a:spcPts val="0"/>
              </a:spcBef>
              <a:spcAft>
                <a:spcPts val="0"/>
              </a:spcAft>
              <a:buSzPts val="6900"/>
              <a:buNone/>
              <a:defRPr sz="6900"/>
            </a:lvl3pPr>
            <a:lvl4pPr lvl="3" algn="ctr">
              <a:spcBef>
                <a:spcPts val="0"/>
              </a:spcBef>
              <a:spcAft>
                <a:spcPts val="0"/>
              </a:spcAft>
              <a:buSzPts val="6900"/>
              <a:buNone/>
              <a:defRPr sz="6900"/>
            </a:lvl4pPr>
            <a:lvl5pPr lvl="4" algn="ctr">
              <a:spcBef>
                <a:spcPts val="0"/>
              </a:spcBef>
              <a:spcAft>
                <a:spcPts val="0"/>
              </a:spcAft>
              <a:buSzPts val="6900"/>
              <a:buNone/>
              <a:defRPr sz="6900"/>
            </a:lvl5pPr>
            <a:lvl6pPr lvl="5" algn="ctr">
              <a:spcBef>
                <a:spcPts val="0"/>
              </a:spcBef>
              <a:spcAft>
                <a:spcPts val="0"/>
              </a:spcAft>
              <a:buSzPts val="6900"/>
              <a:buNone/>
              <a:defRPr sz="6900"/>
            </a:lvl6pPr>
            <a:lvl7pPr lvl="6" algn="ctr">
              <a:spcBef>
                <a:spcPts val="0"/>
              </a:spcBef>
              <a:spcAft>
                <a:spcPts val="0"/>
              </a:spcAft>
              <a:buSzPts val="6900"/>
              <a:buNone/>
              <a:defRPr sz="6900"/>
            </a:lvl7pPr>
            <a:lvl8pPr lvl="7" algn="ctr">
              <a:spcBef>
                <a:spcPts val="0"/>
              </a:spcBef>
              <a:spcAft>
                <a:spcPts val="0"/>
              </a:spcAft>
              <a:buSzPts val="6900"/>
              <a:buNone/>
              <a:defRPr sz="6900"/>
            </a:lvl8pPr>
            <a:lvl9pPr lvl="8" algn="ctr">
              <a:spcBef>
                <a:spcPts val="0"/>
              </a:spcBef>
              <a:spcAft>
                <a:spcPts val="0"/>
              </a:spcAft>
              <a:buSzPts val="6900"/>
              <a:buNone/>
              <a:defRPr sz="6900"/>
            </a:lvl9pPr>
          </a:lstStyle>
          <a:p/>
        </p:txBody>
      </p:sp>
      <p:sp>
        <p:nvSpPr>
          <p:cNvPr id="15" name="Google Shape;15;p2"/>
          <p:cNvSpPr txBox="1"/>
          <p:nvPr>
            <p:ph idx="1" type="subTitle"/>
          </p:nvPr>
        </p:nvSpPr>
        <p:spPr>
          <a:xfrm>
            <a:off x="415600" y="3778833"/>
            <a:ext cx="11360700" cy="1056900"/>
          </a:xfrm>
          <a:prstGeom prst="rect">
            <a:avLst/>
          </a:prstGeom>
        </p:spPr>
        <p:txBody>
          <a:bodyPr anchorCtr="0" anchor="t" bIns="121900" lIns="121900" spcFirstLastPara="1" rIns="121900" wrap="square" tIns="121900">
            <a:no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16" name="Google Shape;16;p2"/>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8" name="Shape 48"/>
        <p:cNvGrpSpPr/>
        <p:nvPr/>
      </p:nvGrpSpPr>
      <p:grpSpPr>
        <a:xfrm>
          <a:off x="0" y="0"/>
          <a:ext cx="0" cy="0"/>
          <a:chOff x="0" y="0"/>
          <a:chExt cx="0" cy="0"/>
        </a:xfrm>
      </p:grpSpPr>
      <p:sp>
        <p:nvSpPr>
          <p:cNvPr id="49" name="Google Shape;49;p11"/>
          <p:cNvSpPr txBox="1"/>
          <p:nvPr>
            <p:ph hasCustomPrompt="1" type="title"/>
          </p:nvPr>
        </p:nvSpPr>
        <p:spPr>
          <a:xfrm>
            <a:off x="415600" y="1474833"/>
            <a:ext cx="11360700" cy="2618100"/>
          </a:xfrm>
          <a:prstGeom prst="rect">
            <a:avLst/>
          </a:prstGeom>
        </p:spPr>
        <p:txBody>
          <a:bodyPr anchorCtr="0" anchor="b" bIns="121900" lIns="121900" spcFirstLastPara="1" rIns="121900" wrap="square" tIns="121900">
            <a:noAutofit/>
          </a:bodyPr>
          <a:lstStyle>
            <a:lvl1pPr lvl="0" algn="ctr">
              <a:spcBef>
                <a:spcPts val="0"/>
              </a:spcBef>
              <a:spcAft>
                <a:spcPts val="0"/>
              </a:spcAft>
              <a:buSzPts val="16000"/>
              <a:buNone/>
              <a:defRPr sz="16000"/>
            </a:lvl1pPr>
            <a:lvl2pPr lvl="1" algn="ctr">
              <a:spcBef>
                <a:spcPts val="0"/>
              </a:spcBef>
              <a:spcAft>
                <a:spcPts val="0"/>
              </a:spcAft>
              <a:buSzPts val="16000"/>
              <a:buNone/>
              <a:defRPr sz="16000"/>
            </a:lvl2pPr>
            <a:lvl3pPr lvl="2" algn="ctr">
              <a:spcBef>
                <a:spcPts val="0"/>
              </a:spcBef>
              <a:spcAft>
                <a:spcPts val="0"/>
              </a:spcAft>
              <a:buSzPts val="16000"/>
              <a:buNone/>
              <a:defRPr sz="16000"/>
            </a:lvl3pPr>
            <a:lvl4pPr lvl="3" algn="ctr">
              <a:spcBef>
                <a:spcPts val="0"/>
              </a:spcBef>
              <a:spcAft>
                <a:spcPts val="0"/>
              </a:spcAft>
              <a:buSzPts val="16000"/>
              <a:buNone/>
              <a:defRPr sz="16000"/>
            </a:lvl4pPr>
            <a:lvl5pPr lvl="4" algn="ctr">
              <a:spcBef>
                <a:spcPts val="0"/>
              </a:spcBef>
              <a:spcAft>
                <a:spcPts val="0"/>
              </a:spcAft>
              <a:buSzPts val="16000"/>
              <a:buNone/>
              <a:defRPr sz="16000"/>
            </a:lvl5pPr>
            <a:lvl6pPr lvl="5" algn="ctr">
              <a:spcBef>
                <a:spcPts val="0"/>
              </a:spcBef>
              <a:spcAft>
                <a:spcPts val="0"/>
              </a:spcAft>
              <a:buSzPts val="16000"/>
              <a:buNone/>
              <a:defRPr sz="16000"/>
            </a:lvl6pPr>
            <a:lvl7pPr lvl="6" algn="ctr">
              <a:spcBef>
                <a:spcPts val="0"/>
              </a:spcBef>
              <a:spcAft>
                <a:spcPts val="0"/>
              </a:spcAft>
              <a:buSzPts val="16000"/>
              <a:buNone/>
              <a:defRPr sz="16000"/>
            </a:lvl7pPr>
            <a:lvl8pPr lvl="7" algn="ctr">
              <a:spcBef>
                <a:spcPts val="0"/>
              </a:spcBef>
              <a:spcAft>
                <a:spcPts val="0"/>
              </a:spcAft>
              <a:buSzPts val="16000"/>
              <a:buNone/>
              <a:defRPr sz="16000"/>
            </a:lvl8pPr>
            <a:lvl9pPr lvl="8" algn="ctr">
              <a:spcBef>
                <a:spcPts val="0"/>
              </a:spcBef>
              <a:spcAft>
                <a:spcPts val="0"/>
              </a:spcAft>
              <a:buSzPts val="16000"/>
              <a:buNone/>
              <a:defRPr sz="16000"/>
            </a:lvl9pPr>
          </a:lstStyle>
          <a:p>
            <a:r>
              <a:t>xx%</a:t>
            </a:r>
          </a:p>
        </p:txBody>
      </p:sp>
      <p:sp>
        <p:nvSpPr>
          <p:cNvPr id="50" name="Google Shape;50;p11"/>
          <p:cNvSpPr txBox="1"/>
          <p:nvPr>
            <p:ph idx="1" type="body"/>
          </p:nvPr>
        </p:nvSpPr>
        <p:spPr>
          <a:xfrm>
            <a:off x="415600" y="4202967"/>
            <a:ext cx="11360700" cy="1734300"/>
          </a:xfrm>
          <a:prstGeom prst="rect">
            <a:avLst/>
          </a:prstGeom>
        </p:spPr>
        <p:txBody>
          <a:bodyPr anchorCtr="0" anchor="t" bIns="121900" lIns="121900" spcFirstLastPara="1" rIns="121900" wrap="square" tIns="121900">
            <a:noAutofit/>
          </a:bodyPr>
          <a:lstStyle>
            <a:lvl1pPr indent="-381000" lvl="0" marL="457200" algn="ctr">
              <a:spcBef>
                <a:spcPts val="0"/>
              </a:spcBef>
              <a:spcAft>
                <a:spcPts val="0"/>
              </a:spcAft>
              <a:buSzPts val="2400"/>
              <a:buChar char="●"/>
              <a:defRPr/>
            </a:lvl1pPr>
            <a:lvl2pPr indent="-349250" lvl="1" marL="914400" algn="ctr">
              <a:spcBef>
                <a:spcPts val="2100"/>
              </a:spcBef>
              <a:spcAft>
                <a:spcPts val="0"/>
              </a:spcAft>
              <a:buSzPts val="1900"/>
              <a:buChar char="○"/>
              <a:defRPr/>
            </a:lvl2pPr>
            <a:lvl3pPr indent="-349250" lvl="2" marL="1371600" algn="ctr">
              <a:spcBef>
                <a:spcPts val="2100"/>
              </a:spcBef>
              <a:spcAft>
                <a:spcPts val="0"/>
              </a:spcAft>
              <a:buSzPts val="1900"/>
              <a:buChar char="■"/>
              <a:defRPr/>
            </a:lvl3pPr>
            <a:lvl4pPr indent="-349250" lvl="3" marL="1828800" algn="ctr">
              <a:spcBef>
                <a:spcPts val="2100"/>
              </a:spcBef>
              <a:spcAft>
                <a:spcPts val="0"/>
              </a:spcAft>
              <a:buSzPts val="1900"/>
              <a:buChar char="●"/>
              <a:defRPr/>
            </a:lvl4pPr>
            <a:lvl5pPr indent="-349250" lvl="4" marL="2286000" algn="ctr">
              <a:spcBef>
                <a:spcPts val="2100"/>
              </a:spcBef>
              <a:spcAft>
                <a:spcPts val="0"/>
              </a:spcAft>
              <a:buSzPts val="1900"/>
              <a:buChar char="○"/>
              <a:defRPr/>
            </a:lvl5pPr>
            <a:lvl6pPr indent="-349250" lvl="5" marL="2743200" algn="ctr">
              <a:spcBef>
                <a:spcPts val="2100"/>
              </a:spcBef>
              <a:spcAft>
                <a:spcPts val="0"/>
              </a:spcAft>
              <a:buSzPts val="1900"/>
              <a:buChar char="■"/>
              <a:defRPr/>
            </a:lvl6pPr>
            <a:lvl7pPr indent="-349250" lvl="6" marL="3200400" algn="ctr">
              <a:spcBef>
                <a:spcPts val="2100"/>
              </a:spcBef>
              <a:spcAft>
                <a:spcPts val="0"/>
              </a:spcAft>
              <a:buSzPts val="1900"/>
              <a:buChar char="●"/>
              <a:defRPr/>
            </a:lvl7pPr>
            <a:lvl8pPr indent="-349250" lvl="7" marL="3657600" algn="ctr">
              <a:spcBef>
                <a:spcPts val="2100"/>
              </a:spcBef>
              <a:spcAft>
                <a:spcPts val="0"/>
              </a:spcAft>
              <a:buSzPts val="1900"/>
              <a:buChar char="○"/>
              <a:defRPr/>
            </a:lvl8pPr>
            <a:lvl9pPr indent="-349250" lvl="8" marL="4114800" algn="ctr">
              <a:spcBef>
                <a:spcPts val="2100"/>
              </a:spcBef>
              <a:spcAft>
                <a:spcPts val="2100"/>
              </a:spcAft>
              <a:buSzPts val="1900"/>
              <a:buChar char="■"/>
              <a:defRPr/>
            </a:lvl9pPr>
          </a:lstStyle>
          <a:p/>
        </p:txBody>
      </p:sp>
      <p:sp>
        <p:nvSpPr>
          <p:cNvPr id="51" name="Google Shape;51;p11"/>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2" name="Shape 52"/>
        <p:cNvGrpSpPr/>
        <p:nvPr/>
      </p:nvGrpSpPr>
      <p:grpSpPr>
        <a:xfrm>
          <a:off x="0" y="0"/>
          <a:ext cx="0" cy="0"/>
          <a:chOff x="0" y="0"/>
          <a:chExt cx="0" cy="0"/>
        </a:xfrm>
      </p:grpSpPr>
      <p:sp>
        <p:nvSpPr>
          <p:cNvPr id="53" name="Google Shape;53;p12"/>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Slide">
  <p:cSld name="Default Slide">
    <p:spTree>
      <p:nvGrpSpPr>
        <p:cNvPr id="54" name="Shape 54"/>
        <p:cNvGrpSpPr/>
        <p:nvPr/>
      </p:nvGrpSpPr>
      <p:grpSpPr>
        <a:xfrm>
          <a:off x="0" y="0"/>
          <a:ext cx="0" cy="0"/>
          <a:chOff x="0" y="0"/>
          <a:chExt cx="0" cy="0"/>
        </a:xfrm>
      </p:grpSpPr>
      <p:cxnSp>
        <p:nvCxnSpPr>
          <p:cNvPr id="55" name="Google Shape;55;p13"/>
          <p:cNvCxnSpPr/>
          <p:nvPr/>
        </p:nvCxnSpPr>
        <p:spPr>
          <a:xfrm>
            <a:off x="609600" y="511618"/>
            <a:ext cx="0" cy="647700"/>
          </a:xfrm>
          <a:prstGeom prst="straightConnector1">
            <a:avLst/>
          </a:prstGeom>
          <a:noFill/>
          <a:ln cap="flat" cmpd="sng" w="38100">
            <a:solidFill>
              <a:srgbClr val="333333"/>
            </a:solidFill>
            <a:prstDash val="solid"/>
            <a:miter lim="800000"/>
            <a:headEnd len="sm" w="sm" type="none"/>
            <a:tailEnd len="sm" w="sm" type="none"/>
          </a:ln>
        </p:spPr>
      </p:cxnSp>
      <p:sp>
        <p:nvSpPr>
          <p:cNvPr id="56" name="Google Shape;56;p13"/>
          <p:cNvSpPr/>
          <p:nvPr/>
        </p:nvSpPr>
        <p:spPr>
          <a:xfrm flipH="1" rot="10800000">
            <a:off x="0" y="6781859"/>
            <a:ext cx="12192000" cy="99000"/>
          </a:xfrm>
          <a:prstGeom prst="rect">
            <a:avLst/>
          </a:prstGeom>
          <a:solidFill>
            <a:srgbClr val="3333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7" name="Shape 57"/>
        <p:cNvGrpSpPr/>
        <p:nvPr/>
      </p:nvGrpSpPr>
      <p:grpSpPr>
        <a:xfrm>
          <a:off x="0" y="0"/>
          <a:ext cx="0" cy="0"/>
          <a:chOff x="0" y="0"/>
          <a:chExt cx="0" cy="0"/>
        </a:xfrm>
      </p:grpSpPr>
      <p:sp>
        <p:nvSpPr>
          <p:cNvPr id="58" name="Google Shape;58;p1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3700"/>
              <a:buNone/>
              <a:defRPr sz="1800"/>
            </a:lvl2pPr>
            <a:lvl3pPr lvl="2" rtl="0">
              <a:spcBef>
                <a:spcPts val="0"/>
              </a:spcBef>
              <a:spcAft>
                <a:spcPts val="0"/>
              </a:spcAft>
              <a:buSzPts val="3700"/>
              <a:buNone/>
              <a:defRPr sz="1800"/>
            </a:lvl3pPr>
            <a:lvl4pPr lvl="3" rtl="0">
              <a:spcBef>
                <a:spcPts val="0"/>
              </a:spcBef>
              <a:spcAft>
                <a:spcPts val="0"/>
              </a:spcAft>
              <a:buSzPts val="3700"/>
              <a:buNone/>
              <a:defRPr sz="1800"/>
            </a:lvl4pPr>
            <a:lvl5pPr lvl="4" rtl="0">
              <a:spcBef>
                <a:spcPts val="0"/>
              </a:spcBef>
              <a:spcAft>
                <a:spcPts val="0"/>
              </a:spcAft>
              <a:buSzPts val="3700"/>
              <a:buNone/>
              <a:defRPr sz="1800"/>
            </a:lvl5pPr>
            <a:lvl6pPr lvl="5" rtl="0">
              <a:spcBef>
                <a:spcPts val="0"/>
              </a:spcBef>
              <a:spcAft>
                <a:spcPts val="0"/>
              </a:spcAft>
              <a:buSzPts val="3700"/>
              <a:buNone/>
              <a:defRPr sz="1800"/>
            </a:lvl6pPr>
            <a:lvl7pPr lvl="6" rtl="0">
              <a:spcBef>
                <a:spcPts val="0"/>
              </a:spcBef>
              <a:spcAft>
                <a:spcPts val="0"/>
              </a:spcAft>
              <a:buSzPts val="3700"/>
              <a:buNone/>
              <a:defRPr sz="1800"/>
            </a:lvl7pPr>
            <a:lvl8pPr lvl="7" rtl="0">
              <a:spcBef>
                <a:spcPts val="0"/>
              </a:spcBef>
              <a:spcAft>
                <a:spcPts val="0"/>
              </a:spcAft>
              <a:buSzPts val="3700"/>
              <a:buNone/>
              <a:defRPr sz="1800"/>
            </a:lvl8pPr>
            <a:lvl9pPr lvl="8" rtl="0">
              <a:spcBef>
                <a:spcPts val="0"/>
              </a:spcBef>
              <a:spcAft>
                <a:spcPts val="0"/>
              </a:spcAft>
              <a:buSzPts val="3700"/>
              <a:buNone/>
              <a:defRPr sz="1800"/>
            </a:lvl9pPr>
          </a:lstStyle>
          <a:p/>
        </p:txBody>
      </p:sp>
      <p:sp>
        <p:nvSpPr>
          <p:cNvPr id="59" name="Google Shape;59;p14"/>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21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21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21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21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21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21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21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2100"/>
              </a:spcBef>
              <a:spcAft>
                <a:spcPts val="210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0" name="Google Shape;60;p1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1" name="Google Shape;61;p1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2" name="Google Shape;62;p1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Light">
  <p:cSld name="Blank Light">
    <p:bg>
      <p:bgPr>
        <a:solidFill>
          <a:schemeClr val="lt1"/>
        </a:solidFill>
      </p:bgPr>
    </p:bg>
    <p:spTree>
      <p:nvGrpSpPr>
        <p:cNvPr id="63" name="Shape 63"/>
        <p:cNvGrpSpPr/>
        <p:nvPr/>
      </p:nvGrpSpPr>
      <p:grpSpPr>
        <a:xfrm>
          <a:off x="0" y="0"/>
          <a:ext cx="0" cy="0"/>
          <a:chOff x="0" y="0"/>
          <a:chExt cx="0" cy="0"/>
        </a:xfrm>
      </p:grpSpPr>
      <p:sp>
        <p:nvSpPr>
          <p:cNvPr id="64" name="Google Shape;64;p15"/>
          <p:cNvSpPr txBox="1"/>
          <p:nvPr>
            <p:ph idx="11" type="ftr"/>
          </p:nvPr>
        </p:nvSpPr>
        <p:spPr>
          <a:xfrm>
            <a:off x="838200" y="6456738"/>
            <a:ext cx="1506300" cy="311100"/>
          </a:xfrm>
          <a:prstGeom prst="rect">
            <a:avLst/>
          </a:prstGeom>
          <a:noFill/>
          <a:ln>
            <a:noFill/>
          </a:ln>
        </p:spPr>
        <p:txBody>
          <a:bodyPr anchorCtr="0" anchor="ctr" bIns="121900" lIns="121900" spcFirstLastPara="1" rIns="121900" wrap="square" tIns="121900">
            <a:noAutofit/>
          </a:bodyPr>
          <a:lstStyle>
            <a:lvl1pPr indent="0" lvl="0" marL="0" marR="0" rtl="0" algn="l">
              <a:spcBef>
                <a:spcPts val="0"/>
              </a:spcBef>
              <a:spcAft>
                <a:spcPts val="0"/>
              </a:spcAft>
              <a:buSzPts val="1900"/>
              <a:buNone/>
              <a:defRPr b="0" i="0" sz="1100" u="none" cap="none" strike="noStrike">
                <a:solidFill>
                  <a:srgbClr val="A5A5A5"/>
                </a:solidFill>
                <a:latin typeface="Arial"/>
                <a:ea typeface="Arial"/>
                <a:cs typeface="Arial"/>
                <a:sym typeface="Arial"/>
              </a:defRPr>
            </a:lvl1pPr>
            <a:lvl2pPr indent="0" lvl="1" marL="457200" marR="0" rtl="0" algn="l">
              <a:spcBef>
                <a:spcPts val="0"/>
              </a:spcBef>
              <a:spcAft>
                <a:spcPts val="0"/>
              </a:spcAft>
              <a:buSzPts val="1900"/>
              <a:buNone/>
              <a:defRPr b="0" i="0" sz="19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900"/>
              <a:buNone/>
              <a:defRPr b="0" i="0" sz="19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900"/>
              <a:buNone/>
              <a:defRPr b="0" i="0" sz="19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900"/>
              <a:buNone/>
              <a:defRPr b="0" i="0" sz="19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900"/>
              <a:buNone/>
              <a:defRPr b="0" i="0" sz="19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900"/>
              <a:buNone/>
              <a:defRPr b="0" i="0" sz="19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900"/>
              <a:buNone/>
              <a:defRPr b="0" i="0" sz="19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900"/>
              <a:buNone/>
              <a:defRPr b="0" i="0" sz="1900" u="none" cap="none" strike="noStrike">
                <a:solidFill>
                  <a:schemeClr val="dk1"/>
                </a:solidFill>
                <a:latin typeface="Arial"/>
                <a:ea typeface="Arial"/>
                <a:cs typeface="Arial"/>
                <a:sym typeface="Arial"/>
              </a:defRPr>
            </a:lvl9pPr>
          </a:lstStyle>
          <a:p/>
        </p:txBody>
      </p:sp>
      <p:sp>
        <p:nvSpPr>
          <p:cNvPr id="65" name="Google Shape;65;p15"/>
          <p:cNvSpPr txBox="1"/>
          <p:nvPr>
            <p:ph idx="12" type="sldNum"/>
          </p:nvPr>
        </p:nvSpPr>
        <p:spPr>
          <a:xfrm>
            <a:off x="2462719" y="6456738"/>
            <a:ext cx="377700" cy="311100"/>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b="0" i="0" sz="1100" u="none" cap="none" strike="noStrike">
                <a:solidFill>
                  <a:srgbClr val="A5A5A5"/>
                </a:solidFill>
                <a:latin typeface="Arial"/>
                <a:ea typeface="Arial"/>
                <a:cs typeface="Arial"/>
                <a:sym typeface="Arial"/>
              </a:defRPr>
            </a:lvl1pPr>
            <a:lvl2pPr indent="0" lvl="1" marL="0" marR="0" rtl="0" algn="l">
              <a:spcBef>
                <a:spcPts val="0"/>
              </a:spcBef>
              <a:buNone/>
              <a:defRPr b="0" i="0" sz="1100" u="none" cap="none" strike="noStrike">
                <a:solidFill>
                  <a:srgbClr val="A5A5A5"/>
                </a:solidFill>
                <a:latin typeface="Arial"/>
                <a:ea typeface="Arial"/>
                <a:cs typeface="Arial"/>
                <a:sym typeface="Arial"/>
              </a:defRPr>
            </a:lvl2pPr>
            <a:lvl3pPr indent="0" lvl="2" marL="0" marR="0" rtl="0" algn="l">
              <a:spcBef>
                <a:spcPts val="0"/>
              </a:spcBef>
              <a:buNone/>
              <a:defRPr b="0" i="0" sz="1100" u="none" cap="none" strike="noStrike">
                <a:solidFill>
                  <a:srgbClr val="A5A5A5"/>
                </a:solidFill>
                <a:latin typeface="Arial"/>
                <a:ea typeface="Arial"/>
                <a:cs typeface="Arial"/>
                <a:sym typeface="Arial"/>
              </a:defRPr>
            </a:lvl3pPr>
            <a:lvl4pPr indent="0" lvl="3" marL="0" marR="0" rtl="0" algn="l">
              <a:spcBef>
                <a:spcPts val="0"/>
              </a:spcBef>
              <a:buNone/>
              <a:defRPr b="0" i="0" sz="1100" u="none" cap="none" strike="noStrike">
                <a:solidFill>
                  <a:srgbClr val="A5A5A5"/>
                </a:solidFill>
                <a:latin typeface="Arial"/>
                <a:ea typeface="Arial"/>
                <a:cs typeface="Arial"/>
                <a:sym typeface="Arial"/>
              </a:defRPr>
            </a:lvl4pPr>
            <a:lvl5pPr indent="0" lvl="4" marL="0" marR="0" rtl="0" algn="l">
              <a:spcBef>
                <a:spcPts val="0"/>
              </a:spcBef>
              <a:buNone/>
              <a:defRPr b="0" i="0" sz="1100" u="none" cap="none" strike="noStrike">
                <a:solidFill>
                  <a:srgbClr val="A5A5A5"/>
                </a:solidFill>
                <a:latin typeface="Arial"/>
                <a:ea typeface="Arial"/>
                <a:cs typeface="Arial"/>
                <a:sym typeface="Arial"/>
              </a:defRPr>
            </a:lvl5pPr>
            <a:lvl6pPr indent="0" lvl="5" marL="0" marR="0" rtl="0" algn="l">
              <a:spcBef>
                <a:spcPts val="0"/>
              </a:spcBef>
              <a:buNone/>
              <a:defRPr b="0" i="0" sz="1100" u="none" cap="none" strike="noStrike">
                <a:solidFill>
                  <a:srgbClr val="A5A5A5"/>
                </a:solidFill>
                <a:latin typeface="Arial"/>
                <a:ea typeface="Arial"/>
                <a:cs typeface="Arial"/>
                <a:sym typeface="Arial"/>
              </a:defRPr>
            </a:lvl6pPr>
            <a:lvl7pPr indent="0" lvl="6" marL="0" marR="0" rtl="0" algn="l">
              <a:spcBef>
                <a:spcPts val="0"/>
              </a:spcBef>
              <a:buNone/>
              <a:defRPr b="0" i="0" sz="1100" u="none" cap="none" strike="noStrike">
                <a:solidFill>
                  <a:srgbClr val="A5A5A5"/>
                </a:solidFill>
                <a:latin typeface="Arial"/>
                <a:ea typeface="Arial"/>
                <a:cs typeface="Arial"/>
                <a:sym typeface="Arial"/>
              </a:defRPr>
            </a:lvl7pPr>
            <a:lvl8pPr indent="0" lvl="7" marL="0" marR="0" rtl="0" algn="l">
              <a:spcBef>
                <a:spcPts val="0"/>
              </a:spcBef>
              <a:buNone/>
              <a:defRPr b="0" i="0" sz="1100" u="none" cap="none" strike="noStrike">
                <a:solidFill>
                  <a:srgbClr val="A5A5A5"/>
                </a:solidFill>
                <a:latin typeface="Arial"/>
                <a:ea typeface="Arial"/>
                <a:cs typeface="Arial"/>
                <a:sym typeface="Arial"/>
              </a:defRPr>
            </a:lvl8pPr>
            <a:lvl9pPr indent="0" lvl="8" marL="0" marR="0" rtl="0" algn="l">
              <a:spcBef>
                <a:spcPts val="0"/>
              </a:spcBef>
              <a:buNone/>
              <a:defRPr b="0" i="0" sz="1100" u="none" cap="none" strike="noStrike">
                <a:solidFill>
                  <a:srgbClr val="A5A5A5"/>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1">
  <p:cSld name="2_Blank_1">
    <p:spTree>
      <p:nvGrpSpPr>
        <p:cNvPr id="66" name="Shape 66"/>
        <p:cNvGrpSpPr/>
        <p:nvPr/>
      </p:nvGrpSpPr>
      <p:grpSpPr>
        <a:xfrm>
          <a:off x="0" y="0"/>
          <a:ext cx="0" cy="0"/>
          <a:chOff x="0" y="0"/>
          <a:chExt cx="0" cy="0"/>
        </a:xfrm>
      </p:grpSpPr>
      <p:sp>
        <p:nvSpPr>
          <p:cNvPr id="67" name="Google Shape;67;p16"/>
          <p:cNvSpPr txBox="1"/>
          <p:nvPr>
            <p:ph type="title"/>
          </p:nvPr>
        </p:nvSpPr>
        <p:spPr>
          <a:xfrm>
            <a:off x="415600" y="153182"/>
            <a:ext cx="11420700" cy="1006500"/>
          </a:xfrm>
          <a:prstGeom prst="rect">
            <a:avLst/>
          </a:prstGeom>
          <a:noFill/>
          <a:ln>
            <a:noFill/>
          </a:ln>
        </p:spPr>
        <p:txBody>
          <a:bodyPr anchorCtr="0" anchor="b" bIns="91425" lIns="91425" spcFirstLastPara="1" rIns="91425" wrap="square" tIns="91425">
            <a:noAutofit/>
          </a:bodyPr>
          <a:lstStyle>
            <a:lvl1pPr indent="0" lvl="0" marL="0" marR="0" rtl="0" algn="l">
              <a:lnSpc>
                <a:spcPct val="90000"/>
              </a:lnSpc>
              <a:spcBef>
                <a:spcPts val="0"/>
              </a:spcBef>
              <a:spcAft>
                <a:spcPts val="0"/>
              </a:spcAft>
              <a:buClr>
                <a:srgbClr val="165CAB"/>
              </a:buClr>
              <a:buSzPts val="1500"/>
              <a:buFont typeface="Arial"/>
              <a:buNone/>
              <a:defRPr b="0" i="0" sz="3600" u="none" cap="none" strike="noStrike">
                <a:solidFill>
                  <a:srgbClr val="165CAB"/>
                </a:solidFill>
                <a:latin typeface="Proxima Nova"/>
                <a:ea typeface="Proxima Nova"/>
                <a:cs typeface="Proxima Nova"/>
                <a:sym typeface="Proxima Nova"/>
              </a:defRPr>
            </a:lvl1pPr>
            <a:lvl2pPr indent="0" lvl="1" rtl="0">
              <a:spcBef>
                <a:spcPts val="0"/>
              </a:spcBef>
              <a:spcAft>
                <a:spcPts val="0"/>
              </a:spcAft>
              <a:buClr>
                <a:srgbClr val="165CAB"/>
              </a:buClr>
              <a:buSzPts val="1500"/>
              <a:buFont typeface="Arial"/>
              <a:buNone/>
              <a:defRPr sz="1900">
                <a:solidFill>
                  <a:srgbClr val="165CAB"/>
                </a:solidFill>
              </a:defRPr>
            </a:lvl2pPr>
            <a:lvl3pPr indent="0" lvl="2" rtl="0">
              <a:spcBef>
                <a:spcPts val="0"/>
              </a:spcBef>
              <a:spcAft>
                <a:spcPts val="0"/>
              </a:spcAft>
              <a:buClr>
                <a:srgbClr val="165CAB"/>
              </a:buClr>
              <a:buSzPts val="1500"/>
              <a:buFont typeface="Arial"/>
              <a:buNone/>
              <a:defRPr sz="1900">
                <a:solidFill>
                  <a:srgbClr val="165CAB"/>
                </a:solidFill>
              </a:defRPr>
            </a:lvl3pPr>
            <a:lvl4pPr indent="0" lvl="3" rtl="0">
              <a:spcBef>
                <a:spcPts val="0"/>
              </a:spcBef>
              <a:spcAft>
                <a:spcPts val="0"/>
              </a:spcAft>
              <a:buClr>
                <a:srgbClr val="165CAB"/>
              </a:buClr>
              <a:buSzPts val="1500"/>
              <a:buFont typeface="Arial"/>
              <a:buNone/>
              <a:defRPr sz="1900">
                <a:solidFill>
                  <a:srgbClr val="165CAB"/>
                </a:solidFill>
              </a:defRPr>
            </a:lvl4pPr>
            <a:lvl5pPr indent="0" lvl="4" rtl="0">
              <a:spcBef>
                <a:spcPts val="0"/>
              </a:spcBef>
              <a:spcAft>
                <a:spcPts val="0"/>
              </a:spcAft>
              <a:buClr>
                <a:srgbClr val="165CAB"/>
              </a:buClr>
              <a:buSzPts val="1500"/>
              <a:buFont typeface="Arial"/>
              <a:buNone/>
              <a:defRPr sz="1900">
                <a:solidFill>
                  <a:srgbClr val="165CAB"/>
                </a:solidFill>
              </a:defRPr>
            </a:lvl5pPr>
            <a:lvl6pPr indent="0" lvl="5" rtl="0">
              <a:spcBef>
                <a:spcPts val="0"/>
              </a:spcBef>
              <a:spcAft>
                <a:spcPts val="0"/>
              </a:spcAft>
              <a:buClr>
                <a:srgbClr val="165CAB"/>
              </a:buClr>
              <a:buSzPts val="1500"/>
              <a:buFont typeface="Arial"/>
              <a:buNone/>
              <a:defRPr sz="1900">
                <a:solidFill>
                  <a:srgbClr val="165CAB"/>
                </a:solidFill>
              </a:defRPr>
            </a:lvl6pPr>
            <a:lvl7pPr indent="0" lvl="6" rtl="0">
              <a:spcBef>
                <a:spcPts val="0"/>
              </a:spcBef>
              <a:spcAft>
                <a:spcPts val="0"/>
              </a:spcAft>
              <a:buClr>
                <a:srgbClr val="165CAB"/>
              </a:buClr>
              <a:buSzPts val="1500"/>
              <a:buFont typeface="Arial"/>
              <a:buNone/>
              <a:defRPr sz="1900">
                <a:solidFill>
                  <a:srgbClr val="165CAB"/>
                </a:solidFill>
              </a:defRPr>
            </a:lvl7pPr>
            <a:lvl8pPr indent="0" lvl="7" rtl="0">
              <a:spcBef>
                <a:spcPts val="0"/>
              </a:spcBef>
              <a:spcAft>
                <a:spcPts val="0"/>
              </a:spcAft>
              <a:buClr>
                <a:srgbClr val="165CAB"/>
              </a:buClr>
              <a:buSzPts val="1500"/>
              <a:buFont typeface="Arial"/>
              <a:buNone/>
              <a:defRPr sz="1900">
                <a:solidFill>
                  <a:srgbClr val="165CAB"/>
                </a:solidFill>
              </a:defRPr>
            </a:lvl8pPr>
            <a:lvl9pPr indent="0" lvl="8" rtl="0">
              <a:spcBef>
                <a:spcPts val="0"/>
              </a:spcBef>
              <a:spcAft>
                <a:spcPts val="0"/>
              </a:spcAft>
              <a:buClr>
                <a:srgbClr val="165CAB"/>
              </a:buClr>
              <a:buSzPts val="1500"/>
              <a:buFont typeface="Arial"/>
              <a:buNone/>
              <a:defRPr sz="1900">
                <a:solidFill>
                  <a:srgbClr val="165CAB"/>
                </a:solidFill>
              </a:defRPr>
            </a:lvl9pPr>
          </a:lstStyle>
          <a:p/>
        </p:txBody>
      </p:sp>
      <p:sp>
        <p:nvSpPr>
          <p:cNvPr id="68" name="Google Shape;68;p16"/>
          <p:cNvSpPr txBox="1"/>
          <p:nvPr>
            <p:ph idx="1" type="body"/>
          </p:nvPr>
        </p:nvSpPr>
        <p:spPr>
          <a:xfrm>
            <a:off x="415600" y="1653000"/>
            <a:ext cx="11420700" cy="4395300"/>
          </a:xfrm>
          <a:prstGeom prst="rect">
            <a:avLst/>
          </a:prstGeom>
        </p:spPr>
        <p:txBody>
          <a:bodyPr anchorCtr="0" anchor="t" bIns="121900" lIns="121900" spcFirstLastPara="1" rIns="121900" wrap="square" tIns="121900">
            <a:noAutofit/>
          </a:bodyPr>
          <a:lstStyle>
            <a:lvl1pPr indent="-431800" lvl="0" marL="457200" rtl="0">
              <a:spcBef>
                <a:spcPts val="0"/>
              </a:spcBef>
              <a:spcAft>
                <a:spcPts val="0"/>
              </a:spcAft>
              <a:buClr>
                <a:srgbClr val="131517"/>
              </a:buClr>
              <a:buSzPts val="3200"/>
              <a:buFont typeface="Proxima Nova"/>
              <a:buChar char="•"/>
              <a:defRPr sz="3200">
                <a:solidFill>
                  <a:srgbClr val="131517"/>
                </a:solidFill>
                <a:latin typeface="Proxima Nova"/>
                <a:ea typeface="Proxima Nova"/>
                <a:cs typeface="Proxima Nova"/>
                <a:sym typeface="Proxima Nova"/>
              </a:defRPr>
            </a:lvl1pPr>
            <a:lvl2pPr indent="-431800" lvl="1" marL="914400" rtl="0">
              <a:spcBef>
                <a:spcPts val="2100"/>
              </a:spcBef>
              <a:spcAft>
                <a:spcPts val="0"/>
              </a:spcAft>
              <a:buClr>
                <a:srgbClr val="131517"/>
              </a:buClr>
              <a:buSzPts val="3200"/>
              <a:buFont typeface="Proxima Nova"/>
              <a:buChar char="•"/>
              <a:defRPr sz="3200">
                <a:solidFill>
                  <a:srgbClr val="131517"/>
                </a:solidFill>
                <a:latin typeface="Proxima Nova"/>
                <a:ea typeface="Proxima Nova"/>
                <a:cs typeface="Proxima Nova"/>
                <a:sym typeface="Proxima Nova"/>
              </a:defRPr>
            </a:lvl2pPr>
            <a:lvl3pPr indent="-431800" lvl="2" marL="1371600" rtl="0">
              <a:spcBef>
                <a:spcPts val="2100"/>
              </a:spcBef>
              <a:spcAft>
                <a:spcPts val="0"/>
              </a:spcAft>
              <a:buClr>
                <a:srgbClr val="131517"/>
              </a:buClr>
              <a:buSzPts val="3200"/>
              <a:buFont typeface="Proxima Nova"/>
              <a:buChar char="•"/>
              <a:defRPr sz="3200">
                <a:solidFill>
                  <a:srgbClr val="131517"/>
                </a:solidFill>
                <a:latin typeface="Proxima Nova"/>
                <a:ea typeface="Proxima Nova"/>
                <a:cs typeface="Proxima Nova"/>
                <a:sym typeface="Proxima Nova"/>
              </a:defRPr>
            </a:lvl3pPr>
            <a:lvl4pPr indent="-431800" lvl="3" marL="1828800" rtl="0">
              <a:spcBef>
                <a:spcPts val="2100"/>
              </a:spcBef>
              <a:spcAft>
                <a:spcPts val="0"/>
              </a:spcAft>
              <a:buClr>
                <a:srgbClr val="131517"/>
              </a:buClr>
              <a:buSzPts val="3200"/>
              <a:buFont typeface="Proxima Nova"/>
              <a:buChar char="•"/>
              <a:defRPr sz="3200">
                <a:solidFill>
                  <a:srgbClr val="131517"/>
                </a:solidFill>
                <a:latin typeface="Proxima Nova"/>
                <a:ea typeface="Proxima Nova"/>
                <a:cs typeface="Proxima Nova"/>
                <a:sym typeface="Proxima Nova"/>
              </a:defRPr>
            </a:lvl4pPr>
            <a:lvl5pPr indent="-431800" lvl="4" marL="2286000" rtl="0">
              <a:spcBef>
                <a:spcPts val="2100"/>
              </a:spcBef>
              <a:spcAft>
                <a:spcPts val="0"/>
              </a:spcAft>
              <a:buClr>
                <a:srgbClr val="131517"/>
              </a:buClr>
              <a:buSzPts val="3200"/>
              <a:buFont typeface="Proxima Nova"/>
              <a:buChar char="•"/>
              <a:defRPr sz="3200">
                <a:solidFill>
                  <a:srgbClr val="131517"/>
                </a:solidFill>
                <a:latin typeface="Proxima Nova"/>
                <a:ea typeface="Proxima Nova"/>
                <a:cs typeface="Proxima Nova"/>
                <a:sym typeface="Proxima Nova"/>
              </a:defRPr>
            </a:lvl5pPr>
            <a:lvl6pPr indent="-431800" lvl="5" marL="2743200" rtl="0">
              <a:spcBef>
                <a:spcPts val="2100"/>
              </a:spcBef>
              <a:spcAft>
                <a:spcPts val="0"/>
              </a:spcAft>
              <a:buClr>
                <a:srgbClr val="131517"/>
              </a:buClr>
              <a:buSzPts val="3200"/>
              <a:buFont typeface="Proxima Nova"/>
              <a:buChar char="•"/>
              <a:defRPr sz="3200">
                <a:solidFill>
                  <a:srgbClr val="131517"/>
                </a:solidFill>
                <a:latin typeface="Proxima Nova"/>
                <a:ea typeface="Proxima Nova"/>
                <a:cs typeface="Proxima Nova"/>
                <a:sym typeface="Proxima Nova"/>
              </a:defRPr>
            </a:lvl6pPr>
            <a:lvl7pPr indent="-431800" lvl="6" marL="3200400" rtl="0">
              <a:spcBef>
                <a:spcPts val="2100"/>
              </a:spcBef>
              <a:spcAft>
                <a:spcPts val="0"/>
              </a:spcAft>
              <a:buClr>
                <a:srgbClr val="131517"/>
              </a:buClr>
              <a:buSzPts val="3200"/>
              <a:buFont typeface="Proxima Nova"/>
              <a:buChar char="•"/>
              <a:defRPr sz="3200">
                <a:solidFill>
                  <a:srgbClr val="131517"/>
                </a:solidFill>
                <a:latin typeface="Proxima Nova"/>
                <a:ea typeface="Proxima Nova"/>
                <a:cs typeface="Proxima Nova"/>
                <a:sym typeface="Proxima Nova"/>
              </a:defRPr>
            </a:lvl7pPr>
            <a:lvl8pPr indent="-431800" lvl="7" marL="3657600" rtl="0">
              <a:spcBef>
                <a:spcPts val="2100"/>
              </a:spcBef>
              <a:spcAft>
                <a:spcPts val="0"/>
              </a:spcAft>
              <a:buClr>
                <a:srgbClr val="131517"/>
              </a:buClr>
              <a:buSzPts val="3200"/>
              <a:buFont typeface="Proxima Nova"/>
              <a:buChar char="•"/>
              <a:defRPr sz="3200">
                <a:solidFill>
                  <a:srgbClr val="131517"/>
                </a:solidFill>
                <a:latin typeface="Proxima Nova"/>
                <a:ea typeface="Proxima Nova"/>
                <a:cs typeface="Proxima Nova"/>
                <a:sym typeface="Proxima Nova"/>
              </a:defRPr>
            </a:lvl8pPr>
            <a:lvl9pPr indent="-431800" lvl="8" marL="4114800" rtl="0">
              <a:spcBef>
                <a:spcPts val="2100"/>
              </a:spcBef>
              <a:spcAft>
                <a:spcPts val="2100"/>
              </a:spcAft>
              <a:buClr>
                <a:srgbClr val="131517"/>
              </a:buClr>
              <a:buSzPts val="3200"/>
              <a:buFont typeface="Proxima Nova"/>
              <a:buChar char="•"/>
              <a:defRPr sz="3200">
                <a:solidFill>
                  <a:srgbClr val="131517"/>
                </a:solidFill>
                <a:latin typeface="Proxima Nova"/>
                <a:ea typeface="Proxima Nova"/>
                <a:cs typeface="Proxima Nova"/>
                <a:sym typeface="Proxima Nova"/>
              </a:defRPr>
            </a:lvl9pPr>
          </a:lstStyle>
          <a:p/>
        </p:txBody>
      </p:sp>
      <p:pic>
        <p:nvPicPr>
          <p:cNvPr id="69" name="Google Shape;69;p16"/>
          <p:cNvPicPr preferRelativeResize="0"/>
          <p:nvPr/>
        </p:nvPicPr>
        <p:blipFill rotWithShape="1">
          <a:blip r:embed="rId2">
            <a:alphaModFix/>
          </a:blip>
          <a:srcRect b="0" l="0" r="77141" t="0"/>
          <a:stretch/>
        </p:blipFill>
        <p:spPr>
          <a:xfrm>
            <a:off x="11691799" y="137566"/>
            <a:ext cx="400167" cy="383900"/>
          </a:xfrm>
          <a:prstGeom prst="rect">
            <a:avLst/>
          </a:prstGeom>
          <a:noFill/>
          <a:ln>
            <a:noFill/>
          </a:ln>
        </p:spPr>
      </p:pic>
      <p:sp>
        <p:nvSpPr>
          <p:cNvPr id="70" name="Google Shape;70;p16"/>
          <p:cNvSpPr/>
          <p:nvPr/>
        </p:nvSpPr>
        <p:spPr>
          <a:xfrm>
            <a:off x="0" y="-2"/>
            <a:ext cx="12192000" cy="82500"/>
          </a:xfrm>
          <a:prstGeom prst="rect">
            <a:avLst/>
          </a:prstGeom>
          <a:solidFill>
            <a:srgbClr val="202E5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extLst>
    <p:ext uri="{DCECCB84-F9BA-43D5-87BE-67443E8EF086}">
      <p15:sldGuideLst>
        <p15:guide id="1" orient="horz" pos="2160">
          <p15:clr>
            <a:srgbClr val="F9AD4C"/>
          </p15:clr>
        </p15:guide>
        <p15:guide id="2" pos="262">
          <p15:clr>
            <a:srgbClr val="F9AD4C"/>
          </p15:clr>
        </p15:guide>
      </p15:sldGuideLst>
    </p:ext>
  </p:extLs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Client Quotes">
  <p:cSld name="3 Column-Client Quotes">
    <p:spTree>
      <p:nvGrpSpPr>
        <p:cNvPr id="71" name="Shape 71"/>
        <p:cNvGrpSpPr/>
        <p:nvPr/>
      </p:nvGrpSpPr>
      <p:grpSpPr>
        <a:xfrm>
          <a:off x="0" y="0"/>
          <a:ext cx="0" cy="0"/>
          <a:chOff x="0" y="0"/>
          <a:chExt cx="0" cy="0"/>
        </a:xfrm>
      </p:grpSpPr>
      <p:sp>
        <p:nvSpPr>
          <p:cNvPr id="72" name="Google Shape;72;p17"/>
          <p:cNvSpPr/>
          <p:nvPr>
            <p:ph idx="2" type="pic"/>
          </p:nvPr>
        </p:nvSpPr>
        <p:spPr>
          <a:xfrm>
            <a:off x="1571232" y="1807478"/>
            <a:ext cx="1838400" cy="1840200"/>
          </a:xfrm>
          <a:prstGeom prst="ellipse">
            <a:avLst/>
          </a:prstGeom>
          <a:solidFill>
            <a:srgbClr val="DBDBDB"/>
          </a:solidFill>
          <a:ln>
            <a:noFill/>
          </a:ln>
        </p:spPr>
        <p:txBody>
          <a:bodyPr anchorCtr="0" anchor="t" bIns="91425" lIns="91425" spcFirstLastPara="1" rIns="91425" wrap="square" tIns="91425">
            <a:noAutofit/>
          </a:bodyPr>
          <a:lstStyle>
            <a:lvl1pPr lvl="0" marR="0" rtl="0" algn="l">
              <a:lnSpc>
                <a:spcPct val="125000"/>
              </a:lnSpc>
              <a:spcBef>
                <a:spcPts val="2400"/>
              </a:spcBef>
              <a:spcAft>
                <a:spcPts val="0"/>
              </a:spcAft>
              <a:buClr>
                <a:schemeClr val="lt2"/>
              </a:buClr>
              <a:buSzPts val="1400"/>
              <a:buFont typeface="Arial"/>
              <a:buNone/>
              <a:defRPr b="0" i="0" sz="1400" u="none" cap="none" strike="noStrike">
                <a:solidFill>
                  <a:schemeClr val="lt2"/>
                </a:solidFill>
                <a:latin typeface="Arial"/>
                <a:ea typeface="Arial"/>
                <a:cs typeface="Arial"/>
                <a:sym typeface="Arial"/>
              </a:defRPr>
            </a:lvl1pPr>
            <a:lvl2pPr lvl="1" marR="0" rtl="0" algn="l">
              <a:lnSpc>
                <a:spcPct val="125000"/>
              </a:lnSpc>
              <a:spcBef>
                <a:spcPts val="0"/>
              </a:spcBef>
              <a:spcAft>
                <a:spcPts val="0"/>
              </a:spcAft>
              <a:buClr>
                <a:schemeClr val="lt2"/>
              </a:buClr>
              <a:buSzPts val="2000"/>
              <a:buFont typeface="Arial"/>
              <a:buNone/>
              <a:defRPr b="0" i="0" sz="2000" u="none" cap="none" strike="noStrike">
                <a:solidFill>
                  <a:schemeClr val="lt2"/>
                </a:solidFill>
                <a:latin typeface="Arial"/>
                <a:ea typeface="Arial"/>
                <a:cs typeface="Arial"/>
                <a:sym typeface="Arial"/>
              </a:defRPr>
            </a:lvl2pPr>
            <a:lvl3pPr lvl="2" marR="0" rtl="0" algn="l">
              <a:lnSpc>
                <a:spcPct val="125000"/>
              </a:lnSpc>
              <a:spcBef>
                <a:spcPts val="0"/>
              </a:spcBef>
              <a:spcAft>
                <a:spcPts val="0"/>
              </a:spcAft>
              <a:buClr>
                <a:schemeClr val="lt2"/>
              </a:buClr>
              <a:buSzPts val="1600"/>
              <a:buFont typeface="Arial"/>
              <a:buChar char="•"/>
              <a:defRPr b="0" i="0" sz="1600" u="none" cap="none" strike="noStrike">
                <a:solidFill>
                  <a:schemeClr val="lt2"/>
                </a:solidFill>
                <a:latin typeface="Arial"/>
                <a:ea typeface="Arial"/>
                <a:cs typeface="Arial"/>
                <a:sym typeface="Arial"/>
              </a:defRPr>
            </a:lvl3pPr>
            <a:lvl4pPr lvl="3" marR="0" rtl="0" algn="l">
              <a:lnSpc>
                <a:spcPct val="125000"/>
              </a:lnSpc>
              <a:spcBef>
                <a:spcPts val="0"/>
              </a:spcBef>
              <a:spcAft>
                <a:spcPts val="0"/>
              </a:spcAft>
              <a:buClr>
                <a:schemeClr val="lt2"/>
              </a:buClr>
              <a:buSzPts val="1200"/>
              <a:buFont typeface="Arial"/>
              <a:buNone/>
              <a:defRPr b="0" i="0" sz="1200" u="none" cap="none" strike="noStrike">
                <a:solidFill>
                  <a:schemeClr val="lt2"/>
                </a:solidFill>
                <a:latin typeface="Arial"/>
                <a:ea typeface="Arial"/>
                <a:cs typeface="Arial"/>
                <a:sym typeface="Arial"/>
              </a:defRPr>
            </a:lvl4pPr>
            <a:lvl5pPr lvl="4" marR="0" rtl="0" algn="l">
              <a:lnSpc>
                <a:spcPct val="125000"/>
              </a:lnSpc>
              <a:spcBef>
                <a:spcPts val="0"/>
              </a:spcBef>
              <a:spcAft>
                <a:spcPts val="0"/>
              </a:spcAft>
              <a:buClr>
                <a:schemeClr val="lt2"/>
              </a:buClr>
              <a:buSzPts val="1600"/>
              <a:buFont typeface="Arial"/>
              <a:buChar char="-"/>
              <a:defRPr b="0" i="0" sz="1600" u="none" cap="none" strike="noStrike">
                <a:solidFill>
                  <a:schemeClr val="lt2"/>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3" name="Google Shape;73;p17"/>
          <p:cNvSpPr txBox="1"/>
          <p:nvPr>
            <p:ph idx="11" type="ftr"/>
          </p:nvPr>
        </p:nvSpPr>
        <p:spPr>
          <a:xfrm>
            <a:off x="10659815" y="6492154"/>
            <a:ext cx="1401900" cy="2385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b="0" i="0" sz="1000" u="none" cap="none" strike="noStrike">
                <a:solidFill>
                  <a:srgbClr val="D8D8D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74" name="Google Shape;74;p17"/>
          <p:cNvSpPr txBox="1"/>
          <p:nvPr>
            <p:ph idx="1" type="body"/>
          </p:nvPr>
        </p:nvSpPr>
        <p:spPr>
          <a:xfrm>
            <a:off x="776289" y="723529"/>
            <a:ext cx="10661100" cy="381900"/>
          </a:xfrm>
          <a:prstGeom prst="rect">
            <a:avLst/>
          </a:prstGeom>
          <a:noFill/>
          <a:ln>
            <a:noFill/>
          </a:ln>
        </p:spPr>
        <p:txBody>
          <a:bodyPr anchorCtr="0" anchor="t" bIns="121900" lIns="121900" spcFirstLastPara="1" rIns="121900" wrap="square" tIns="121900">
            <a:noAutofit/>
          </a:bodyPr>
          <a:lstStyle>
            <a:lvl1pPr indent="-228600" lvl="0" marL="457200" marR="0" rtl="0" algn="l">
              <a:lnSpc>
                <a:spcPct val="125000"/>
              </a:lnSpc>
              <a:spcBef>
                <a:spcPts val="2400"/>
              </a:spcBef>
              <a:spcAft>
                <a:spcPts val="0"/>
              </a:spcAft>
              <a:buClr>
                <a:schemeClr val="accent4"/>
              </a:buClr>
              <a:buSzPts val="2000"/>
              <a:buFont typeface="Arial"/>
              <a:buNone/>
              <a:defRPr b="1" i="0" sz="2000" u="none" cap="none" strike="noStrike">
                <a:solidFill>
                  <a:schemeClr val="accent4"/>
                </a:solidFill>
                <a:latin typeface="Arial"/>
                <a:ea typeface="Arial"/>
                <a:cs typeface="Arial"/>
                <a:sym typeface="Arial"/>
              </a:defRPr>
            </a:lvl1pPr>
            <a:lvl2pPr indent="-228600" lvl="1" marL="914400" marR="0" rtl="0" algn="l">
              <a:lnSpc>
                <a:spcPct val="125000"/>
              </a:lnSpc>
              <a:spcBef>
                <a:spcPts val="2100"/>
              </a:spcBef>
              <a:spcAft>
                <a:spcPts val="0"/>
              </a:spcAft>
              <a:buClr>
                <a:schemeClr val="lt2"/>
              </a:buClr>
              <a:buSzPts val="2000"/>
              <a:buFont typeface="Arial"/>
              <a:buNone/>
              <a:defRPr b="0" i="0" sz="2000" u="none" cap="none" strike="noStrike">
                <a:solidFill>
                  <a:schemeClr val="lt2"/>
                </a:solidFill>
                <a:latin typeface="Arial"/>
                <a:ea typeface="Arial"/>
                <a:cs typeface="Arial"/>
                <a:sym typeface="Arial"/>
              </a:defRPr>
            </a:lvl2pPr>
            <a:lvl3pPr indent="-330200" lvl="2" marL="1371600" marR="0" rtl="0" algn="l">
              <a:lnSpc>
                <a:spcPct val="125000"/>
              </a:lnSpc>
              <a:spcBef>
                <a:spcPts val="2100"/>
              </a:spcBef>
              <a:spcAft>
                <a:spcPts val="0"/>
              </a:spcAft>
              <a:buClr>
                <a:schemeClr val="lt2"/>
              </a:buClr>
              <a:buSzPts val="1600"/>
              <a:buFont typeface="Arial"/>
              <a:buChar char="•"/>
              <a:defRPr b="0" i="0" sz="1600" u="none" cap="none" strike="noStrike">
                <a:solidFill>
                  <a:schemeClr val="lt2"/>
                </a:solidFill>
                <a:latin typeface="Arial"/>
                <a:ea typeface="Arial"/>
                <a:cs typeface="Arial"/>
                <a:sym typeface="Arial"/>
              </a:defRPr>
            </a:lvl3pPr>
            <a:lvl4pPr indent="-228600" lvl="3" marL="1828800" marR="0" rtl="0" algn="l">
              <a:lnSpc>
                <a:spcPct val="125000"/>
              </a:lnSpc>
              <a:spcBef>
                <a:spcPts val="2100"/>
              </a:spcBef>
              <a:spcAft>
                <a:spcPts val="0"/>
              </a:spcAft>
              <a:buClr>
                <a:schemeClr val="lt2"/>
              </a:buClr>
              <a:buSzPts val="1200"/>
              <a:buFont typeface="Arial"/>
              <a:buNone/>
              <a:defRPr b="0" i="0" sz="1200" u="none" cap="none" strike="noStrike">
                <a:solidFill>
                  <a:schemeClr val="lt2"/>
                </a:solidFill>
                <a:latin typeface="Arial"/>
                <a:ea typeface="Arial"/>
                <a:cs typeface="Arial"/>
                <a:sym typeface="Arial"/>
              </a:defRPr>
            </a:lvl4pPr>
            <a:lvl5pPr indent="-330200" lvl="4" marL="2286000" marR="0" rtl="0" algn="l">
              <a:lnSpc>
                <a:spcPct val="125000"/>
              </a:lnSpc>
              <a:spcBef>
                <a:spcPts val="2100"/>
              </a:spcBef>
              <a:spcAft>
                <a:spcPts val="0"/>
              </a:spcAft>
              <a:buClr>
                <a:schemeClr val="lt2"/>
              </a:buClr>
              <a:buSzPts val="1600"/>
              <a:buFont typeface="Arial"/>
              <a:buChar char="-"/>
              <a:defRPr b="0" i="0" sz="1600" u="none" cap="none" strike="noStrike">
                <a:solidFill>
                  <a:schemeClr val="lt2"/>
                </a:solidFill>
                <a:latin typeface="Arial"/>
                <a:ea typeface="Arial"/>
                <a:cs typeface="Arial"/>
                <a:sym typeface="Arial"/>
              </a:defRPr>
            </a:lvl5pPr>
            <a:lvl6pPr indent="-342900" lvl="5" marL="2743200" marR="0" rtl="0" algn="l">
              <a:lnSpc>
                <a:spcPct val="90000"/>
              </a:lnSpc>
              <a:spcBef>
                <a:spcPts val="21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21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21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2100"/>
              </a:spcBef>
              <a:spcAft>
                <a:spcPts val="210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5" name="Google Shape;75;p17"/>
          <p:cNvSpPr txBox="1"/>
          <p:nvPr>
            <p:ph type="title"/>
          </p:nvPr>
        </p:nvSpPr>
        <p:spPr>
          <a:xfrm>
            <a:off x="775607" y="237744"/>
            <a:ext cx="10661700" cy="5316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chemeClr val="dk1"/>
              </a:buClr>
              <a:buSzPts val="3200"/>
              <a:buFont typeface="Arial"/>
              <a:buNone/>
              <a:defRPr b="1" i="0" sz="3200" u="none" cap="none" strike="noStrike">
                <a:solidFill>
                  <a:schemeClr val="dk1"/>
                </a:solidFill>
                <a:latin typeface="Arial"/>
                <a:ea typeface="Arial"/>
                <a:cs typeface="Arial"/>
                <a:sym typeface="Arial"/>
              </a:defRPr>
            </a:lvl1pPr>
            <a:lvl2pPr lvl="1" rtl="0">
              <a:spcBef>
                <a:spcPts val="0"/>
              </a:spcBef>
              <a:spcAft>
                <a:spcPts val="0"/>
              </a:spcAft>
              <a:buSzPts val="3700"/>
              <a:buNone/>
              <a:defRPr sz="1800"/>
            </a:lvl2pPr>
            <a:lvl3pPr lvl="2" rtl="0">
              <a:spcBef>
                <a:spcPts val="0"/>
              </a:spcBef>
              <a:spcAft>
                <a:spcPts val="0"/>
              </a:spcAft>
              <a:buSzPts val="3700"/>
              <a:buNone/>
              <a:defRPr sz="1800"/>
            </a:lvl3pPr>
            <a:lvl4pPr lvl="3" rtl="0">
              <a:spcBef>
                <a:spcPts val="0"/>
              </a:spcBef>
              <a:spcAft>
                <a:spcPts val="0"/>
              </a:spcAft>
              <a:buSzPts val="3700"/>
              <a:buNone/>
              <a:defRPr sz="1800"/>
            </a:lvl4pPr>
            <a:lvl5pPr lvl="4" rtl="0">
              <a:spcBef>
                <a:spcPts val="0"/>
              </a:spcBef>
              <a:spcAft>
                <a:spcPts val="0"/>
              </a:spcAft>
              <a:buSzPts val="3700"/>
              <a:buNone/>
              <a:defRPr sz="1800"/>
            </a:lvl5pPr>
            <a:lvl6pPr lvl="5" rtl="0">
              <a:spcBef>
                <a:spcPts val="0"/>
              </a:spcBef>
              <a:spcAft>
                <a:spcPts val="0"/>
              </a:spcAft>
              <a:buSzPts val="3700"/>
              <a:buNone/>
              <a:defRPr sz="1800"/>
            </a:lvl6pPr>
            <a:lvl7pPr lvl="6" rtl="0">
              <a:spcBef>
                <a:spcPts val="0"/>
              </a:spcBef>
              <a:spcAft>
                <a:spcPts val="0"/>
              </a:spcAft>
              <a:buSzPts val="3700"/>
              <a:buNone/>
              <a:defRPr sz="1800"/>
            </a:lvl7pPr>
            <a:lvl8pPr lvl="7" rtl="0">
              <a:spcBef>
                <a:spcPts val="0"/>
              </a:spcBef>
              <a:spcAft>
                <a:spcPts val="0"/>
              </a:spcAft>
              <a:buSzPts val="3700"/>
              <a:buNone/>
              <a:defRPr sz="1800"/>
            </a:lvl8pPr>
            <a:lvl9pPr lvl="8" rtl="0">
              <a:spcBef>
                <a:spcPts val="0"/>
              </a:spcBef>
              <a:spcAft>
                <a:spcPts val="0"/>
              </a:spcAft>
              <a:buSzPts val="3700"/>
              <a:buNone/>
              <a:defRPr sz="1800"/>
            </a:lvl9pPr>
          </a:lstStyle>
          <a:p/>
        </p:txBody>
      </p:sp>
      <p:sp>
        <p:nvSpPr>
          <p:cNvPr id="76" name="Google Shape;76;p17"/>
          <p:cNvSpPr/>
          <p:nvPr>
            <p:ph idx="3" type="pic"/>
          </p:nvPr>
        </p:nvSpPr>
        <p:spPr>
          <a:xfrm>
            <a:off x="5182535" y="1807478"/>
            <a:ext cx="1838400" cy="1840200"/>
          </a:xfrm>
          <a:prstGeom prst="ellipse">
            <a:avLst/>
          </a:prstGeom>
          <a:solidFill>
            <a:srgbClr val="DBDBDB"/>
          </a:solidFill>
          <a:ln>
            <a:noFill/>
          </a:ln>
        </p:spPr>
        <p:txBody>
          <a:bodyPr anchorCtr="0" anchor="t" bIns="91425" lIns="91425" spcFirstLastPara="1" rIns="91425" wrap="square" tIns="91425">
            <a:noAutofit/>
          </a:bodyPr>
          <a:lstStyle>
            <a:lvl1pPr lvl="0" marR="0" rtl="0" algn="l">
              <a:lnSpc>
                <a:spcPct val="125000"/>
              </a:lnSpc>
              <a:spcBef>
                <a:spcPts val="2400"/>
              </a:spcBef>
              <a:spcAft>
                <a:spcPts val="0"/>
              </a:spcAft>
              <a:buClr>
                <a:schemeClr val="lt2"/>
              </a:buClr>
              <a:buSzPts val="1400"/>
              <a:buFont typeface="Arial"/>
              <a:buNone/>
              <a:defRPr b="0" i="0" sz="1400" u="none" cap="none" strike="noStrike">
                <a:solidFill>
                  <a:schemeClr val="lt2"/>
                </a:solidFill>
                <a:latin typeface="Arial"/>
                <a:ea typeface="Arial"/>
                <a:cs typeface="Arial"/>
                <a:sym typeface="Arial"/>
              </a:defRPr>
            </a:lvl1pPr>
            <a:lvl2pPr lvl="1" marR="0" rtl="0" algn="l">
              <a:lnSpc>
                <a:spcPct val="125000"/>
              </a:lnSpc>
              <a:spcBef>
                <a:spcPts val="0"/>
              </a:spcBef>
              <a:spcAft>
                <a:spcPts val="0"/>
              </a:spcAft>
              <a:buClr>
                <a:schemeClr val="lt2"/>
              </a:buClr>
              <a:buSzPts val="2000"/>
              <a:buFont typeface="Arial"/>
              <a:buNone/>
              <a:defRPr b="0" i="0" sz="2000" u="none" cap="none" strike="noStrike">
                <a:solidFill>
                  <a:schemeClr val="lt2"/>
                </a:solidFill>
                <a:latin typeface="Arial"/>
                <a:ea typeface="Arial"/>
                <a:cs typeface="Arial"/>
                <a:sym typeface="Arial"/>
              </a:defRPr>
            </a:lvl2pPr>
            <a:lvl3pPr lvl="2" marR="0" rtl="0" algn="l">
              <a:lnSpc>
                <a:spcPct val="125000"/>
              </a:lnSpc>
              <a:spcBef>
                <a:spcPts val="0"/>
              </a:spcBef>
              <a:spcAft>
                <a:spcPts val="0"/>
              </a:spcAft>
              <a:buClr>
                <a:schemeClr val="lt2"/>
              </a:buClr>
              <a:buSzPts val="1600"/>
              <a:buFont typeface="Arial"/>
              <a:buChar char="•"/>
              <a:defRPr b="0" i="0" sz="1600" u="none" cap="none" strike="noStrike">
                <a:solidFill>
                  <a:schemeClr val="lt2"/>
                </a:solidFill>
                <a:latin typeface="Arial"/>
                <a:ea typeface="Arial"/>
                <a:cs typeface="Arial"/>
                <a:sym typeface="Arial"/>
              </a:defRPr>
            </a:lvl3pPr>
            <a:lvl4pPr lvl="3" marR="0" rtl="0" algn="l">
              <a:lnSpc>
                <a:spcPct val="125000"/>
              </a:lnSpc>
              <a:spcBef>
                <a:spcPts val="0"/>
              </a:spcBef>
              <a:spcAft>
                <a:spcPts val="0"/>
              </a:spcAft>
              <a:buClr>
                <a:schemeClr val="lt2"/>
              </a:buClr>
              <a:buSzPts val="1200"/>
              <a:buFont typeface="Arial"/>
              <a:buNone/>
              <a:defRPr b="0" i="0" sz="1200" u="none" cap="none" strike="noStrike">
                <a:solidFill>
                  <a:schemeClr val="lt2"/>
                </a:solidFill>
                <a:latin typeface="Arial"/>
                <a:ea typeface="Arial"/>
                <a:cs typeface="Arial"/>
                <a:sym typeface="Arial"/>
              </a:defRPr>
            </a:lvl4pPr>
            <a:lvl5pPr lvl="4" marR="0" rtl="0" algn="l">
              <a:lnSpc>
                <a:spcPct val="125000"/>
              </a:lnSpc>
              <a:spcBef>
                <a:spcPts val="0"/>
              </a:spcBef>
              <a:spcAft>
                <a:spcPts val="0"/>
              </a:spcAft>
              <a:buClr>
                <a:schemeClr val="lt2"/>
              </a:buClr>
              <a:buSzPts val="1600"/>
              <a:buFont typeface="Arial"/>
              <a:buChar char="-"/>
              <a:defRPr b="0" i="0" sz="1600" u="none" cap="none" strike="noStrike">
                <a:solidFill>
                  <a:schemeClr val="lt2"/>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7" name="Google Shape;77;p17"/>
          <p:cNvSpPr/>
          <p:nvPr>
            <p:ph idx="4" type="pic"/>
          </p:nvPr>
        </p:nvSpPr>
        <p:spPr>
          <a:xfrm>
            <a:off x="8803645" y="1807478"/>
            <a:ext cx="1838400" cy="1840200"/>
          </a:xfrm>
          <a:prstGeom prst="ellipse">
            <a:avLst/>
          </a:prstGeom>
          <a:solidFill>
            <a:srgbClr val="DBDBDB"/>
          </a:solidFill>
          <a:ln>
            <a:noFill/>
          </a:ln>
        </p:spPr>
        <p:txBody>
          <a:bodyPr anchorCtr="0" anchor="t" bIns="91425" lIns="91425" spcFirstLastPara="1" rIns="91425" wrap="square" tIns="91425">
            <a:noAutofit/>
          </a:bodyPr>
          <a:lstStyle>
            <a:lvl1pPr lvl="0" marR="0" rtl="0" algn="l">
              <a:lnSpc>
                <a:spcPct val="125000"/>
              </a:lnSpc>
              <a:spcBef>
                <a:spcPts val="2400"/>
              </a:spcBef>
              <a:spcAft>
                <a:spcPts val="0"/>
              </a:spcAft>
              <a:buClr>
                <a:schemeClr val="lt2"/>
              </a:buClr>
              <a:buSzPts val="1400"/>
              <a:buFont typeface="Arial"/>
              <a:buNone/>
              <a:defRPr b="0" i="0" sz="1400" u="none" cap="none" strike="noStrike">
                <a:solidFill>
                  <a:schemeClr val="lt2"/>
                </a:solidFill>
                <a:latin typeface="Arial"/>
                <a:ea typeface="Arial"/>
                <a:cs typeface="Arial"/>
                <a:sym typeface="Arial"/>
              </a:defRPr>
            </a:lvl1pPr>
            <a:lvl2pPr lvl="1" marR="0" rtl="0" algn="l">
              <a:lnSpc>
                <a:spcPct val="125000"/>
              </a:lnSpc>
              <a:spcBef>
                <a:spcPts val="0"/>
              </a:spcBef>
              <a:spcAft>
                <a:spcPts val="0"/>
              </a:spcAft>
              <a:buClr>
                <a:schemeClr val="lt2"/>
              </a:buClr>
              <a:buSzPts val="2000"/>
              <a:buFont typeface="Arial"/>
              <a:buNone/>
              <a:defRPr b="0" i="0" sz="2000" u="none" cap="none" strike="noStrike">
                <a:solidFill>
                  <a:schemeClr val="lt2"/>
                </a:solidFill>
                <a:latin typeface="Arial"/>
                <a:ea typeface="Arial"/>
                <a:cs typeface="Arial"/>
                <a:sym typeface="Arial"/>
              </a:defRPr>
            </a:lvl2pPr>
            <a:lvl3pPr lvl="2" marR="0" rtl="0" algn="l">
              <a:lnSpc>
                <a:spcPct val="125000"/>
              </a:lnSpc>
              <a:spcBef>
                <a:spcPts val="0"/>
              </a:spcBef>
              <a:spcAft>
                <a:spcPts val="0"/>
              </a:spcAft>
              <a:buClr>
                <a:schemeClr val="lt2"/>
              </a:buClr>
              <a:buSzPts val="1600"/>
              <a:buFont typeface="Arial"/>
              <a:buChar char="•"/>
              <a:defRPr b="0" i="0" sz="1600" u="none" cap="none" strike="noStrike">
                <a:solidFill>
                  <a:schemeClr val="lt2"/>
                </a:solidFill>
                <a:latin typeface="Arial"/>
                <a:ea typeface="Arial"/>
                <a:cs typeface="Arial"/>
                <a:sym typeface="Arial"/>
              </a:defRPr>
            </a:lvl3pPr>
            <a:lvl4pPr lvl="3" marR="0" rtl="0" algn="l">
              <a:lnSpc>
                <a:spcPct val="125000"/>
              </a:lnSpc>
              <a:spcBef>
                <a:spcPts val="0"/>
              </a:spcBef>
              <a:spcAft>
                <a:spcPts val="0"/>
              </a:spcAft>
              <a:buClr>
                <a:schemeClr val="lt2"/>
              </a:buClr>
              <a:buSzPts val="1200"/>
              <a:buFont typeface="Arial"/>
              <a:buNone/>
              <a:defRPr b="0" i="0" sz="1200" u="none" cap="none" strike="noStrike">
                <a:solidFill>
                  <a:schemeClr val="lt2"/>
                </a:solidFill>
                <a:latin typeface="Arial"/>
                <a:ea typeface="Arial"/>
                <a:cs typeface="Arial"/>
                <a:sym typeface="Arial"/>
              </a:defRPr>
            </a:lvl4pPr>
            <a:lvl5pPr lvl="4" marR="0" rtl="0" algn="l">
              <a:lnSpc>
                <a:spcPct val="125000"/>
              </a:lnSpc>
              <a:spcBef>
                <a:spcPts val="0"/>
              </a:spcBef>
              <a:spcAft>
                <a:spcPts val="0"/>
              </a:spcAft>
              <a:buClr>
                <a:schemeClr val="lt2"/>
              </a:buClr>
              <a:buSzPts val="1600"/>
              <a:buFont typeface="Arial"/>
              <a:buChar char="-"/>
              <a:defRPr b="0" i="0" sz="1600" u="none" cap="none" strike="noStrike">
                <a:solidFill>
                  <a:schemeClr val="lt2"/>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8" name="Google Shape;78;p17"/>
          <p:cNvSpPr txBox="1"/>
          <p:nvPr>
            <p:ph idx="5" type="body"/>
          </p:nvPr>
        </p:nvSpPr>
        <p:spPr>
          <a:xfrm>
            <a:off x="775947" y="3964626"/>
            <a:ext cx="3429000" cy="954600"/>
          </a:xfrm>
          <a:prstGeom prst="rect">
            <a:avLst/>
          </a:prstGeom>
          <a:noFill/>
          <a:ln>
            <a:noFill/>
          </a:ln>
        </p:spPr>
        <p:txBody>
          <a:bodyPr anchorCtr="0" anchor="t" bIns="121900" lIns="121900" spcFirstLastPara="1" rIns="121900" wrap="square" tIns="121900">
            <a:noAutofit/>
          </a:bodyPr>
          <a:lstStyle>
            <a:lvl1pPr indent="-228600" lvl="0" marL="457200" marR="0" rtl="0" algn="ctr">
              <a:lnSpc>
                <a:spcPct val="125000"/>
              </a:lnSpc>
              <a:spcBef>
                <a:spcPts val="0"/>
              </a:spcBef>
              <a:spcAft>
                <a:spcPts val="0"/>
              </a:spcAft>
              <a:buClr>
                <a:schemeClr val="accent6"/>
              </a:buClr>
              <a:buSzPts val="1600"/>
              <a:buFont typeface="Arial"/>
              <a:buNone/>
              <a:defRPr b="0" i="0" sz="1600" u="none" cap="none" strike="noStrike">
                <a:solidFill>
                  <a:schemeClr val="accent6"/>
                </a:solidFill>
                <a:latin typeface="Arial"/>
                <a:ea typeface="Arial"/>
                <a:cs typeface="Arial"/>
                <a:sym typeface="Arial"/>
              </a:defRPr>
            </a:lvl1pPr>
            <a:lvl2pPr indent="-228600" lvl="1" marL="914400" marR="0" rtl="0" algn="l">
              <a:lnSpc>
                <a:spcPct val="125000"/>
              </a:lnSpc>
              <a:spcBef>
                <a:spcPts val="2100"/>
              </a:spcBef>
              <a:spcAft>
                <a:spcPts val="0"/>
              </a:spcAft>
              <a:buClr>
                <a:schemeClr val="lt2"/>
              </a:buClr>
              <a:buSzPts val="2000"/>
              <a:buFont typeface="Arial"/>
              <a:buNone/>
              <a:defRPr b="0" i="0" sz="2000" u="none" cap="none" strike="noStrike">
                <a:solidFill>
                  <a:schemeClr val="lt2"/>
                </a:solidFill>
                <a:latin typeface="Arial"/>
                <a:ea typeface="Arial"/>
                <a:cs typeface="Arial"/>
                <a:sym typeface="Arial"/>
              </a:defRPr>
            </a:lvl2pPr>
            <a:lvl3pPr indent="-330200" lvl="2" marL="1371600" marR="0" rtl="0" algn="l">
              <a:lnSpc>
                <a:spcPct val="125000"/>
              </a:lnSpc>
              <a:spcBef>
                <a:spcPts val="2100"/>
              </a:spcBef>
              <a:spcAft>
                <a:spcPts val="0"/>
              </a:spcAft>
              <a:buClr>
                <a:schemeClr val="lt2"/>
              </a:buClr>
              <a:buSzPts val="1600"/>
              <a:buFont typeface="Arial"/>
              <a:buChar char="•"/>
              <a:defRPr b="0" i="0" sz="1600" u="none" cap="none" strike="noStrike">
                <a:solidFill>
                  <a:schemeClr val="lt2"/>
                </a:solidFill>
                <a:latin typeface="Arial"/>
                <a:ea typeface="Arial"/>
                <a:cs typeface="Arial"/>
                <a:sym typeface="Arial"/>
              </a:defRPr>
            </a:lvl3pPr>
            <a:lvl4pPr indent="-228600" lvl="3" marL="1828800" marR="0" rtl="0" algn="l">
              <a:lnSpc>
                <a:spcPct val="125000"/>
              </a:lnSpc>
              <a:spcBef>
                <a:spcPts val="2100"/>
              </a:spcBef>
              <a:spcAft>
                <a:spcPts val="0"/>
              </a:spcAft>
              <a:buClr>
                <a:schemeClr val="lt2"/>
              </a:buClr>
              <a:buSzPts val="1200"/>
              <a:buFont typeface="Arial"/>
              <a:buNone/>
              <a:defRPr b="0" i="0" sz="1200" u="none" cap="none" strike="noStrike">
                <a:solidFill>
                  <a:schemeClr val="lt2"/>
                </a:solidFill>
                <a:latin typeface="Arial"/>
                <a:ea typeface="Arial"/>
                <a:cs typeface="Arial"/>
                <a:sym typeface="Arial"/>
              </a:defRPr>
            </a:lvl4pPr>
            <a:lvl5pPr indent="-330200" lvl="4" marL="2286000" marR="0" rtl="0" algn="ctr">
              <a:lnSpc>
                <a:spcPct val="125000"/>
              </a:lnSpc>
              <a:spcBef>
                <a:spcPts val="2100"/>
              </a:spcBef>
              <a:spcAft>
                <a:spcPts val="0"/>
              </a:spcAft>
              <a:buClr>
                <a:schemeClr val="lt2"/>
              </a:buClr>
              <a:buSzPts val="1600"/>
              <a:buFont typeface="Arial"/>
              <a:buChar char="-"/>
              <a:defRPr b="0" i="0" sz="1600" u="none" cap="none" strike="noStrike">
                <a:solidFill>
                  <a:schemeClr val="lt2"/>
                </a:solidFill>
                <a:latin typeface="Arial"/>
                <a:ea typeface="Arial"/>
                <a:cs typeface="Arial"/>
                <a:sym typeface="Arial"/>
              </a:defRPr>
            </a:lvl5pPr>
            <a:lvl6pPr indent="-342900" lvl="5" marL="2743200" marR="0" rtl="0" algn="l">
              <a:lnSpc>
                <a:spcPct val="90000"/>
              </a:lnSpc>
              <a:spcBef>
                <a:spcPts val="21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21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21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2100"/>
              </a:spcBef>
              <a:spcAft>
                <a:spcPts val="210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9" name="Google Shape;79;p17"/>
          <p:cNvSpPr txBox="1"/>
          <p:nvPr>
            <p:ph idx="6" type="body"/>
          </p:nvPr>
        </p:nvSpPr>
        <p:spPr>
          <a:xfrm>
            <a:off x="775947" y="5393479"/>
            <a:ext cx="3429000" cy="451800"/>
          </a:xfrm>
          <a:prstGeom prst="rect">
            <a:avLst/>
          </a:prstGeom>
          <a:noFill/>
          <a:ln>
            <a:noFill/>
          </a:ln>
        </p:spPr>
        <p:txBody>
          <a:bodyPr anchorCtr="0" anchor="t" bIns="121900" lIns="121900" spcFirstLastPara="1" rIns="121900" wrap="square" tIns="121900">
            <a:noAutofit/>
          </a:bodyPr>
          <a:lstStyle>
            <a:lvl1pPr indent="-228600" lvl="0" marL="457200" marR="0" rtl="0" algn="ctr">
              <a:lnSpc>
                <a:spcPct val="125000"/>
              </a:lnSpc>
              <a:spcBef>
                <a:spcPts val="0"/>
              </a:spcBef>
              <a:spcAft>
                <a:spcPts val="0"/>
              </a:spcAft>
              <a:buClr>
                <a:schemeClr val="lt2"/>
              </a:buClr>
              <a:buSzPts val="1200"/>
              <a:buFont typeface="Arial"/>
              <a:buNone/>
              <a:defRPr b="0" i="0" sz="1200" u="none" cap="none" strike="noStrike">
                <a:solidFill>
                  <a:schemeClr val="lt2"/>
                </a:solidFill>
                <a:latin typeface="Arial"/>
                <a:ea typeface="Arial"/>
                <a:cs typeface="Arial"/>
                <a:sym typeface="Arial"/>
              </a:defRPr>
            </a:lvl1pPr>
            <a:lvl2pPr indent="-228600" lvl="1" marL="914400" marR="0" rtl="0" algn="l">
              <a:lnSpc>
                <a:spcPct val="125000"/>
              </a:lnSpc>
              <a:spcBef>
                <a:spcPts val="2100"/>
              </a:spcBef>
              <a:spcAft>
                <a:spcPts val="0"/>
              </a:spcAft>
              <a:buClr>
                <a:schemeClr val="lt2"/>
              </a:buClr>
              <a:buSzPts val="2000"/>
              <a:buFont typeface="Arial"/>
              <a:buNone/>
              <a:defRPr b="0" i="0" sz="2000" u="none" cap="none" strike="noStrike">
                <a:solidFill>
                  <a:schemeClr val="lt2"/>
                </a:solidFill>
                <a:latin typeface="Arial"/>
                <a:ea typeface="Arial"/>
                <a:cs typeface="Arial"/>
                <a:sym typeface="Arial"/>
              </a:defRPr>
            </a:lvl2pPr>
            <a:lvl3pPr indent="-330200" lvl="2" marL="1371600" marR="0" rtl="0" algn="l">
              <a:lnSpc>
                <a:spcPct val="125000"/>
              </a:lnSpc>
              <a:spcBef>
                <a:spcPts val="2100"/>
              </a:spcBef>
              <a:spcAft>
                <a:spcPts val="0"/>
              </a:spcAft>
              <a:buClr>
                <a:schemeClr val="lt2"/>
              </a:buClr>
              <a:buSzPts val="1600"/>
              <a:buFont typeface="Arial"/>
              <a:buChar char="•"/>
              <a:defRPr b="0" i="0" sz="1600" u="none" cap="none" strike="noStrike">
                <a:solidFill>
                  <a:schemeClr val="lt2"/>
                </a:solidFill>
                <a:latin typeface="Arial"/>
                <a:ea typeface="Arial"/>
                <a:cs typeface="Arial"/>
                <a:sym typeface="Arial"/>
              </a:defRPr>
            </a:lvl3pPr>
            <a:lvl4pPr indent="-228600" lvl="3" marL="1828800" marR="0" rtl="0" algn="l">
              <a:lnSpc>
                <a:spcPct val="125000"/>
              </a:lnSpc>
              <a:spcBef>
                <a:spcPts val="2100"/>
              </a:spcBef>
              <a:spcAft>
                <a:spcPts val="0"/>
              </a:spcAft>
              <a:buClr>
                <a:schemeClr val="lt2"/>
              </a:buClr>
              <a:buSzPts val="1200"/>
              <a:buFont typeface="Arial"/>
              <a:buNone/>
              <a:defRPr b="0" i="0" sz="1200" u="none" cap="none" strike="noStrike">
                <a:solidFill>
                  <a:schemeClr val="lt2"/>
                </a:solidFill>
                <a:latin typeface="Arial"/>
                <a:ea typeface="Arial"/>
                <a:cs typeface="Arial"/>
                <a:sym typeface="Arial"/>
              </a:defRPr>
            </a:lvl4pPr>
            <a:lvl5pPr indent="-330200" lvl="4" marL="2286000" marR="0" rtl="0" algn="l">
              <a:lnSpc>
                <a:spcPct val="125000"/>
              </a:lnSpc>
              <a:spcBef>
                <a:spcPts val="2100"/>
              </a:spcBef>
              <a:spcAft>
                <a:spcPts val="0"/>
              </a:spcAft>
              <a:buClr>
                <a:schemeClr val="lt2"/>
              </a:buClr>
              <a:buSzPts val="1600"/>
              <a:buFont typeface="Arial"/>
              <a:buChar char="-"/>
              <a:defRPr b="0" i="0" sz="1600" u="none" cap="none" strike="noStrike">
                <a:solidFill>
                  <a:schemeClr val="lt2"/>
                </a:solidFill>
                <a:latin typeface="Arial"/>
                <a:ea typeface="Arial"/>
                <a:cs typeface="Arial"/>
                <a:sym typeface="Arial"/>
              </a:defRPr>
            </a:lvl5pPr>
            <a:lvl6pPr indent="-342900" lvl="5" marL="2743200" marR="0" rtl="0" algn="l">
              <a:lnSpc>
                <a:spcPct val="90000"/>
              </a:lnSpc>
              <a:spcBef>
                <a:spcPts val="21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21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21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2100"/>
              </a:spcBef>
              <a:spcAft>
                <a:spcPts val="210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0" name="Google Shape;80;p17"/>
          <p:cNvSpPr txBox="1"/>
          <p:nvPr>
            <p:ph idx="7" type="body"/>
          </p:nvPr>
        </p:nvSpPr>
        <p:spPr>
          <a:xfrm>
            <a:off x="775947" y="5080964"/>
            <a:ext cx="3429000" cy="312900"/>
          </a:xfrm>
          <a:prstGeom prst="rect">
            <a:avLst/>
          </a:prstGeom>
          <a:noFill/>
          <a:ln>
            <a:noFill/>
          </a:ln>
        </p:spPr>
        <p:txBody>
          <a:bodyPr anchorCtr="0" anchor="t" bIns="121900" lIns="121900" spcFirstLastPara="1" rIns="121900" wrap="square" tIns="121900">
            <a:noAutofit/>
          </a:bodyPr>
          <a:lstStyle>
            <a:lvl1pPr indent="-228600" lvl="0" marL="457200" marR="0" rtl="0" algn="ctr">
              <a:lnSpc>
                <a:spcPct val="125000"/>
              </a:lnSpc>
              <a:spcBef>
                <a:spcPts val="0"/>
              </a:spcBef>
              <a:spcAft>
                <a:spcPts val="0"/>
              </a:spcAft>
              <a:buClr>
                <a:schemeClr val="lt2"/>
              </a:buClr>
              <a:buSzPts val="1600"/>
              <a:buFont typeface="Arial"/>
              <a:buNone/>
              <a:defRPr b="0" i="0" sz="1600" u="none" cap="none" strike="noStrike">
                <a:solidFill>
                  <a:schemeClr val="lt2"/>
                </a:solidFill>
                <a:latin typeface="Arial"/>
                <a:ea typeface="Arial"/>
                <a:cs typeface="Arial"/>
                <a:sym typeface="Arial"/>
              </a:defRPr>
            </a:lvl1pPr>
            <a:lvl2pPr indent="-228600" lvl="1" marL="914400" marR="0" rtl="0" algn="l">
              <a:lnSpc>
                <a:spcPct val="125000"/>
              </a:lnSpc>
              <a:spcBef>
                <a:spcPts val="2100"/>
              </a:spcBef>
              <a:spcAft>
                <a:spcPts val="0"/>
              </a:spcAft>
              <a:buClr>
                <a:schemeClr val="lt2"/>
              </a:buClr>
              <a:buSzPts val="2000"/>
              <a:buFont typeface="Arial"/>
              <a:buNone/>
              <a:defRPr b="0" i="0" sz="2000" u="none" cap="none" strike="noStrike">
                <a:solidFill>
                  <a:schemeClr val="lt2"/>
                </a:solidFill>
                <a:latin typeface="Arial"/>
                <a:ea typeface="Arial"/>
                <a:cs typeface="Arial"/>
                <a:sym typeface="Arial"/>
              </a:defRPr>
            </a:lvl2pPr>
            <a:lvl3pPr indent="-330200" lvl="2" marL="1371600" marR="0" rtl="0" algn="l">
              <a:lnSpc>
                <a:spcPct val="125000"/>
              </a:lnSpc>
              <a:spcBef>
                <a:spcPts val="2100"/>
              </a:spcBef>
              <a:spcAft>
                <a:spcPts val="0"/>
              </a:spcAft>
              <a:buClr>
                <a:schemeClr val="lt2"/>
              </a:buClr>
              <a:buSzPts val="1600"/>
              <a:buFont typeface="Arial"/>
              <a:buChar char="•"/>
              <a:defRPr b="0" i="0" sz="1600" u="none" cap="none" strike="noStrike">
                <a:solidFill>
                  <a:schemeClr val="lt2"/>
                </a:solidFill>
                <a:latin typeface="Arial"/>
                <a:ea typeface="Arial"/>
                <a:cs typeface="Arial"/>
                <a:sym typeface="Arial"/>
              </a:defRPr>
            </a:lvl3pPr>
            <a:lvl4pPr indent="-228600" lvl="3" marL="1828800" marR="0" rtl="0" algn="l">
              <a:lnSpc>
                <a:spcPct val="125000"/>
              </a:lnSpc>
              <a:spcBef>
                <a:spcPts val="2100"/>
              </a:spcBef>
              <a:spcAft>
                <a:spcPts val="0"/>
              </a:spcAft>
              <a:buClr>
                <a:schemeClr val="lt2"/>
              </a:buClr>
              <a:buSzPts val="1200"/>
              <a:buFont typeface="Arial"/>
              <a:buNone/>
              <a:defRPr b="0" i="0" sz="1200" u="none" cap="none" strike="noStrike">
                <a:solidFill>
                  <a:schemeClr val="lt2"/>
                </a:solidFill>
                <a:latin typeface="Arial"/>
                <a:ea typeface="Arial"/>
                <a:cs typeface="Arial"/>
                <a:sym typeface="Arial"/>
              </a:defRPr>
            </a:lvl4pPr>
            <a:lvl5pPr indent="-330200" lvl="4" marL="2286000" marR="0" rtl="0" algn="l">
              <a:lnSpc>
                <a:spcPct val="125000"/>
              </a:lnSpc>
              <a:spcBef>
                <a:spcPts val="2100"/>
              </a:spcBef>
              <a:spcAft>
                <a:spcPts val="0"/>
              </a:spcAft>
              <a:buClr>
                <a:schemeClr val="lt2"/>
              </a:buClr>
              <a:buSzPts val="1600"/>
              <a:buFont typeface="Arial"/>
              <a:buChar char="-"/>
              <a:defRPr b="0" i="0" sz="1600" u="none" cap="none" strike="noStrike">
                <a:solidFill>
                  <a:schemeClr val="lt2"/>
                </a:solidFill>
                <a:latin typeface="Arial"/>
                <a:ea typeface="Arial"/>
                <a:cs typeface="Arial"/>
                <a:sym typeface="Arial"/>
              </a:defRPr>
            </a:lvl5pPr>
            <a:lvl6pPr indent="-342900" lvl="5" marL="2743200" marR="0" rtl="0" algn="l">
              <a:lnSpc>
                <a:spcPct val="90000"/>
              </a:lnSpc>
              <a:spcBef>
                <a:spcPts val="21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21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21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2100"/>
              </a:spcBef>
              <a:spcAft>
                <a:spcPts val="210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1" name="Google Shape;81;p17"/>
          <p:cNvSpPr txBox="1"/>
          <p:nvPr>
            <p:ph idx="8" type="body"/>
          </p:nvPr>
        </p:nvSpPr>
        <p:spPr>
          <a:xfrm>
            <a:off x="4387250" y="3964626"/>
            <a:ext cx="3429000" cy="954600"/>
          </a:xfrm>
          <a:prstGeom prst="rect">
            <a:avLst/>
          </a:prstGeom>
          <a:noFill/>
          <a:ln>
            <a:noFill/>
          </a:ln>
        </p:spPr>
        <p:txBody>
          <a:bodyPr anchorCtr="0" anchor="t" bIns="121900" lIns="121900" spcFirstLastPara="1" rIns="121900" wrap="square" tIns="121900">
            <a:noAutofit/>
          </a:bodyPr>
          <a:lstStyle>
            <a:lvl1pPr indent="-228600" lvl="0" marL="457200" marR="0" rtl="0" algn="ctr">
              <a:lnSpc>
                <a:spcPct val="125000"/>
              </a:lnSpc>
              <a:spcBef>
                <a:spcPts val="0"/>
              </a:spcBef>
              <a:spcAft>
                <a:spcPts val="0"/>
              </a:spcAft>
              <a:buClr>
                <a:schemeClr val="accent6"/>
              </a:buClr>
              <a:buSzPts val="1600"/>
              <a:buFont typeface="Arial"/>
              <a:buNone/>
              <a:defRPr b="0" i="0" sz="1600" u="none" cap="none" strike="noStrike">
                <a:solidFill>
                  <a:schemeClr val="accent6"/>
                </a:solidFill>
                <a:latin typeface="Arial"/>
                <a:ea typeface="Arial"/>
                <a:cs typeface="Arial"/>
                <a:sym typeface="Arial"/>
              </a:defRPr>
            </a:lvl1pPr>
            <a:lvl2pPr indent="-228600" lvl="1" marL="914400" marR="0" rtl="0" algn="l">
              <a:lnSpc>
                <a:spcPct val="125000"/>
              </a:lnSpc>
              <a:spcBef>
                <a:spcPts val="2100"/>
              </a:spcBef>
              <a:spcAft>
                <a:spcPts val="0"/>
              </a:spcAft>
              <a:buClr>
                <a:schemeClr val="lt2"/>
              </a:buClr>
              <a:buSzPts val="2000"/>
              <a:buFont typeface="Arial"/>
              <a:buNone/>
              <a:defRPr b="0" i="0" sz="2000" u="none" cap="none" strike="noStrike">
                <a:solidFill>
                  <a:schemeClr val="lt2"/>
                </a:solidFill>
                <a:latin typeface="Arial"/>
                <a:ea typeface="Arial"/>
                <a:cs typeface="Arial"/>
                <a:sym typeface="Arial"/>
              </a:defRPr>
            </a:lvl2pPr>
            <a:lvl3pPr indent="-330200" lvl="2" marL="1371600" marR="0" rtl="0" algn="l">
              <a:lnSpc>
                <a:spcPct val="125000"/>
              </a:lnSpc>
              <a:spcBef>
                <a:spcPts val="2100"/>
              </a:spcBef>
              <a:spcAft>
                <a:spcPts val="0"/>
              </a:spcAft>
              <a:buClr>
                <a:schemeClr val="lt2"/>
              </a:buClr>
              <a:buSzPts val="1600"/>
              <a:buFont typeface="Arial"/>
              <a:buChar char="•"/>
              <a:defRPr b="0" i="0" sz="1600" u="none" cap="none" strike="noStrike">
                <a:solidFill>
                  <a:schemeClr val="lt2"/>
                </a:solidFill>
                <a:latin typeface="Arial"/>
                <a:ea typeface="Arial"/>
                <a:cs typeface="Arial"/>
                <a:sym typeface="Arial"/>
              </a:defRPr>
            </a:lvl3pPr>
            <a:lvl4pPr indent="-228600" lvl="3" marL="1828800" marR="0" rtl="0" algn="l">
              <a:lnSpc>
                <a:spcPct val="125000"/>
              </a:lnSpc>
              <a:spcBef>
                <a:spcPts val="2100"/>
              </a:spcBef>
              <a:spcAft>
                <a:spcPts val="0"/>
              </a:spcAft>
              <a:buClr>
                <a:schemeClr val="lt2"/>
              </a:buClr>
              <a:buSzPts val="1200"/>
              <a:buFont typeface="Arial"/>
              <a:buNone/>
              <a:defRPr b="0" i="0" sz="1200" u="none" cap="none" strike="noStrike">
                <a:solidFill>
                  <a:schemeClr val="lt2"/>
                </a:solidFill>
                <a:latin typeface="Arial"/>
                <a:ea typeface="Arial"/>
                <a:cs typeface="Arial"/>
                <a:sym typeface="Arial"/>
              </a:defRPr>
            </a:lvl4pPr>
            <a:lvl5pPr indent="-330200" lvl="4" marL="2286000" marR="0" rtl="0" algn="ctr">
              <a:lnSpc>
                <a:spcPct val="125000"/>
              </a:lnSpc>
              <a:spcBef>
                <a:spcPts val="2100"/>
              </a:spcBef>
              <a:spcAft>
                <a:spcPts val="0"/>
              </a:spcAft>
              <a:buClr>
                <a:schemeClr val="lt2"/>
              </a:buClr>
              <a:buSzPts val="1600"/>
              <a:buFont typeface="Arial"/>
              <a:buChar char="-"/>
              <a:defRPr b="0" i="0" sz="1600" u="none" cap="none" strike="noStrike">
                <a:solidFill>
                  <a:schemeClr val="lt2"/>
                </a:solidFill>
                <a:latin typeface="Arial"/>
                <a:ea typeface="Arial"/>
                <a:cs typeface="Arial"/>
                <a:sym typeface="Arial"/>
              </a:defRPr>
            </a:lvl5pPr>
            <a:lvl6pPr indent="-342900" lvl="5" marL="2743200" marR="0" rtl="0" algn="l">
              <a:lnSpc>
                <a:spcPct val="90000"/>
              </a:lnSpc>
              <a:spcBef>
                <a:spcPts val="21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21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21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2100"/>
              </a:spcBef>
              <a:spcAft>
                <a:spcPts val="210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2" name="Google Shape;82;p17"/>
          <p:cNvSpPr txBox="1"/>
          <p:nvPr>
            <p:ph idx="9" type="body"/>
          </p:nvPr>
        </p:nvSpPr>
        <p:spPr>
          <a:xfrm>
            <a:off x="4387250" y="5393479"/>
            <a:ext cx="3429000" cy="451800"/>
          </a:xfrm>
          <a:prstGeom prst="rect">
            <a:avLst/>
          </a:prstGeom>
          <a:noFill/>
          <a:ln>
            <a:noFill/>
          </a:ln>
        </p:spPr>
        <p:txBody>
          <a:bodyPr anchorCtr="0" anchor="t" bIns="121900" lIns="121900" spcFirstLastPara="1" rIns="121900" wrap="square" tIns="121900">
            <a:noAutofit/>
          </a:bodyPr>
          <a:lstStyle>
            <a:lvl1pPr indent="-228600" lvl="0" marL="457200" marR="0" rtl="0" algn="ctr">
              <a:lnSpc>
                <a:spcPct val="125000"/>
              </a:lnSpc>
              <a:spcBef>
                <a:spcPts val="0"/>
              </a:spcBef>
              <a:spcAft>
                <a:spcPts val="0"/>
              </a:spcAft>
              <a:buClr>
                <a:schemeClr val="lt2"/>
              </a:buClr>
              <a:buSzPts val="1200"/>
              <a:buFont typeface="Arial"/>
              <a:buNone/>
              <a:defRPr b="0" i="0" sz="1200" u="none" cap="none" strike="noStrike">
                <a:solidFill>
                  <a:schemeClr val="lt2"/>
                </a:solidFill>
                <a:latin typeface="Arial"/>
                <a:ea typeface="Arial"/>
                <a:cs typeface="Arial"/>
                <a:sym typeface="Arial"/>
              </a:defRPr>
            </a:lvl1pPr>
            <a:lvl2pPr indent="-228600" lvl="1" marL="914400" marR="0" rtl="0" algn="l">
              <a:lnSpc>
                <a:spcPct val="125000"/>
              </a:lnSpc>
              <a:spcBef>
                <a:spcPts val="2100"/>
              </a:spcBef>
              <a:spcAft>
                <a:spcPts val="0"/>
              </a:spcAft>
              <a:buClr>
                <a:schemeClr val="lt2"/>
              </a:buClr>
              <a:buSzPts val="2000"/>
              <a:buFont typeface="Arial"/>
              <a:buNone/>
              <a:defRPr b="0" i="0" sz="2000" u="none" cap="none" strike="noStrike">
                <a:solidFill>
                  <a:schemeClr val="lt2"/>
                </a:solidFill>
                <a:latin typeface="Arial"/>
                <a:ea typeface="Arial"/>
                <a:cs typeface="Arial"/>
                <a:sym typeface="Arial"/>
              </a:defRPr>
            </a:lvl2pPr>
            <a:lvl3pPr indent="-330200" lvl="2" marL="1371600" marR="0" rtl="0" algn="l">
              <a:lnSpc>
                <a:spcPct val="125000"/>
              </a:lnSpc>
              <a:spcBef>
                <a:spcPts val="2100"/>
              </a:spcBef>
              <a:spcAft>
                <a:spcPts val="0"/>
              </a:spcAft>
              <a:buClr>
                <a:schemeClr val="lt2"/>
              </a:buClr>
              <a:buSzPts val="1600"/>
              <a:buFont typeface="Arial"/>
              <a:buChar char="•"/>
              <a:defRPr b="0" i="0" sz="1600" u="none" cap="none" strike="noStrike">
                <a:solidFill>
                  <a:schemeClr val="lt2"/>
                </a:solidFill>
                <a:latin typeface="Arial"/>
                <a:ea typeface="Arial"/>
                <a:cs typeface="Arial"/>
                <a:sym typeface="Arial"/>
              </a:defRPr>
            </a:lvl3pPr>
            <a:lvl4pPr indent="-228600" lvl="3" marL="1828800" marR="0" rtl="0" algn="l">
              <a:lnSpc>
                <a:spcPct val="125000"/>
              </a:lnSpc>
              <a:spcBef>
                <a:spcPts val="2100"/>
              </a:spcBef>
              <a:spcAft>
                <a:spcPts val="0"/>
              </a:spcAft>
              <a:buClr>
                <a:schemeClr val="lt2"/>
              </a:buClr>
              <a:buSzPts val="1200"/>
              <a:buFont typeface="Arial"/>
              <a:buNone/>
              <a:defRPr b="0" i="0" sz="1200" u="none" cap="none" strike="noStrike">
                <a:solidFill>
                  <a:schemeClr val="lt2"/>
                </a:solidFill>
                <a:latin typeface="Arial"/>
                <a:ea typeface="Arial"/>
                <a:cs typeface="Arial"/>
                <a:sym typeface="Arial"/>
              </a:defRPr>
            </a:lvl4pPr>
            <a:lvl5pPr indent="-330200" lvl="4" marL="2286000" marR="0" rtl="0" algn="l">
              <a:lnSpc>
                <a:spcPct val="125000"/>
              </a:lnSpc>
              <a:spcBef>
                <a:spcPts val="2100"/>
              </a:spcBef>
              <a:spcAft>
                <a:spcPts val="0"/>
              </a:spcAft>
              <a:buClr>
                <a:schemeClr val="lt2"/>
              </a:buClr>
              <a:buSzPts val="1600"/>
              <a:buFont typeface="Arial"/>
              <a:buChar char="-"/>
              <a:defRPr b="0" i="0" sz="1600" u="none" cap="none" strike="noStrike">
                <a:solidFill>
                  <a:schemeClr val="lt2"/>
                </a:solidFill>
                <a:latin typeface="Arial"/>
                <a:ea typeface="Arial"/>
                <a:cs typeface="Arial"/>
                <a:sym typeface="Arial"/>
              </a:defRPr>
            </a:lvl5pPr>
            <a:lvl6pPr indent="-342900" lvl="5" marL="2743200" marR="0" rtl="0" algn="l">
              <a:lnSpc>
                <a:spcPct val="90000"/>
              </a:lnSpc>
              <a:spcBef>
                <a:spcPts val="21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21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21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2100"/>
              </a:spcBef>
              <a:spcAft>
                <a:spcPts val="210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3" name="Google Shape;83;p17"/>
          <p:cNvSpPr txBox="1"/>
          <p:nvPr>
            <p:ph idx="13" type="body"/>
          </p:nvPr>
        </p:nvSpPr>
        <p:spPr>
          <a:xfrm>
            <a:off x="4387250" y="5080964"/>
            <a:ext cx="3429000" cy="312900"/>
          </a:xfrm>
          <a:prstGeom prst="rect">
            <a:avLst/>
          </a:prstGeom>
          <a:noFill/>
          <a:ln>
            <a:noFill/>
          </a:ln>
        </p:spPr>
        <p:txBody>
          <a:bodyPr anchorCtr="0" anchor="t" bIns="121900" lIns="121900" spcFirstLastPara="1" rIns="121900" wrap="square" tIns="121900">
            <a:noAutofit/>
          </a:bodyPr>
          <a:lstStyle>
            <a:lvl1pPr indent="-228600" lvl="0" marL="457200" marR="0" rtl="0" algn="ctr">
              <a:lnSpc>
                <a:spcPct val="125000"/>
              </a:lnSpc>
              <a:spcBef>
                <a:spcPts val="0"/>
              </a:spcBef>
              <a:spcAft>
                <a:spcPts val="0"/>
              </a:spcAft>
              <a:buClr>
                <a:schemeClr val="lt2"/>
              </a:buClr>
              <a:buSzPts val="1600"/>
              <a:buFont typeface="Arial"/>
              <a:buNone/>
              <a:defRPr b="0" i="0" sz="1600" u="none" cap="none" strike="noStrike">
                <a:solidFill>
                  <a:schemeClr val="lt2"/>
                </a:solidFill>
                <a:latin typeface="Arial"/>
                <a:ea typeface="Arial"/>
                <a:cs typeface="Arial"/>
                <a:sym typeface="Arial"/>
              </a:defRPr>
            </a:lvl1pPr>
            <a:lvl2pPr indent="-228600" lvl="1" marL="914400" marR="0" rtl="0" algn="l">
              <a:lnSpc>
                <a:spcPct val="125000"/>
              </a:lnSpc>
              <a:spcBef>
                <a:spcPts val="2100"/>
              </a:spcBef>
              <a:spcAft>
                <a:spcPts val="0"/>
              </a:spcAft>
              <a:buClr>
                <a:schemeClr val="lt2"/>
              </a:buClr>
              <a:buSzPts val="2000"/>
              <a:buFont typeface="Arial"/>
              <a:buNone/>
              <a:defRPr b="0" i="0" sz="2000" u="none" cap="none" strike="noStrike">
                <a:solidFill>
                  <a:schemeClr val="lt2"/>
                </a:solidFill>
                <a:latin typeface="Arial"/>
                <a:ea typeface="Arial"/>
                <a:cs typeface="Arial"/>
                <a:sym typeface="Arial"/>
              </a:defRPr>
            </a:lvl2pPr>
            <a:lvl3pPr indent="-330200" lvl="2" marL="1371600" marR="0" rtl="0" algn="l">
              <a:lnSpc>
                <a:spcPct val="125000"/>
              </a:lnSpc>
              <a:spcBef>
                <a:spcPts val="2100"/>
              </a:spcBef>
              <a:spcAft>
                <a:spcPts val="0"/>
              </a:spcAft>
              <a:buClr>
                <a:schemeClr val="lt2"/>
              </a:buClr>
              <a:buSzPts val="1600"/>
              <a:buFont typeface="Arial"/>
              <a:buChar char="•"/>
              <a:defRPr b="0" i="0" sz="1600" u="none" cap="none" strike="noStrike">
                <a:solidFill>
                  <a:schemeClr val="lt2"/>
                </a:solidFill>
                <a:latin typeface="Arial"/>
                <a:ea typeface="Arial"/>
                <a:cs typeface="Arial"/>
                <a:sym typeface="Arial"/>
              </a:defRPr>
            </a:lvl3pPr>
            <a:lvl4pPr indent="-228600" lvl="3" marL="1828800" marR="0" rtl="0" algn="l">
              <a:lnSpc>
                <a:spcPct val="125000"/>
              </a:lnSpc>
              <a:spcBef>
                <a:spcPts val="2100"/>
              </a:spcBef>
              <a:spcAft>
                <a:spcPts val="0"/>
              </a:spcAft>
              <a:buClr>
                <a:schemeClr val="lt2"/>
              </a:buClr>
              <a:buSzPts val="1200"/>
              <a:buFont typeface="Arial"/>
              <a:buNone/>
              <a:defRPr b="0" i="0" sz="1200" u="none" cap="none" strike="noStrike">
                <a:solidFill>
                  <a:schemeClr val="lt2"/>
                </a:solidFill>
                <a:latin typeface="Arial"/>
                <a:ea typeface="Arial"/>
                <a:cs typeface="Arial"/>
                <a:sym typeface="Arial"/>
              </a:defRPr>
            </a:lvl4pPr>
            <a:lvl5pPr indent="-330200" lvl="4" marL="2286000" marR="0" rtl="0" algn="l">
              <a:lnSpc>
                <a:spcPct val="125000"/>
              </a:lnSpc>
              <a:spcBef>
                <a:spcPts val="2100"/>
              </a:spcBef>
              <a:spcAft>
                <a:spcPts val="0"/>
              </a:spcAft>
              <a:buClr>
                <a:schemeClr val="lt2"/>
              </a:buClr>
              <a:buSzPts val="1600"/>
              <a:buFont typeface="Arial"/>
              <a:buChar char="-"/>
              <a:defRPr b="0" i="0" sz="1600" u="none" cap="none" strike="noStrike">
                <a:solidFill>
                  <a:schemeClr val="lt2"/>
                </a:solidFill>
                <a:latin typeface="Arial"/>
                <a:ea typeface="Arial"/>
                <a:cs typeface="Arial"/>
                <a:sym typeface="Arial"/>
              </a:defRPr>
            </a:lvl5pPr>
            <a:lvl6pPr indent="-342900" lvl="5" marL="2743200" marR="0" rtl="0" algn="l">
              <a:lnSpc>
                <a:spcPct val="90000"/>
              </a:lnSpc>
              <a:spcBef>
                <a:spcPts val="21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21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21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2100"/>
              </a:spcBef>
              <a:spcAft>
                <a:spcPts val="210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4" name="Google Shape;84;p17"/>
          <p:cNvSpPr txBox="1"/>
          <p:nvPr>
            <p:ph idx="14" type="body"/>
          </p:nvPr>
        </p:nvSpPr>
        <p:spPr>
          <a:xfrm>
            <a:off x="8008360" y="3964626"/>
            <a:ext cx="3429000" cy="954600"/>
          </a:xfrm>
          <a:prstGeom prst="rect">
            <a:avLst/>
          </a:prstGeom>
          <a:noFill/>
          <a:ln>
            <a:noFill/>
          </a:ln>
        </p:spPr>
        <p:txBody>
          <a:bodyPr anchorCtr="0" anchor="t" bIns="121900" lIns="121900" spcFirstLastPara="1" rIns="121900" wrap="square" tIns="121900">
            <a:noAutofit/>
          </a:bodyPr>
          <a:lstStyle>
            <a:lvl1pPr indent="-228600" lvl="0" marL="457200" marR="0" rtl="0" algn="ctr">
              <a:lnSpc>
                <a:spcPct val="125000"/>
              </a:lnSpc>
              <a:spcBef>
                <a:spcPts val="0"/>
              </a:spcBef>
              <a:spcAft>
                <a:spcPts val="0"/>
              </a:spcAft>
              <a:buClr>
                <a:schemeClr val="accent6"/>
              </a:buClr>
              <a:buSzPts val="1600"/>
              <a:buFont typeface="Arial"/>
              <a:buNone/>
              <a:defRPr b="0" i="0" sz="1600" u="none" cap="none" strike="noStrike">
                <a:solidFill>
                  <a:schemeClr val="accent6"/>
                </a:solidFill>
                <a:latin typeface="Arial"/>
                <a:ea typeface="Arial"/>
                <a:cs typeface="Arial"/>
                <a:sym typeface="Arial"/>
              </a:defRPr>
            </a:lvl1pPr>
            <a:lvl2pPr indent="-228600" lvl="1" marL="914400" marR="0" rtl="0" algn="l">
              <a:lnSpc>
                <a:spcPct val="125000"/>
              </a:lnSpc>
              <a:spcBef>
                <a:spcPts val="2100"/>
              </a:spcBef>
              <a:spcAft>
                <a:spcPts val="0"/>
              </a:spcAft>
              <a:buClr>
                <a:schemeClr val="lt2"/>
              </a:buClr>
              <a:buSzPts val="2000"/>
              <a:buFont typeface="Arial"/>
              <a:buNone/>
              <a:defRPr b="0" i="0" sz="2000" u="none" cap="none" strike="noStrike">
                <a:solidFill>
                  <a:schemeClr val="lt2"/>
                </a:solidFill>
                <a:latin typeface="Arial"/>
                <a:ea typeface="Arial"/>
                <a:cs typeface="Arial"/>
                <a:sym typeface="Arial"/>
              </a:defRPr>
            </a:lvl2pPr>
            <a:lvl3pPr indent="-330200" lvl="2" marL="1371600" marR="0" rtl="0" algn="l">
              <a:lnSpc>
                <a:spcPct val="125000"/>
              </a:lnSpc>
              <a:spcBef>
                <a:spcPts val="2100"/>
              </a:spcBef>
              <a:spcAft>
                <a:spcPts val="0"/>
              </a:spcAft>
              <a:buClr>
                <a:schemeClr val="lt2"/>
              </a:buClr>
              <a:buSzPts val="1600"/>
              <a:buFont typeface="Arial"/>
              <a:buChar char="•"/>
              <a:defRPr b="0" i="0" sz="1600" u="none" cap="none" strike="noStrike">
                <a:solidFill>
                  <a:schemeClr val="lt2"/>
                </a:solidFill>
                <a:latin typeface="Arial"/>
                <a:ea typeface="Arial"/>
                <a:cs typeface="Arial"/>
                <a:sym typeface="Arial"/>
              </a:defRPr>
            </a:lvl3pPr>
            <a:lvl4pPr indent="-228600" lvl="3" marL="1828800" marR="0" rtl="0" algn="l">
              <a:lnSpc>
                <a:spcPct val="125000"/>
              </a:lnSpc>
              <a:spcBef>
                <a:spcPts val="2100"/>
              </a:spcBef>
              <a:spcAft>
                <a:spcPts val="0"/>
              </a:spcAft>
              <a:buClr>
                <a:schemeClr val="lt2"/>
              </a:buClr>
              <a:buSzPts val="1200"/>
              <a:buFont typeface="Arial"/>
              <a:buNone/>
              <a:defRPr b="0" i="0" sz="1200" u="none" cap="none" strike="noStrike">
                <a:solidFill>
                  <a:schemeClr val="lt2"/>
                </a:solidFill>
                <a:latin typeface="Arial"/>
                <a:ea typeface="Arial"/>
                <a:cs typeface="Arial"/>
                <a:sym typeface="Arial"/>
              </a:defRPr>
            </a:lvl4pPr>
            <a:lvl5pPr indent="-330200" lvl="4" marL="2286000" marR="0" rtl="0" algn="ctr">
              <a:lnSpc>
                <a:spcPct val="125000"/>
              </a:lnSpc>
              <a:spcBef>
                <a:spcPts val="2100"/>
              </a:spcBef>
              <a:spcAft>
                <a:spcPts val="0"/>
              </a:spcAft>
              <a:buClr>
                <a:schemeClr val="lt2"/>
              </a:buClr>
              <a:buSzPts val="1600"/>
              <a:buFont typeface="Arial"/>
              <a:buChar char="-"/>
              <a:defRPr b="0" i="0" sz="1600" u="none" cap="none" strike="noStrike">
                <a:solidFill>
                  <a:schemeClr val="lt2"/>
                </a:solidFill>
                <a:latin typeface="Arial"/>
                <a:ea typeface="Arial"/>
                <a:cs typeface="Arial"/>
                <a:sym typeface="Arial"/>
              </a:defRPr>
            </a:lvl5pPr>
            <a:lvl6pPr indent="-342900" lvl="5" marL="2743200" marR="0" rtl="0" algn="l">
              <a:lnSpc>
                <a:spcPct val="90000"/>
              </a:lnSpc>
              <a:spcBef>
                <a:spcPts val="21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21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21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2100"/>
              </a:spcBef>
              <a:spcAft>
                <a:spcPts val="210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5" name="Google Shape;85;p17"/>
          <p:cNvSpPr txBox="1"/>
          <p:nvPr>
            <p:ph idx="15" type="body"/>
          </p:nvPr>
        </p:nvSpPr>
        <p:spPr>
          <a:xfrm>
            <a:off x="8008360" y="5393479"/>
            <a:ext cx="3429000" cy="451800"/>
          </a:xfrm>
          <a:prstGeom prst="rect">
            <a:avLst/>
          </a:prstGeom>
          <a:noFill/>
          <a:ln>
            <a:noFill/>
          </a:ln>
        </p:spPr>
        <p:txBody>
          <a:bodyPr anchorCtr="0" anchor="t" bIns="121900" lIns="121900" spcFirstLastPara="1" rIns="121900" wrap="square" tIns="121900">
            <a:noAutofit/>
          </a:bodyPr>
          <a:lstStyle>
            <a:lvl1pPr indent="-228600" lvl="0" marL="457200" marR="0" rtl="0" algn="ctr">
              <a:lnSpc>
                <a:spcPct val="125000"/>
              </a:lnSpc>
              <a:spcBef>
                <a:spcPts val="0"/>
              </a:spcBef>
              <a:spcAft>
                <a:spcPts val="0"/>
              </a:spcAft>
              <a:buClr>
                <a:schemeClr val="lt2"/>
              </a:buClr>
              <a:buSzPts val="1200"/>
              <a:buFont typeface="Arial"/>
              <a:buNone/>
              <a:defRPr b="0" i="0" sz="1200" u="none" cap="none" strike="noStrike">
                <a:solidFill>
                  <a:schemeClr val="lt2"/>
                </a:solidFill>
                <a:latin typeface="Arial"/>
                <a:ea typeface="Arial"/>
                <a:cs typeface="Arial"/>
                <a:sym typeface="Arial"/>
              </a:defRPr>
            </a:lvl1pPr>
            <a:lvl2pPr indent="-228600" lvl="1" marL="914400" marR="0" rtl="0" algn="l">
              <a:lnSpc>
                <a:spcPct val="125000"/>
              </a:lnSpc>
              <a:spcBef>
                <a:spcPts val="2100"/>
              </a:spcBef>
              <a:spcAft>
                <a:spcPts val="0"/>
              </a:spcAft>
              <a:buClr>
                <a:schemeClr val="lt2"/>
              </a:buClr>
              <a:buSzPts val="2000"/>
              <a:buFont typeface="Arial"/>
              <a:buNone/>
              <a:defRPr b="0" i="0" sz="2000" u="none" cap="none" strike="noStrike">
                <a:solidFill>
                  <a:schemeClr val="lt2"/>
                </a:solidFill>
                <a:latin typeface="Arial"/>
                <a:ea typeface="Arial"/>
                <a:cs typeface="Arial"/>
                <a:sym typeface="Arial"/>
              </a:defRPr>
            </a:lvl2pPr>
            <a:lvl3pPr indent="-330200" lvl="2" marL="1371600" marR="0" rtl="0" algn="l">
              <a:lnSpc>
                <a:spcPct val="125000"/>
              </a:lnSpc>
              <a:spcBef>
                <a:spcPts val="2100"/>
              </a:spcBef>
              <a:spcAft>
                <a:spcPts val="0"/>
              </a:spcAft>
              <a:buClr>
                <a:schemeClr val="lt2"/>
              </a:buClr>
              <a:buSzPts val="1600"/>
              <a:buFont typeface="Arial"/>
              <a:buChar char="•"/>
              <a:defRPr b="0" i="0" sz="1600" u="none" cap="none" strike="noStrike">
                <a:solidFill>
                  <a:schemeClr val="lt2"/>
                </a:solidFill>
                <a:latin typeface="Arial"/>
                <a:ea typeface="Arial"/>
                <a:cs typeface="Arial"/>
                <a:sym typeface="Arial"/>
              </a:defRPr>
            </a:lvl3pPr>
            <a:lvl4pPr indent="-228600" lvl="3" marL="1828800" marR="0" rtl="0" algn="l">
              <a:lnSpc>
                <a:spcPct val="125000"/>
              </a:lnSpc>
              <a:spcBef>
                <a:spcPts val="2100"/>
              </a:spcBef>
              <a:spcAft>
                <a:spcPts val="0"/>
              </a:spcAft>
              <a:buClr>
                <a:schemeClr val="lt2"/>
              </a:buClr>
              <a:buSzPts val="1200"/>
              <a:buFont typeface="Arial"/>
              <a:buNone/>
              <a:defRPr b="0" i="0" sz="1200" u="none" cap="none" strike="noStrike">
                <a:solidFill>
                  <a:schemeClr val="lt2"/>
                </a:solidFill>
                <a:latin typeface="Arial"/>
                <a:ea typeface="Arial"/>
                <a:cs typeface="Arial"/>
                <a:sym typeface="Arial"/>
              </a:defRPr>
            </a:lvl4pPr>
            <a:lvl5pPr indent="-330200" lvl="4" marL="2286000" marR="0" rtl="0" algn="l">
              <a:lnSpc>
                <a:spcPct val="125000"/>
              </a:lnSpc>
              <a:spcBef>
                <a:spcPts val="2100"/>
              </a:spcBef>
              <a:spcAft>
                <a:spcPts val="0"/>
              </a:spcAft>
              <a:buClr>
                <a:schemeClr val="lt2"/>
              </a:buClr>
              <a:buSzPts val="1600"/>
              <a:buFont typeface="Arial"/>
              <a:buChar char="-"/>
              <a:defRPr b="0" i="0" sz="1600" u="none" cap="none" strike="noStrike">
                <a:solidFill>
                  <a:schemeClr val="lt2"/>
                </a:solidFill>
                <a:latin typeface="Arial"/>
                <a:ea typeface="Arial"/>
                <a:cs typeface="Arial"/>
                <a:sym typeface="Arial"/>
              </a:defRPr>
            </a:lvl5pPr>
            <a:lvl6pPr indent="-342900" lvl="5" marL="2743200" marR="0" rtl="0" algn="l">
              <a:lnSpc>
                <a:spcPct val="90000"/>
              </a:lnSpc>
              <a:spcBef>
                <a:spcPts val="21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21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21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2100"/>
              </a:spcBef>
              <a:spcAft>
                <a:spcPts val="210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6" name="Google Shape;86;p17"/>
          <p:cNvSpPr txBox="1"/>
          <p:nvPr>
            <p:ph idx="16" type="body"/>
          </p:nvPr>
        </p:nvSpPr>
        <p:spPr>
          <a:xfrm>
            <a:off x="8008360" y="5080964"/>
            <a:ext cx="3429000" cy="312900"/>
          </a:xfrm>
          <a:prstGeom prst="rect">
            <a:avLst/>
          </a:prstGeom>
          <a:noFill/>
          <a:ln>
            <a:noFill/>
          </a:ln>
        </p:spPr>
        <p:txBody>
          <a:bodyPr anchorCtr="0" anchor="t" bIns="121900" lIns="121900" spcFirstLastPara="1" rIns="121900" wrap="square" tIns="121900">
            <a:noAutofit/>
          </a:bodyPr>
          <a:lstStyle>
            <a:lvl1pPr indent="-228600" lvl="0" marL="457200" marR="0" rtl="0" algn="ctr">
              <a:lnSpc>
                <a:spcPct val="125000"/>
              </a:lnSpc>
              <a:spcBef>
                <a:spcPts val="0"/>
              </a:spcBef>
              <a:spcAft>
                <a:spcPts val="0"/>
              </a:spcAft>
              <a:buClr>
                <a:schemeClr val="lt2"/>
              </a:buClr>
              <a:buSzPts val="1600"/>
              <a:buFont typeface="Arial"/>
              <a:buNone/>
              <a:defRPr b="0" i="0" sz="1600" u="none" cap="none" strike="noStrike">
                <a:solidFill>
                  <a:schemeClr val="lt2"/>
                </a:solidFill>
                <a:latin typeface="Arial"/>
                <a:ea typeface="Arial"/>
                <a:cs typeface="Arial"/>
                <a:sym typeface="Arial"/>
              </a:defRPr>
            </a:lvl1pPr>
            <a:lvl2pPr indent="-228600" lvl="1" marL="914400" marR="0" rtl="0" algn="l">
              <a:lnSpc>
                <a:spcPct val="125000"/>
              </a:lnSpc>
              <a:spcBef>
                <a:spcPts val="2100"/>
              </a:spcBef>
              <a:spcAft>
                <a:spcPts val="0"/>
              </a:spcAft>
              <a:buClr>
                <a:schemeClr val="lt2"/>
              </a:buClr>
              <a:buSzPts val="2000"/>
              <a:buFont typeface="Arial"/>
              <a:buNone/>
              <a:defRPr b="0" i="0" sz="2000" u="none" cap="none" strike="noStrike">
                <a:solidFill>
                  <a:schemeClr val="lt2"/>
                </a:solidFill>
                <a:latin typeface="Arial"/>
                <a:ea typeface="Arial"/>
                <a:cs typeface="Arial"/>
                <a:sym typeface="Arial"/>
              </a:defRPr>
            </a:lvl2pPr>
            <a:lvl3pPr indent="-330200" lvl="2" marL="1371600" marR="0" rtl="0" algn="l">
              <a:lnSpc>
                <a:spcPct val="125000"/>
              </a:lnSpc>
              <a:spcBef>
                <a:spcPts val="2100"/>
              </a:spcBef>
              <a:spcAft>
                <a:spcPts val="0"/>
              </a:spcAft>
              <a:buClr>
                <a:schemeClr val="lt2"/>
              </a:buClr>
              <a:buSzPts val="1600"/>
              <a:buFont typeface="Arial"/>
              <a:buChar char="•"/>
              <a:defRPr b="0" i="0" sz="1600" u="none" cap="none" strike="noStrike">
                <a:solidFill>
                  <a:schemeClr val="lt2"/>
                </a:solidFill>
                <a:latin typeface="Arial"/>
                <a:ea typeface="Arial"/>
                <a:cs typeface="Arial"/>
                <a:sym typeface="Arial"/>
              </a:defRPr>
            </a:lvl3pPr>
            <a:lvl4pPr indent="-228600" lvl="3" marL="1828800" marR="0" rtl="0" algn="l">
              <a:lnSpc>
                <a:spcPct val="125000"/>
              </a:lnSpc>
              <a:spcBef>
                <a:spcPts val="2100"/>
              </a:spcBef>
              <a:spcAft>
                <a:spcPts val="0"/>
              </a:spcAft>
              <a:buClr>
                <a:schemeClr val="lt2"/>
              </a:buClr>
              <a:buSzPts val="1200"/>
              <a:buFont typeface="Arial"/>
              <a:buNone/>
              <a:defRPr b="0" i="0" sz="1200" u="none" cap="none" strike="noStrike">
                <a:solidFill>
                  <a:schemeClr val="lt2"/>
                </a:solidFill>
                <a:latin typeface="Arial"/>
                <a:ea typeface="Arial"/>
                <a:cs typeface="Arial"/>
                <a:sym typeface="Arial"/>
              </a:defRPr>
            </a:lvl4pPr>
            <a:lvl5pPr indent="-330200" lvl="4" marL="2286000" marR="0" rtl="0" algn="l">
              <a:lnSpc>
                <a:spcPct val="125000"/>
              </a:lnSpc>
              <a:spcBef>
                <a:spcPts val="2100"/>
              </a:spcBef>
              <a:spcAft>
                <a:spcPts val="0"/>
              </a:spcAft>
              <a:buClr>
                <a:schemeClr val="lt2"/>
              </a:buClr>
              <a:buSzPts val="1600"/>
              <a:buFont typeface="Arial"/>
              <a:buChar char="-"/>
              <a:defRPr b="0" i="0" sz="1600" u="none" cap="none" strike="noStrike">
                <a:solidFill>
                  <a:schemeClr val="lt2"/>
                </a:solidFill>
                <a:latin typeface="Arial"/>
                <a:ea typeface="Arial"/>
                <a:cs typeface="Arial"/>
                <a:sym typeface="Arial"/>
              </a:defRPr>
            </a:lvl5pPr>
            <a:lvl6pPr indent="-342900" lvl="5" marL="2743200" marR="0" rtl="0" algn="l">
              <a:lnSpc>
                <a:spcPct val="90000"/>
              </a:lnSpc>
              <a:spcBef>
                <a:spcPts val="21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21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21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2100"/>
              </a:spcBef>
              <a:spcAft>
                <a:spcPts val="210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Large Text Dark BG">
  <p:cSld name="1 Column: Large Text Dark BG">
    <p:spTree>
      <p:nvGrpSpPr>
        <p:cNvPr id="87" name="Shape 87"/>
        <p:cNvGrpSpPr/>
        <p:nvPr/>
      </p:nvGrpSpPr>
      <p:grpSpPr>
        <a:xfrm>
          <a:off x="0" y="0"/>
          <a:ext cx="0" cy="0"/>
          <a:chOff x="0" y="0"/>
          <a:chExt cx="0" cy="0"/>
        </a:xfrm>
      </p:grpSpPr>
      <p:pic>
        <p:nvPicPr>
          <p:cNvPr id="88" name="Google Shape;88;p18"/>
          <p:cNvPicPr preferRelativeResize="0"/>
          <p:nvPr/>
        </p:nvPicPr>
        <p:blipFill rotWithShape="1">
          <a:blip r:embed="rId2">
            <a:alphaModFix/>
          </a:blip>
          <a:srcRect b="0" l="0" r="0" t="0"/>
          <a:stretch/>
        </p:blipFill>
        <p:spPr>
          <a:xfrm>
            <a:off x="810835" y="6513908"/>
            <a:ext cx="881576" cy="208945"/>
          </a:xfrm>
          <a:prstGeom prst="rect">
            <a:avLst/>
          </a:prstGeom>
          <a:noFill/>
          <a:ln>
            <a:noFill/>
          </a:ln>
        </p:spPr>
      </p:pic>
      <p:sp>
        <p:nvSpPr>
          <p:cNvPr id="89" name="Google Shape;89;p18"/>
          <p:cNvSpPr txBox="1"/>
          <p:nvPr/>
        </p:nvSpPr>
        <p:spPr>
          <a:xfrm>
            <a:off x="1790228" y="6497428"/>
            <a:ext cx="1072200" cy="2280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lt1"/>
                </a:solidFill>
                <a:latin typeface="Arial"/>
                <a:ea typeface="Arial"/>
                <a:cs typeface="Arial"/>
                <a:sym typeface="Arial"/>
              </a:rPr>
              <a:t>| </a:t>
            </a:r>
            <a:fld id="{00000000-1234-1234-1234-123412341234}" type="slidenum">
              <a:rPr b="0" i="0" lang="en-US" sz="1100" u="none" cap="none" strike="noStrike">
                <a:solidFill>
                  <a:schemeClr val="lt1"/>
                </a:solidFill>
                <a:latin typeface="Arial"/>
                <a:ea typeface="Arial"/>
                <a:cs typeface="Arial"/>
                <a:sym typeface="Arial"/>
              </a:rPr>
              <a:t>‹#›</a:t>
            </a:fld>
            <a:endParaRPr b="0" i="0" sz="1100" u="none" cap="none" strike="noStrike">
              <a:solidFill>
                <a:schemeClr val="lt1"/>
              </a:solidFill>
              <a:latin typeface="Arial"/>
              <a:ea typeface="Arial"/>
              <a:cs typeface="Arial"/>
              <a:sym typeface="Arial"/>
            </a:endParaRPr>
          </a:p>
        </p:txBody>
      </p:sp>
      <p:sp>
        <p:nvSpPr>
          <p:cNvPr id="90" name="Google Shape;90;p18"/>
          <p:cNvSpPr txBox="1"/>
          <p:nvPr>
            <p:ph idx="11" type="ftr"/>
          </p:nvPr>
        </p:nvSpPr>
        <p:spPr>
          <a:xfrm>
            <a:off x="10659815" y="6492154"/>
            <a:ext cx="1401900" cy="2385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b="0" i="0" sz="1000" u="none" cap="none" strike="noStrike">
                <a:solidFill>
                  <a:srgbClr val="D8D8D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1" name="Google Shape;91;p18"/>
          <p:cNvSpPr txBox="1"/>
          <p:nvPr>
            <p:ph type="title"/>
          </p:nvPr>
        </p:nvSpPr>
        <p:spPr>
          <a:xfrm>
            <a:off x="775607" y="237744"/>
            <a:ext cx="10661700" cy="1278600"/>
          </a:xfrm>
          <a:prstGeom prst="rect">
            <a:avLst/>
          </a:prstGeom>
          <a:noFill/>
          <a:ln>
            <a:noFill/>
          </a:ln>
        </p:spPr>
        <p:txBody>
          <a:bodyPr anchorCtr="0" anchor="t" bIns="121900" lIns="121900" spcFirstLastPara="1" rIns="121900" wrap="square" tIns="121900">
            <a:noAutofit/>
          </a:bodyPr>
          <a:lstStyle>
            <a:lvl1pPr lvl="0" marR="0" rtl="0" algn="l">
              <a:lnSpc>
                <a:spcPct val="100000"/>
              </a:lnSpc>
              <a:spcBef>
                <a:spcPts val="0"/>
              </a:spcBef>
              <a:spcAft>
                <a:spcPts val="0"/>
              </a:spcAft>
              <a:buClr>
                <a:schemeClr val="lt1"/>
              </a:buClr>
              <a:buSzPts val="3200"/>
              <a:buFont typeface="Arial"/>
              <a:buNone/>
              <a:defRPr b="1" i="0" sz="3200" u="none" cap="none" strike="noStrike">
                <a:solidFill>
                  <a:schemeClr val="lt1"/>
                </a:solidFill>
                <a:latin typeface="Arial"/>
                <a:ea typeface="Arial"/>
                <a:cs typeface="Arial"/>
                <a:sym typeface="Arial"/>
              </a:defRPr>
            </a:lvl1pPr>
            <a:lvl2pPr lvl="1" rtl="0">
              <a:spcBef>
                <a:spcPts val="0"/>
              </a:spcBef>
              <a:spcAft>
                <a:spcPts val="0"/>
              </a:spcAft>
              <a:buSzPts val="3700"/>
              <a:buNone/>
              <a:defRPr sz="1800"/>
            </a:lvl2pPr>
            <a:lvl3pPr lvl="2" rtl="0">
              <a:spcBef>
                <a:spcPts val="0"/>
              </a:spcBef>
              <a:spcAft>
                <a:spcPts val="0"/>
              </a:spcAft>
              <a:buSzPts val="3700"/>
              <a:buNone/>
              <a:defRPr sz="1800"/>
            </a:lvl3pPr>
            <a:lvl4pPr lvl="3" rtl="0">
              <a:spcBef>
                <a:spcPts val="0"/>
              </a:spcBef>
              <a:spcAft>
                <a:spcPts val="0"/>
              </a:spcAft>
              <a:buSzPts val="3700"/>
              <a:buNone/>
              <a:defRPr sz="1800"/>
            </a:lvl4pPr>
            <a:lvl5pPr lvl="4" rtl="0">
              <a:spcBef>
                <a:spcPts val="0"/>
              </a:spcBef>
              <a:spcAft>
                <a:spcPts val="0"/>
              </a:spcAft>
              <a:buSzPts val="3700"/>
              <a:buNone/>
              <a:defRPr sz="1800"/>
            </a:lvl5pPr>
            <a:lvl6pPr lvl="5" rtl="0">
              <a:spcBef>
                <a:spcPts val="0"/>
              </a:spcBef>
              <a:spcAft>
                <a:spcPts val="0"/>
              </a:spcAft>
              <a:buSzPts val="3700"/>
              <a:buNone/>
              <a:defRPr sz="1800"/>
            </a:lvl6pPr>
            <a:lvl7pPr lvl="6" rtl="0">
              <a:spcBef>
                <a:spcPts val="0"/>
              </a:spcBef>
              <a:spcAft>
                <a:spcPts val="0"/>
              </a:spcAft>
              <a:buSzPts val="3700"/>
              <a:buNone/>
              <a:defRPr sz="1800"/>
            </a:lvl7pPr>
            <a:lvl8pPr lvl="7" rtl="0">
              <a:spcBef>
                <a:spcPts val="0"/>
              </a:spcBef>
              <a:spcAft>
                <a:spcPts val="0"/>
              </a:spcAft>
              <a:buSzPts val="3700"/>
              <a:buNone/>
              <a:defRPr sz="1800"/>
            </a:lvl8pPr>
            <a:lvl9pPr lvl="8" rtl="0">
              <a:spcBef>
                <a:spcPts val="0"/>
              </a:spcBef>
              <a:spcAft>
                <a:spcPts val="0"/>
              </a:spcAft>
              <a:buSzPts val="3700"/>
              <a:buNone/>
              <a:defRPr sz="18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415600" y="2867800"/>
            <a:ext cx="11360700" cy="1122300"/>
          </a:xfrm>
          <a:prstGeom prst="rect">
            <a:avLst/>
          </a:prstGeom>
        </p:spPr>
        <p:txBody>
          <a:bodyPr anchorCtr="0" anchor="ctr" bIns="121900" lIns="121900" spcFirstLastPara="1" rIns="121900" wrap="square" tIns="12190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9" name="Google Shape;19;p3"/>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415600" y="593367"/>
            <a:ext cx="11360700" cy="763500"/>
          </a:xfrm>
          <a:prstGeom prst="rect">
            <a:avLst/>
          </a:prstGeom>
        </p:spPr>
        <p:txBody>
          <a:bodyPr anchorCtr="0" anchor="t" bIns="121900" lIns="121900" spcFirstLastPara="1" rIns="121900" wrap="square" tIns="121900">
            <a:no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22" name="Google Shape;22;p4"/>
          <p:cNvSpPr txBox="1"/>
          <p:nvPr>
            <p:ph idx="1" type="body"/>
          </p:nvPr>
        </p:nvSpPr>
        <p:spPr>
          <a:xfrm>
            <a:off x="415600" y="1536633"/>
            <a:ext cx="11360700" cy="4555200"/>
          </a:xfrm>
          <a:prstGeom prst="rect">
            <a:avLst/>
          </a:prstGeom>
        </p:spPr>
        <p:txBody>
          <a:bodyPr anchorCtr="0" anchor="t" bIns="121900" lIns="121900" spcFirstLastPara="1" rIns="121900" wrap="square" tIns="121900">
            <a:noAutofit/>
          </a:bodyPr>
          <a:lstStyle>
            <a:lvl1pPr indent="-381000" lvl="0" marL="457200">
              <a:spcBef>
                <a:spcPts val="0"/>
              </a:spcBef>
              <a:spcAft>
                <a:spcPts val="0"/>
              </a:spcAft>
              <a:buSzPts val="2400"/>
              <a:buChar char="●"/>
              <a:defRPr/>
            </a:lvl1pPr>
            <a:lvl2pPr indent="-349250" lvl="1" marL="914400">
              <a:spcBef>
                <a:spcPts val="2100"/>
              </a:spcBef>
              <a:spcAft>
                <a:spcPts val="0"/>
              </a:spcAft>
              <a:buSzPts val="1900"/>
              <a:buChar char="○"/>
              <a:defRPr/>
            </a:lvl2pPr>
            <a:lvl3pPr indent="-349250" lvl="2" marL="1371600">
              <a:spcBef>
                <a:spcPts val="2100"/>
              </a:spcBef>
              <a:spcAft>
                <a:spcPts val="0"/>
              </a:spcAft>
              <a:buSzPts val="1900"/>
              <a:buChar char="■"/>
              <a:defRPr/>
            </a:lvl3pPr>
            <a:lvl4pPr indent="-349250" lvl="3" marL="1828800">
              <a:spcBef>
                <a:spcPts val="2100"/>
              </a:spcBef>
              <a:spcAft>
                <a:spcPts val="0"/>
              </a:spcAft>
              <a:buSzPts val="1900"/>
              <a:buChar char="●"/>
              <a:defRPr/>
            </a:lvl4pPr>
            <a:lvl5pPr indent="-349250" lvl="4" marL="2286000">
              <a:spcBef>
                <a:spcPts val="2100"/>
              </a:spcBef>
              <a:spcAft>
                <a:spcPts val="0"/>
              </a:spcAft>
              <a:buSzPts val="1900"/>
              <a:buChar char="○"/>
              <a:defRPr/>
            </a:lvl5pPr>
            <a:lvl6pPr indent="-349250" lvl="5" marL="2743200">
              <a:spcBef>
                <a:spcPts val="2100"/>
              </a:spcBef>
              <a:spcAft>
                <a:spcPts val="0"/>
              </a:spcAft>
              <a:buSzPts val="1900"/>
              <a:buChar char="■"/>
              <a:defRPr/>
            </a:lvl6pPr>
            <a:lvl7pPr indent="-349250" lvl="6" marL="3200400">
              <a:spcBef>
                <a:spcPts val="2100"/>
              </a:spcBef>
              <a:spcAft>
                <a:spcPts val="0"/>
              </a:spcAft>
              <a:buSzPts val="1900"/>
              <a:buChar char="●"/>
              <a:defRPr/>
            </a:lvl7pPr>
            <a:lvl8pPr indent="-349250" lvl="7" marL="3657600">
              <a:spcBef>
                <a:spcPts val="2100"/>
              </a:spcBef>
              <a:spcAft>
                <a:spcPts val="0"/>
              </a:spcAft>
              <a:buSzPts val="1900"/>
              <a:buChar char="○"/>
              <a:defRPr/>
            </a:lvl8pPr>
            <a:lvl9pPr indent="-349250" lvl="8" marL="4114800">
              <a:spcBef>
                <a:spcPts val="2100"/>
              </a:spcBef>
              <a:spcAft>
                <a:spcPts val="2100"/>
              </a:spcAft>
              <a:buSzPts val="1900"/>
              <a:buChar char="■"/>
              <a:defRPr/>
            </a:lvl9pPr>
          </a:lstStyle>
          <a:p/>
        </p:txBody>
      </p:sp>
      <p:sp>
        <p:nvSpPr>
          <p:cNvPr id="23" name="Google Shape;23;p4"/>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415600" y="593367"/>
            <a:ext cx="11360700" cy="763500"/>
          </a:xfrm>
          <a:prstGeom prst="rect">
            <a:avLst/>
          </a:prstGeom>
        </p:spPr>
        <p:txBody>
          <a:bodyPr anchorCtr="0" anchor="t" bIns="121900" lIns="121900" spcFirstLastPara="1" rIns="121900" wrap="square" tIns="121900">
            <a:no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26" name="Google Shape;26;p5"/>
          <p:cNvSpPr txBox="1"/>
          <p:nvPr>
            <p:ph idx="1" type="body"/>
          </p:nvPr>
        </p:nvSpPr>
        <p:spPr>
          <a:xfrm>
            <a:off x="415600" y="1536633"/>
            <a:ext cx="5333100" cy="4555200"/>
          </a:xfrm>
          <a:prstGeom prst="rect">
            <a:avLst/>
          </a:prstGeom>
        </p:spPr>
        <p:txBody>
          <a:bodyPr anchorCtr="0" anchor="t" bIns="121900" lIns="121900" spcFirstLastPara="1" rIns="121900" wrap="square" tIns="121900">
            <a:noAutofit/>
          </a:bodyPr>
          <a:lstStyle>
            <a:lvl1pPr indent="-349250" lvl="0" marL="457200">
              <a:spcBef>
                <a:spcPts val="0"/>
              </a:spcBef>
              <a:spcAft>
                <a:spcPts val="0"/>
              </a:spcAft>
              <a:buSzPts val="1900"/>
              <a:buChar char="●"/>
              <a:defRPr sz="1900"/>
            </a:lvl1pPr>
            <a:lvl2pPr indent="-330200" lvl="1" marL="914400">
              <a:spcBef>
                <a:spcPts val="2100"/>
              </a:spcBef>
              <a:spcAft>
                <a:spcPts val="0"/>
              </a:spcAft>
              <a:buSzPts val="1600"/>
              <a:buChar char="○"/>
              <a:defRPr sz="1600"/>
            </a:lvl2pPr>
            <a:lvl3pPr indent="-330200" lvl="2" marL="1371600">
              <a:spcBef>
                <a:spcPts val="2100"/>
              </a:spcBef>
              <a:spcAft>
                <a:spcPts val="0"/>
              </a:spcAft>
              <a:buSzPts val="1600"/>
              <a:buChar char="■"/>
              <a:defRPr sz="1600"/>
            </a:lvl3pPr>
            <a:lvl4pPr indent="-330200" lvl="3" marL="1828800">
              <a:spcBef>
                <a:spcPts val="2100"/>
              </a:spcBef>
              <a:spcAft>
                <a:spcPts val="0"/>
              </a:spcAft>
              <a:buSzPts val="1600"/>
              <a:buChar char="●"/>
              <a:defRPr sz="1600"/>
            </a:lvl4pPr>
            <a:lvl5pPr indent="-330200" lvl="4" marL="2286000">
              <a:spcBef>
                <a:spcPts val="2100"/>
              </a:spcBef>
              <a:spcAft>
                <a:spcPts val="0"/>
              </a:spcAft>
              <a:buSzPts val="1600"/>
              <a:buChar char="○"/>
              <a:defRPr sz="1600"/>
            </a:lvl5pPr>
            <a:lvl6pPr indent="-330200" lvl="5" marL="2743200">
              <a:spcBef>
                <a:spcPts val="2100"/>
              </a:spcBef>
              <a:spcAft>
                <a:spcPts val="0"/>
              </a:spcAft>
              <a:buSzPts val="1600"/>
              <a:buChar char="■"/>
              <a:defRPr sz="1600"/>
            </a:lvl6pPr>
            <a:lvl7pPr indent="-330200" lvl="6" marL="3200400">
              <a:spcBef>
                <a:spcPts val="2100"/>
              </a:spcBef>
              <a:spcAft>
                <a:spcPts val="0"/>
              </a:spcAft>
              <a:buSzPts val="1600"/>
              <a:buChar char="●"/>
              <a:defRPr sz="1600"/>
            </a:lvl7pPr>
            <a:lvl8pPr indent="-330200" lvl="7" marL="3657600">
              <a:spcBef>
                <a:spcPts val="2100"/>
              </a:spcBef>
              <a:spcAft>
                <a:spcPts val="0"/>
              </a:spcAft>
              <a:buSzPts val="1600"/>
              <a:buChar char="○"/>
              <a:defRPr sz="1600"/>
            </a:lvl8pPr>
            <a:lvl9pPr indent="-330200" lvl="8" marL="4114800">
              <a:spcBef>
                <a:spcPts val="2100"/>
              </a:spcBef>
              <a:spcAft>
                <a:spcPts val="2100"/>
              </a:spcAft>
              <a:buSzPts val="1600"/>
              <a:buChar char="■"/>
              <a:defRPr sz="1600"/>
            </a:lvl9pPr>
          </a:lstStyle>
          <a:p/>
        </p:txBody>
      </p:sp>
      <p:sp>
        <p:nvSpPr>
          <p:cNvPr id="27" name="Google Shape;27;p5"/>
          <p:cNvSpPr txBox="1"/>
          <p:nvPr>
            <p:ph idx="2" type="body"/>
          </p:nvPr>
        </p:nvSpPr>
        <p:spPr>
          <a:xfrm>
            <a:off x="6443200" y="1536633"/>
            <a:ext cx="5333100" cy="4555200"/>
          </a:xfrm>
          <a:prstGeom prst="rect">
            <a:avLst/>
          </a:prstGeom>
        </p:spPr>
        <p:txBody>
          <a:bodyPr anchorCtr="0" anchor="t" bIns="121900" lIns="121900" spcFirstLastPara="1" rIns="121900" wrap="square" tIns="121900">
            <a:noAutofit/>
          </a:bodyPr>
          <a:lstStyle>
            <a:lvl1pPr indent="-349250" lvl="0" marL="457200">
              <a:spcBef>
                <a:spcPts val="0"/>
              </a:spcBef>
              <a:spcAft>
                <a:spcPts val="0"/>
              </a:spcAft>
              <a:buSzPts val="1900"/>
              <a:buChar char="●"/>
              <a:defRPr sz="1900"/>
            </a:lvl1pPr>
            <a:lvl2pPr indent="-330200" lvl="1" marL="914400">
              <a:spcBef>
                <a:spcPts val="2100"/>
              </a:spcBef>
              <a:spcAft>
                <a:spcPts val="0"/>
              </a:spcAft>
              <a:buSzPts val="1600"/>
              <a:buChar char="○"/>
              <a:defRPr sz="1600"/>
            </a:lvl2pPr>
            <a:lvl3pPr indent="-330200" lvl="2" marL="1371600">
              <a:spcBef>
                <a:spcPts val="2100"/>
              </a:spcBef>
              <a:spcAft>
                <a:spcPts val="0"/>
              </a:spcAft>
              <a:buSzPts val="1600"/>
              <a:buChar char="■"/>
              <a:defRPr sz="1600"/>
            </a:lvl3pPr>
            <a:lvl4pPr indent="-330200" lvl="3" marL="1828800">
              <a:spcBef>
                <a:spcPts val="2100"/>
              </a:spcBef>
              <a:spcAft>
                <a:spcPts val="0"/>
              </a:spcAft>
              <a:buSzPts val="1600"/>
              <a:buChar char="●"/>
              <a:defRPr sz="1600"/>
            </a:lvl4pPr>
            <a:lvl5pPr indent="-330200" lvl="4" marL="2286000">
              <a:spcBef>
                <a:spcPts val="2100"/>
              </a:spcBef>
              <a:spcAft>
                <a:spcPts val="0"/>
              </a:spcAft>
              <a:buSzPts val="1600"/>
              <a:buChar char="○"/>
              <a:defRPr sz="1600"/>
            </a:lvl5pPr>
            <a:lvl6pPr indent="-330200" lvl="5" marL="2743200">
              <a:spcBef>
                <a:spcPts val="2100"/>
              </a:spcBef>
              <a:spcAft>
                <a:spcPts val="0"/>
              </a:spcAft>
              <a:buSzPts val="1600"/>
              <a:buChar char="■"/>
              <a:defRPr sz="1600"/>
            </a:lvl6pPr>
            <a:lvl7pPr indent="-330200" lvl="6" marL="3200400">
              <a:spcBef>
                <a:spcPts val="2100"/>
              </a:spcBef>
              <a:spcAft>
                <a:spcPts val="0"/>
              </a:spcAft>
              <a:buSzPts val="1600"/>
              <a:buChar char="●"/>
              <a:defRPr sz="1600"/>
            </a:lvl7pPr>
            <a:lvl8pPr indent="-330200" lvl="7" marL="3657600">
              <a:spcBef>
                <a:spcPts val="2100"/>
              </a:spcBef>
              <a:spcAft>
                <a:spcPts val="0"/>
              </a:spcAft>
              <a:buSzPts val="1600"/>
              <a:buChar char="○"/>
              <a:defRPr sz="1600"/>
            </a:lvl8pPr>
            <a:lvl9pPr indent="-330200" lvl="8" marL="4114800">
              <a:spcBef>
                <a:spcPts val="2100"/>
              </a:spcBef>
              <a:spcAft>
                <a:spcPts val="2100"/>
              </a:spcAft>
              <a:buSzPts val="1600"/>
              <a:buChar char="■"/>
              <a:defRPr sz="1600"/>
            </a:lvl9pPr>
          </a:lstStyle>
          <a:p/>
        </p:txBody>
      </p:sp>
      <p:sp>
        <p:nvSpPr>
          <p:cNvPr id="28" name="Google Shape;28;p5"/>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415600" y="593367"/>
            <a:ext cx="11360700" cy="763500"/>
          </a:xfrm>
          <a:prstGeom prst="rect">
            <a:avLst/>
          </a:prstGeom>
        </p:spPr>
        <p:txBody>
          <a:bodyPr anchorCtr="0" anchor="t" bIns="121900" lIns="121900" spcFirstLastPara="1" rIns="121900" wrap="square" tIns="121900">
            <a:no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31" name="Google Shape;31;p6"/>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415600" y="740800"/>
            <a:ext cx="3744000" cy="1007700"/>
          </a:xfrm>
          <a:prstGeom prst="rect">
            <a:avLst/>
          </a:prstGeom>
        </p:spPr>
        <p:txBody>
          <a:bodyPr anchorCtr="0" anchor="b" bIns="121900" lIns="121900" spcFirstLastPara="1" rIns="121900" wrap="square" tIns="121900">
            <a:no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p:txBody>
      </p:sp>
      <p:sp>
        <p:nvSpPr>
          <p:cNvPr id="34" name="Google Shape;34;p7"/>
          <p:cNvSpPr txBox="1"/>
          <p:nvPr>
            <p:ph idx="1" type="body"/>
          </p:nvPr>
        </p:nvSpPr>
        <p:spPr>
          <a:xfrm>
            <a:off x="415600" y="1852800"/>
            <a:ext cx="3744000" cy="4239300"/>
          </a:xfrm>
          <a:prstGeom prst="rect">
            <a:avLst/>
          </a:prstGeom>
        </p:spPr>
        <p:txBody>
          <a:bodyPr anchorCtr="0" anchor="t" bIns="121900" lIns="121900" spcFirstLastPara="1" rIns="121900" wrap="square" tIns="121900">
            <a:noAutofit/>
          </a:bodyPr>
          <a:lstStyle>
            <a:lvl1pPr indent="-330200" lvl="0" marL="457200">
              <a:spcBef>
                <a:spcPts val="0"/>
              </a:spcBef>
              <a:spcAft>
                <a:spcPts val="0"/>
              </a:spcAft>
              <a:buSzPts val="1600"/>
              <a:buChar char="●"/>
              <a:defRPr sz="1600"/>
            </a:lvl1pPr>
            <a:lvl2pPr indent="-330200" lvl="1" marL="914400">
              <a:spcBef>
                <a:spcPts val="2100"/>
              </a:spcBef>
              <a:spcAft>
                <a:spcPts val="0"/>
              </a:spcAft>
              <a:buSzPts val="1600"/>
              <a:buChar char="○"/>
              <a:defRPr sz="1600"/>
            </a:lvl2pPr>
            <a:lvl3pPr indent="-330200" lvl="2" marL="1371600">
              <a:spcBef>
                <a:spcPts val="2100"/>
              </a:spcBef>
              <a:spcAft>
                <a:spcPts val="0"/>
              </a:spcAft>
              <a:buSzPts val="1600"/>
              <a:buChar char="■"/>
              <a:defRPr sz="1600"/>
            </a:lvl3pPr>
            <a:lvl4pPr indent="-330200" lvl="3" marL="1828800">
              <a:spcBef>
                <a:spcPts val="2100"/>
              </a:spcBef>
              <a:spcAft>
                <a:spcPts val="0"/>
              </a:spcAft>
              <a:buSzPts val="1600"/>
              <a:buChar char="●"/>
              <a:defRPr sz="1600"/>
            </a:lvl4pPr>
            <a:lvl5pPr indent="-330200" lvl="4" marL="2286000">
              <a:spcBef>
                <a:spcPts val="2100"/>
              </a:spcBef>
              <a:spcAft>
                <a:spcPts val="0"/>
              </a:spcAft>
              <a:buSzPts val="1600"/>
              <a:buChar char="○"/>
              <a:defRPr sz="1600"/>
            </a:lvl5pPr>
            <a:lvl6pPr indent="-330200" lvl="5" marL="2743200">
              <a:spcBef>
                <a:spcPts val="2100"/>
              </a:spcBef>
              <a:spcAft>
                <a:spcPts val="0"/>
              </a:spcAft>
              <a:buSzPts val="1600"/>
              <a:buChar char="■"/>
              <a:defRPr sz="1600"/>
            </a:lvl6pPr>
            <a:lvl7pPr indent="-330200" lvl="6" marL="3200400">
              <a:spcBef>
                <a:spcPts val="2100"/>
              </a:spcBef>
              <a:spcAft>
                <a:spcPts val="0"/>
              </a:spcAft>
              <a:buSzPts val="1600"/>
              <a:buChar char="●"/>
              <a:defRPr sz="1600"/>
            </a:lvl7pPr>
            <a:lvl8pPr indent="-330200" lvl="7" marL="3657600">
              <a:spcBef>
                <a:spcPts val="2100"/>
              </a:spcBef>
              <a:spcAft>
                <a:spcPts val="0"/>
              </a:spcAft>
              <a:buSzPts val="1600"/>
              <a:buChar char="○"/>
              <a:defRPr sz="1600"/>
            </a:lvl8pPr>
            <a:lvl9pPr indent="-330200" lvl="8" marL="4114800">
              <a:spcBef>
                <a:spcPts val="2100"/>
              </a:spcBef>
              <a:spcAft>
                <a:spcPts val="2100"/>
              </a:spcAft>
              <a:buSzPts val="1600"/>
              <a:buChar char="■"/>
              <a:defRPr sz="1600"/>
            </a:lvl9pPr>
          </a:lstStyle>
          <a:p/>
        </p:txBody>
      </p:sp>
      <p:sp>
        <p:nvSpPr>
          <p:cNvPr id="35" name="Google Shape;35;p7"/>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6" name="Shape 36"/>
        <p:cNvGrpSpPr/>
        <p:nvPr/>
      </p:nvGrpSpPr>
      <p:grpSpPr>
        <a:xfrm>
          <a:off x="0" y="0"/>
          <a:ext cx="0" cy="0"/>
          <a:chOff x="0" y="0"/>
          <a:chExt cx="0" cy="0"/>
        </a:xfrm>
      </p:grpSpPr>
      <p:sp>
        <p:nvSpPr>
          <p:cNvPr id="37" name="Google Shape;37;p8"/>
          <p:cNvSpPr txBox="1"/>
          <p:nvPr>
            <p:ph type="title"/>
          </p:nvPr>
        </p:nvSpPr>
        <p:spPr>
          <a:xfrm>
            <a:off x="653667" y="600200"/>
            <a:ext cx="8490300" cy="5454300"/>
          </a:xfrm>
          <a:prstGeom prst="rect">
            <a:avLst/>
          </a:prstGeom>
        </p:spPr>
        <p:txBody>
          <a:bodyPr anchorCtr="0" anchor="ctr" bIns="121900" lIns="121900" spcFirstLastPara="1" rIns="121900" wrap="square" tIns="121900">
            <a:no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p:txBody>
      </p:sp>
      <p:sp>
        <p:nvSpPr>
          <p:cNvPr id="38" name="Google Shape;38;p8"/>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 name="Google Shape;41;p9"/>
          <p:cNvSpPr txBox="1"/>
          <p:nvPr>
            <p:ph type="title"/>
          </p:nvPr>
        </p:nvSpPr>
        <p:spPr>
          <a:xfrm>
            <a:off x="354000" y="1644233"/>
            <a:ext cx="5393700" cy="1976400"/>
          </a:xfrm>
          <a:prstGeom prst="rect">
            <a:avLst/>
          </a:prstGeom>
        </p:spPr>
        <p:txBody>
          <a:bodyPr anchorCtr="0" anchor="b" bIns="121900" lIns="121900" spcFirstLastPara="1" rIns="121900" wrap="square" tIns="121900">
            <a:noAutofit/>
          </a:bodyPr>
          <a:lstStyle>
            <a:lvl1pPr lvl="0" algn="ctr">
              <a:spcBef>
                <a:spcPts val="0"/>
              </a:spcBef>
              <a:spcAft>
                <a:spcPts val="0"/>
              </a:spcAft>
              <a:buSzPts val="5600"/>
              <a:buNone/>
              <a:defRPr sz="5600"/>
            </a:lvl1pPr>
            <a:lvl2pPr lvl="1" algn="ctr">
              <a:spcBef>
                <a:spcPts val="0"/>
              </a:spcBef>
              <a:spcAft>
                <a:spcPts val="0"/>
              </a:spcAft>
              <a:buSzPts val="5600"/>
              <a:buNone/>
              <a:defRPr sz="5600"/>
            </a:lvl2pPr>
            <a:lvl3pPr lvl="2" algn="ctr">
              <a:spcBef>
                <a:spcPts val="0"/>
              </a:spcBef>
              <a:spcAft>
                <a:spcPts val="0"/>
              </a:spcAft>
              <a:buSzPts val="5600"/>
              <a:buNone/>
              <a:defRPr sz="5600"/>
            </a:lvl3pPr>
            <a:lvl4pPr lvl="3" algn="ctr">
              <a:spcBef>
                <a:spcPts val="0"/>
              </a:spcBef>
              <a:spcAft>
                <a:spcPts val="0"/>
              </a:spcAft>
              <a:buSzPts val="5600"/>
              <a:buNone/>
              <a:defRPr sz="5600"/>
            </a:lvl4pPr>
            <a:lvl5pPr lvl="4" algn="ctr">
              <a:spcBef>
                <a:spcPts val="0"/>
              </a:spcBef>
              <a:spcAft>
                <a:spcPts val="0"/>
              </a:spcAft>
              <a:buSzPts val="5600"/>
              <a:buNone/>
              <a:defRPr sz="5600"/>
            </a:lvl5pPr>
            <a:lvl6pPr lvl="5" algn="ctr">
              <a:spcBef>
                <a:spcPts val="0"/>
              </a:spcBef>
              <a:spcAft>
                <a:spcPts val="0"/>
              </a:spcAft>
              <a:buSzPts val="5600"/>
              <a:buNone/>
              <a:defRPr sz="5600"/>
            </a:lvl6pPr>
            <a:lvl7pPr lvl="6" algn="ctr">
              <a:spcBef>
                <a:spcPts val="0"/>
              </a:spcBef>
              <a:spcAft>
                <a:spcPts val="0"/>
              </a:spcAft>
              <a:buSzPts val="5600"/>
              <a:buNone/>
              <a:defRPr sz="5600"/>
            </a:lvl7pPr>
            <a:lvl8pPr lvl="7" algn="ctr">
              <a:spcBef>
                <a:spcPts val="0"/>
              </a:spcBef>
              <a:spcAft>
                <a:spcPts val="0"/>
              </a:spcAft>
              <a:buSzPts val="5600"/>
              <a:buNone/>
              <a:defRPr sz="5600"/>
            </a:lvl8pPr>
            <a:lvl9pPr lvl="8" algn="ctr">
              <a:spcBef>
                <a:spcPts val="0"/>
              </a:spcBef>
              <a:spcAft>
                <a:spcPts val="0"/>
              </a:spcAft>
              <a:buSzPts val="5600"/>
              <a:buNone/>
              <a:defRPr sz="5600"/>
            </a:lvl9pPr>
          </a:lstStyle>
          <a:p/>
        </p:txBody>
      </p:sp>
      <p:sp>
        <p:nvSpPr>
          <p:cNvPr id="42" name="Google Shape;42;p9"/>
          <p:cNvSpPr txBox="1"/>
          <p:nvPr>
            <p:ph idx="1" type="subTitle"/>
          </p:nvPr>
        </p:nvSpPr>
        <p:spPr>
          <a:xfrm>
            <a:off x="354000" y="3737433"/>
            <a:ext cx="5393700" cy="1646700"/>
          </a:xfrm>
          <a:prstGeom prst="rect">
            <a:avLst/>
          </a:prstGeom>
        </p:spPr>
        <p:txBody>
          <a:bodyPr anchorCtr="0" anchor="t" bIns="121900" lIns="121900" spcFirstLastPara="1" rIns="121900" wrap="square" tIns="12190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43" name="Google Shape;43;p9"/>
          <p:cNvSpPr txBox="1"/>
          <p:nvPr>
            <p:ph idx="2" type="body"/>
          </p:nvPr>
        </p:nvSpPr>
        <p:spPr>
          <a:xfrm>
            <a:off x="6586000" y="965433"/>
            <a:ext cx="5115900" cy="4926900"/>
          </a:xfrm>
          <a:prstGeom prst="rect">
            <a:avLst/>
          </a:prstGeom>
        </p:spPr>
        <p:txBody>
          <a:bodyPr anchorCtr="0" anchor="ctr" bIns="121900" lIns="121900" spcFirstLastPara="1" rIns="121900" wrap="square" tIns="121900">
            <a:noAutofit/>
          </a:bodyPr>
          <a:lstStyle>
            <a:lvl1pPr indent="-381000" lvl="0" marL="457200">
              <a:spcBef>
                <a:spcPts val="0"/>
              </a:spcBef>
              <a:spcAft>
                <a:spcPts val="0"/>
              </a:spcAft>
              <a:buSzPts val="2400"/>
              <a:buChar char="●"/>
              <a:defRPr/>
            </a:lvl1pPr>
            <a:lvl2pPr indent="-349250" lvl="1" marL="914400">
              <a:spcBef>
                <a:spcPts val="2100"/>
              </a:spcBef>
              <a:spcAft>
                <a:spcPts val="0"/>
              </a:spcAft>
              <a:buSzPts val="1900"/>
              <a:buChar char="○"/>
              <a:defRPr/>
            </a:lvl2pPr>
            <a:lvl3pPr indent="-349250" lvl="2" marL="1371600">
              <a:spcBef>
                <a:spcPts val="2100"/>
              </a:spcBef>
              <a:spcAft>
                <a:spcPts val="0"/>
              </a:spcAft>
              <a:buSzPts val="1900"/>
              <a:buChar char="■"/>
              <a:defRPr/>
            </a:lvl3pPr>
            <a:lvl4pPr indent="-349250" lvl="3" marL="1828800">
              <a:spcBef>
                <a:spcPts val="2100"/>
              </a:spcBef>
              <a:spcAft>
                <a:spcPts val="0"/>
              </a:spcAft>
              <a:buSzPts val="1900"/>
              <a:buChar char="●"/>
              <a:defRPr/>
            </a:lvl4pPr>
            <a:lvl5pPr indent="-349250" lvl="4" marL="2286000">
              <a:spcBef>
                <a:spcPts val="2100"/>
              </a:spcBef>
              <a:spcAft>
                <a:spcPts val="0"/>
              </a:spcAft>
              <a:buSzPts val="1900"/>
              <a:buChar char="○"/>
              <a:defRPr/>
            </a:lvl5pPr>
            <a:lvl6pPr indent="-349250" lvl="5" marL="2743200">
              <a:spcBef>
                <a:spcPts val="2100"/>
              </a:spcBef>
              <a:spcAft>
                <a:spcPts val="0"/>
              </a:spcAft>
              <a:buSzPts val="1900"/>
              <a:buChar char="■"/>
              <a:defRPr/>
            </a:lvl6pPr>
            <a:lvl7pPr indent="-349250" lvl="6" marL="3200400">
              <a:spcBef>
                <a:spcPts val="2100"/>
              </a:spcBef>
              <a:spcAft>
                <a:spcPts val="0"/>
              </a:spcAft>
              <a:buSzPts val="1900"/>
              <a:buChar char="●"/>
              <a:defRPr/>
            </a:lvl7pPr>
            <a:lvl8pPr indent="-349250" lvl="7" marL="3657600">
              <a:spcBef>
                <a:spcPts val="2100"/>
              </a:spcBef>
              <a:spcAft>
                <a:spcPts val="0"/>
              </a:spcAft>
              <a:buSzPts val="1900"/>
              <a:buChar char="○"/>
              <a:defRPr/>
            </a:lvl8pPr>
            <a:lvl9pPr indent="-349250" lvl="8" marL="4114800">
              <a:spcBef>
                <a:spcPts val="2100"/>
              </a:spcBef>
              <a:spcAft>
                <a:spcPts val="2100"/>
              </a:spcAft>
              <a:buSzPts val="1900"/>
              <a:buChar char="■"/>
              <a:defRPr/>
            </a:lvl9pPr>
          </a:lstStyle>
          <a:p/>
        </p:txBody>
      </p:sp>
      <p:sp>
        <p:nvSpPr>
          <p:cNvPr id="44" name="Google Shape;44;p9"/>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5" name="Shape 45"/>
        <p:cNvGrpSpPr/>
        <p:nvPr/>
      </p:nvGrpSpPr>
      <p:grpSpPr>
        <a:xfrm>
          <a:off x="0" y="0"/>
          <a:ext cx="0" cy="0"/>
          <a:chOff x="0" y="0"/>
          <a:chExt cx="0" cy="0"/>
        </a:xfrm>
      </p:grpSpPr>
      <p:sp>
        <p:nvSpPr>
          <p:cNvPr id="46" name="Google Shape;46;p10"/>
          <p:cNvSpPr txBox="1"/>
          <p:nvPr>
            <p:ph idx="1" type="body"/>
          </p:nvPr>
        </p:nvSpPr>
        <p:spPr>
          <a:xfrm>
            <a:off x="415600" y="5640767"/>
            <a:ext cx="7998300" cy="806700"/>
          </a:xfrm>
          <a:prstGeom prst="rect">
            <a:avLst/>
          </a:prstGeom>
        </p:spPr>
        <p:txBody>
          <a:bodyPr anchorCtr="0" anchor="ctr" bIns="121900" lIns="121900" spcFirstLastPara="1" rIns="121900" wrap="square" tIns="121900">
            <a:noAutofit/>
          </a:bodyPr>
          <a:lstStyle>
            <a:lvl1pPr indent="-228600" lvl="0" marL="457200">
              <a:lnSpc>
                <a:spcPct val="100000"/>
              </a:lnSpc>
              <a:spcBef>
                <a:spcPts val="0"/>
              </a:spcBef>
              <a:spcAft>
                <a:spcPts val="0"/>
              </a:spcAft>
              <a:buSzPts val="2400"/>
              <a:buNone/>
              <a:defRPr/>
            </a:lvl1pPr>
          </a:lstStyle>
          <a:p/>
        </p:txBody>
      </p:sp>
      <p:sp>
        <p:nvSpPr>
          <p:cNvPr id="47" name="Google Shape;47;p10"/>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1.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lvl1pPr lvl="0">
              <a:spcBef>
                <a:spcPts val="0"/>
              </a:spcBef>
              <a:spcAft>
                <a:spcPts val="0"/>
              </a:spcAft>
              <a:buClr>
                <a:schemeClr val="dk1"/>
              </a:buClr>
              <a:buSzPts val="3700"/>
              <a:buNone/>
              <a:defRPr sz="3700">
                <a:solidFill>
                  <a:schemeClr val="dk1"/>
                </a:solidFill>
              </a:defRPr>
            </a:lvl1pPr>
            <a:lvl2pPr lvl="1">
              <a:spcBef>
                <a:spcPts val="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p:txBody>
      </p:sp>
      <p:sp>
        <p:nvSpPr>
          <p:cNvPr id="11" name="Google Shape;11;p1"/>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Autofit/>
          </a:bodyPr>
          <a:lstStyle>
            <a:lvl1pPr indent="-381000" lvl="0" marL="457200">
              <a:lnSpc>
                <a:spcPct val="115000"/>
              </a:lnSpc>
              <a:spcBef>
                <a:spcPts val="0"/>
              </a:spcBef>
              <a:spcAft>
                <a:spcPts val="0"/>
              </a:spcAft>
              <a:buClr>
                <a:schemeClr val="dk2"/>
              </a:buClr>
              <a:buSzPts val="2400"/>
              <a:buChar char="●"/>
              <a:defRPr sz="2400">
                <a:solidFill>
                  <a:schemeClr val="dk2"/>
                </a:solidFill>
              </a:defRPr>
            </a:lvl1pPr>
            <a:lvl2pPr indent="-349250" lvl="1" marL="914400">
              <a:lnSpc>
                <a:spcPct val="115000"/>
              </a:lnSpc>
              <a:spcBef>
                <a:spcPts val="2100"/>
              </a:spcBef>
              <a:spcAft>
                <a:spcPts val="0"/>
              </a:spcAft>
              <a:buClr>
                <a:schemeClr val="dk2"/>
              </a:buClr>
              <a:buSzPts val="1900"/>
              <a:buChar char="○"/>
              <a:defRPr sz="1900">
                <a:solidFill>
                  <a:schemeClr val="dk2"/>
                </a:solidFill>
              </a:defRPr>
            </a:lvl2pPr>
            <a:lvl3pPr indent="-349250" lvl="2" marL="1371600">
              <a:lnSpc>
                <a:spcPct val="115000"/>
              </a:lnSpc>
              <a:spcBef>
                <a:spcPts val="2100"/>
              </a:spcBef>
              <a:spcAft>
                <a:spcPts val="0"/>
              </a:spcAft>
              <a:buClr>
                <a:schemeClr val="dk2"/>
              </a:buClr>
              <a:buSzPts val="1900"/>
              <a:buChar char="■"/>
              <a:defRPr sz="1900">
                <a:solidFill>
                  <a:schemeClr val="dk2"/>
                </a:solidFill>
              </a:defRPr>
            </a:lvl3pPr>
            <a:lvl4pPr indent="-349250" lvl="3" marL="1828800">
              <a:lnSpc>
                <a:spcPct val="115000"/>
              </a:lnSpc>
              <a:spcBef>
                <a:spcPts val="2100"/>
              </a:spcBef>
              <a:spcAft>
                <a:spcPts val="0"/>
              </a:spcAft>
              <a:buClr>
                <a:schemeClr val="dk2"/>
              </a:buClr>
              <a:buSzPts val="1900"/>
              <a:buChar char="●"/>
              <a:defRPr sz="1900">
                <a:solidFill>
                  <a:schemeClr val="dk2"/>
                </a:solidFill>
              </a:defRPr>
            </a:lvl4pPr>
            <a:lvl5pPr indent="-349250" lvl="4" marL="2286000">
              <a:lnSpc>
                <a:spcPct val="115000"/>
              </a:lnSpc>
              <a:spcBef>
                <a:spcPts val="2100"/>
              </a:spcBef>
              <a:spcAft>
                <a:spcPts val="0"/>
              </a:spcAft>
              <a:buClr>
                <a:schemeClr val="dk2"/>
              </a:buClr>
              <a:buSzPts val="1900"/>
              <a:buChar char="○"/>
              <a:defRPr sz="1900">
                <a:solidFill>
                  <a:schemeClr val="dk2"/>
                </a:solidFill>
              </a:defRPr>
            </a:lvl5pPr>
            <a:lvl6pPr indent="-349250" lvl="5" marL="2743200">
              <a:lnSpc>
                <a:spcPct val="115000"/>
              </a:lnSpc>
              <a:spcBef>
                <a:spcPts val="2100"/>
              </a:spcBef>
              <a:spcAft>
                <a:spcPts val="0"/>
              </a:spcAft>
              <a:buClr>
                <a:schemeClr val="dk2"/>
              </a:buClr>
              <a:buSzPts val="1900"/>
              <a:buChar char="■"/>
              <a:defRPr sz="1900">
                <a:solidFill>
                  <a:schemeClr val="dk2"/>
                </a:solidFill>
              </a:defRPr>
            </a:lvl6pPr>
            <a:lvl7pPr indent="-349250" lvl="6" marL="3200400">
              <a:lnSpc>
                <a:spcPct val="115000"/>
              </a:lnSpc>
              <a:spcBef>
                <a:spcPts val="2100"/>
              </a:spcBef>
              <a:spcAft>
                <a:spcPts val="0"/>
              </a:spcAft>
              <a:buClr>
                <a:schemeClr val="dk2"/>
              </a:buClr>
              <a:buSzPts val="1900"/>
              <a:buChar char="●"/>
              <a:defRPr sz="1900">
                <a:solidFill>
                  <a:schemeClr val="dk2"/>
                </a:solidFill>
              </a:defRPr>
            </a:lvl7pPr>
            <a:lvl8pPr indent="-349250" lvl="7" marL="3657600">
              <a:lnSpc>
                <a:spcPct val="115000"/>
              </a:lnSpc>
              <a:spcBef>
                <a:spcPts val="2100"/>
              </a:spcBef>
              <a:spcAft>
                <a:spcPts val="0"/>
              </a:spcAft>
              <a:buClr>
                <a:schemeClr val="dk2"/>
              </a:buClr>
              <a:buSzPts val="1900"/>
              <a:buChar char="○"/>
              <a:defRPr sz="1900">
                <a:solidFill>
                  <a:schemeClr val="dk2"/>
                </a:solidFill>
              </a:defRPr>
            </a:lvl8pPr>
            <a:lvl9pPr indent="-349250" lvl="8" marL="4114800">
              <a:lnSpc>
                <a:spcPct val="115000"/>
              </a:lnSpc>
              <a:spcBef>
                <a:spcPts val="2100"/>
              </a:spcBef>
              <a:spcAft>
                <a:spcPts val="2100"/>
              </a:spcAft>
              <a:buClr>
                <a:schemeClr val="dk2"/>
              </a:buClr>
              <a:buSzPts val="1900"/>
              <a:buChar char="■"/>
              <a:defRPr sz="1900">
                <a:solidFill>
                  <a:schemeClr val="dk2"/>
                </a:solidFill>
              </a:defRPr>
            </a:lvl9pPr>
          </a:lstStyle>
          <a:p/>
        </p:txBody>
      </p:sp>
      <p:sp>
        <p:nvSpPr>
          <p:cNvPr id="12" name="Google Shape;12;p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xml"/><Relationship Id="rId3" Type="http://schemas.openxmlformats.org/officeDocument/2006/relationships/image" Target="../media/image2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26.png"/></Relationships>
</file>

<file path=ppt/slides/_rels/slide13.xml.rels><?xml version="1.0" encoding="UTF-8" standalone="yes"?><Relationships xmlns="http://schemas.openxmlformats.org/package/2006/relationships"><Relationship Id="rId11" Type="http://schemas.openxmlformats.org/officeDocument/2006/relationships/hyperlink" Target="https://github.com/aws/aws-node-termination-handler" TargetMode="External"/><Relationship Id="rId10" Type="http://schemas.openxmlformats.org/officeDocument/2006/relationships/hyperlink" Target="https://github.com/kubernetes/autoscaler/tree/master/cluster-autoscaler" TargetMode="External"/><Relationship Id="rId13" Type="http://schemas.openxmlformats.org/officeDocument/2006/relationships/image" Target="../media/image18.png"/><Relationship Id="rId12" Type="http://schemas.openxmlformats.org/officeDocument/2006/relationships/hyperlink" Target="https://www.botkube.io/" TargetMode="External"/><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hyperlink" Target="https://github.com/hjacobs/kube-janitor" TargetMode="External"/><Relationship Id="rId5" Type="http://schemas.openxmlformats.org/officeDocument/2006/relationships/image" Target="../media/image14.png"/><Relationship Id="rId6" Type="http://schemas.openxmlformats.org/officeDocument/2006/relationships/image" Target="../media/image13.png"/><Relationship Id="rId7" Type="http://schemas.openxmlformats.org/officeDocument/2006/relationships/image" Target="../media/image15.png"/><Relationship Id="rId8" Type="http://schemas.openxmlformats.org/officeDocument/2006/relationships/image" Target="../media/image21.png"/></Relationships>
</file>

<file path=ppt/slides/_rels/slide14.xml.rels><?xml version="1.0" encoding="UTF-8" standalone="yes"?><Relationships xmlns="http://schemas.openxmlformats.org/package/2006/relationships"><Relationship Id="rId11" Type="http://schemas.openxmlformats.org/officeDocument/2006/relationships/hyperlink" Target="https://github.com/aws/aws-node-termination-handler" TargetMode="External"/><Relationship Id="rId10" Type="http://schemas.openxmlformats.org/officeDocument/2006/relationships/hyperlink" Target="https://github.com/kubernetes/autoscaler/tree/master/cluster-autoscaler" TargetMode="External"/><Relationship Id="rId13" Type="http://schemas.openxmlformats.org/officeDocument/2006/relationships/image" Target="../media/image20.png"/><Relationship Id="rId12" Type="http://schemas.openxmlformats.org/officeDocument/2006/relationships/hyperlink" Target="https://www.botkube.io/" TargetMode="External"/><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hyperlink" Target="https://github.com/hjacobs/kube-janitor" TargetMode="External"/><Relationship Id="rId5" Type="http://schemas.openxmlformats.org/officeDocument/2006/relationships/image" Target="../media/image14.png"/><Relationship Id="rId6" Type="http://schemas.openxmlformats.org/officeDocument/2006/relationships/image" Target="../media/image13.png"/><Relationship Id="rId7" Type="http://schemas.openxmlformats.org/officeDocument/2006/relationships/image" Target="../media/image15.png"/><Relationship Id="rId8" Type="http://schemas.openxmlformats.org/officeDocument/2006/relationships/image" Target="../media/image21.png"/></Relationships>
</file>

<file path=ppt/slides/_rels/slide15.xml.rels><?xml version="1.0" encoding="UTF-8" standalone="yes"?><Relationships xmlns="http://schemas.openxmlformats.org/package/2006/relationships"><Relationship Id="rId11" Type="http://schemas.openxmlformats.org/officeDocument/2006/relationships/hyperlink" Target="https://github.com/aws/aws-node-termination-handler" TargetMode="External"/><Relationship Id="rId10" Type="http://schemas.openxmlformats.org/officeDocument/2006/relationships/hyperlink" Target="https://github.com/kubernetes/autoscaler/tree/master/cluster-autoscaler" TargetMode="External"/><Relationship Id="rId13" Type="http://schemas.openxmlformats.org/officeDocument/2006/relationships/image" Target="../media/image18.png"/><Relationship Id="rId12" Type="http://schemas.openxmlformats.org/officeDocument/2006/relationships/hyperlink" Target="https://www.botkube.io/" TargetMode="External"/><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hyperlink" Target="https://github.com/hjacobs/kube-janitor" TargetMode="External"/><Relationship Id="rId5" Type="http://schemas.openxmlformats.org/officeDocument/2006/relationships/image" Target="../media/image14.png"/><Relationship Id="rId6" Type="http://schemas.openxmlformats.org/officeDocument/2006/relationships/image" Target="../media/image13.png"/><Relationship Id="rId7" Type="http://schemas.openxmlformats.org/officeDocument/2006/relationships/image" Target="../media/image15.png"/><Relationship Id="rId8" Type="http://schemas.openxmlformats.org/officeDocument/2006/relationships/image" Target="../media/image21.png"/></Relationships>
</file>

<file path=ppt/slides/_rels/slide16.xml.rels><?xml version="1.0" encoding="UTF-8" standalone="yes"?><Relationships xmlns="http://schemas.openxmlformats.org/package/2006/relationships"><Relationship Id="rId11" Type="http://schemas.openxmlformats.org/officeDocument/2006/relationships/hyperlink" Target="https://github.com/aws/aws-node-termination-handler" TargetMode="External"/><Relationship Id="rId10" Type="http://schemas.openxmlformats.org/officeDocument/2006/relationships/hyperlink" Target="https://github.com/kubernetes/autoscaler/tree/master/cluster-autoscaler" TargetMode="External"/><Relationship Id="rId13" Type="http://schemas.openxmlformats.org/officeDocument/2006/relationships/image" Target="../media/image18.png"/><Relationship Id="rId12" Type="http://schemas.openxmlformats.org/officeDocument/2006/relationships/hyperlink" Target="https://www.botkube.io/" TargetMode="External"/><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hyperlink" Target="https://github.com/hjacobs/kube-janitor" TargetMode="External"/><Relationship Id="rId5" Type="http://schemas.openxmlformats.org/officeDocument/2006/relationships/image" Target="../media/image14.png"/><Relationship Id="rId6" Type="http://schemas.openxmlformats.org/officeDocument/2006/relationships/image" Target="../media/image13.png"/><Relationship Id="rId7" Type="http://schemas.openxmlformats.org/officeDocument/2006/relationships/image" Target="../media/image15.png"/><Relationship Id="rId8" Type="http://schemas.openxmlformats.org/officeDocument/2006/relationships/image" Target="../media/image21.png"/></Relationships>
</file>

<file path=ppt/slides/_rels/slide17.xml.rels><?xml version="1.0" encoding="UTF-8" standalone="yes"?><Relationships xmlns="http://schemas.openxmlformats.org/package/2006/relationships"><Relationship Id="rId11" Type="http://schemas.openxmlformats.org/officeDocument/2006/relationships/hyperlink" Target="https://github.com/aws/aws-node-termination-handler" TargetMode="External"/><Relationship Id="rId10" Type="http://schemas.openxmlformats.org/officeDocument/2006/relationships/hyperlink" Target="https://github.com/kubernetes/autoscaler/tree/master/cluster-autoscaler" TargetMode="External"/><Relationship Id="rId13" Type="http://schemas.openxmlformats.org/officeDocument/2006/relationships/image" Target="../media/image18.png"/><Relationship Id="rId12" Type="http://schemas.openxmlformats.org/officeDocument/2006/relationships/hyperlink" Target="https://www.botkube.io/" TargetMode="External"/><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hyperlink" Target="https://github.com/hjacobs/kube-janitor" TargetMode="External"/><Relationship Id="rId5" Type="http://schemas.openxmlformats.org/officeDocument/2006/relationships/image" Target="../media/image14.png"/><Relationship Id="rId6" Type="http://schemas.openxmlformats.org/officeDocument/2006/relationships/image" Target="../media/image13.png"/><Relationship Id="rId7" Type="http://schemas.openxmlformats.org/officeDocument/2006/relationships/image" Target="../media/image15.png"/><Relationship Id="rId8"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hyperlink" Target="https://github.com/OpenGov/ephemeral.run" TargetMode="External"/><Relationship Id="rId4" Type="http://schemas.openxmlformats.org/officeDocument/2006/relationships/hyperlink" Target="https://github.com/OpenGov/front-end" TargetMode="External"/><Relationship Id="rId5" Type="http://schemas.openxmlformats.org/officeDocument/2006/relationships/image" Target="../media/image3.png"/><Relationship Id="rId6"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22.png"/><Relationship Id="rId6" Type="http://schemas.openxmlformats.org/officeDocument/2006/relationships/image" Target="../media/image24.png"/><Relationship Id="rId7"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3.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11" Type="http://schemas.openxmlformats.org/officeDocument/2006/relationships/hyperlink" Target="http://opengov.com" TargetMode="External"/><Relationship Id="rId10" Type="http://schemas.openxmlformats.org/officeDocument/2006/relationships/hyperlink" Target="http://infracloud.io" TargetMode="External"/><Relationship Id="rId13" Type="http://schemas.openxmlformats.org/officeDocument/2006/relationships/image" Target="../media/image3.png"/><Relationship Id="rId12" Type="http://schemas.openxmlformats.org/officeDocument/2006/relationships/hyperlink" Target="https://jobs.cncf.io/employers/406951-infracloud-technologies" TargetMode="External"/><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hyperlink" Target="https://ephemeral.run" TargetMode="External"/><Relationship Id="rId4" Type="http://schemas.openxmlformats.org/officeDocument/2006/relationships/hyperlink" Target="https://ephemeral.run" TargetMode="External"/><Relationship Id="rId9" Type="http://schemas.openxmlformats.org/officeDocument/2006/relationships/hyperlink" Target="http://github.com/jspiro" TargetMode="External"/><Relationship Id="rId14" Type="http://schemas.openxmlformats.org/officeDocument/2006/relationships/image" Target="../media/image2.png"/><Relationship Id="rId5" Type="http://schemas.openxmlformats.org/officeDocument/2006/relationships/hyperlink" Target="https://github.com/OpenGov/ephemeral.run" TargetMode="External"/><Relationship Id="rId6" Type="http://schemas.openxmlformats.org/officeDocument/2006/relationships/hyperlink" Target="https://github.com/infracloudio/" TargetMode="External"/><Relationship Id="rId7" Type="http://schemas.openxmlformats.org/officeDocument/2006/relationships/hyperlink" Target="http://github.com/vishal-biyani" TargetMode="External"/><Relationship Id="rId8" Type="http://schemas.openxmlformats.org/officeDocument/2006/relationships/hyperlink" Target="https://github.com/opengov/"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hyperlink" Target="https://mitchdenny.com/the-inner-loop/" TargetMode="External"/><Relationship Id="rId7" Type="http://schemas.openxmlformats.org/officeDocument/2006/relationships/image" Target="../media/image7.png"/><Relationship Id="rId8"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10.png"/><Relationship Id="rId5" Type="http://schemas.openxmlformats.org/officeDocument/2006/relationships/image" Target="../media/image9.png"/><Relationship Id="rId6" Type="http://schemas.openxmlformats.org/officeDocument/2006/relationships/image" Target="../media/image12.png"/><Relationship Id="rId7"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xml"/><Relationship Id="rId3"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xml"/><Relationship Id="rId3" Type="http://schemas.openxmlformats.org/officeDocument/2006/relationships/image" Target="../media/image23.jpg"/><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95" name="Shape 95"/>
        <p:cNvGrpSpPr/>
        <p:nvPr/>
      </p:nvGrpSpPr>
      <p:grpSpPr>
        <a:xfrm>
          <a:off x="0" y="0"/>
          <a:ext cx="0" cy="0"/>
          <a:chOff x="0" y="0"/>
          <a:chExt cx="0" cy="0"/>
        </a:xfrm>
      </p:grpSpPr>
      <p:sp>
        <p:nvSpPr>
          <p:cNvPr id="96" name="Google Shape;96;p19"/>
          <p:cNvSpPr txBox="1"/>
          <p:nvPr>
            <p:ph idx="12" type="sldNum"/>
          </p:nvPr>
        </p:nvSpPr>
        <p:spPr>
          <a:xfrm>
            <a:off x="11296610" y="6217622"/>
            <a:ext cx="731700" cy="5247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97" name="Google Shape;97;p19"/>
          <p:cNvPicPr preferRelativeResize="0"/>
          <p:nvPr/>
        </p:nvPicPr>
        <p:blipFill rotWithShape="1">
          <a:blip r:embed="rId3">
            <a:alphaModFix/>
          </a:blip>
          <a:srcRect b="0" l="0" r="0" t="0"/>
          <a:stretch/>
        </p:blipFill>
        <p:spPr>
          <a:xfrm>
            <a:off x="4977537" y="6010554"/>
            <a:ext cx="1384492" cy="303860"/>
          </a:xfrm>
          <a:prstGeom prst="rect">
            <a:avLst/>
          </a:prstGeom>
          <a:noFill/>
          <a:ln>
            <a:noFill/>
          </a:ln>
        </p:spPr>
      </p:pic>
      <p:pic>
        <p:nvPicPr>
          <p:cNvPr id="98" name="Google Shape;98;p19"/>
          <p:cNvPicPr preferRelativeResize="0"/>
          <p:nvPr/>
        </p:nvPicPr>
        <p:blipFill>
          <a:blip r:embed="rId4">
            <a:alphaModFix/>
          </a:blip>
          <a:stretch>
            <a:fillRect/>
          </a:stretch>
        </p:blipFill>
        <p:spPr>
          <a:xfrm>
            <a:off x="2445311" y="5948939"/>
            <a:ext cx="2133652" cy="427074"/>
          </a:xfrm>
          <a:prstGeom prst="rect">
            <a:avLst/>
          </a:prstGeom>
          <a:noFill/>
          <a:ln>
            <a:noFill/>
          </a:ln>
        </p:spPr>
      </p:pic>
      <p:pic>
        <p:nvPicPr>
          <p:cNvPr id="99" name="Google Shape;99;p19"/>
          <p:cNvPicPr preferRelativeResize="0"/>
          <p:nvPr/>
        </p:nvPicPr>
        <p:blipFill>
          <a:blip r:embed="rId5">
            <a:alphaModFix/>
          </a:blip>
          <a:stretch>
            <a:fillRect/>
          </a:stretch>
        </p:blipFill>
        <p:spPr>
          <a:xfrm>
            <a:off x="609600" y="1656998"/>
            <a:ext cx="8500501" cy="2081975"/>
          </a:xfrm>
          <a:prstGeom prst="rect">
            <a:avLst/>
          </a:prstGeom>
          <a:noFill/>
          <a:ln>
            <a:noFill/>
          </a:ln>
        </p:spPr>
      </p:pic>
      <p:sp>
        <p:nvSpPr>
          <p:cNvPr id="100" name="Google Shape;100;p19"/>
          <p:cNvSpPr txBox="1"/>
          <p:nvPr/>
        </p:nvSpPr>
        <p:spPr>
          <a:xfrm>
            <a:off x="2388350" y="3340569"/>
            <a:ext cx="4814100" cy="1113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US" sz="2300">
                <a:solidFill>
                  <a:schemeClr val="dk1"/>
                </a:solidFill>
                <a:latin typeface="Ubuntu"/>
                <a:ea typeface="Ubuntu"/>
                <a:cs typeface="Ubuntu"/>
                <a:sym typeface="Ubuntu"/>
              </a:rPr>
              <a:t>A full application environment</a:t>
            </a:r>
            <a:endParaRPr sz="2300">
              <a:solidFill>
                <a:schemeClr val="dk1"/>
              </a:solidFill>
              <a:latin typeface="Ubuntu"/>
              <a:ea typeface="Ubuntu"/>
              <a:cs typeface="Ubuntu"/>
              <a:sym typeface="Ubuntu"/>
            </a:endParaRPr>
          </a:p>
          <a:p>
            <a:pPr indent="0" lvl="0" marL="0" rtl="0" algn="l">
              <a:lnSpc>
                <a:spcPct val="100000"/>
              </a:lnSpc>
              <a:spcBef>
                <a:spcPts val="0"/>
              </a:spcBef>
              <a:spcAft>
                <a:spcPts val="0"/>
              </a:spcAft>
              <a:buSzPts val="1100"/>
              <a:buNone/>
            </a:pPr>
            <a:r>
              <a:rPr lang="en-US" sz="2300">
                <a:solidFill>
                  <a:schemeClr val="dk1"/>
                </a:solidFill>
                <a:latin typeface="Ubuntu"/>
                <a:ea typeface="Ubuntu"/>
                <a:cs typeface="Ubuntu"/>
                <a:sym typeface="Ubuntu"/>
              </a:rPr>
              <a:t>for every PR</a:t>
            </a:r>
            <a:endParaRPr sz="4600">
              <a:solidFill>
                <a:schemeClr val="dk1"/>
              </a:solidFill>
              <a:latin typeface="Ubuntu"/>
              <a:ea typeface="Ubuntu"/>
              <a:cs typeface="Ubuntu"/>
              <a:sym typeface="Ubuntu"/>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pic>
        <p:nvPicPr>
          <p:cNvPr id="191" name="Google Shape;191;p28"/>
          <p:cNvPicPr preferRelativeResize="0"/>
          <p:nvPr/>
        </p:nvPicPr>
        <p:blipFill>
          <a:blip r:embed="rId3">
            <a:alphaModFix/>
          </a:blip>
          <a:stretch>
            <a:fillRect/>
          </a:stretch>
        </p:blipFill>
        <p:spPr>
          <a:xfrm>
            <a:off x="3247025" y="1597200"/>
            <a:ext cx="5697948" cy="4559248"/>
          </a:xfrm>
          <a:prstGeom prst="rect">
            <a:avLst/>
          </a:prstGeom>
          <a:noFill/>
          <a:ln>
            <a:noFill/>
          </a:ln>
        </p:spPr>
      </p:pic>
      <p:sp>
        <p:nvSpPr>
          <p:cNvPr id="192" name="Google Shape;192;p28"/>
          <p:cNvSpPr txBox="1"/>
          <p:nvPr>
            <p:ph type="title"/>
          </p:nvPr>
        </p:nvSpPr>
        <p:spPr>
          <a:xfrm>
            <a:off x="765150" y="482927"/>
            <a:ext cx="10661700" cy="7509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3200"/>
              <a:buFont typeface="Arial"/>
              <a:buNone/>
            </a:pPr>
            <a:r>
              <a:rPr lang="en-US" sz="4400">
                <a:solidFill>
                  <a:srgbClr val="000000"/>
                </a:solidFill>
                <a:latin typeface="Ubuntu"/>
                <a:ea typeface="Ubuntu"/>
                <a:cs typeface="Ubuntu"/>
                <a:sym typeface="Ubuntu"/>
              </a:rPr>
              <a:t>Where we're going,</a:t>
            </a:r>
            <a:endParaRPr sz="4400">
              <a:solidFill>
                <a:srgbClr val="000000"/>
              </a:solidFill>
              <a:latin typeface="Ubuntu"/>
              <a:ea typeface="Ubuntu"/>
              <a:cs typeface="Ubuntu"/>
              <a:sym typeface="Ubuntu"/>
            </a:endParaRPr>
          </a:p>
          <a:p>
            <a:pPr indent="0" lvl="0" marL="0" marR="0" rtl="0" algn="ctr">
              <a:lnSpc>
                <a:spcPct val="100000"/>
              </a:lnSpc>
              <a:spcBef>
                <a:spcPts val="0"/>
              </a:spcBef>
              <a:spcAft>
                <a:spcPts val="0"/>
              </a:spcAft>
              <a:buClr>
                <a:schemeClr val="dk1"/>
              </a:buClr>
              <a:buSzPts val="3200"/>
              <a:buFont typeface="Arial"/>
              <a:buNone/>
            </a:pPr>
            <a:r>
              <a:rPr lang="en-US" sz="4400">
                <a:solidFill>
                  <a:srgbClr val="000000"/>
                </a:solidFill>
                <a:latin typeface="Ubuntu"/>
                <a:ea typeface="Ubuntu"/>
                <a:cs typeface="Ubuntu"/>
                <a:sym typeface="Ubuntu"/>
              </a:rPr>
              <a:t>we want </a:t>
            </a:r>
            <a:r>
              <a:rPr i="1" lang="en-US" sz="4400">
                <a:solidFill>
                  <a:srgbClr val="000000"/>
                </a:solidFill>
                <a:latin typeface="Ubuntu"/>
                <a:ea typeface="Ubuntu"/>
                <a:cs typeface="Ubuntu"/>
                <a:sym typeface="Ubuntu"/>
              </a:rPr>
              <a:t>speedboats</a:t>
            </a:r>
            <a:endParaRPr i="1" sz="4400" u="none" cap="none" strike="noStrike">
              <a:solidFill>
                <a:srgbClr val="000000"/>
              </a:solidFill>
              <a:latin typeface="Ubuntu"/>
              <a:ea typeface="Ubuntu"/>
              <a:cs typeface="Ubuntu"/>
              <a:sym typeface="Ubuntu"/>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96" name="Shape 196"/>
        <p:cNvGrpSpPr/>
        <p:nvPr/>
      </p:nvGrpSpPr>
      <p:grpSpPr>
        <a:xfrm>
          <a:off x="0" y="0"/>
          <a:ext cx="0" cy="0"/>
          <a:chOff x="0" y="0"/>
          <a:chExt cx="0" cy="0"/>
        </a:xfrm>
      </p:grpSpPr>
      <p:sp>
        <p:nvSpPr>
          <p:cNvPr id="197" name="Google Shape;197;p29"/>
          <p:cNvSpPr txBox="1"/>
          <p:nvPr>
            <p:ph idx="4294967295" type="title"/>
          </p:nvPr>
        </p:nvSpPr>
        <p:spPr>
          <a:xfrm>
            <a:off x="765150" y="2626099"/>
            <a:ext cx="10661700" cy="12234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3200"/>
              <a:buFont typeface="Arial"/>
              <a:buNone/>
            </a:pPr>
            <a:r>
              <a:rPr b="1" lang="en-US" sz="5900">
                <a:solidFill>
                  <a:srgbClr val="FFFFFF"/>
                </a:solidFill>
                <a:latin typeface="Ubuntu"/>
                <a:ea typeface="Ubuntu"/>
                <a:cs typeface="Ubuntu"/>
                <a:sym typeface="Ubuntu"/>
              </a:rPr>
              <a:t>Solution Overview</a:t>
            </a:r>
            <a:endParaRPr b="1" i="0" sz="5900" u="none" cap="none" strike="noStrike">
              <a:solidFill>
                <a:srgbClr val="FFFFFF"/>
              </a:solidFill>
              <a:latin typeface="Ubuntu"/>
              <a:ea typeface="Ubuntu"/>
              <a:cs typeface="Ubuntu"/>
              <a:sym typeface="Ubuntu"/>
            </a:endParaRPr>
          </a:p>
        </p:txBody>
      </p:sp>
      <p:pic>
        <p:nvPicPr>
          <p:cNvPr id="198" name="Google Shape;198;p29"/>
          <p:cNvPicPr preferRelativeResize="0"/>
          <p:nvPr/>
        </p:nvPicPr>
        <p:blipFill>
          <a:blip r:embed="rId3">
            <a:alphaModFix/>
          </a:blip>
          <a:stretch>
            <a:fillRect/>
          </a:stretch>
        </p:blipFill>
        <p:spPr>
          <a:xfrm>
            <a:off x="9067300" y="248525"/>
            <a:ext cx="2752927" cy="3875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02" name="Shape 202"/>
        <p:cNvGrpSpPr/>
        <p:nvPr/>
      </p:nvGrpSpPr>
      <p:grpSpPr>
        <a:xfrm>
          <a:off x="0" y="0"/>
          <a:ext cx="0" cy="0"/>
          <a:chOff x="0" y="0"/>
          <a:chExt cx="0" cy="0"/>
        </a:xfrm>
      </p:grpSpPr>
      <p:pic>
        <p:nvPicPr>
          <p:cNvPr id="203" name="Google Shape;203;p30"/>
          <p:cNvPicPr preferRelativeResize="0"/>
          <p:nvPr/>
        </p:nvPicPr>
        <p:blipFill>
          <a:blip r:embed="rId3">
            <a:alphaModFix/>
          </a:blip>
          <a:stretch>
            <a:fillRect/>
          </a:stretch>
        </p:blipFill>
        <p:spPr>
          <a:xfrm>
            <a:off x="2899225" y="1555050"/>
            <a:ext cx="6393549" cy="4795150"/>
          </a:xfrm>
          <a:prstGeom prst="rect">
            <a:avLst/>
          </a:prstGeom>
          <a:noFill/>
          <a:ln>
            <a:noFill/>
          </a:ln>
        </p:spPr>
      </p:pic>
      <p:sp>
        <p:nvSpPr>
          <p:cNvPr id="204" name="Google Shape;204;p30"/>
          <p:cNvSpPr txBox="1"/>
          <p:nvPr>
            <p:ph idx="4294967295" type="title"/>
          </p:nvPr>
        </p:nvSpPr>
        <p:spPr>
          <a:xfrm>
            <a:off x="765150" y="482927"/>
            <a:ext cx="10661700" cy="7509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3200"/>
              <a:buFont typeface="Arial"/>
              <a:buNone/>
            </a:pPr>
            <a:r>
              <a:rPr b="1" lang="en-US" sz="4400">
                <a:solidFill>
                  <a:srgbClr val="000000"/>
                </a:solidFill>
                <a:latin typeface="Ubuntu"/>
                <a:ea typeface="Ubuntu"/>
                <a:cs typeface="Ubuntu"/>
                <a:sym typeface="Ubuntu"/>
              </a:rPr>
              <a:t>It’s </a:t>
            </a:r>
            <a:r>
              <a:rPr b="1" i="1" lang="en-US" sz="4400">
                <a:solidFill>
                  <a:srgbClr val="000000"/>
                </a:solidFill>
                <a:latin typeface="Ubuntu"/>
                <a:ea typeface="Ubuntu"/>
                <a:cs typeface="Ubuntu"/>
                <a:sym typeface="Ubuntu"/>
              </a:rPr>
              <a:t>not</a:t>
            </a:r>
            <a:r>
              <a:rPr b="1" lang="en-US" sz="4400">
                <a:solidFill>
                  <a:srgbClr val="000000"/>
                </a:solidFill>
                <a:latin typeface="Ubuntu"/>
                <a:ea typeface="Ubuntu"/>
                <a:cs typeface="Ubuntu"/>
                <a:sym typeface="Ubuntu"/>
              </a:rPr>
              <a:t> just skaffolding</a:t>
            </a:r>
            <a:endParaRPr b="1" i="0" sz="4400" u="none" cap="none" strike="noStrike">
              <a:solidFill>
                <a:srgbClr val="000000"/>
              </a:solidFill>
              <a:latin typeface="Ubuntu"/>
              <a:ea typeface="Ubuntu"/>
              <a:cs typeface="Ubuntu"/>
              <a:sym typeface="Ubuntu"/>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08" name="Shape 208"/>
        <p:cNvGrpSpPr/>
        <p:nvPr/>
      </p:nvGrpSpPr>
      <p:grpSpPr>
        <a:xfrm>
          <a:off x="0" y="0"/>
          <a:ext cx="0" cy="0"/>
          <a:chOff x="0" y="0"/>
          <a:chExt cx="0" cy="0"/>
        </a:xfrm>
      </p:grpSpPr>
      <p:pic>
        <p:nvPicPr>
          <p:cNvPr id="209" name="Google Shape;209;p31"/>
          <p:cNvPicPr preferRelativeResize="0"/>
          <p:nvPr/>
        </p:nvPicPr>
        <p:blipFill rotWithShape="1">
          <a:blip r:embed="rId3">
            <a:alphaModFix/>
          </a:blip>
          <a:srcRect b="0" l="0" r="0" t="0"/>
          <a:stretch/>
        </p:blipFill>
        <p:spPr>
          <a:xfrm>
            <a:off x="10197924" y="6438554"/>
            <a:ext cx="1384492" cy="303860"/>
          </a:xfrm>
          <a:prstGeom prst="rect">
            <a:avLst/>
          </a:prstGeom>
          <a:noFill/>
          <a:ln>
            <a:noFill/>
          </a:ln>
        </p:spPr>
      </p:pic>
      <p:pic>
        <p:nvPicPr>
          <p:cNvPr id="210" name="Google Shape;210;p31"/>
          <p:cNvPicPr preferRelativeResize="0"/>
          <p:nvPr/>
        </p:nvPicPr>
        <p:blipFill>
          <a:blip r:embed="rId4">
            <a:alphaModFix/>
          </a:blip>
          <a:stretch>
            <a:fillRect/>
          </a:stretch>
        </p:blipFill>
        <p:spPr>
          <a:xfrm>
            <a:off x="7908374" y="6376939"/>
            <a:ext cx="2133652" cy="427074"/>
          </a:xfrm>
          <a:prstGeom prst="rect">
            <a:avLst/>
          </a:prstGeom>
          <a:noFill/>
          <a:ln>
            <a:noFill/>
          </a:ln>
        </p:spPr>
      </p:pic>
      <p:sp>
        <p:nvSpPr>
          <p:cNvPr id="211" name="Google Shape;211;p31"/>
          <p:cNvSpPr/>
          <p:nvPr/>
        </p:nvSpPr>
        <p:spPr>
          <a:xfrm>
            <a:off x="3865650" y="1665650"/>
            <a:ext cx="5176800" cy="4637100"/>
          </a:xfrm>
          <a:prstGeom prst="roundRect">
            <a:avLst>
              <a:gd fmla="val 2818" name="adj"/>
            </a:avLst>
          </a:prstGeom>
          <a:noFill/>
          <a:ln cap="flat" cmpd="sng" w="28575">
            <a:solidFill>
              <a:srgbClr val="D8D8D8"/>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US" sz="1200">
                <a:latin typeface="Raleway Thin"/>
                <a:ea typeface="Raleway Thin"/>
                <a:cs typeface="Raleway Thin"/>
                <a:sym typeface="Raleway Thin"/>
              </a:rPr>
              <a:t>Kubernetes Cluster</a:t>
            </a:r>
            <a:endParaRPr sz="1200">
              <a:latin typeface="Raleway Thin"/>
              <a:ea typeface="Raleway Thin"/>
              <a:cs typeface="Raleway Thin"/>
              <a:sym typeface="Raleway Thin"/>
            </a:endParaRPr>
          </a:p>
        </p:txBody>
      </p:sp>
      <p:pic>
        <p:nvPicPr>
          <p:cNvPr id="212" name="Google Shape;212;p31"/>
          <p:cNvPicPr preferRelativeResize="0"/>
          <p:nvPr/>
        </p:nvPicPr>
        <p:blipFill>
          <a:blip r:embed="rId5">
            <a:alphaModFix/>
          </a:blip>
          <a:stretch>
            <a:fillRect/>
          </a:stretch>
        </p:blipFill>
        <p:spPr>
          <a:xfrm>
            <a:off x="8505489" y="1554559"/>
            <a:ext cx="259495" cy="250800"/>
          </a:xfrm>
          <a:prstGeom prst="rect">
            <a:avLst/>
          </a:prstGeom>
          <a:noFill/>
          <a:ln>
            <a:noFill/>
          </a:ln>
        </p:spPr>
      </p:pic>
      <p:grpSp>
        <p:nvGrpSpPr>
          <p:cNvPr id="213" name="Google Shape;213;p31"/>
          <p:cNvGrpSpPr/>
          <p:nvPr/>
        </p:nvGrpSpPr>
        <p:grpSpPr>
          <a:xfrm>
            <a:off x="8547512" y="3594964"/>
            <a:ext cx="940800" cy="555300"/>
            <a:chOff x="8730757" y="3518764"/>
            <a:chExt cx="940800" cy="555300"/>
          </a:xfrm>
        </p:grpSpPr>
        <p:sp>
          <p:nvSpPr>
            <p:cNvPr id="214" name="Google Shape;214;p31"/>
            <p:cNvSpPr/>
            <p:nvPr/>
          </p:nvSpPr>
          <p:spPr>
            <a:xfrm>
              <a:off x="8730757" y="3518764"/>
              <a:ext cx="940800" cy="555300"/>
            </a:xfrm>
            <a:prstGeom prst="rect">
              <a:avLst/>
            </a:prstGeom>
            <a:solidFill>
              <a:srgbClr val="FFFFFF"/>
            </a:solidFill>
            <a:ln cap="flat" cmpd="sng" w="19050">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5" name="Google Shape;215;p31"/>
            <p:cNvPicPr preferRelativeResize="0"/>
            <p:nvPr/>
          </p:nvPicPr>
          <p:blipFill>
            <a:blip r:embed="rId6">
              <a:alphaModFix/>
            </a:blip>
            <a:stretch>
              <a:fillRect/>
            </a:stretch>
          </p:blipFill>
          <p:spPr>
            <a:xfrm>
              <a:off x="8881046" y="3689427"/>
              <a:ext cx="640308" cy="213928"/>
            </a:xfrm>
            <a:prstGeom prst="rect">
              <a:avLst/>
            </a:prstGeom>
            <a:noFill/>
            <a:ln>
              <a:noFill/>
            </a:ln>
          </p:spPr>
        </p:pic>
      </p:grpSp>
      <p:sp>
        <p:nvSpPr>
          <p:cNvPr id="216" name="Google Shape;216;p31"/>
          <p:cNvSpPr txBox="1"/>
          <p:nvPr/>
        </p:nvSpPr>
        <p:spPr>
          <a:xfrm>
            <a:off x="1432780" y="2203175"/>
            <a:ext cx="681000" cy="303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latin typeface="Raleway Thin"/>
                <a:ea typeface="Raleway Thin"/>
                <a:cs typeface="Raleway Thin"/>
                <a:sym typeface="Raleway Thin"/>
              </a:rPr>
              <a:t>Dev1</a:t>
            </a:r>
            <a:endParaRPr sz="1000">
              <a:latin typeface="Raleway Thin"/>
              <a:ea typeface="Raleway Thin"/>
              <a:cs typeface="Raleway Thin"/>
              <a:sym typeface="Raleway Thin"/>
            </a:endParaRPr>
          </a:p>
        </p:txBody>
      </p:sp>
      <p:cxnSp>
        <p:nvCxnSpPr>
          <p:cNvPr id="217" name="Google Shape;217;p31"/>
          <p:cNvCxnSpPr>
            <a:stCxn id="218" idx="3"/>
            <a:endCxn id="219" idx="1"/>
          </p:cNvCxnSpPr>
          <p:nvPr/>
        </p:nvCxnSpPr>
        <p:spPr>
          <a:xfrm flipH="1" rot="10800000">
            <a:off x="2204364" y="2766989"/>
            <a:ext cx="2110800" cy="10200"/>
          </a:xfrm>
          <a:prstGeom prst="straightConnector1">
            <a:avLst/>
          </a:prstGeom>
          <a:noFill/>
          <a:ln cap="flat" cmpd="sng" w="19050">
            <a:solidFill>
              <a:srgbClr val="D8D8D8"/>
            </a:solidFill>
            <a:prstDash val="solid"/>
            <a:round/>
            <a:headEnd len="med" w="med" type="none"/>
            <a:tailEnd len="med" w="med" type="none"/>
          </a:ln>
        </p:spPr>
      </p:cxnSp>
      <p:sp>
        <p:nvSpPr>
          <p:cNvPr id="220" name="Google Shape;220;p31"/>
          <p:cNvSpPr txBox="1"/>
          <p:nvPr/>
        </p:nvSpPr>
        <p:spPr>
          <a:xfrm>
            <a:off x="2879000" y="2758964"/>
            <a:ext cx="982800" cy="21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800">
                <a:latin typeface="Inconsolata Regular"/>
                <a:ea typeface="Inconsolata Regular"/>
                <a:cs typeface="Inconsolata Regular"/>
                <a:sym typeface="Inconsolata Regular"/>
              </a:rPr>
              <a:t>$ </a:t>
            </a:r>
            <a:r>
              <a:rPr lang="en-US" sz="800">
                <a:solidFill>
                  <a:schemeClr val="dk1"/>
                </a:solidFill>
                <a:latin typeface="Inconsolata Regular"/>
                <a:ea typeface="Inconsolata Regular"/>
                <a:cs typeface="Inconsolata Regular"/>
                <a:sym typeface="Inconsolata Regular"/>
              </a:rPr>
              <a:t>ephemeral</a:t>
            </a:r>
            <a:r>
              <a:rPr lang="en-US" sz="800">
                <a:latin typeface="Inconsolata Regular"/>
                <a:ea typeface="Inconsolata Regular"/>
                <a:cs typeface="Inconsolata Regular"/>
                <a:sym typeface="Inconsolata Regular"/>
              </a:rPr>
              <a:t> dev</a:t>
            </a:r>
            <a:endParaRPr sz="800">
              <a:latin typeface="Inconsolata Regular"/>
              <a:ea typeface="Inconsolata Regular"/>
              <a:cs typeface="Inconsolata Regular"/>
              <a:sym typeface="Inconsolata Regular"/>
            </a:endParaRPr>
          </a:p>
        </p:txBody>
      </p:sp>
      <p:sp>
        <p:nvSpPr>
          <p:cNvPr id="221" name="Google Shape;221;p31"/>
          <p:cNvSpPr txBox="1"/>
          <p:nvPr/>
        </p:nvSpPr>
        <p:spPr>
          <a:xfrm>
            <a:off x="2300600" y="2562164"/>
            <a:ext cx="982800" cy="21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800">
                <a:latin typeface="Inconsolata Regular"/>
                <a:ea typeface="Inconsolata Regular"/>
                <a:cs typeface="Inconsolata Regular"/>
                <a:sym typeface="Inconsolata Regular"/>
              </a:rPr>
              <a:t>$ ephemeral run</a:t>
            </a:r>
            <a:endParaRPr sz="800">
              <a:latin typeface="Inconsolata Regular"/>
              <a:ea typeface="Inconsolata Regular"/>
              <a:cs typeface="Inconsolata Regular"/>
              <a:sym typeface="Inconsolata Regular"/>
            </a:endParaRPr>
          </a:p>
        </p:txBody>
      </p:sp>
      <p:grpSp>
        <p:nvGrpSpPr>
          <p:cNvPr id="222" name="Google Shape;222;p31"/>
          <p:cNvGrpSpPr/>
          <p:nvPr/>
        </p:nvGrpSpPr>
        <p:grpSpPr>
          <a:xfrm>
            <a:off x="4315164" y="2272439"/>
            <a:ext cx="3250500" cy="989100"/>
            <a:chOff x="4142200" y="2251875"/>
            <a:chExt cx="3250500" cy="989100"/>
          </a:xfrm>
        </p:grpSpPr>
        <p:sp>
          <p:nvSpPr>
            <p:cNvPr id="219" name="Google Shape;219;p31"/>
            <p:cNvSpPr/>
            <p:nvPr/>
          </p:nvSpPr>
          <p:spPr>
            <a:xfrm>
              <a:off x="4142200" y="2251875"/>
              <a:ext cx="3250500" cy="989100"/>
            </a:xfrm>
            <a:prstGeom prst="roundRect">
              <a:avLst>
                <a:gd fmla="val 11291" name="adj"/>
              </a:avLst>
            </a:prstGeom>
            <a:noFill/>
            <a:ln cap="flat" cmpd="sng" w="19050">
              <a:solidFill>
                <a:srgbClr val="F2F2F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US" sz="800">
                  <a:latin typeface="Raleway Thin"/>
                  <a:ea typeface="Raleway Thin"/>
                  <a:cs typeface="Raleway Thin"/>
                  <a:sym typeface="Raleway Thin"/>
                </a:rPr>
                <a:t>namespace-dev1-ephemeral</a:t>
              </a:r>
              <a:endParaRPr sz="800">
                <a:latin typeface="Raleway Thin"/>
                <a:ea typeface="Raleway Thin"/>
                <a:cs typeface="Raleway Thin"/>
                <a:sym typeface="Raleway Thin"/>
              </a:endParaRPr>
            </a:p>
          </p:txBody>
        </p:sp>
        <p:sp>
          <p:nvSpPr>
            <p:cNvPr id="223" name="Google Shape;223;p31"/>
            <p:cNvSpPr/>
            <p:nvPr/>
          </p:nvSpPr>
          <p:spPr>
            <a:xfrm>
              <a:off x="4271688" y="2652155"/>
              <a:ext cx="504090" cy="470718"/>
            </a:xfrm>
            <a:prstGeom prst="flowChartDocument">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900">
                  <a:latin typeface="Raleway"/>
                  <a:ea typeface="Raleway"/>
                  <a:cs typeface="Raleway"/>
                  <a:sym typeface="Raleway"/>
                </a:rPr>
                <a:t>App1</a:t>
              </a:r>
              <a:endParaRPr sz="900">
                <a:latin typeface="Raleway"/>
                <a:ea typeface="Raleway"/>
                <a:cs typeface="Raleway"/>
                <a:sym typeface="Raleway"/>
              </a:endParaRPr>
            </a:p>
          </p:txBody>
        </p:sp>
        <p:sp>
          <p:nvSpPr>
            <p:cNvPr id="224" name="Google Shape;224;p31"/>
            <p:cNvSpPr/>
            <p:nvPr/>
          </p:nvSpPr>
          <p:spPr>
            <a:xfrm>
              <a:off x="4960975" y="2652155"/>
              <a:ext cx="504090" cy="470718"/>
            </a:xfrm>
            <a:prstGeom prst="flowChartDocument">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900">
                  <a:latin typeface="Raleway"/>
                  <a:ea typeface="Raleway"/>
                  <a:cs typeface="Raleway"/>
                  <a:sym typeface="Raleway"/>
                </a:rPr>
                <a:t>App2</a:t>
              </a:r>
              <a:endParaRPr sz="900">
                <a:latin typeface="Raleway"/>
                <a:ea typeface="Raleway"/>
                <a:cs typeface="Raleway"/>
                <a:sym typeface="Raleway"/>
              </a:endParaRPr>
            </a:p>
          </p:txBody>
        </p:sp>
        <p:sp>
          <p:nvSpPr>
            <p:cNvPr id="225" name="Google Shape;225;p31"/>
            <p:cNvSpPr/>
            <p:nvPr/>
          </p:nvSpPr>
          <p:spPr>
            <a:xfrm>
              <a:off x="6418193" y="2722484"/>
              <a:ext cx="783900" cy="250800"/>
            </a:xfrm>
            <a:prstGeom prst="roundRect">
              <a:avLst>
                <a:gd fmla="val 11291" name="adj"/>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900">
                  <a:latin typeface="Raleway"/>
                  <a:ea typeface="Raleway"/>
                  <a:cs typeface="Raleway"/>
                  <a:sym typeface="Raleway"/>
                </a:rPr>
                <a:t>Postgres</a:t>
              </a:r>
              <a:endParaRPr sz="900">
                <a:latin typeface="Raleway"/>
                <a:ea typeface="Raleway"/>
                <a:cs typeface="Raleway"/>
                <a:sym typeface="Raleway"/>
              </a:endParaRPr>
            </a:p>
          </p:txBody>
        </p:sp>
        <p:sp>
          <p:nvSpPr>
            <p:cNvPr id="226" name="Google Shape;226;p31"/>
            <p:cNvSpPr/>
            <p:nvPr/>
          </p:nvSpPr>
          <p:spPr>
            <a:xfrm>
              <a:off x="5670826" y="2652155"/>
              <a:ext cx="504090" cy="470718"/>
            </a:xfrm>
            <a:prstGeom prst="flowChartDocument">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900">
                  <a:latin typeface="Raleway"/>
                  <a:ea typeface="Raleway"/>
                  <a:cs typeface="Raleway"/>
                  <a:sym typeface="Raleway"/>
                </a:rPr>
                <a:t>App3</a:t>
              </a:r>
              <a:endParaRPr sz="900">
                <a:latin typeface="Raleway"/>
                <a:ea typeface="Raleway"/>
                <a:cs typeface="Raleway"/>
                <a:sym typeface="Raleway"/>
              </a:endParaRPr>
            </a:p>
          </p:txBody>
        </p:sp>
      </p:grpSp>
      <p:pic>
        <p:nvPicPr>
          <p:cNvPr id="227" name="Google Shape;227;p31"/>
          <p:cNvPicPr preferRelativeResize="0"/>
          <p:nvPr/>
        </p:nvPicPr>
        <p:blipFill>
          <a:blip r:embed="rId7">
            <a:alphaModFix/>
          </a:blip>
          <a:stretch>
            <a:fillRect/>
          </a:stretch>
        </p:blipFill>
        <p:spPr>
          <a:xfrm>
            <a:off x="8008639" y="1536510"/>
            <a:ext cx="392825" cy="286888"/>
          </a:xfrm>
          <a:prstGeom prst="rect">
            <a:avLst/>
          </a:prstGeom>
          <a:noFill/>
          <a:ln>
            <a:noFill/>
          </a:ln>
        </p:spPr>
      </p:pic>
      <p:cxnSp>
        <p:nvCxnSpPr>
          <p:cNvPr id="228" name="Google Shape;228;p31"/>
          <p:cNvCxnSpPr>
            <a:stCxn id="229" idx="3"/>
            <a:endCxn id="230" idx="1"/>
          </p:cNvCxnSpPr>
          <p:nvPr/>
        </p:nvCxnSpPr>
        <p:spPr>
          <a:xfrm>
            <a:off x="2172753" y="3955468"/>
            <a:ext cx="2695200" cy="6000"/>
          </a:xfrm>
          <a:prstGeom prst="straightConnector1">
            <a:avLst/>
          </a:prstGeom>
          <a:noFill/>
          <a:ln cap="flat" cmpd="sng" w="19050">
            <a:solidFill>
              <a:srgbClr val="D8D8D8"/>
            </a:solidFill>
            <a:prstDash val="solid"/>
            <a:round/>
            <a:headEnd len="med" w="med" type="none"/>
            <a:tailEnd len="med" w="med" type="none"/>
          </a:ln>
        </p:spPr>
      </p:cxnSp>
      <p:pic>
        <p:nvPicPr>
          <p:cNvPr id="229" name="Google Shape;229;p31"/>
          <p:cNvPicPr preferRelativeResize="0"/>
          <p:nvPr/>
        </p:nvPicPr>
        <p:blipFill>
          <a:blip r:embed="rId8">
            <a:alphaModFix/>
          </a:blip>
          <a:stretch>
            <a:fillRect/>
          </a:stretch>
        </p:blipFill>
        <p:spPr>
          <a:xfrm>
            <a:off x="741080" y="3793240"/>
            <a:ext cx="1431673" cy="324458"/>
          </a:xfrm>
          <a:prstGeom prst="rect">
            <a:avLst/>
          </a:prstGeom>
          <a:noFill/>
          <a:ln>
            <a:noFill/>
          </a:ln>
        </p:spPr>
      </p:pic>
      <p:sp>
        <p:nvSpPr>
          <p:cNvPr id="231" name="Google Shape;231;p31"/>
          <p:cNvSpPr txBox="1"/>
          <p:nvPr/>
        </p:nvSpPr>
        <p:spPr>
          <a:xfrm>
            <a:off x="2650400" y="3726823"/>
            <a:ext cx="982800" cy="21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800">
                <a:latin typeface="Inconsolata Regular"/>
                <a:ea typeface="Inconsolata Regular"/>
                <a:cs typeface="Inconsolata Regular"/>
                <a:sym typeface="Inconsolata Regular"/>
              </a:rPr>
              <a:t>$ </a:t>
            </a:r>
            <a:r>
              <a:rPr lang="en-US" sz="800">
                <a:solidFill>
                  <a:schemeClr val="dk1"/>
                </a:solidFill>
                <a:latin typeface="Inconsolata Regular"/>
                <a:ea typeface="Inconsolata Regular"/>
                <a:cs typeface="Inconsolata Regular"/>
                <a:sym typeface="Inconsolata Regular"/>
              </a:rPr>
              <a:t>ephemeral</a:t>
            </a:r>
            <a:r>
              <a:rPr lang="en-US" sz="800">
                <a:latin typeface="Inconsolata Regular"/>
                <a:ea typeface="Inconsolata Regular"/>
                <a:cs typeface="Inconsolata Regular"/>
                <a:sym typeface="Inconsolata Regular"/>
              </a:rPr>
              <a:t> run</a:t>
            </a:r>
            <a:endParaRPr sz="800">
              <a:latin typeface="Inconsolata Regular"/>
              <a:ea typeface="Inconsolata Regular"/>
              <a:cs typeface="Inconsolata Regular"/>
              <a:sym typeface="Inconsolata Regular"/>
            </a:endParaRPr>
          </a:p>
        </p:txBody>
      </p:sp>
      <p:grpSp>
        <p:nvGrpSpPr>
          <p:cNvPr id="232" name="Google Shape;232;p31"/>
          <p:cNvGrpSpPr/>
          <p:nvPr/>
        </p:nvGrpSpPr>
        <p:grpSpPr>
          <a:xfrm>
            <a:off x="3982400" y="4731425"/>
            <a:ext cx="4897200" cy="1407900"/>
            <a:chOff x="3982400" y="4579025"/>
            <a:chExt cx="4897200" cy="1407900"/>
          </a:xfrm>
        </p:grpSpPr>
        <p:sp>
          <p:nvSpPr>
            <p:cNvPr id="233" name="Google Shape;233;p31"/>
            <p:cNvSpPr/>
            <p:nvPr/>
          </p:nvSpPr>
          <p:spPr>
            <a:xfrm>
              <a:off x="3982400" y="4579025"/>
              <a:ext cx="4897200" cy="1407900"/>
            </a:xfrm>
            <a:prstGeom prst="roundRect">
              <a:avLst>
                <a:gd fmla="val 6978" name="adj"/>
              </a:avLst>
            </a:prstGeom>
            <a:noFill/>
            <a:ln cap="flat" cmpd="sng" w="19050">
              <a:solidFill>
                <a:srgbClr val="D8D8D8"/>
              </a:solidFill>
              <a:prstDash val="solid"/>
              <a:round/>
              <a:headEnd len="sm" w="sm" type="none"/>
              <a:tailEnd len="sm" w="sm" type="none"/>
            </a:ln>
          </p:spPr>
          <p:txBody>
            <a:bodyPr anchorCtr="0" anchor="b" bIns="91425" lIns="91425" spcFirstLastPara="1" rIns="91425" wrap="square" tIns="0">
              <a:noAutofit/>
            </a:bodyPr>
            <a:lstStyle/>
            <a:p>
              <a:pPr indent="0" lvl="0" marL="0" rtl="0" algn="l">
                <a:spcBef>
                  <a:spcPts val="0"/>
                </a:spcBef>
                <a:spcAft>
                  <a:spcPts val="0"/>
                </a:spcAft>
                <a:buNone/>
              </a:pPr>
              <a:r>
                <a:t/>
              </a:r>
              <a:endParaRPr sz="1000">
                <a:latin typeface="Raleway Thin"/>
                <a:ea typeface="Raleway Thin"/>
                <a:cs typeface="Raleway Thin"/>
                <a:sym typeface="Raleway Thin"/>
              </a:endParaRPr>
            </a:p>
            <a:p>
              <a:pPr indent="0" lvl="0" marL="0" rtl="0" algn="l">
                <a:spcBef>
                  <a:spcPts val="0"/>
                </a:spcBef>
                <a:spcAft>
                  <a:spcPts val="0"/>
                </a:spcAft>
                <a:buNone/>
              </a:pPr>
              <a:r>
                <a:t/>
              </a:r>
              <a:endParaRPr sz="1000">
                <a:latin typeface="Raleway Thin"/>
                <a:ea typeface="Raleway Thin"/>
                <a:cs typeface="Raleway Thin"/>
                <a:sym typeface="Raleway Thin"/>
              </a:endParaRPr>
            </a:p>
            <a:p>
              <a:pPr indent="0" lvl="0" marL="0" rtl="0" algn="l">
                <a:spcBef>
                  <a:spcPts val="0"/>
                </a:spcBef>
                <a:spcAft>
                  <a:spcPts val="0"/>
                </a:spcAft>
                <a:buNone/>
              </a:pPr>
              <a:r>
                <a:t/>
              </a:r>
              <a:endParaRPr sz="1000">
                <a:latin typeface="Raleway Thin"/>
                <a:ea typeface="Raleway Thin"/>
                <a:cs typeface="Raleway Thin"/>
                <a:sym typeface="Raleway Thin"/>
              </a:endParaRPr>
            </a:p>
            <a:p>
              <a:pPr indent="0" lvl="0" marL="0" rtl="0" algn="l">
                <a:spcBef>
                  <a:spcPts val="0"/>
                </a:spcBef>
                <a:spcAft>
                  <a:spcPts val="0"/>
                </a:spcAft>
                <a:buNone/>
              </a:pPr>
              <a:r>
                <a:t/>
              </a:r>
              <a:endParaRPr sz="1000">
                <a:latin typeface="Raleway Thin"/>
                <a:ea typeface="Raleway Thin"/>
                <a:cs typeface="Raleway Thin"/>
                <a:sym typeface="Raleway Thin"/>
              </a:endParaRPr>
            </a:p>
            <a:p>
              <a:pPr indent="0" lvl="0" marL="0" rtl="0" algn="l">
                <a:spcBef>
                  <a:spcPts val="0"/>
                </a:spcBef>
                <a:spcAft>
                  <a:spcPts val="0"/>
                </a:spcAft>
                <a:buNone/>
              </a:pPr>
              <a:r>
                <a:rPr lang="en-US" sz="1000">
                  <a:latin typeface="Raleway Thin"/>
                  <a:ea typeface="Raleway Thin"/>
                  <a:cs typeface="Raleway Thin"/>
                  <a:sym typeface="Raleway Thin"/>
                </a:rPr>
                <a:t>Cluster Manager</a:t>
              </a:r>
              <a:endParaRPr sz="1000">
                <a:latin typeface="Raleway Thin"/>
                <a:ea typeface="Raleway Thin"/>
                <a:cs typeface="Raleway Thin"/>
                <a:sym typeface="Raleway Thin"/>
              </a:endParaRPr>
            </a:p>
          </p:txBody>
        </p:sp>
        <p:sp>
          <p:nvSpPr>
            <p:cNvPr id="234" name="Google Shape;234;p31"/>
            <p:cNvSpPr/>
            <p:nvPr/>
          </p:nvSpPr>
          <p:spPr>
            <a:xfrm>
              <a:off x="4112625" y="4708173"/>
              <a:ext cx="2133600" cy="419700"/>
            </a:xfrm>
            <a:prstGeom prst="roundRect">
              <a:avLst>
                <a:gd fmla="val 11291" name="adj"/>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700">
                  <a:latin typeface="Raleway"/>
                  <a:ea typeface="Raleway"/>
                  <a:cs typeface="Raleway"/>
                  <a:sym typeface="Raleway"/>
                </a:rPr>
                <a:t>Cleanup Controller (</a:t>
              </a:r>
              <a:r>
                <a:rPr lang="en-US" sz="700" u="sng">
                  <a:solidFill>
                    <a:srgbClr val="0563C1"/>
                  </a:solidFill>
                  <a:latin typeface="Raleway"/>
                  <a:ea typeface="Raleway"/>
                  <a:cs typeface="Raleway"/>
                  <a:sym typeface="Raleway"/>
                  <a:hlinkClick r:id="rId9">
                    <a:extLst>
                      <a:ext uri="{A12FA001-AC4F-418D-AE19-62706E023703}">
                        <ahyp:hlinkClr val="tx"/>
                      </a:ext>
                    </a:extLst>
                  </a:hlinkClick>
                </a:rPr>
                <a:t>https://github.com/hjacobs/kube-janitor</a:t>
              </a:r>
              <a:r>
                <a:rPr lang="en-US" sz="700">
                  <a:latin typeface="Raleway"/>
                  <a:ea typeface="Raleway"/>
                  <a:cs typeface="Raleway"/>
                  <a:sym typeface="Raleway"/>
                </a:rPr>
                <a:t>)</a:t>
              </a:r>
              <a:endParaRPr sz="700">
                <a:latin typeface="Raleway"/>
                <a:ea typeface="Raleway"/>
                <a:cs typeface="Raleway"/>
                <a:sym typeface="Raleway"/>
              </a:endParaRPr>
            </a:p>
          </p:txBody>
        </p:sp>
        <p:sp>
          <p:nvSpPr>
            <p:cNvPr id="235" name="Google Shape;235;p31"/>
            <p:cNvSpPr/>
            <p:nvPr/>
          </p:nvSpPr>
          <p:spPr>
            <a:xfrm>
              <a:off x="6303525" y="4708223"/>
              <a:ext cx="2486100" cy="419700"/>
            </a:xfrm>
            <a:prstGeom prst="roundRect">
              <a:avLst>
                <a:gd fmla="val 11291" name="adj"/>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US" sz="700">
                  <a:latin typeface="Raleway"/>
                  <a:ea typeface="Raleway"/>
                  <a:cs typeface="Raleway"/>
                  <a:sym typeface="Raleway"/>
                </a:rPr>
                <a:t>Cluster Autoscaler (</a:t>
              </a:r>
              <a:r>
                <a:rPr lang="en-US" sz="700" u="sng">
                  <a:solidFill>
                    <a:srgbClr val="0563C1"/>
                  </a:solidFill>
                  <a:latin typeface="Raleway"/>
                  <a:ea typeface="Raleway"/>
                  <a:cs typeface="Raleway"/>
                  <a:sym typeface="Raleway"/>
                  <a:hlinkClick r:id="rId10">
                    <a:extLst>
                      <a:ext uri="{A12FA001-AC4F-418D-AE19-62706E023703}">
                        <ahyp:hlinkClr val="tx"/>
                      </a:ext>
                    </a:extLst>
                  </a:hlinkClick>
                </a:rPr>
                <a:t>https://github.com/kubernetes/autoscaler/tree/master/cluster-autoscaler</a:t>
              </a:r>
              <a:r>
                <a:rPr lang="en-US" sz="700">
                  <a:latin typeface="Raleway"/>
                  <a:ea typeface="Raleway"/>
                  <a:cs typeface="Raleway"/>
                  <a:sym typeface="Raleway"/>
                </a:rPr>
                <a:t>)</a:t>
              </a:r>
              <a:endParaRPr sz="700">
                <a:latin typeface="Raleway"/>
                <a:ea typeface="Raleway"/>
                <a:cs typeface="Raleway"/>
                <a:sym typeface="Raleway"/>
              </a:endParaRPr>
            </a:p>
          </p:txBody>
        </p:sp>
        <p:sp>
          <p:nvSpPr>
            <p:cNvPr id="236" name="Google Shape;236;p31"/>
            <p:cNvSpPr/>
            <p:nvPr/>
          </p:nvSpPr>
          <p:spPr>
            <a:xfrm>
              <a:off x="4112624" y="5200381"/>
              <a:ext cx="2807100" cy="419700"/>
            </a:xfrm>
            <a:prstGeom prst="roundRect">
              <a:avLst>
                <a:gd fmla="val 11291" name="adj"/>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700">
                  <a:latin typeface="Raleway"/>
                  <a:ea typeface="Raleway"/>
                  <a:cs typeface="Raleway"/>
                  <a:sym typeface="Raleway"/>
                </a:rPr>
                <a:t>Spot Instance Manager (</a:t>
              </a:r>
              <a:r>
                <a:rPr lang="en-US" sz="700" u="sng">
                  <a:solidFill>
                    <a:srgbClr val="0563C1"/>
                  </a:solidFill>
                  <a:latin typeface="Raleway"/>
                  <a:ea typeface="Raleway"/>
                  <a:cs typeface="Raleway"/>
                  <a:sym typeface="Raleway"/>
                  <a:hlinkClick r:id="rId11">
                    <a:extLst>
                      <a:ext uri="{A12FA001-AC4F-418D-AE19-62706E023703}">
                        <ahyp:hlinkClr val="tx"/>
                      </a:ext>
                    </a:extLst>
                  </a:hlinkClick>
                </a:rPr>
                <a:t>https://github.com/aws/aws-node-termination-handler</a:t>
              </a:r>
              <a:r>
                <a:rPr lang="en-US" sz="700">
                  <a:latin typeface="Raleway"/>
                  <a:ea typeface="Raleway"/>
                  <a:cs typeface="Raleway"/>
                  <a:sym typeface="Raleway"/>
                </a:rPr>
                <a:t>)</a:t>
              </a:r>
              <a:endParaRPr sz="700">
                <a:latin typeface="Raleway"/>
                <a:ea typeface="Raleway"/>
                <a:cs typeface="Raleway"/>
                <a:sym typeface="Raleway"/>
              </a:endParaRPr>
            </a:p>
          </p:txBody>
        </p:sp>
        <p:sp>
          <p:nvSpPr>
            <p:cNvPr id="237" name="Google Shape;237;p31"/>
            <p:cNvSpPr/>
            <p:nvPr/>
          </p:nvSpPr>
          <p:spPr>
            <a:xfrm>
              <a:off x="7006449" y="5200381"/>
              <a:ext cx="1783200" cy="419700"/>
            </a:xfrm>
            <a:prstGeom prst="roundRect">
              <a:avLst>
                <a:gd fmla="val 11291" name="adj"/>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700">
                  <a:latin typeface="Raleway"/>
                  <a:ea typeface="Raleway"/>
                  <a:cs typeface="Raleway"/>
                  <a:sym typeface="Raleway"/>
                </a:rPr>
                <a:t>BotKube</a:t>
              </a:r>
              <a:endParaRPr sz="700">
                <a:latin typeface="Raleway"/>
                <a:ea typeface="Raleway"/>
                <a:cs typeface="Raleway"/>
                <a:sym typeface="Raleway"/>
              </a:endParaRPr>
            </a:p>
            <a:p>
              <a:pPr indent="0" lvl="0" marL="0" rtl="0" algn="l">
                <a:spcBef>
                  <a:spcPts val="0"/>
                </a:spcBef>
                <a:spcAft>
                  <a:spcPts val="0"/>
                </a:spcAft>
                <a:buNone/>
              </a:pPr>
              <a:r>
                <a:rPr lang="en-US" sz="700">
                  <a:latin typeface="Raleway"/>
                  <a:ea typeface="Raleway"/>
                  <a:cs typeface="Raleway"/>
                  <a:sym typeface="Raleway"/>
                </a:rPr>
                <a:t> (</a:t>
              </a:r>
              <a:r>
                <a:rPr lang="en-US" sz="700" u="sng">
                  <a:solidFill>
                    <a:srgbClr val="0563C1"/>
                  </a:solidFill>
                  <a:latin typeface="Raleway"/>
                  <a:ea typeface="Raleway"/>
                  <a:cs typeface="Raleway"/>
                  <a:sym typeface="Raleway"/>
                  <a:hlinkClick r:id="rId12">
                    <a:extLst>
                      <a:ext uri="{A12FA001-AC4F-418D-AE19-62706E023703}">
                        <ahyp:hlinkClr val="tx"/>
                      </a:ext>
                    </a:extLst>
                  </a:hlinkClick>
                </a:rPr>
                <a:t>https://www.botkube.io/</a:t>
              </a:r>
              <a:r>
                <a:rPr lang="en-US" sz="700" u="sng">
                  <a:solidFill>
                    <a:srgbClr val="0563C1"/>
                  </a:solidFill>
                  <a:latin typeface="Raleway"/>
                  <a:ea typeface="Raleway"/>
                  <a:cs typeface="Raleway"/>
                  <a:sym typeface="Raleway"/>
                </a:rPr>
                <a:t> </a:t>
              </a:r>
              <a:r>
                <a:rPr lang="en-US" sz="700">
                  <a:latin typeface="Raleway"/>
                  <a:ea typeface="Raleway"/>
                  <a:cs typeface="Raleway"/>
                  <a:sym typeface="Raleway"/>
                </a:rPr>
                <a:t>)</a:t>
              </a:r>
              <a:endParaRPr sz="700">
                <a:latin typeface="Raleway"/>
                <a:ea typeface="Raleway"/>
                <a:cs typeface="Raleway"/>
                <a:sym typeface="Raleway"/>
              </a:endParaRPr>
            </a:p>
          </p:txBody>
        </p:sp>
      </p:grpSp>
      <p:grpSp>
        <p:nvGrpSpPr>
          <p:cNvPr id="238" name="Google Shape;238;p31"/>
          <p:cNvGrpSpPr/>
          <p:nvPr/>
        </p:nvGrpSpPr>
        <p:grpSpPr>
          <a:xfrm>
            <a:off x="9573750" y="1420143"/>
            <a:ext cx="1853100" cy="1888800"/>
            <a:chOff x="9788500" y="1502393"/>
            <a:chExt cx="1853100" cy="1888800"/>
          </a:xfrm>
        </p:grpSpPr>
        <p:sp>
          <p:nvSpPr>
            <p:cNvPr id="239" name="Google Shape;239;p31"/>
            <p:cNvSpPr/>
            <p:nvPr/>
          </p:nvSpPr>
          <p:spPr>
            <a:xfrm>
              <a:off x="9788500" y="1502393"/>
              <a:ext cx="1853100" cy="1888800"/>
            </a:xfrm>
            <a:prstGeom prst="roundRect">
              <a:avLst>
                <a:gd fmla="val 16667" name="adj"/>
              </a:avLst>
            </a:prstGeom>
            <a:noFill/>
            <a:ln cap="flat" cmpd="sng" w="19050">
              <a:solidFill>
                <a:srgbClr val="D8D8D8"/>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rPr lang="en-US" sz="1000">
                  <a:latin typeface="Raleway Thin"/>
                  <a:ea typeface="Raleway Thin"/>
                  <a:cs typeface="Raleway Thin"/>
                  <a:sym typeface="Raleway Thin"/>
                </a:rPr>
                <a:t>Platform Tools</a:t>
              </a:r>
              <a:endParaRPr sz="1000">
                <a:latin typeface="Raleway Thin"/>
                <a:ea typeface="Raleway Thin"/>
                <a:cs typeface="Raleway Thin"/>
                <a:sym typeface="Raleway Thin"/>
              </a:endParaRPr>
            </a:p>
          </p:txBody>
        </p:sp>
        <p:sp>
          <p:nvSpPr>
            <p:cNvPr id="240" name="Google Shape;240;p31"/>
            <p:cNvSpPr/>
            <p:nvPr/>
          </p:nvSpPr>
          <p:spPr>
            <a:xfrm>
              <a:off x="10011279" y="2225268"/>
              <a:ext cx="1358700" cy="324300"/>
            </a:xfrm>
            <a:prstGeom prst="roundRect">
              <a:avLst>
                <a:gd fmla="val 11291" name="adj"/>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latin typeface="Raleway"/>
                  <a:ea typeface="Raleway"/>
                  <a:cs typeface="Raleway"/>
                  <a:sym typeface="Raleway"/>
                </a:rPr>
                <a:t>Route 53</a:t>
              </a:r>
              <a:endParaRPr sz="1000">
                <a:latin typeface="Raleway"/>
                <a:ea typeface="Raleway"/>
                <a:cs typeface="Raleway"/>
                <a:sym typeface="Raleway"/>
              </a:endParaRPr>
            </a:p>
          </p:txBody>
        </p:sp>
        <p:sp>
          <p:nvSpPr>
            <p:cNvPr id="241" name="Google Shape;241;p31"/>
            <p:cNvSpPr/>
            <p:nvPr/>
          </p:nvSpPr>
          <p:spPr>
            <a:xfrm>
              <a:off x="10011270" y="1754558"/>
              <a:ext cx="1358700" cy="419700"/>
            </a:xfrm>
            <a:prstGeom prst="roundRect">
              <a:avLst>
                <a:gd fmla="val 11291" name="adj"/>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latin typeface="Raleway"/>
                  <a:ea typeface="Raleway"/>
                  <a:cs typeface="Raleway"/>
                  <a:sym typeface="Raleway"/>
                </a:rPr>
                <a:t>AWS Certificate Manager</a:t>
              </a:r>
              <a:endParaRPr sz="1000">
                <a:latin typeface="Raleway"/>
                <a:ea typeface="Raleway"/>
                <a:cs typeface="Raleway"/>
                <a:sym typeface="Raleway"/>
              </a:endParaRPr>
            </a:p>
          </p:txBody>
        </p:sp>
        <p:sp>
          <p:nvSpPr>
            <p:cNvPr id="242" name="Google Shape;242;p31"/>
            <p:cNvSpPr/>
            <p:nvPr/>
          </p:nvSpPr>
          <p:spPr>
            <a:xfrm>
              <a:off x="10011275" y="2600568"/>
              <a:ext cx="1358700" cy="324300"/>
            </a:xfrm>
            <a:prstGeom prst="roundRect">
              <a:avLst>
                <a:gd fmla="val 11291" name="adj"/>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latin typeface="Raleway"/>
                  <a:ea typeface="Raleway"/>
                  <a:cs typeface="Raleway"/>
                  <a:sym typeface="Raleway"/>
                </a:rPr>
                <a:t>S3 Buckets</a:t>
              </a:r>
              <a:endParaRPr sz="1000">
                <a:latin typeface="Raleway"/>
                <a:ea typeface="Raleway"/>
                <a:cs typeface="Raleway"/>
                <a:sym typeface="Raleway"/>
              </a:endParaRPr>
            </a:p>
          </p:txBody>
        </p:sp>
      </p:grpSp>
      <p:sp>
        <p:nvSpPr>
          <p:cNvPr id="243" name="Google Shape;243;p31"/>
          <p:cNvSpPr txBox="1"/>
          <p:nvPr>
            <p:ph idx="4294967295" type="title"/>
          </p:nvPr>
        </p:nvSpPr>
        <p:spPr>
          <a:xfrm>
            <a:off x="765150" y="482927"/>
            <a:ext cx="10661700" cy="7509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3200"/>
              <a:buFont typeface="Arial"/>
              <a:buNone/>
            </a:pPr>
            <a:r>
              <a:rPr b="1" lang="en-US" sz="4400">
                <a:solidFill>
                  <a:srgbClr val="000000"/>
                </a:solidFill>
                <a:latin typeface="Ubuntu"/>
                <a:ea typeface="Ubuntu"/>
                <a:cs typeface="Ubuntu"/>
                <a:sym typeface="Ubuntu"/>
              </a:rPr>
              <a:t>Solution Overview</a:t>
            </a:r>
            <a:endParaRPr b="1" i="0" sz="4400" u="none" cap="none" strike="noStrike">
              <a:solidFill>
                <a:srgbClr val="000000"/>
              </a:solidFill>
              <a:latin typeface="Ubuntu"/>
              <a:ea typeface="Ubuntu"/>
              <a:cs typeface="Ubuntu"/>
              <a:sym typeface="Ubuntu"/>
            </a:endParaRPr>
          </a:p>
        </p:txBody>
      </p:sp>
      <p:grpSp>
        <p:nvGrpSpPr>
          <p:cNvPr id="244" name="Google Shape;244;p31"/>
          <p:cNvGrpSpPr/>
          <p:nvPr/>
        </p:nvGrpSpPr>
        <p:grpSpPr>
          <a:xfrm>
            <a:off x="10042036" y="4229371"/>
            <a:ext cx="1347900" cy="1804500"/>
            <a:chOff x="9962900" y="3731050"/>
            <a:chExt cx="1347900" cy="1804500"/>
          </a:xfrm>
        </p:grpSpPr>
        <p:sp>
          <p:nvSpPr>
            <p:cNvPr id="245" name="Google Shape;245;p31"/>
            <p:cNvSpPr/>
            <p:nvPr/>
          </p:nvSpPr>
          <p:spPr>
            <a:xfrm>
              <a:off x="9962900" y="3731050"/>
              <a:ext cx="1347900" cy="1804500"/>
            </a:xfrm>
            <a:prstGeom prst="roundRect">
              <a:avLst>
                <a:gd fmla="val 16667" name="adj"/>
              </a:avLst>
            </a:prstGeom>
            <a:noFill/>
            <a:ln cap="flat" cmpd="sng" w="19050">
              <a:solidFill>
                <a:srgbClr val="D8D8D8"/>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rPr lang="en-US" sz="1000">
                  <a:latin typeface="Raleway Thin"/>
                  <a:ea typeface="Raleway Thin"/>
                  <a:cs typeface="Raleway Thin"/>
                  <a:sym typeface="Raleway Thin"/>
                </a:rPr>
                <a:t>Supporting Tools</a:t>
              </a:r>
              <a:endParaRPr sz="1000">
                <a:latin typeface="Raleway Thin"/>
                <a:ea typeface="Raleway Thin"/>
                <a:cs typeface="Raleway Thin"/>
                <a:sym typeface="Raleway Thin"/>
              </a:endParaRPr>
            </a:p>
          </p:txBody>
        </p:sp>
        <p:sp>
          <p:nvSpPr>
            <p:cNvPr id="246" name="Google Shape;246;p31"/>
            <p:cNvSpPr/>
            <p:nvPr/>
          </p:nvSpPr>
          <p:spPr>
            <a:xfrm>
              <a:off x="10139827" y="3914312"/>
              <a:ext cx="982800" cy="324300"/>
            </a:xfrm>
            <a:prstGeom prst="roundRect">
              <a:avLst>
                <a:gd fmla="val 11291" name="adj"/>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latin typeface="Raleway"/>
                  <a:ea typeface="Raleway"/>
                  <a:cs typeface="Raleway"/>
                  <a:sym typeface="Raleway"/>
                </a:rPr>
                <a:t>Okta</a:t>
              </a:r>
              <a:endParaRPr sz="1000">
                <a:latin typeface="Raleway"/>
                <a:ea typeface="Raleway"/>
                <a:cs typeface="Raleway"/>
                <a:sym typeface="Raleway"/>
              </a:endParaRPr>
            </a:p>
          </p:txBody>
        </p:sp>
        <p:sp>
          <p:nvSpPr>
            <p:cNvPr id="247" name="Google Shape;247;p31"/>
            <p:cNvSpPr/>
            <p:nvPr/>
          </p:nvSpPr>
          <p:spPr>
            <a:xfrm>
              <a:off x="10139830" y="4335480"/>
              <a:ext cx="982800" cy="324300"/>
            </a:xfrm>
            <a:prstGeom prst="roundRect">
              <a:avLst>
                <a:gd fmla="val 11291" name="adj"/>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latin typeface="Raleway"/>
                  <a:ea typeface="Raleway"/>
                  <a:cs typeface="Raleway"/>
                  <a:sym typeface="Raleway"/>
                </a:rPr>
                <a:t>DockerHub</a:t>
              </a:r>
              <a:endParaRPr sz="1000">
                <a:latin typeface="Raleway"/>
                <a:ea typeface="Raleway"/>
                <a:cs typeface="Raleway"/>
                <a:sym typeface="Raleway"/>
              </a:endParaRPr>
            </a:p>
          </p:txBody>
        </p:sp>
        <p:sp>
          <p:nvSpPr>
            <p:cNvPr id="248" name="Google Shape;248;p31"/>
            <p:cNvSpPr/>
            <p:nvPr/>
          </p:nvSpPr>
          <p:spPr>
            <a:xfrm>
              <a:off x="10145455" y="4756667"/>
              <a:ext cx="982800" cy="324300"/>
            </a:xfrm>
            <a:prstGeom prst="roundRect">
              <a:avLst>
                <a:gd fmla="val 11291" name="adj"/>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latin typeface="Raleway"/>
                  <a:ea typeface="Raleway"/>
                  <a:cs typeface="Raleway"/>
                  <a:sym typeface="Raleway"/>
                </a:rPr>
                <a:t>SumoLogic</a:t>
              </a:r>
              <a:endParaRPr sz="1000">
                <a:latin typeface="Raleway"/>
                <a:ea typeface="Raleway"/>
                <a:cs typeface="Raleway"/>
                <a:sym typeface="Raleway"/>
              </a:endParaRPr>
            </a:p>
          </p:txBody>
        </p:sp>
      </p:grpSp>
      <p:grpSp>
        <p:nvGrpSpPr>
          <p:cNvPr id="249" name="Google Shape;249;p31"/>
          <p:cNvGrpSpPr/>
          <p:nvPr/>
        </p:nvGrpSpPr>
        <p:grpSpPr>
          <a:xfrm>
            <a:off x="1220986" y="4631002"/>
            <a:ext cx="1347900" cy="1804500"/>
            <a:chOff x="9962900" y="3731050"/>
            <a:chExt cx="1347900" cy="1804500"/>
          </a:xfrm>
        </p:grpSpPr>
        <p:sp>
          <p:nvSpPr>
            <p:cNvPr id="250" name="Google Shape;250;p31"/>
            <p:cNvSpPr/>
            <p:nvPr/>
          </p:nvSpPr>
          <p:spPr>
            <a:xfrm>
              <a:off x="9962900" y="3731050"/>
              <a:ext cx="1347900" cy="1804500"/>
            </a:xfrm>
            <a:prstGeom prst="roundRect">
              <a:avLst>
                <a:gd fmla="val 16667" name="adj"/>
              </a:avLst>
            </a:prstGeom>
            <a:noFill/>
            <a:ln cap="flat" cmpd="sng" w="19050">
              <a:solidFill>
                <a:srgbClr val="D8D8D8"/>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rPr lang="en-US" sz="1000">
                  <a:latin typeface="Raleway Thin"/>
                  <a:ea typeface="Raleway Thin"/>
                  <a:cs typeface="Raleway Thin"/>
                  <a:sym typeface="Raleway Thin"/>
                </a:rPr>
                <a:t>Dev Orchestrator</a:t>
              </a:r>
              <a:endParaRPr sz="1000">
                <a:latin typeface="Raleway Thin"/>
                <a:ea typeface="Raleway Thin"/>
                <a:cs typeface="Raleway Thin"/>
                <a:sym typeface="Raleway Thin"/>
              </a:endParaRPr>
            </a:p>
          </p:txBody>
        </p:sp>
        <p:sp>
          <p:nvSpPr>
            <p:cNvPr id="251" name="Google Shape;251;p31"/>
            <p:cNvSpPr/>
            <p:nvPr/>
          </p:nvSpPr>
          <p:spPr>
            <a:xfrm>
              <a:off x="10139827" y="3914312"/>
              <a:ext cx="982800" cy="324300"/>
            </a:xfrm>
            <a:prstGeom prst="roundRect">
              <a:avLst>
                <a:gd fmla="val 11291" name="adj"/>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latin typeface="Raleway"/>
                  <a:ea typeface="Raleway"/>
                  <a:cs typeface="Raleway"/>
                  <a:sym typeface="Raleway"/>
                </a:rPr>
                <a:t>Skaffold</a:t>
              </a:r>
              <a:endParaRPr sz="1000">
                <a:latin typeface="Raleway"/>
                <a:ea typeface="Raleway"/>
                <a:cs typeface="Raleway"/>
                <a:sym typeface="Raleway"/>
              </a:endParaRPr>
            </a:p>
          </p:txBody>
        </p:sp>
        <p:sp>
          <p:nvSpPr>
            <p:cNvPr id="252" name="Google Shape;252;p31"/>
            <p:cNvSpPr/>
            <p:nvPr/>
          </p:nvSpPr>
          <p:spPr>
            <a:xfrm>
              <a:off x="10139830" y="4335480"/>
              <a:ext cx="982800" cy="324300"/>
            </a:xfrm>
            <a:prstGeom prst="roundRect">
              <a:avLst>
                <a:gd fmla="val 11291" name="adj"/>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latin typeface="Raleway"/>
                  <a:ea typeface="Raleway"/>
                  <a:cs typeface="Raleway"/>
                  <a:sym typeface="Raleway"/>
                </a:rPr>
                <a:t>Helm</a:t>
              </a:r>
              <a:endParaRPr sz="1000">
                <a:latin typeface="Raleway"/>
                <a:ea typeface="Raleway"/>
                <a:cs typeface="Raleway"/>
                <a:sym typeface="Raleway"/>
              </a:endParaRPr>
            </a:p>
          </p:txBody>
        </p:sp>
        <p:sp>
          <p:nvSpPr>
            <p:cNvPr id="253" name="Google Shape;253;p31"/>
            <p:cNvSpPr/>
            <p:nvPr/>
          </p:nvSpPr>
          <p:spPr>
            <a:xfrm>
              <a:off x="10145455" y="4756667"/>
              <a:ext cx="982800" cy="324300"/>
            </a:xfrm>
            <a:prstGeom prst="roundRect">
              <a:avLst>
                <a:gd fmla="val 11291" name="adj"/>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latin typeface="Raleway"/>
                  <a:ea typeface="Raleway"/>
                  <a:cs typeface="Raleway"/>
                  <a:sym typeface="Raleway"/>
                </a:rPr>
                <a:t>Terraform</a:t>
              </a:r>
              <a:endParaRPr sz="1000">
                <a:latin typeface="Raleway"/>
                <a:ea typeface="Raleway"/>
                <a:cs typeface="Raleway"/>
                <a:sym typeface="Raleway"/>
              </a:endParaRPr>
            </a:p>
          </p:txBody>
        </p:sp>
      </p:grpSp>
      <p:grpSp>
        <p:nvGrpSpPr>
          <p:cNvPr id="254" name="Google Shape;254;p31"/>
          <p:cNvGrpSpPr/>
          <p:nvPr/>
        </p:nvGrpSpPr>
        <p:grpSpPr>
          <a:xfrm>
            <a:off x="4867863" y="3466734"/>
            <a:ext cx="3250500" cy="989400"/>
            <a:chOff x="4390100" y="3415325"/>
            <a:chExt cx="3250500" cy="989400"/>
          </a:xfrm>
        </p:grpSpPr>
        <p:sp>
          <p:nvSpPr>
            <p:cNvPr id="230" name="Google Shape;230;p31"/>
            <p:cNvSpPr/>
            <p:nvPr/>
          </p:nvSpPr>
          <p:spPr>
            <a:xfrm>
              <a:off x="4390100" y="3415325"/>
              <a:ext cx="3250500" cy="989400"/>
            </a:xfrm>
            <a:prstGeom prst="roundRect">
              <a:avLst>
                <a:gd fmla="val 11291" name="adj"/>
              </a:avLst>
            </a:prstGeom>
            <a:noFill/>
            <a:ln cap="flat" cmpd="sng" w="19050">
              <a:solidFill>
                <a:srgbClr val="F2F2F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US" sz="800">
                  <a:latin typeface="Raleway Thin"/>
                  <a:ea typeface="Raleway Thin"/>
                  <a:cs typeface="Raleway Thin"/>
                  <a:sym typeface="Raleway Thin"/>
                </a:rPr>
                <a:t>namespace-PR-ephemeral</a:t>
              </a:r>
              <a:endParaRPr sz="800">
                <a:latin typeface="Raleway Thin"/>
                <a:ea typeface="Raleway Thin"/>
                <a:cs typeface="Raleway Thin"/>
                <a:sym typeface="Raleway Thin"/>
              </a:endParaRPr>
            </a:p>
          </p:txBody>
        </p:sp>
        <p:sp>
          <p:nvSpPr>
            <p:cNvPr id="255" name="Google Shape;255;p31"/>
            <p:cNvSpPr/>
            <p:nvPr/>
          </p:nvSpPr>
          <p:spPr>
            <a:xfrm>
              <a:off x="4516613" y="3794879"/>
              <a:ext cx="504090" cy="470718"/>
            </a:xfrm>
            <a:prstGeom prst="flowChartDocument">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900">
                  <a:latin typeface="Raleway"/>
                  <a:ea typeface="Raleway"/>
                  <a:cs typeface="Raleway"/>
                  <a:sym typeface="Raleway"/>
                </a:rPr>
                <a:t>App1</a:t>
              </a:r>
              <a:endParaRPr sz="900">
                <a:latin typeface="Raleway"/>
                <a:ea typeface="Raleway"/>
                <a:cs typeface="Raleway"/>
                <a:sym typeface="Raleway"/>
              </a:endParaRPr>
            </a:p>
          </p:txBody>
        </p:sp>
        <p:sp>
          <p:nvSpPr>
            <p:cNvPr id="256" name="Google Shape;256;p31"/>
            <p:cNvSpPr/>
            <p:nvPr/>
          </p:nvSpPr>
          <p:spPr>
            <a:xfrm>
              <a:off x="5205900" y="3794879"/>
              <a:ext cx="504090" cy="470718"/>
            </a:xfrm>
            <a:prstGeom prst="flowChartDocument">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900">
                  <a:latin typeface="Raleway"/>
                  <a:ea typeface="Raleway"/>
                  <a:cs typeface="Raleway"/>
                  <a:sym typeface="Raleway"/>
                </a:rPr>
                <a:t>App2</a:t>
              </a:r>
              <a:endParaRPr sz="900">
                <a:latin typeface="Raleway"/>
                <a:ea typeface="Raleway"/>
                <a:cs typeface="Raleway"/>
                <a:sym typeface="Raleway"/>
              </a:endParaRPr>
            </a:p>
          </p:txBody>
        </p:sp>
        <p:sp>
          <p:nvSpPr>
            <p:cNvPr id="257" name="Google Shape;257;p31"/>
            <p:cNvSpPr/>
            <p:nvPr/>
          </p:nvSpPr>
          <p:spPr>
            <a:xfrm>
              <a:off x="6663118" y="3865208"/>
              <a:ext cx="783900" cy="250800"/>
            </a:xfrm>
            <a:prstGeom prst="roundRect">
              <a:avLst>
                <a:gd fmla="val 11291" name="adj"/>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900">
                  <a:latin typeface="Raleway"/>
                  <a:ea typeface="Raleway"/>
                  <a:cs typeface="Raleway"/>
                  <a:sym typeface="Raleway"/>
                </a:rPr>
                <a:t>Postgres</a:t>
              </a:r>
              <a:endParaRPr sz="900">
                <a:latin typeface="Raleway"/>
                <a:ea typeface="Raleway"/>
                <a:cs typeface="Raleway"/>
                <a:sym typeface="Raleway"/>
              </a:endParaRPr>
            </a:p>
          </p:txBody>
        </p:sp>
        <p:sp>
          <p:nvSpPr>
            <p:cNvPr id="258" name="Google Shape;258;p31"/>
            <p:cNvSpPr/>
            <p:nvPr/>
          </p:nvSpPr>
          <p:spPr>
            <a:xfrm>
              <a:off x="5915751" y="3794879"/>
              <a:ext cx="504090" cy="470718"/>
            </a:xfrm>
            <a:prstGeom prst="flowChartDocument">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900">
                  <a:latin typeface="Raleway"/>
                  <a:ea typeface="Raleway"/>
                  <a:cs typeface="Raleway"/>
                  <a:sym typeface="Raleway"/>
                </a:rPr>
                <a:t>App3</a:t>
              </a:r>
              <a:endParaRPr sz="900">
                <a:latin typeface="Raleway"/>
                <a:ea typeface="Raleway"/>
                <a:cs typeface="Raleway"/>
                <a:sym typeface="Raleway"/>
              </a:endParaRPr>
            </a:p>
          </p:txBody>
        </p:sp>
      </p:grpSp>
      <p:pic>
        <p:nvPicPr>
          <p:cNvPr id="259" name="Google Shape;259;p31"/>
          <p:cNvPicPr preferRelativeResize="0"/>
          <p:nvPr/>
        </p:nvPicPr>
        <p:blipFill>
          <a:blip r:embed="rId13">
            <a:alphaModFix/>
          </a:blip>
          <a:stretch>
            <a:fillRect/>
          </a:stretch>
        </p:blipFill>
        <p:spPr>
          <a:xfrm>
            <a:off x="1432781" y="2474478"/>
            <a:ext cx="681000" cy="60534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63" name="Shape 263"/>
        <p:cNvGrpSpPr/>
        <p:nvPr/>
      </p:nvGrpSpPr>
      <p:grpSpPr>
        <a:xfrm>
          <a:off x="0" y="0"/>
          <a:ext cx="0" cy="0"/>
          <a:chOff x="0" y="0"/>
          <a:chExt cx="0" cy="0"/>
        </a:xfrm>
      </p:grpSpPr>
      <p:pic>
        <p:nvPicPr>
          <p:cNvPr id="264" name="Google Shape;264;p32"/>
          <p:cNvPicPr preferRelativeResize="0"/>
          <p:nvPr/>
        </p:nvPicPr>
        <p:blipFill rotWithShape="1">
          <a:blip r:embed="rId3">
            <a:alphaModFix/>
          </a:blip>
          <a:srcRect b="0" l="0" r="0" t="0"/>
          <a:stretch/>
        </p:blipFill>
        <p:spPr>
          <a:xfrm>
            <a:off x="10197924" y="6438554"/>
            <a:ext cx="1384492" cy="303860"/>
          </a:xfrm>
          <a:prstGeom prst="rect">
            <a:avLst/>
          </a:prstGeom>
          <a:noFill/>
          <a:ln>
            <a:noFill/>
          </a:ln>
        </p:spPr>
      </p:pic>
      <p:pic>
        <p:nvPicPr>
          <p:cNvPr id="265" name="Google Shape;265;p32"/>
          <p:cNvPicPr preferRelativeResize="0"/>
          <p:nvPr/>
        </p:nvPicPr>
        <p:blipFill>
          <a:blip r:embed="rId4">
            <a:alphaModFix/>
          </a:blip>
          <a:stretch>
            <a:fillRect/>
          </a:stretch>
        </p:blipFill>
        <p:spPr>
          <a:xfrm>
            <a:off x="7908374" y="6376939"/>
            <a:ext cx="2133652" cy="427074"/>
          </a:xfrm>
          <a:prstGeom prst="rect">
            <a:avLst/>
          </a:prstGeom>
          <a:noFill/>
          <a:ln>
            <a:noFill/>
          </a:ln>
        </p:spPr>
      </p:pic>
      <p:sp>
        <p:nvSpPr>
          <p:cNvPr id="266" name="Google Shape;266;p32"/>
          <p:cNvSpPr txBox="1"/>
          <p:nvPr>
            <p:ph idx="4294967295" type="title"/>
          </p:nvPr>
        </p:nvSpPr>
        <p:spPr>
          <a:xfrm>
            <a:off x="765150" y="482927"/>
            <a:ext cx="10661700" cy="7509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3200"/>
              <a:buFont typeface="Arial"/>
              <a:buNone/>
            </a:pPr>
            <a:r>
              <a:rPr b="1" lang="en-US" sz="4400">
                <a:solidFill>
                  <a:srgbClr val="000000"/>
                </a:solidFill>
                <a:latin typeface="Ubuntu"/>
                <a:ea typeface="Ubuntu"/>
                <a:cs typeface="Ubuntu"/>
                <a:sym typeface="Ubuntu"/>
              </a:rPr>
              <a:t>Solution Overview</a:t>
            </a:r>
            <a:endParaRPr b="1" i="0" sz="4400" u="none" cap="none" strike="noStrike">
              <a:solidFill>
                <a:srgbClr val="000000"/>
              </a:solidFill>
              <a:latin typeface="Ubuntu"/>
              <a:ea typeface="Ubuntu"/>
              <a:cs typeface="Ubuntu"/>
              <a:sym typeface="Ubuntu"/>
            </a:endParaRPr>
          </a:p>
        </p:txBody>
      </p:sp>
      <p:sp>
        <p:nvSpPr>
          <p:cNvPr id="267" name="Google Shape;267;p32"/>
          <p:cNvSpPr txBox="1"/>
          <p:nvPr>
            <p:ph idx="4294967295" type="title"/>
          </p:nvPr>
        </p:nvSpPr>
        <p:spPr>
          <a:xfrm>
            <a:off x="766961" y="1033577"/>
            <a:ext cx="10661700" cy="7509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3200"/>
              <a:buFont typeface="Arial"/>
              <a:buNone/>
            </a:pPr>
            <a:r>
              <a:rPr b="1" lang="en-US" sz="2700">
                <a:solidFill>
                  <a:srgbClr val="888888"/>
                </a:solidFill>
                <a:latin typeface="Ubuntu"/>
                <a:ea typeface="Ubuntu"/>
                <a:cs typeface="Ubuntu"/>
                <a:sym typeface="Ubuntu"/>
              </a:rPr>
              <a:t>Inner Loop</a:t>
            </a:r>
            <a:endParaRPr b="1" i="0" sz="2700" u="none" cap="none" strike="noStrike">
              <a:solidFill>
                <a:srgbClr val="888888"/>
              </a:solidFill>
              <a:latin typeface="Ubuntu"/>
              <a:ea typeface="Ubuntu"/>
              <a:cs typeface="Ubuntu"/>
              <a:sym typeface="Ubuntu"/>
            </a:endParaRPr>
          </a:p>
        </p:txBody>
      </p:sp>
      <p:sp>
        <p:nvSpPr>
          <p:cNvPr id="268" name="Google Shape;268;p32"/>
          <p:cNvSpPr/>
          <p:nvPr/>
        </p:nvSpPr>
        <p:spPr>
          <a:xfrm>
            <a:off x="3865650" y="1665650"/>
            <a:ext cx="5176800" cy="4637100"/>
          </a:xfrm>
          <a:prstGeom prst="roundRect">
            <a:avLst>
              <a:gd fmla="val 2818" name="adj"/>
            </a:avLst>
          </a:prstGeom>
          <a:noFill/>
          <a:ln cap="flat" cmpd="sng" w="28575">
            <a:solidFill>
              <a:srgbClr val="D8D8D8"/>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US" sz="1200">
                <a:latin typeface="Ubuntu"/>
                <a:ea typeface="Ubuntu"/>
                <a:cs typeface="Ubuntu"/>
                <a:sym typeface="Ubuntu"/>
              </a:rPr>
              <a:t>Kubernetes Cluster</a:t>
            </a:r>
            <a:endParaRPr sz="1200">
              <a:latin typeface="Ubuntu"/>
              <a:ea typeface="Ubuntu"/>
              <a:cs typeface="Ubuntu"/>
              <a:sym typeface="Ubuntu"/>
            </a:endParaRPr>
          </a:p>
        </p:txBody>
      </p:sp>
      <p:pic>
        <p:nvPicPr>
          <p:cNvPr id="269" name="Google Shape;269;p32"/>
          <p:cNvPicPr preferRelativeResize="0"/>
          <p:nvPr/>
        </p:nvPicPr>
        <p:blipFill>
          <a:blip r:embed="rId5">
            <a:alphaModFix/>
          </a:blip>
          <a:stretch>
            <a:fillRect/>
          </a:stretch>
        </p:blipFill>
        <p:spPr>
          <a:xfrm>
            <a:off x="8505489" y="1554559"/>
            <a:ext cx="259495" cy="250800"/>
          </a:xfrm>
          <a:prstGeom prst="rect">
            <a:avLst/>
          </a:prstGeom>
          <a:noFill/>
          <a:ln>
            <a:noFill/>
          </a:ln>
        </p:spPr>
      </p:pic>
      <p:grpSp>
        <p:nvGrpSpPr>
          <p:cNvPr id="270" name="Google Shape;270;p32"/>
          <p:cNvGrpSpPr/>
          <p:nvPr/>
        </p:nvGrpSpPr>
        <p:grpSpPr>
          <a:xfrm>
            <a:off x="8547512" y="3594964"/>
            <a:ext cx="940800" cy="555300"/>
            <a:chOff x="8730757" y="3518764"/>
            <a:chExt cx="940800" cy="555300"/>
          </a:xfrm>
        </p:grpSpPr>
        <p:sp>
          <p:nvSpPr>
            <p:cNvPr id="271" name="Google Shape;271;p32"/>
            <p:cNvSpPr/>
            <p:nvPr/>
          </p:nvSpPr>
          <p:spPr>
            <a:xfrm>
              <a:off x="8730757" y="3518764"/>
              <a:ext cx="940800" cy="555300"/>
            </a:xfrm>
            <a:prstGeom prst="rect">
              <a:avLst/>
            </a:prstGeom>
            <a:solidFill>
              <a:srgbClr val="FFFFFF"/>
            </a:solidFill>
            <a:ln cap="flat" cmpd="sng" w="19050">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2" name="Google Shape;272;p32"/>
            <p:cNvPicPr preferRelativeResize="0"/>
            <p:nvPr/>
          </p:nvPicPr>
          <p:blipFill>
            <a:blip r:embed="rId6">
              <a:alphaModFix/>
            </a:blip>
            <a:stretch>
              <a:fillRect/>
            </a:stretch>
          </p:blipFill>
          <p:spPr>
            <a:xfrm>
              <a:off x="8881046" y="3689427"/>
              <a:ext cx="640308" cy="213928"/>
            </a:xfrm>
            <a:prstGeom prst="rect">
              <a:avLst/>
            </a:prstGeom>
            <a:noFill/>
            <a:ln>
              <a:noFill/>
            </a:ln>
          </p:spPr>
        </p:pic>
      </p:grpSp>
      <p:sp>
        <p:nvSpPr>
          <p:cNvPr id="273" name="Google Shape;273;p32"/>
          <p:cNvSpPr txBox="1"/>
          <p:nvPr/>
        </p:nvSpPr>
        <p:spPr>
          <a:xfrm>
            <a:off x="1432780" y="2203175"/>
            <a:ext cx="681000" cy="303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latin typeface="Ubuntu"/>
                <a:ea typeface="Ubuntu"/>
                <a:cs typeface="Ubuntu"/>
                <a:sym typeface="Ubuntu"/>
              </a:rPr>
              <a:t>Dev1</a:t>
            </a:r>
            <a:endParaRPr sz="1000">
              <a:latin typeface="Ubuntu"/>
              <a:ea typeface="Ubuntu"/>
              <a:cs typeface="Ubuntu"/>
              <a:sym typeface="Ubuntu"/>
            </a:endParaRPr>
          </a:p>
        </p:txBody>
      </p:sp>
      <p:cxnSp>
        <p:nvCxnSpPr>
          <p:cNvPr id="274" name="Google Shape;274;p32"/>
          <p:cNvCxnSpPr>
            <a:stCxn id="275" idx="3"/>
            <a:endCxn id="276" idx="1"/>
          </p:cNvCxnSpPr>
          <p:nvPr/>
        </p:nvCxnSpPr>
        <p:spPr>
          <a:xfrm flipH="1" rot="10800000">
            <a:off x="2204364" y="2766989"/>
            <a:ext cx="2110800" cy="10200"/>
          </a:xfrm>
          <a:prstGeom prst="straightConnector1">
            <a:avLst/>
          </a:prstGeom>
          <a:noFill/>
          <a:ln cap="flat" cmpd="sng" w="19050">
            <a:solidFill>
              <a:srgbClr val="0563C1"/>
            </a:solidFill>
            <a:prstDash val="solid"/>
            <a:round/>
            <a:headEnd len="med" w="med" type="none"/>
            <a:tailEnd len="med" w="med" type="none"/>
          </a:ln>
        </p:spPr>
      </p:cxnSp>
      <p:sp>
        <p:nvSpPr>
          <p:cNvPr id="277" name="Google Shape;277;p32"/>
          <p:cNvSpPr txBox="1"/>
          <p:nvPr/>
        </p:nvSpPr>
        <p:spPr>
          <a:xfrm>
            <a:off x="2879000" y="2758964"/>
            <a:ext cx="982800" cy="21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800">
                <a:latin typeface="Inconsolata Regular"/>
                <a:ea typeface="Inconsolata Regular"/>
                <a:cs typeface="Inconsolata Regular"/>
                <a:sym typeface="Inconsolata Regular"/>
              </a:rPr>
              <a:t>$ </a:t>
            </a:r>
            <a:r>
              <a:rPr lang="en-US" sz="800">
                <a:solidFill>
                  <a:schemeClr val="dk1"/>
                </a:solidFill>
                <a:latin typeface="Inconsolata Regular"/>
                <a:ea typeface="Inconsolata Regular"/>
                <a:cs typeface="Inconsolata Regular"/>
                <a:sym typeface="Inconsolata Regular"/>
              </a:rPr>
              <a:t>ephemeral</a:t>
            </a:r>
            <a:r>
              <a:rPr lang="en-US" sz="800">
                <a:latin typeface="Inconsolata Regular"/>
                <a:ea typeface="Inconsolata Regular"/>
                <a:cs typeface="Inconsolata Regular"/>
                <a:sym typeface="Inconsolata Regular"/>
              </a:rPr>
              <a:t> dev</a:t>
            </a:r>
            <a:endParaRPr sz="800">
              <a:latin typeface="Inconsolata Regular"/>
              <a:ea typeface="Inconsolata Regular"/>
              <a:cs typeface="Inconsolata Regular"/>
              <a:sym typeface="Inconsolata Regular"/>
            </a:endParaRPr>
          </a:p>
        </p:txBody>
      </p:sp>
      <p:sp>
        <p:nvSpPr>
          <p:cNvPr id="278" name="Google Shape;278;p32"/>
          <p:cNvSpPr txBox="1"/>
          <p:nvPr/>
        </p:nvSpPr>
        <p:spPr>
          <a:xfrm>
            <a:off x="2300600" y="2562164"/>
            <a:ext cx="982800" cy="21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800">
                <a:latin typeface="Inconsolata Regular"/>
                <a:ea typeface="Inconsolata Regular"/>
                <a:cs typeface="Inconsolata Regular"/>
                <a:sym typeface="Inconsolata Regular"/>
              </a:rPr>
              <a:t>$ </a:t>
            </a:r>
            <a:r>
              <a:rPr lang="en-US" sz="800">
                <a:solidFill>
                  <a:schemeClr val="dk1"/>
                </a:solidFill>
                <a:latin typeface="Inconsolata Regular"/>
                <a:ea typeface="Inconsolata Regular"/>
                <a:cs typeface="Inconsolata Regular"/>
                <a:sym typeface="Inconsolata Regular"/>
              </a:rPr>
              <a:t>ephemeral</a:t>
            </a:r>
            <a:r>
              <a:rPr lang="en-US" sz="800">
                <a:latin typeface="Inconsolata Regular"/>
                <a:ea typeface="Inconsolata Regular"/>
                <a:cs typeface="Inconsolata Regular"/>
                <a:sym typeface="Inconsolata Regular"/>
              </a:rPr>
              <a:t> run</a:t>
            </a:r>
            <a:endParaRPr sz="800">
              <a:latin typeface="Inconsolata Regular"/>
              <a:ea typeface="Inconsolata Regular"/>
              <a:cs typeface="Inconsolata Regular"/>
              <a:sym typeface="Inconsolata Regular"/>
            </a:endParaRPr>
          </a:p>
        </p:txBody>
      </p:sp>
      <p:grpSp>
        <p:nvGrpSpPr>
          <p:cNvPr id="279" name="Google Shape;279;p32"/>
          <p:cNvGrpSpPr/>
          <p:nvPr/>
        </p:nvGrpSpPr>
        <p:grpSpPr>
          <a:xfrm>
            <a:off x="4315164" y="2272439"/>
            <a:ext cx="3250500" cy="989100"/>
            <a:chOff x="4142200" y="2251875"/>
            <a:chExt cx="3250500" cy="989100"/>
          </a:xfrm>
        </p:grpSpPr>
        <p:sp>
          <p:nvSpPr>
            <p:cNvPr id="276" name="Google Shape;276;p32"/>
            <p:cNvSpPr/>
            <p:nvPr/>
          </p:nvSpPr>
          <p:spPr>
            <a:xfrm>
              <a:off x="4142200" y="2251875"/>
              <a:ext cx="3250500" cy="989100"/>
            </a:xfrm>
            <a:prstGeom prst="roundRect">
              <a:avLst>
                <a:gd fmla="val 11291" name="adj"/>
              </a:avLst>
            </a:prstGeom>
            <a:noFill/>
            <a:ln cap="flat" cmpd="sng" w="19050">
              <a:solidFill>
                <a:srgbClr val="0563C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US" sz="800">
                  <a:latin typeface="Ubuntu"/>
                  <a:ea typeface="Ubuntu"/>
                  <a:cs typeface="Ubuntu"/>
                  <a:sym typeface="Ubuntu"/>
                </a:rPr>
                <a:t>namespace-dev1-ephemeral</a:t>
              </a:r>
              <a:endParaRPr sz="800">
                <a:latin typeface="Ubuntu"/>
                <a:ea typeface="Ubuntu"/>
                <a:cs typeface="Ubuntu"/>
                <a:sym typeface="Ubuntu"/>
              </a:endParaRPr>
            </a:p>
          </p:txBody>
        </p:sp>
        <p:sp>
          <p:nvSpPr>
            <p:cNvPr id="280" name="Google Shape;280;p32"/>
            <p:cNvSpPr/>
            <p:nvPr/>
          </p:nvSpPr>
          <p:spPr>
            <a:xfrm>
              <a:off x="4271688" y="2652155"/>
              <a:ext cx="504090" cy="470718"/>
            </a:xfrm>
            <a:prstGeom prst="flowChartDocument">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900">
                  <a:latin typeface="Ubuntu"/>
                  <a:ea typeface="Ubuntu"/>
                  <a:cs typeface="Ubuntu"/>
                  <a:sym typeface="Ubuntu"/>
                </a:rPr>
                <a:t>App1</a:t>
              </a:r>
              <a:endParaRPr sz="900">
                <a:latin typeface="Ubuntu"/>
                <a:ea typeface="Ubuntu"/>
                <a:cs typeface="Ubuntu"/>
                <a:sym typeface="Ubuntu"/>
              </a:endParaRPr>
            </a:p>
          </p:txBody>
        </p:sp>
        <p:sp>
          <p:nvSpPr>
            <p:cNvPr id="281" name="Google Shape;281;p32"/>
            <p:cNvSpPr/>
            <p:nvPr/>
          </p:nvSpPr>
          <p:spPr>
            <a:xfrm>
              <a:off x="4960975" y="2652155"/>
              <a:ext cx="504090" cy="470718"/>
            </a:xfrm>
            <a:prstGeom prst="flowChartDocument">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900">
                  <a:latin typeface="Ubuntu"/>
                  <a:ea typeface="Ubuntu"/>
                  <a:cs typeface="Ubuntu"/>
                  <a:sym typeface="Ubuntu"/>
                </a:rPr>
                <a:t>App2</a:t>
              </a:r>
              <a:endParaRPr sz="900">
                <a:latin typeface="Ubuntu"/>
                <a:ea typeface="Ubuntu"/>
                <a:cs typeface="Ubuntu"/>
                <a:sym typeface="Ubuntu"/>
              </a:endParaRPr>
            </a:p>
          </p:txBody>
        </p:sp>
        <p:sp>
          <p:nvSpPr>
            <p:cNvPr id="282" name="Google Shape;282;p32"/>
            <p:cNvSpPr/>
            <p:nvPr/>
          </p:nvSpPr>
          <p:spPr>
            <a:xfrm>
              <a:off x="6418193" y="2722484"/>
              <a:ext cx="783900" cy="250800"/>
            </a:xfrm>
            <a:prstGeom prst="roundRect">
              <a:avLst>
                <a:gd fmla="val 11291" name="adj"/>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900">
                  <a:latin typeface="Ubuntu"/>
                  <a:ea typeface="Ubuntu"/>
                  <a:cs typeface="Ubuntu"/>
                  <a:sym typeface="Ubuntu"/>
                </a:rPr>
                <a:t>Postgres</a:t>
              </a:r>
              <a:endParaRPr sz="900">
                <a:latin typeface="Ubuntu"/>
                <a:ea typeface="Ubuntu"/>
                <a:cs typeface="Ubuntu"/>
                <a:sym typeface="Ubuntu"/>
              </a:endParaRPr>
            </a:p>
          </p:txBody>
        </p:sp>
        <p:sp>
          <p:nvSpPr>
            <p:cNvPr id="283" name="Google Shape;283;p32"/>
            <p:cNvSpPr/>
            <p:nvPr/>
          </p:nvSpPr>
          <p:spPr>
            <a:xfrm>
              <a:off x="5670826" y="2652155"/>
              <a:ext cx="504090" cy="470718"/>
            </a:xfrm>
            <a:prstGeom prst="flowChartDocument">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900">
                  <a:latin typeface="Ubuntu"/>
                  <a:ea typeface="Ubuntu"/>
                  <a:cs typeface="Ubuntu"/>
                  <a:sym typeface="Ubuntu"/>
                </a:rPr>
                <a:t>App3</a:t>
              </a:r>
              <a:endParaRPr sz="900">
                <a:latin typeface="Ubuntu"/>
                <a:ea typeface="Ubuntu"/>
                <a:cs typeface="Ubuntu"/>
                <a:sym typeface="Ubuntu"/>
              </a:endParaRPr>
            </a:p>
          </p:txBody>
        </p:sp>
      </p:grpSp>
      <p:pic>
        <p:nvPicPr>
          <p:cNvPr id="284" name="Google Shape;284;p32"/>
          <p:cNvPicPr preferRelativeResize="0"/>
          <p:nvPr/>
        </p:nvPicPr>
        <p:blipFill>
          <a:blip r:embed="rId7">
            <a:alphaModFix/>
          </a:blip>
          <a:stretch>
            <a:fillRect/>
          </a:stretch>
        </p:blipFill>
        <p:spPr>
          <a:xfrm>
            <a:off x="8008639" y="1536510"/>
            <a:ext cx="392825" cy="286888"/>
          </a:xfrm>
          <a:prstGeom prst="rect">
            <a:avLst/>
          </a:prstGeom>
          <a:noFill/>
          <a:ln>
            <a:noFill/>
          </a:ln>
        </p:spPr>
      </p:pic>
      <p:cxnSp>
        <p:nvCxnSpPr>
          <p:cNvPr id="285" name="Google Shape;285;p32"/>
          <p:cNvCxnSpPr>
            <a:stCxn id="286" idx="3"/>
            <a:endCxn id="287" idx="1"/>
          </p:cNvCxnSpPr>
          <p:nvPr/>
        </p:nvCxnSpPr>
        <p:spPr>
          <a:xfrm>
            <a:off x="2172753" y="3955468"/>
            <a:ext cx="2695200" cy="6000"/>
          </a:xfrm>
          <a:prstGeom prst="straightConnector1">
            <a:avLst/>
          </a:prstGeom>
          <a:noFill/>
          <a:ln cap="flat" cmpd="sng" w="19050">
            <a:solidFill>
              <a:srgbClr val="F2F2F2"/>
            </a:solidFill>
            <a:prstDash val="solid"/>
            <a:round/>
            <a:headEnd len="med" w="med" type="none"/>
            <a:tailEnd len="med" w="med" type="none"/>
          </a:ln>
        </p:spPr>
      </p:cxnSp>
      <p:pic>
        <p:nvPicPr>
          <p:cNvPr id="286" name="Google Shape;286;p32"/>
          <p:cNvPicPr preferRelativeResize="0"/>
          <p:nvPr/>
        </p:nvPicPr>
        <p:blipFill>
          <a:blip r:embed="rId8">
            <a:alphaModFix amt="14000"/>
          </a:blip>
          <a:stretch>
            <a:fillRect/>
          </a:stretch>
        </p:blipFill>
        <p:spPr>
          <a:xfrm>
            <a:off x="741080" y="3793240"/>
            <a:ext cx="1431673" cy="324458"/>
          </a:xfrm>
          <a:prstGeom prst="rect">
            <a:avLst/>
          </a:prstGeom>
          <a:noFill/>
          <a:ln>
            <a:noFill/>
          </a:ln>
        </p:spPr>
      </p:pic>
      <p:sp>
        <p:nvSpPr>
          <p:cNvPr id="288" name="Google Shape;288;p32"/>
          <p:cNvSpPr txBox="1"/>
          <p:nvPr/>
        </p:nvSpPr>
        <p:spPr>
          <a:xfrm>
            <a:off x="2650400" y="3726823"/>
            <a:ext cx="982800" cy="21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800">
                <a:solidFill>
                  <a:srgbClr val="F2F2F2"/>
                </a:solidFill>
                <a:latin typeface="Inconsolata Regular"/>
                <a:ea typeface="Inconsolata Regular"/>
                <a:cs typeface="Inconsolata Regular"/>
                <a:sym typeface="Inconsolata Regular"/>
              </a:rPr>
              <a:t>$ skaffold run</a:t>
            </a:r>
            <a:endParaRPr sz="800">
              <a:solidFill>
                <a:srgbClr val="F2F2F2"/>
              </a:solidFill>
              <a:latin typeface="Inconsolata Regular"/>
              <a:ea typeface="Inconsolata Regular"/>
              <a:cs typeface="Inconsolata Regular"/>
              <a:sym typeface="Inconsolata Regular"/>
            </a:endParaRPr>
          </a:p>
        </p:txBody>
      </p:sp>
      <p:grpSp>
        <p:nvGrpSpPr>
          <p:cNvPr id="289" name="Google Shape;289;p32"/>
          <p:cNvGrpSpPr/>
          <p:nvPr/>
        </p:nvGrpSpPr>
        <p:grpSpPr>
          <a:xfrm>
            <a:off x="3982400" y="4731425"/>
            <a:ext cx="4897200" cy="1407900"/>
            <a:chOff x="3982400" y="4579025"/>
            <a:chExt cx="4897200" cy="1407900"/>
          </a:xfrm>
        </p:grpSpPr>
        <p:sp>
          <p:nvSpPr>
            <p:cNvPr id="290" name="Google Shape;290;p32"/>
            <p:cNvSpPr/>
            <p:nvPr/>
          </p:nvSpPr>
          <p:spPr>
            <a:xfrm>
              <a:off x="3982400" y="4579025"/>
              <a:ext cx="4897200" cy="1407900"/>
            </a:xfrm>
            <a:prstGeom prst="roundRect">
              <a:avLst>
                <a:gd fmla="val 6978" name="adj"/>
              </a:avLst>
            </a:prstGeom>
            <a:noFill/>
            <a:ln cap="flat" cmpd="sng" w="19050">
              <a:solidFill>
                <a:srgbClr val="F2F2F2"/>
              </a:solidFill>
              <a:prstDash val="solid"/>
              <a:round/>
              <a:headEnd len="sm" w="sm" type="none"/>
              <a:tailEnd len="sm" w="sm" type="none"/>
            </a:ln>
          </p:spPr>
          <p:txBody>
            <a:bodyPr anchorCtr="0" anchor="b" bIns="91425" lIns="91425" spcFirstLastPara="1" rIns="91425" wrap="square" tIns="0">
              <a:noAutofit/>
            </a:bodyPr>
            <a:lstStyle/>
            <a:p>
              <a:pPr indent="0" lvl="0" marL="0" rtl="0" algn="l">
                <a:spcBef>
                  <a:spcPts val="0"/>
                </a:spcBef>
                <a:spcAft>
                  <a:spcPts val="0"/>
                </a:spcAft>
                <a:buNone/>
              </a:pPr>
              <a:r>
                <a:t/>
              </a:r>
              <a:endParaRPr sz="1000">
                <a:solidFill>
                  <a:srgbClr val="DBDBDB"/>
                </a:solidFill>
                <a:latin typeface="Raleway Thin"/>
                <a:ea typeface="Raleway Thin"/>
                <a:cs typeface="Raleway Thin"/>
                <a:sym typeface="Raleway Thin"/>
              </a:endParaRPr>
            </a:p>
            <a:p>
              <a:pPr indent="0" lvl="0" marL="0" rtl="0" algn="l">
                <a:spcBef>
                  <a:spcPts val="0"/>
                </a:spcBef>
                <a:spcAft>
                  <a:spcPts val="0"/>
                </a:spcAft>
                <a:buNone/>
              </a:pPr>
              <a:r>
                <a:t/>
              </a:r>
              <a:endParaRPr sz="1000">
                <a:solidFill>
                  <a:srgbClr val="DBDBDB"/>
                </a:solidFill>
                <a:latin typeface="Raleway Thin"/>
                <a:ea typeface="Raleway Thin"/>
                <a:cs typeface="Raleway Thin"/>
                <a:sym typeface="Raleway Thin"/>
              </a:endParaRPr>
            </a:p>
            <a:p>
              <a:pPr indent="0" lvl="0" marL="0" rtl="0" algn="l">
                <a:spcBef>
                  <a:spcPts val="0"/>
                </a:spcBef>
                <a:spcAft>
                  <a:spcPts val="0"/>
                </a:spcAft>
                <a:buNone/>
              </a:pPr>
              <a:r>
                <a:t/>
              </a:r>
              <a:endParaRPr sz="1000">
                <a:solidFill>
                  <a:srgbClr val="DBDBDB"/>
                </a:solidFill>
                <a:latin typeface="Raleway Thin"/>
                <a:ea typeface="Raleway Thin"/>
                <a:cs typeface="Raleway Thin"/>
                <a:sym typeface="Raleway Thin"/>
              </a:endParaRPr>
            </a:p>
            <a:p>
              <a:pPr indent="0" lvl="0" marL="0" rtl="0" algn="l">
                <a:spcBef>
                  <a:spcPts val="0"/>
                </a:spcBef>
                <a:spcAft>
                  <a:spcPts val="0"/>
                </a:spcAft>
                <a:buNone/>
              </a:pPr>
              <a:r>
                <a:t/>
              </a:r>
              <a:endParaRPr sz="1000">
                <a:solidFill>
                  <a:srgbClr val="DBDBDB"/>
                </a:solidFill>
                <a:latin typeface="Raleway Thin"/>
                <a:ea typeface="Raleway Thin"/>
                <a:cs typeface="Raleway Thin"/>
                <a:sym typeface="Raleway Thin"/>
              </a:endParaRPr>
            </a:p>
            <a:p>
              <a:pPr indent="0" lvl="0" marL="0" rtl="0" algn="l">
                <a:spcBef>
                  <a:spcPts val="0"/>
                </a:spcBef>
                <a:spcAft>
                  <a:spcPts val="0"/>
                </a:spcAft>
                <a:buNone/>
              </a:pPr>
              <a:r>
                <a:rPr lang="en-US" sz="1000">
                  <a:solidFill>
                    <a:srgbClr val="DBDBDB"/>
                  </a:solidFill>
                  <a:latin typeface="Raleway Thin"/>
                  <a:ea typeface="Raleway Thin"/>
                  <a:cs typeface="Raleway Thin"/>
                  <a:sym typeface="Raleway Thin"/>
                </a:rPr>
                <a:t>Cluster Manager</a:t>
              </a:r>
              <a:endParaRPr sz="1000">
                <a:solidFill>
                  <a:srgbClr val="DBDBDB"/>
                </a:solidFill>
                <a:latin typeface="Raleway Thin"/>
                <a:ea typeface="Raleway Thin"/>
                <a:cs typeface="Raleway Thin"/>
                <a:sym typeface="Raleway Thin"/>
              </a:endParaRPr>
            </a:p>
          </p:txBody>
        </p:sp>
        <p:sp>
          <p:nvSpPr>
            <p:cNvPr id="291" name="Google Shape;291;p32"/>
            <p:cNvSpPr/>
            <p:nvPr/>
          </p:nvSpPr>
          <p:spPr>
            <a:xfrm>
              <a:off x="4112625" y="4708173"/>
              <a:ext cx="2133600" cy="419700"/>
            </a:xfrm>
            <a:prstGeom prst="roundRect">
              <a:avLst>
                <a:gd fmla="val 11291" name="adj"/>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700">
                  <a:solidFill>
                    <a:srgbClr val="F2F2F2"/>
                  </a:solidFill>
                  <a:latin typeface="Raleway"/>
                  <a:ea typeface="Raleway"/>
                  <a:cs typeface="Raleway"/>
                  <a:sym typeface="Raleway"/>
                </a:rPr>
                <a:t>Cleanup Controller (</a:t>
              </a:r>
              <a:r>
                <a:rPr lang="en-US" sz="700" u="sng">
                  <a:solidFill>
                    <a:srgbClr val="F2F2F2"/>
                  </a:solidFill>
                  <a:latin typeface="Raleway"/>
                  <a:ea typeface="Raleway"/>
                  <a:cs typeface="Raleway"/>
                  <a:sym typeface="Raleway"/>
                  <a:hlinkClick r:id="rId9">
                    <a:extLst>
                      <a:ext uri="{A12FA001-AC4F-418D-AE19-62706E023703}">
                        <ahyp:hlinkClr val="tx"/>
                      </a:ext>
                    </a:extLst>
                  </a:hlinkClick>
                </a:rPr>
                <a:t>https://github.com/hjacobs/kube-janitor</a:t>
              </a:r>
              <a:r>
                <a:rPr lang="en-US" sz="700">
                  <a:solidFill>
                    <a:srgbClr val="F2F2F2"/>
                  </a:solidFill>
                  <a:latin typeface="Raleway"/>
                  <a:ea typeface="Raleway"/>
                  <a:cs typeface="Raleway"/>
                  <a:sym typeface="Raleway"/>
                </a:rPr>
                <a:t>)</a:t>
              </a:r>
              <a:endParaRPr sz="700">
                <a:solidFill>
                  <a:srgbClr val="F2F2F2"/>
                </a:solidFill>
                <a:latin typeface="Raleway"/>
                <a:ea typeface="Raleway"/>
                <a:cs typeface="Raleway"/>
                <a:sym typeface="Raleway"/>
              </a:endParaRPr>
            </a:p>
          </p:txBody>
        </p:sp>
        <p:sp>
          <p:nvSpPr>
            <p:cNvPr id="292" name="Google Shape;292;p32"/>
            <p:cNvSpPr/>
            <p:nvPr/>
          </p:nvSpPr>
          <p:spPr>
            <a:xfrm>
              <a:off x="6303525" y="4708223"/>
              <a:ext cx="2486100" cy="419700"/>
            </a:xfrm>
            <a:prstGeom prst="roundRect">
              <a:avLst>
                <a:gd fmla="val 11291" name="adj"/>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US" sz="700">
                  <a:solidFill>
                    <a:srgbClr val="F2F2F2"/>
                  </a:solidFill>
                  <a:latin typeface="Raleway"/>
                  <a:ea typeface="Raleway"/>
                  <a:cs typeface="Raleway"/>
                  <a:sym typeface="Raleway"/>
                </a:rPr>
                <a:t>Cluster Autoscaler (</a:t>
              </a:r>
              <a:r>
                <a:rPr lang="en-US" sz="700" u="sng">
                  <a:solidFill>
                    <a:srgbClr val="F2F2F2"/>
                  </a:solidFill>
                  <a:latin typeface="Raleway"/>
                  <a:ea typeface="Raleway"/>
                  <a:cs typeface="Raleway"/>
                  <a:sym typeface="Raleway"/>
                  <a:hlinkClick r:id="rId10">
                    <a:extLst>
                      <a:ext uri="{A12FA001-AC4F-418D-AE19-62706E023703}">
                        <ahyp:hlinkClr val="tx"/>
                      </a:ext>
                    </a:extLst>
                  </a:hlinkClick>
                </a:rPr>
                <a:t>https://github.com/kubernetes/autoscaler/tree/master/cluster-autoscaler</a:t>
              </a:r>
              <a:r>
                <a:rPr lang="en-US" sz="700">
                  <a:solidFill>
                    <a:srgbClr val="F2F2F2"/>
                  </a:solidFill>
                  <a:latin typeface="Raleway"/>
                  <a:ea typeface="Raleway"/>
                  <a:cs typeface="Raleway"/>
                  <a:sym typeface="Raleway"/>
                </a:rPr>
                <a:t>)</a:t>
              </a:r>
              <a:endParaRPr sz="700">
                <a:solidFill>
                  <a:srgbClr val="F2F2F2"/>
                </a:solidFill>
                <a:latin typeface="Raleway"/>
                <a:ea typeface="Raleway"/>
                <a:cs typeface="Raleway"/>
                <a:sym typeface="Raleway"/>
              </a:endParaRPr>
            </a:p>
          </p:txBody>
        </p:sp>
        <p:sp>
          <p:nvSpPr>
            <p:cNvPr id="293" name="Google Shape;293;p32"/>
            <p:cNvSpPr/>
            <p:nvPr/>
          </p:nvSpPr>
          <p:spPr>
            <a:xfrm>
              <a:off x="4112624" y="5200381"/>
              <a:ext cx="2807100" cy="419700"/>
            </a:xfrm>
            <a:prstGeom prst="roundRect">
              <a:avLst>
                <a:gd fmla="val 11291" name="adj"/>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700">
                  <a:solidFill>
                    <a:srgbClr val="F2F2F2"/>
                  </a:solidFill>
                  <a:latin typeface="Raleway"/>
                  <a:ea typeface="Raleway"/>
                  <a:cs typeface="Raleway"/>
                  <a:sym typeface="Raleway"/>
                </a:rPr>
                <a:t>Spot Instance Manager (</a:t>
              </a:r>
              <a:r>
                <a:rPr lang="en-US" sz="700" u="sng">
                  <a:solidFill>
                    <a:srgbClr val="F2F2F2"/>
                  </a:solidFill>
                  <a:latin typeface="Raleway"/>
                  <a:ea typeface="Raleway"/>
                  <a:cs typeface="Raleway"/>
                  <a:sym typeface="Raleway"/>
                  <a:hlinkClick r:id="rId11">
                    <a:extLst>
                      <a:ext uri="{A12FA001-AC4F-418D-AE19-62706E023703}">
                        <ahyp:hlinkClr val="tx"/>
                      </a:ext>
                    </a:extLst>
                  </a:hlinkClick>
                </a:rPr>
                <a:t>https://github.com/aws/aws-node-termination-handler</a:t>
              </a:r>
              <a:r>
                <a:rPr lang="en-US" sz="700">
                  <a:solidFill>
                    <a:srgbClr val="F2F2F2"/>
                  </a:solidFill>
                  <a:latin typeface="Raleway"/>
                  <a:ea typeface="Raleway"/>
                  <a:cs typeface="Raleway"/>
                  <a:sym typeface="Raleway"/>
                </a:rPr>
                <a:t>)</a:t>
              </a:r>
              <a:endParaRPr sz="700">
                <a:solidFill>
                  <a:srgbClr val="F2F2F2"/>
                </a:solidFill>
                <a:latin typeface="Raleway"/>
                <a:ea typeface="Raleway"/>
                <a:cs typeface="Raleway"/>
                <a:sym typeface="Raleway"/>
              </a:endParaRPr>
            </a:p>
          </p:txBody>
        </p:sp>
        <p:sp>
          <p:nvSpPr>
            <p:cNvPr id="294" name="Google Shape;294;p32"/>
            <p:cNvSpPr/>
            <p:nvPr/>
          </p:nvSpPr>
          <p:spPr>
            <a:xfrm>
              <a:off x="7006449" y="5200381"/>
              <a:ext cx="1783200" cy="419700"/>
            </a:xfrm>
            <a:prstGeom prst="roundRect">
              <a:avLst>
                <a:gd fmla="val 11291" name="adj"/>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700">
                  <a:solidFill>
                    <a:srgbClr val="F2F2F2"/>
                  </a:solidFill>
                  <a:latin typeface="Raleway"/>
                  <a:ea typeface="Raleway"/>
                  <a:cs typeface="Raleway"/>
                  <a:sym typeface="Raleway"/>
                </a:rPr>
                <a:t>BotKube</a:t>
              </a:r>
              <a:endParaRPr sz="700">
                <a:solidFill>
                  <a:srgbClr val="F2F2F2"/>
                </a:solidFill>
                <a:latin typeface="Raleway"/>
                <a:ea typeface="Raleway"/>
                <a:cs typeface="Raleway"/>
                <a:sym typeface="Raleway"/>
              </a:endParaRPr>
            </a:p>
            <a:p>
              <a:pPr indent="0" lvl="0" marL="0" rtl="0" algn="l">
                <a:spcBef>
                  <a:spcPts val="0"/>
                </a:spcBef>
                <a:spcAft>
                  <a:spcPts val="0"/>
                </a:spcAft>
                <a:buNone/>
              </a:pPr>
              <a:r>
                <a:rPr lang="en-US" sz="700">
                  <a:solidFill>
                    <a:srgbClr val="F2F2F2"/>
                  </a:solidFill>
                  <a:latin typeface="Raleway"/>
                  <a:ea typeface="Raleway"/>
                  <a:cs typeface="Raleway"/>
                  <a:sym typeface="Raleway"/>
                </a:rPr>
                <a:t> (</a:t>
              </a:r>
              <a:r>
                <a:rPr lang="en-US" sz="700" u="sng">
                  <a:solidFill>
                    <a:srgbClr val="F2F2F2"/>
                  </a:solidFill>
                  <a:latin typeface="Raleway"/>
                  <a:ea typeface="Raleway"/>
                  <a:cs typeface="Raleway"/>
                  <a:sym typeface="Raleway"/>
                  <a:hlinkClick r:id="rId12">
                    <a:extLst>
                      <a:ext uri="{A12FA001-AC4F-418D-AE19-62706E023703}">
                        <ahyp:hlinkClr val="tx"/>
                      </a:ext>
                    </a:extLst>
                  </a:hlinkClick>
                </a:rPr>
                <a:t>https://www.botkube.io/</a:t>
              </a:r>
              <a:r>
                <a:rPr lang="en-US" sz="700" u="sng">
                  <a:solidFill>
                    <a:srgbClr val="F2F2F2"/>
                  </a:solidFill>
                  <a:latin typeface="Raleway"/>
                  <a:ea typeface="Raleway"/>
                  <a:cs typeface="Raleway"/>
                  <a:sym typeface="Raleway"/>
                </a:rPr>
                <a:t> </a:t>
              </a:r>
              <a:r>
                <a:rPr lang="en-US" sz="700">
                  <a:solidFill>
                    <a:srgbClr val="F2F2F2"/>
                  </a:solidFill>
                  <a:latin typeface="Raleway"/>
                  <a:ea typeface="Raleway"/>
                  <a:cs typeface="Raleway"/>
                  <a:sym typeface="Raleway"/>
                </a:rPr>
                <a:t>)</a:t>
              </a:r>
              <a:endParaRPr sz="700">
                <a:solidFill>
                  <a:srgbClr val="F2F2F2"/>
                </a:solidFill>
                <a:latin typeface="Raleway"/>
                <a:ea typeface="Raleway"/>
                <a:cs typeface="Raleway"/>
                <a:sym typeface="Raleway"/>
              </a:endParaRPr>
            </a:p>
          </p:txBody>
        </p:sp>
      </p:grpSp>
      <p:grpSp>
        <p:nvGrpSpPr>
          <p:cNvPr id="295" name="Google Shape;295;p32"/>
          <p:cNvGrpSpPr/>
          <p:nvPr/>
        </p:nvGrpSpPr>
        <p:grpSpPr>
          <a:xfrm>
            <a:off x="9573750" y="1420143"/>
            <a:ext cx="1853100" cy="1888800"/>
            <a:chOff x="9788500" y="1502393"/>
            <a:chExt cx="1853100" cy="1888800"/>
          </a:xfrm>
        </p:grpSpPr>
        <p:sp>
          <p:nvSpPr>
            <p:cNvPr id="296" name="Google Shape;296;p32"/>
            <p:cNvSpPr/>
            <p:nvPr/>
          </p:nvSpPr>
          <p:spPr>
            <a:xfrm>
              <a:off x="9788500" y="1502393"/>
              <a:ext cx="1853100" cy="1888800"/>
            </a:xfrm>
            <a:prstGeom prst="roundRect">
              <a:avLst>
                <a:gd fmla="val 16667" name="adj"/>
              </a:avLst>
            </a:prstGeom>
            <a:noFill/>
            <a:ln cap="flat" cmpd="sng" w="19050">
              <a:solidFill>
                <a:srgbClr val="D8D8D8"/>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rPr lang="en-US" sz="1000">
                  <a:latin typeface="Ubuntu"/>
                  <a:ea typeface="Ubuntu"/>
                  <a:cs typeface="Ubuntu"/>
                  <a:sym typeface="Ubuntu"/>
                </a:rPr>
                <a:t>Platform Tools</a:t>
              </a:r>
              <a:endParaRPr sz="1000">
                <a:latin typeface="Ubuntu"/>
                <a:ea typeface="Ubuntu"/>
                <a:cs typeface="Ubuntu"/>
                <a:sym typeface="Ubuntu"/>
              </a:endParaRPr>
            </a:p>
          </p:txBody>
        </p:sp>
        <p:sp>
          <p:nvSpPr>
            <p:cNvPr id="297" name="Google Shape;297;p32"/>
            <p:cNvSpPr/>
            <p:nvPr/>
          </p:nvSpPr>
          <p:spPr>
            <a:xfrm>
              <a:off x="10011279" y="2225268"/>
              <a:ext cx="1358700" cy="324300"/>
            </a:xfrm>
            <a:prstGeom prst="roundRect">
              <a:avLst>
                <a:gd fmla="val 11291" name="adj"/>
              </a:avLst>
            </a:prstGeom>
            <a:noFill/>
            <a:ln cap="flat" cmpd="sng" w="19050">
              <a:solidFill>
                <a:srgbClr val="A5A5A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latin typeface="Ubuntu"/>
                  <a:ea typeface="Ubuntu"/>
                  <a:cs typeface="Ubuntu"/>
                  <a:sym typeface="Ubuntu"/>
                </a:rPr>
                <a:t>Route 53</a:t>
              </a:r>
              <a:endParaRPr sz="1000">
                <a:latin typeface="Ubuntu"/>
                <a:ea typeface="Ubuntu"/>
                <a:cs typeface="Ubuntu"/>
                <a:sym typeface="Ubuntu"/>
              </a:endParaRPr>
            </a:p>
          </p:txBody>
        </p:sp>
        <p:sp>
          <p:nvSpPr>
            <p:cNvPr id="298" name="Google Shape;298;p32"/>
            <p:cNvSpPr/>
            <p:nvPr/>
          </p:nvSpPr>
          <p:spPr>
            <a:xfrm>
              <a:off x="10011270" y="1754558"/>
              <a:ext cx="1358700" cy="419700"/>
            </a:xfrm>
            <a:prstGeom prst="roundRect">
              <a:avLst>
                <a:gd fmla="val 11291" name="adj"/>
              </a:avLst>
            </a:prstGeom>
            <a:noFill/>
            <a:ln cap="flat" cmpd="sng" w="19050">
              <a:solidFill>
                <a:srgbClr val="A5A5A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latin typeface="Ubuntu"/>
                  <a:ea typeface="Ubuntu"/>
                  <a:cs typeface="Ubuntu"/>
                  <a:sym typeface="Ubuntu"/>
                </a:rPr>
                <a:t>AWS Certificate Manager</a:t>
              </a:r>
              <a:endParaRPr sz="1000">
                <a:latin typeface="Ubuntu"/>
                <a:ea typeface="Ubuntu"/>
                <a:cs typeface="Ubuntu"/>
                <a:sym typeface="Ubuntu"/>
              </a:endParaRPr>
            </a:p>
          </p:txBody>
        </p:sp>
        <p:sp>
          <p:nvSpPr>
            <p:cNvPr id="299" name="Google Shape;299;p32"/>
            <p:cNvSpPr/>
            <p:nvPr/>
          </p:nvSpPr>
          <p:spPr>
            <a:xfrm>
              <a:off x="10011275" y="2600568"/>
              <a:ext cx="1358700" cy="324300"/>
            </a:xfrm>
            <a:prstGeom prst="roundRect">
              <a:avLst>
                <a:gd fmla="val 11291" name="adj"/>
              </a:avLst>
            </a:prstGeom>
            <a:noFill/>
            <a:ln cap="flat" cmpd="sng" w="19050">
              <a:solidFill>
                <a:srgbClr val="A5A5A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latin typeface="Ubuntu"/>
                  <a:ea typeface="Ubuntu"/>
                  <a:cs typeface="Ubuntu"/>
                  <a:sym typeface="Ubuntu"/>
                </a:rPr>
                <a:t>S3 Buckets</a:t>
              </a:r>
              <a:endParaRPr sz="1000">
                <a:latin typeface="Ubuntu"/>
                <a:ea typeface="Ubuntu"/>
                <a:cs typeface="Ubuntu"/>
                <a:sym typeface="Ubuntu"/>
              </a:endParaRPr>
            </a:p>
          </p:txBody>
        </p:sp>
      </p:grpSp>
      <p:grpSp>
        <p:nvGrpSpPr>
          <p:cNvPr id="300" name="Google Shape;300;p32"/>
          <p:cNvGrpSpPr/>
          <p:nvPr/>
        </p:nvGrpSpPr>
        <p:grpSpPr>
          <a:xfrm>
            <a:off x="10042036" y="4229371"/>
            <a:ext cx="1347900" cy="1804500"/>
            <a:chOff x="9962900" y="3731050"/>
            <a:chExt cx="1347900" cy="1804500"/>
          </a:xfrm>
        </p:grpSpPr>
        <p:sp>
          <p:nvSpPr>
            <p:cNvPr id="301" name="Google Shape;301;p32"/>
            <p:cNvSpPr/>
            <p:nvPr/>
          </p:nvSpPr>
          <p:spPr>
            <a:xfrm>
              <a:off x="9962900" y="3731050"/>
              <a:ext cx="1347900" cy="1804500"/>
            </a:xfrm>
            <a:prstGeom prst="roundRect">
              <a:avLst>
                <a:gd fmla="val 16667" name="adj"/>
              </a:avLst>
            </a:prstGeom>
            <a:noFill/>
            <a:ln cap="flat" cmpd="sng" w="19050">
              <a:solidFill>
                <a:srgbClr val="D8D8D8"/>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rPr lang="en-US" sz="1000">
                  <a:latin typeface="Ubuntu"/>
                  <a:ea typeface="Ubuntu"/>
                  <a:cs typeface="Ubuntu"/>
                  <a:sym typeface="Ubuntu"/>
                </a:rPr>
                <a:t>Supporting Tools</a:t>
              </a:r>
              <a:endParaRPr sz="1000">
                <a:latin typeface="Ubuntu"/>
                <a:ea typeface="Ubuntu"/>
                <a:cs typeface="Ubuntu"/>
                <a:sym typeface="Ubuntu"/>
              </a:endParaRPr>
            </a:p>
          </p:txBody>
        </p:sp>
        <p:sp>
          <p:nvSpPr>
            <p:cNvPr id="302" name="Google Shape;302;p32"/>
            <p:cNvSpPr/>
            <p:nvPr/>
          </p:nvSpPr>
          <p:spPr>
            <a:xfrm>
              <a:off x="10139827" y="3914312"/>
              <a:ext cx="982800" cy="324300"/>
            </a:xfrm>
            <a:prstGeom prst="roundRect">
              <a:avLst>
                <a:gd fmla="val 11291" name="adj"/>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solidFill>
                    <a:srgbClr val="F2F2F2"/>
                  </a:solidFill>
                  <a:latin typeface="Ubuntu"/>
                  <a:ea typeface="Ubuntu"/>
                  <a:cs typeface="Ubuntu"/>
                  <a:sym typeface="Ubuntu"/>
                </a:rPr>
                <a:t>Okta</a:t>
              </a:r>
              <a:endParaRPr sz="1000">
                <a:solidFill>
                  <a:srgbClr val="F2F2F2"/>
                </a:solidFill>
                <a:latin typeface="Ubuntu"/>
                <a:ea typeface="Ubuntu"/>
                <a:cs typeface="Ubuntu"/>
                <a:sym typeface="Ubuntu"/>
              </a:endParaRPr>
            </a:p>
          </p:txBody>
        </p:sp>
        <p:sp>
          <p:nvSpPr>
            <p:cNvPr id="303" name="Google Shape;303;p32"/>
            <p:cNvSpPr/>
            <p:nvPr/>
          </p:nvSpPr>
          <p:spPr>
            <a:xfrm>
              <a:off x="10139830" y="4335480"/>
              <a:ext cx="982800" cy="324300"/>
            </a:xfrm>
            <a:prstGeom prst="roundRect">
              <a:avLst>
                <a:gd fmla="val 11291" name="adj"/>
              </a:avLst>
            </a:prstGeom>
            <a:noFill/>
            <a:ln cap="flat" cmpd="sng" w="19050">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latin typeface="Ubuntu"/>
                  <a:ea typeface="Ubuntu"/>
                  <a:cs typeface="Ubuntu"/>
                  <a:sym typeface="Ubuntu"/>
                </a:rPr>
                <a:t>DockerHub</a:t>
              </a:r>
              <a:endParaRPr sz="1000">
                <a:latin typeface="Ubuntu"/>
                <a:ea typeface="Ubuntu"/>
                <a:cs typeface="Ubuntu"/>
                <a:sym typeface="Ubuntu"/>
              </a:endParaRPr>
            </a:p>
          </p:txBody>
        </p:sp>
        <p:sp>
          <p:nvSpPr>
            <p:cNvPr id="304" name="Google Shape;304;p32"/>
            <p:cNvSpPr/>
            <p:nvPr/>
          </p:nvSpPr>
          <p:spPr>
            <a:xfrm>
              <a:off x="10145455" y="4756667"/>
              <a:ext cx="982800" cy="324300"/>
            </a:xfrm>
            <a:prstGeom prst="roundRect">
              <a:avLst>
                <a:gd fmla="val 11291" name="adj"/>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solidFill>
                    <a:srgbClr val="F2F2F2"/>
                  </a:solidFill>
                  <a:latin typeface="Ubuntu"/>
                  <a:ea typeface="Ubuntu"/>
                  <a:cs typeface="Ubuntu"/>
                  <a:sym typeface="Ubuntu"/>
                </a:rPr>
                <a:t>SumoLogic</a:t>
              </a:r>
              <a:endParaRPr sz="1000">
                <a:solidFill>
                  <a:srgbClr val="F2F2F2"/>
                </a:solidFill>
                <a:latin typeface="Ubuntu"/>
                <a:ea typeface="Ubuntu"/>
                <a:cs typeface="Ubuntu"/>
                <a:sym typeface="Ubuntu"/>
              </a:endParaRPr>
            </a:p>
          </p:txBody>
        </p:sp>
      </p:grpSp>
      <p:grpSp>
        <p:nvGrpSpPr>
          <p:cNvPr id="305" name="Google Shape;305;p32"/>
          <p:cNvGrpSpPr/>
          <p:nvPr/>
        </p:nvGrpSpPr>
        <p:grpSpPr>
          <a:xfrm>
            <a:off x="1220986" y="4631002"/>
            <a:ext cx="1347900" cy="1804500"/>
            <a:chOff x="9962900" y="3731050"/>
            <a:chExt cx="1347900" cy="1804500"/>
          </a:xfrm>
        </p:grpSpPr>
        <p:sp>
          <p:nvSpPr>
            <p:cNvPr id="306" name="Google Shape;306;p32"/>
            <p:cNvSpPr/>
            <p:nvPr/>
          </p:nvSpPr>
          <p:spPr>
            <a:xfrm>
              <a:off x="9962900" y="3731050"/>
              <a:ext cx="1347900" cy="1804500"/>
            </a:xfrm>
            <a:prstGeom prst="roundRect">
              <a:avLst>
                <a:gd fmla="val 16667" name="adj"/>
              </a:avLst>
            </a:prstGeom>
            <a:noFill/>
            <a:ln cap="flat" cmpd="sng" w="19050">
              <a:solidFill>
                <a:srgbClr val="D8D8D8"/>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rPr lang="en-US" sz="1000">
                  <a:latin typeface="Ubuntu"/>
                  <a:ea typeface="Ubuntu"/>
                  <a:cs typeface="Ubuntu"/>
                  <a:sym typeface="Ubuntu"/>
                </a:rPr>
                <a:t>Dev Orchestrator</a:t>
              </a:r>
              <a:endParaRPr sz="1000">
                <a:latin typeface="Ubuntu"/>
                <a:ea typeface="Ubuntu"/>
                <a:cs typeface="Ubuntu"/>
                <a:sym typeface="Ubuntu"/>
              </a:endParaRPr>
            </a:p>
          </p:txBody>
        </p:sp>
        <p:sp>
          <p:nvSpPr>
            <p:cNvPr id="307" name="Google Shape;307;p32"/>
            <p:cNvSpPr/>
            <p:nvPr/>
          </p:nvSpPr>
          <p:spPr>
            <a:xfrm>
              <a:off x="10139827" y="3914312"/>
              <a:ext cx="982800" cy="324300"/>
            </a:xfrm>
            <a:prstGeom prst="roundRect">
              <a:avLst>
                <a:gd fmla="val 11291" name="adj"/>
              </a:avLst>
            </a:prstGeom>
            <a:noFill/>
            <a:ln cap="flat" cmpd="sng" w="19050">
              <a:solidFill>
                <a:srgbClr val="A5A5A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latin typeface="Ubuntu"/>
                  <a:ea typeface="Ubuntu"/>
                  <a:cs typeface="Ubuntu"/>
                  <a:sym typeface="Ubuntu"/>
                </a:rPr>
                <a:t>Skaffold</a:t>
              </a:r>
              <a:endParaRPr sz="1000">
                <a:latin typeface="Ubuntu"/>
                <a:ea typeface="Ubuntu"/>
                <a:cs typeface="Ubuntu"/>
                <a:sym typeface="Ubuntu"/>
              </a:endParaRPr>
            </a:p>
          </p:txBody>
        </p:sp>
        <p:sp>
          <p:nvSpPr>
            <p:cNvPr id="308" name="Google Shape;308;p32"/>
            <p:cNvSpPr/>
            <p:nvPr/>
          </p:nvSpPr>
          <p:spPr>
            <a:xfrm>
              <a:off x="10139830" y="4335480"/>
              <a:ext cx="982800" cy="324300"/>
            </a:xfrm>
            <a:prstGeom prst="roundRect">
              <a:avLst>
                <a:gd fmla="val 11291" name="adj"/>
              </a:avLst>
            </a:prstGeom>
            <a:noFill/>
            <a:ln cap="flat" cmpd="sng" w="19050">
              <a:solidFill>
                <a:srgbClr val="A5A5A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latin typeface="Ubuntu"/>
                  <a:ea typeface="Ubuntu"/>
                  <a:cs typeface="Ubuntu"/>
                  <a:sym typeface="Ubuntu"/>
                </a:rPr>
                <a:t>Helm</a:t>
              </a:r>
              <a:endParaRPr sz="1000">
                <a:latin typeface="Ubuntu"/>
                <a:ea typeface="Ubuntu"/>
                <a:cs typeface="Ubuntu"/>
                <a:sym typeface="Ubuntu"/>
              </a:endParaRPr>
            </a:p>
          </p:txBody>
        </p:sp>
        <p:sp>
          <p:nvSpPr>
            <p:cNvPr id="309" name="Google Shape;309;p32"/>
            <p:cNvSpPr/>
            <p:nvPr/>
          </p:nvSpPr>
          <p:spPr>
            <a:xfrm>
              <a:off x="10145455" y="4756667"/>
              <a:ext cx="982800" cy="324300"/>
            </a:xfrm>
            <a:prstGeom prst="roundRect">
              <a:avLst>
                <a:gd fmla="val 11291" name="adj"/>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solidFill>
                    <a:srgbClr val="F2F2F2"/>
                  </a:solidFill>
                  <a:latin typeface="Ubuntu"/>
                  <a:ea typeface="Ubuntu"/>
                  <a:cs typeface="Ubuntu"/>
                  <a:sym typeface="Ubuntu"/>
                </a:rPr>
                <a:t>Terraform</a:t>
              </a:r>
              <a:endParaRPr sz="1000">
                <a:solidFill>
                  <a:srgbClr val="F2F2F2"/>
                </a:solidFill>
                <a:latin typeface="Ubuntu"/>
                <a:ea typeface="Ubuntu"/>
                <a:cs typeface="Ubuntu"/>
                <a:sym typeface="Ubuntu"/>
              </a:endParaRPr>
            </a:p>
          </p:txBody>
        </p:sp>
      </p:grpSp>
      <p:grpSp>
        <p:nvGrpSpPr>
          <p:cNvPr id="310" name="Google Shape;310;p32"/>
          <p:cNvGrpSpPr/>
          <p:nvPr/>
        </p:nvGrpSpPr>
        <p:grpSpPr>
          <a:xfrm>
            <a:off x="4867863" y="3466734"/>
            <a:ext cx="3250500" cy="989400"/>
            <a:chOff x="4390100" y="3415325"/>
            <a:chExt cx="3250500" cy="989400"/>
          </a:xfrm>
        </p:grpSpPr>
        <p:sp>
          <p:nvSpPr>
            <p:cNvPr id="287" name="Google Shape;287;p32"/>
            <p:cNvSpPr/>
            <p:nvPr/>
          </p:nvSpPr>
          <p:spPr>
            <a:xfrm>
              <a:off x="4390100" y="3415325"/>
              <a:ext cx="3250500" cy="989400"/>
            </a:xfrm>
            <a:prstGeom prst="roundRect">
              <a:avLst>
                <a:gd fmla="val 11291" name="adj"/>
              </a:avLst>
            </a:prstGeom>
            <a:noFill/>
            <a:ln cap="flat" cmpd="sng" w="19050">
              <a:solidFill>
                <a:srgbClr val="F2F2F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US" sz="800">
                  <a:solidFill>
                    <a:srgbClr val="DBDBDB"/>
                  </a:solidFill>
                  <a:latin typeface="Raleway Thin"/>
                  <a:ea typeface="Raleway Thin"/>
                  <a:cs typeface="Raleway Thin"/>
                  <a:sym typeface="Raleway Thin"/>
                </a:rPr>
                <a:t>namespace-PR-ephemeral</a:t>
              </a:r>
              <a:endParaRPr sz="800">
                <a:solidFill>
                  <a:srgbClr val="DBDBDB"/>
                </a:solidFill>
                <a:latin typeface="Raleway Thin"/>
                <a:ea typeface="Raleway Thin"/>
                <a:cs typeface="Raleway Thin"/>
                <a:sym typeface="Raleway Thin"/>
              </a:endParaRPr>
            </a:p>
          </p:txBody>
        </p:sp>
        <p:sp>
          <p:nvSpPr>
            <p:cNvPr id="311" name="Google Shape;311;p32"/>
            <p:cNvSpPr/>
            <p:nvPr/>
          </p:nvSpPr>
          <p:spPr>
            <a:xfrm>
              <a:off x="4516613" y="3794879"/>
              <a:ext cx="504090" cy="470718"/>
            </a:xfrm>
            <a:prstGeom prst="flowChartDocument">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900">
                  <a:solidFill>
                    <a:srgbClr val="F2F2F2"/>
                  </a:solidFill>
                  <a:latin typeface="Raleway"/>
                  <a:ea typeface="Raleway"/>
                  <a:cs typeface="Raleway"/>
                  <a:sym typeface="Raleway"/>
                </a:rPr>
                <a:t>App1</a:t>
              </a:r>
              <a:endParaRPr sz="900">
                <a:solidFill>
                  <a:srgbClr val="F2F2F2"/>
                </a:solidFill>
                <a:latin typeface="Raleway"/>
                <a:ea typeface="Raleway"/>
                <a:cs typeface="Raleway"/>
                <a:sym typeface="Raleway"/>
              </a:endParaRPr>
            </a:p>
          </p:txBody>
        </p:sp>
        <p:sp>
          <p:nvSpPr>
            <p:cNvPr id="312" name="Google Shape;312;p32"/>
            <p:cNvSpPr/>
            <p:nvPr/>
          </p:nvSpPr>
          <p:spPr>
            <a:xfrm>
              <a:off x="5205900" y="3794879"/>
              <a:ext cx="504090" cy="470718"/>
            </a:xfrm>
            <a:prstGeom prst="flowChartDocument">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900">
                  <a:solidFill>
                    <a:srgbClr val="F2F2F2"/>
                  </a:solidFill>
                  <a:latin typeface="Raleway"/>
                  <a:ea typeface="Raleway"/>
                  <a:cs typeface="Raleway"/>
                  <a:sym typeface="Raleway"/>
                </a:rPr>
                <a:t>App2</a:t>
              </a:r>
              <a:endParaRPr sz="900">
                <a:solidFill>
                  <a:srgbClr val="F2F2F2"/>
                </a:solidFill>
                <a:latin typeface="Raleway"/>
                <a:ea typeface="Raleway"/>
                <a:cs typeface="Raleway"/>
                <a:sym typeface="Raleway"/>
              </a:endParaRPr>
            </a:p>
          </p:txBody>
        </p:sp>
        <p:sp>
          <p:nvSpPr>
            <p:cNvPr id="313" name="Google Shape;313;p32"/>
            <p:cNvSpPr/>
            <p:nvPr/>
          </p:nvSpPr>
          <p:spPr>
            <a:xfrm>
              <a:off x="6663118" y="3865208"/>
              <a:ext cx="783900" cy="250800"/>
            </a:xfrm>
            <a:prstGeom prst="roundRect">
              <a:avLst>
                <a:gd fmla="val 11291" name="adj"/>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900">
                  <a:solidFill>
                    <a:srgbClr val="F2F2F2"/>
                  </a:solidFill>
                  <a:latin typeface="Raleway"/>
                  <a:ea typeface="Raleway"/>
                  <a:cs typeface="Raleway"/>
                  <a:sym typeface="Raleway"/>
                </a:rPr>
                <a:t>Postgres</a:t>
              </a:r>
              <a:endParaRPr sz="900">
                <a:solidFill>
                  <a:srgbClr val="F2F2F2"/>
                </a:solidFill>
                <a:latin typeface="Raleway"/>
                <a:ea typeface="Raleway"/>
                <a:cs typeface="Raleway"/>
                <a:sym typeface="Raleway"/>
              </a:endParaRPr>
            </a:p>
          </p:txBody>
        </p:sp>
        <p:sp>
          <p:nvSpPr>
            <p:cNvPr id="314" name="Google Shape;314;p32"/>
            <p:cNvSpPr/>
            <p:nvPr/>
          </p:nvSpPr>
          <p:spPr>
            <a:xfrm>
              <a:off x="5915751" y="3794879"/>
              <a:ext cx="504090" cy="470718"/>
            </a:xfrm>
            <a:prstGeom prst="flowChartDocument">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900">
                  <a:solidFill>
                    <a:srgbClr val="F2F2F2"/>
                  </a:solidFill>
                  <a:latin typeface="Raleway"/>
                  <a:ea typeface="Raleway"/>
                  <a:cs typeface="Raleway"/>
                  <a:sym typeface="Raleway"/>
                </a:rPr>
                <a:t>App3</a:t>
              </a:r>
              <a:endParaRPr sz="900">
                <a:solidFill>
                  <a:srgbClr val="F2F2F2"/>
                </a:solidFill>
                <a:latin typeface="Raleway"/>
                <a:ea typeface="Raleway"/>
                <a:cs typeface="Raleway"/>
                <a:sym typeface="Raleway"/>
              </a:endParaRPr>
            </a:p>
          </p:txBody>
        </p:sp>
      </p:grpSp>
      <p:pic>
        <p:nvPicPr>
          <p:cNvPr id="315" name="Google Shape;315;p32"/>
          <p:cNvPicPr preferRelativeResize="0"/>
          <p:nvPr/>
        </p:nvPicPr>
        <p:blipFill>
          <a:blip r:embed="rId13">
            <a:alphaModFix/>
          </a:blip>
          <a:stretch>
            <a:fillRect/>
          </a:stretch>
        </p:blipFill>
        <p:spPr>
          <a:xfrm>
            <a:off x="1426805" y="2472350"/>
            <a:ext cx="681000" cy="6053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19" name="Shape 319"/>
        <p:cNvGrpSpPr/>
        <p:nvPr/>
      </p:nvGrpSpPr>
      <p:grpSpPr>
        <a:xfrm>
          <a:off x="0" y="0"/>
          <a:ext cx="0" cy="0"/>
          <a:chOff x="0" y="0"/>
          <a:chExt cx="0" cy="0"/>
        </a:xfrm>
      </p:grpSpPr>
      <p:pic>
        <p:nvPicPr>
          <p:cNvPr id="320" name="Google Shape;320;p33"/>
          <p:cNvPicPr preferRelativeResize="0"/>
          <p:nvPr/>
        </p:nvPicPr>
        <p:blipFill rotWithShape="1">
          <a:blip r:embed="rId3">
            <a:alphaModFix/>
          </a:blip>
          <a:srcRect b="0" l="0" r="0" t="0"/>
          <a:stretch/>
        </p:blipFill>
        <p:spPr>
          <a:xfrm>
            <a:off x="10197924" y="6438554"/>
            <a:ext cx="1384492" cy="303860"/>
          </a:xfrm>
          <a:prstGeom prst="rect">
            <a:avLst/>
          </a:prstGeom>
          <a:noFill/>
          <a:ln>
            <a:noFill/>
          </a:ln>
        </p:spPr>
      </p:pic>
      <p:pic>
        <p:nvPicPr>
          <p:cNvPr id="321" name="Google Shape;321;p33"/>
          <p:cNvPicPr preferRelativeResize="0"/>
          <p:nvPr/>
        </p:nvPicPr>
        <p:blipFill>
          <a:blip r:embed="rId4">
            <a:alphaModFix/>
          </a:blip>
          <a:stretch>
            <a:fillRect/>
          </a:stretch>
        </p:blipFill>
        <p:spPr>
          <a:xfrm>
            <a:off x="7908374" y="6376939"/>
            <a:ext cx="2133652" cy="427074"/>
          </a:xfrm>
          <a:prstGeom prst="rect">
            <a:avLst/>
          </a:prstGeom>
          <a:noFill/>
          <a:ln>
            <a:noFill/>
          </a:ln>
        </p:spPr>
      </p:pic>
      <p:sp>
        <p:nvSpPr>
          <p:cNvPr id="322" name="Google Shape;322;p33"/>
          <p:cNvSpPr txBox="1"/>
          <p:nvPr>
            <p:ph idx="4294967295" type="title"/>
          </p:nvPr>
        </p:nvSpPr>
        <p:spPr>
          <a:xfrm>
            <a:off x="765150" y="482927"/>
            <a:ext cx="10661700" cy="7509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3200"/>
              <a:buFont typeface="Arial"/>
              <a:buNone/>
            </a:pPr>
            <a:r>
              <a:rPr b="1" lang="en-US" sz="4400">
                <a:solidFill>
                  <a:srgbClr val="000000"/>
                </a:solidFill>
                <a:latin typeface="Ubuntu"/>
                <a:ea typeface="Ubuntu"/>
                <a:cs typeface="Ubuntu"/>
                <a:sym typeface="Ubuntu"/>
              </a:rPr>
              <a:t>Solution Overview</a:t>
            </a:r>
            <a:endParaRPr b="1" i="0" sz="4400" u="none" cap="none" strike="noStrike">
              <a:solidFill>
                <a:srgbClr val="000000"/>
              </a:solidFill>
              <a:latin typeface="Ubuntu"/>
              <a:ea typeface="Ubuntu"/>
              <a:cs typeface="Ubuntu"/>
              <a:sym typeface="Ubuntu"/>
            </a:endParaRPr>
          </a:p>
        </p:txBody>
      </p:sp>
      <p:sp>
        <p:nvSpPr>
          <p:cNvPr id="323" name="Google Shape;323;p33"/>
          <p:cNvSpPr txBox="1"/>
          <p:nvPr>
            <p:ph idx="4294967295" type="title"/>
          </p:nvPr>
        </p:nvSpPr>
        <p:spPr>
          <a:xfrm>
            <a:off x="766961" y="1033577"/>
            <a:ext cx="10661700" cy="7509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3200"/>
              <a:buFont typeface="Arial"/>
              <a:buNone/>
            </a:pPr>
            <a:r>
              <a:rPr b="1" lang="en-US" sz="2700">
                <a:solidFill>
                  <a:srgbClr val="888888"/>
                </a:solidFill>
                <a:latin typeface="Ubuntu"/>
                <a:ea typeface="Ubuntu"/>
                <a:cs typeface="Ubuntu"/>
                <a:sym typeface="Ubuntu"/>
              </a:rPr>
              <a:t>Outer Loop</a:t>
            </a:r>
            <a:endParaRPr b="1" i="0" sz="2700" u="none" cap="none" strike="noStrike">
              <a:solidFill>
                <a:srgbClr val="888888"/>
              </a:solidFill>
              <a:latin typeface="Ubuntu"/>
              <a:ea typeface="Ubuntu"/>
              <a:cs typeface="Ubuntu"/>
              <a:sym typeface="Ubuntu"/>
            </a:endParaRPr>
          </a:p>
        </p:txBody>
      </p:sp>
      <p:sp>
        <p:nvSpPr>
          <p:cNvPr id="324" name="Google Shape;324;p33"/>
          <p:cNvSpPr/>
          <p:nvPr/>
        </p:nvSpPr>
        <p:spPr>
          <a:xfrm>
            <a:off x="3865650" y="1665650"/>
            <a:ext cx="5176800" cy="4637100"/>
          </a:xfrm>
          <a:prstGeom prst="roundRect">
            <a:avLst>
              <a:gd fmla="val 2818" name="adj"/>
            </a:avLst>
          </a:prstGeom>
          <a:noFill/>
          <a:ln cap="flat" cmpd="sng" w="28575">
            <a:solidFill>
              <a:srgbClr val="D8D8D8"/>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US" sz="1200">
                <a:latin typeface="Ubuntu"/>
                <a:ea typeface="Ubuntu"/>
                <a:cs typeface="Ubuntu"/>
                <a:sym typeface="Ubuntu"/>
              </a:rPr>
              <a:t>Kubernetes Cluster</a:t>
            </a:r>
            <a:endParaRPr sz="1200">
              <a:latin typeface="Ubuntu"/>
              <a:ea typeface="Ubuntu"/>
              <a:cs typeface="Ubuntu"/>
              <a:sym typeface="Ubuntu"/>
            </a:endParaRPr>
          </a:p>
        </p:txBody>
      </p:sp>
      <p:pic>
        <p:nvPicPr>
          <p:cNvPr id="325" name="Google Shape;325;p33"/>
          <p:cNvPicPr preferRelativeResize="0"/>
          <p:nvPr/>
        </p:nvPicPr>
        <p:blipFill>
          <a:blip r:embed="rId5">
            <a:alphaModFix/>
          </a:blip>
          <a:stretch>
            <a:fillRect/>
          </a:stretch>
        </p:blipFill>
        <p:spPr>
          <a:xfrm>
            <a:off x="8505489" y="1554559"/>
            <a:ext cx="259495" cy="250800"/>
          </a:xfrm>
          <a:prstGeom prst="rect">
            <a:avLst/>
          </a:prstGeom>
          <a:noFill/>
          <a:ln>
            <a:noFill/>
          </a:ln>
        </p:spPr>
      </p:pic>
      <p:grpSp>
        <p:nvGrpSpPr>
          <p:cNvPr id="326" name="Google Shape;326;p33"/>
          <p:cNvGrpSpPr/>
          <p:nvPr/>
        </p:nvGrpSpPr>
        <p:grpSpPr>
          <a:xfrm>
            <a:off x="8547512" y="3594964"/>
            <a:ext cx="940800" cy="555300"/>
            <a:chOff x="8730757" y="3518764"/>
            <a:chExt cx="940800" cy="555300"/>
          </a:xfrm>
        </p:grpSpPr>
        <p:sp>
          <p:nvSpPr>
            <p:cNvPr id="327" name="Google Shape;327;p33"/>
            <p:cNvSpPr/>
            <p:nvPr/>
          </p:nvSpPr>
          <p:spPr>
            <a:xfrm>
              <a:off x="8730757" y="3518764"/>
              <a:ext cx="940800" cy="555300"/>
            </a:xfrm>
            <a:prstGeom prst="rect">
              <a:avLst/>
            </a:prstGeom>
            <a:solidFill>
              <a:srgbClr val="FFFFFF"/>
            </a:solidFill>
            <a:ln cap="flat" cmpd="sng" w="19050">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8" name="Google Shape;328;p33"/>
            <p:cNvPicPr preferRelativeResize="0"/>
            <p:nvPr/>
          </p:nvPicPr>
          <p:blipFill>
            <a:blip r:embed="rId6">
              <a:alphaModFix/>
            </a:blip>
            <a:stretch>
              <a:fillRect/>
            </a:stretch>
          </p:blipFill>
          <p:spPr>
            <a:xfrm>
              <a:off x="8881046" y="3689427"/>
              <a:ext cx="640308" cy="213928"/>
            </a:xfrm>
            <a:prstGeom prst="rect">
              <a:avLst/>
            </a:prstGeom>
            <a:noFill/>
            <a:ln>
              <a:noFill/>
            </a:ln>
          </p:spPr>
        </p:pic>
      </p:grpSp>
      <p:sp>
        <p:nvSpPr>
          <p:cNvPr id="329" name="Google Shape;329;p33"/>
          <p:cNvSpPr txBox="1"/>
          <p:nvPr/>
        </p:nvSpPr>
        <p:spPr>
          <a:xfrm>
            <a:off x="1432780" y="2203175"/>
            <a:ext cx="681000" cy="303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solidFill>
                  <a:srgbClr val="F2F2F2"/>
                </a:solidFill>
                <a:latin typeface="Raleway Thin"/>
                <a:ea typeface="Raleway Thin"/>
                <a:cs typeface="Raleway Thin"/>
                <a:sym typeface="Raleway Thin"/>
              </a:rPr>
              <a:t>Dev1</a:t>
            </a:r>
            <a:endParaRPr sz="1000">
              <a:solidFill>
                <a:srgbClr val="F2F2F2"/>
              </a:solidFill>
              <a:latin typeface="Raleway Thin"/>
              <a:ea typeface="Raleway Thin"/>
              <a:cs typeface="Raleway Thin"/>
              <a:sym typeface="Raleway Thin"/>
            </a:endParaRPr>
          </a:p>
        </p:txBody>
      </p:sp>
      <p:cxnSp>
        <p:nvCxnSpPr>
          <p:cNvPr id="330" name="Google Shape;330;p33"/>
          <p:cNvCxnSpPr>
            <a:endCxn id="331" idx="1"/>
          </p:cNvCxnSpPr>
          <p:nvPr/>
        </p:nvCxnSpPr>
        <p:spPr>
          <a:xfrm flipH="1" rot="10800000">
            <a:off x="2204364" y="2766989"/>
            <a:ext cx="2110800" cy="10200"/>
          </a:xfrm>
          <a:prstGeom prst="straightConnector1">
            <a:avLst/>
          </a:prstGeom>
          <a:noFill/>
          <a:ln cap="flat" cmpd="sng" w="19050">
            <a:solidFill>
              <a:srgbClr val="F2F2F2"/>
            </a:solidFill>
            <a:prstDash val="solid"/>
            <a:round/>
            <a:headEnd len="med" w="med" type="none"/>
            <a:tailEnd len="med" w="med" type="none"/>
          </a:ln>
        </p:spPr>
      </p:cxnSp>
      <p:sp>
        <p:nvSpPr>
          <p:cNvPr id="332" name="Google Shape;332;p33"/>
          <p:cNvSpPr txBox="1"/>
          <p:nvPr/>
        </p:nvSpPr>
        <p:spPr>
          <a:xfrm>
            <a:off x="2879000" y="2758964"/>
            <a:ext cx="982800" cy="21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800">
                <a:solidFill>
                  <a:srgbClr val="F2F2F2"/>
                </a:solidFill>
                <a:latin typeface="Inconsolata Regular"/>
                <a:ea typeface="Inconsolata Regular"/>
                <a:cs typeface="Inconsolata Regular"/>
                <a:sym typeface="Inconsolata Regular"/>
              </a:rPr>
              <a:t>$ skaffold dev</a:t>
            </a:r>
            <a:endParaRPr sz="800">
              <a:solidFill>
                <a:srgbClr val="F2F2F2"/>
              </a:solidFill>
              <a:latin typeface="Inconsolata Regular"/>
              <a:ea typeface="Inconsolata Regular"/>
              <a:cs typeface="Inconsolata Regular"/>
              <a:sym typeface="Inconsolata Regular"/>
            </a:endParaRPr>
          </a:p>
        </p:txBody>
      </p:sp>
      <p:sp>
        <p:nvSpPr>
          <p:cNvPr id="333" name="Google Shape;333;p33"/>
          <p:cNvSpPr txBox="1"/>
          <p:nvPr/>
        </p:nvSpPr>
        <p:spPr>
          <a:xfrm>
            <a:off x="2300600" y="2562164"/>
            <a:ext cx="982800" cy="21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800">
                <a:solidFill>
                  <a:srgbClr val="F2F2F2"/>
                </a:solidFill>
                <a:latin typeface="Inconsolata Regular"/>
                <a:ea typeface="Inconsolata Regular"/>
                <a:cs typeface="Inconsolata Regular"/>
                <a:sym typeface="Inconsolata Regular"/>
              </a:rPr>
              <a:t>$ skaffold run</a:t>
            </a:r>
            <a:endParaRPr sz="800">
              <a:solidFill>
                <a:srgbClr val="F2F2F2"/>
              </a:solidFill>
              <a:latin typeface="Inconsolata Regular"/>
              <a:ea typeface="Inconsolata Regular"/>
              <a:cs typeface="Inconsolata Regular"/>
              <a:sym typeface="Inconsolata Regular"/>
            </a:endParaRPr>
          </a:p>
        </p:txBody>
      </p:sp>
      <p:grpSp>
        <p:nvGrpSpPr>
          <p:cNvPr id="334" name="Google Shape;334;p33"/>
          <p:cNvGrpSpPr/>
          <p:nvPr/>
        </p:nvGrpSpPr>
        <p:grpSpPr>
          <a:xfrm>
            <a:off x="4315164" y="2272439"/>
            <a:ext cx="3250500" cy="989100"/>
            <a:chOff x="4142200" y="2251875"/>
            <a:chExt cx="3250500" cy="989100"/>
          </a:xfrm>
        </p:grpSpPr>
        <p:sp>
          <p:nvSpPr>
            <p:cNvPr id="331" name="Google Shape;331;p33"/>
            <p:cNvSpPr/>
            <p:nvPr/>
          </p:nvSpPr>
          <p:spPr>
            <a:xfrm>
              <a:off x="4142200" y="2251875"/>
              <a:ext cx="3250500" cy="989100"/>
            </a:xfrm>
            <a:prstGeom prst="roundRect">
              <a:avLst>
                <a:gd fmla="val 11291" name="adj"/>
              </a:avLst>
            </a:prstGeom>
            <a:noFill/>
            <a:ln cap="flat" cmpd="sng" w="19050">
              <a:solidFill>
                <a:srgbClr val="F2F2F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US" sz="800">
                  <a:solidFill>
                    <a:srgbClr val="F2F2F2"/>
                  </a:solidFill>
                  <a:latin typeface="Raleway Thin"/>
                  <a:ea typeface="Raleway Thin"/>
                  <a:cs typeface="Raleway Thin"/>
                  <a:sym typeface="Raleway Thin"/>
                </a:rPr>
                <a:t>namespace-dev1-ephemeral</a:t>
              </a:r>
              <a:endParaRPr sz="800">
                <a:solidFill>
                  <a:srgbClr val="F2F2F2"/>
                </a:solidFill>
                <a:latin typeface="Raleway Thin"/>
                <a:ea typeface="Raleway Thin"/>
                <a:cs typeface="Raleway Thin"/>
                <a:sym typeface="Raleway Thin"/>
              </a:endParaRPr>
            </a:p>
          </p:txBody>
        </p:sp>
        <p:sp>
          <p:nvSpPr>
            <p:cNvPr id="335" name="Google Shape;335;p33"/>
            <p:cNvSpPr/>
            <p:nvPr/>
          </p:nvSpPr>
          <p:spPr>
            <a:xfrm>
              <a:off x="4271688" y="2652155"/>
              <a:ext cx="504090" cy="470718"/>
            </a:xfrm>
            <a:prstGeom prst="flowChartDocument">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900">
                  <a:solidFill>
                    <a:srgbClr val="F2F2F2"/>
                  </a:solidFill>
                  <a:latin typeface="Raleway"/>
                  <a:ea typeface="Raleway"/>
                  <a:cs typeface="Raleway"/>
                  <a:sym typeface="Raleway"/>
                </a:rPr>
                <a:t>App1</a:t>
              </a:r>
              <a:endParaRPr sz="900">
                <a:solidFill>
                  <a:srgbClr val="F2F2F2"/>
                </a:solidFill>
                <a:latin typeface="Raleway"/>
                <a:ea typeface="Raleway"/>
                <a:cs typeface="Raleway"/>
                <a:sym typeface="Raleway"/>
              </a:endParaRPr>
            </a:p>
          </p:txBody>
        </p:sp>
        <p:sp>
          <p:nvSpPr>
            <p:cNvPr id="336" name="Google Shape;336;p33"/>
            <p:cNvSpPr/>
            <p:nvPr/>
          </p:nvSpPr>
          <p:spPr>
            <a:xfrm>
              <a:off x="4960975" y="2652155"/>
              <a:ext cx="504090" cy="470718"/>
            </a:xfrm>
            <a:prstGeom prst="flowChartDocument">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900">
                  <a:solidFill>
                    <a:srgbClr val="F2F2F2"/>
                  </a:solidFill>
                  <a:latin typeface="Raleway"/>
                  <a:ea typeface="Raleway"/>
                  <a:cs typeface="Raleway"/>
                  <a:sym typeface="Raleway"/>
                </a:rPr>
                <a:t>App2</a:t>
              </a:r>
              <a:endParaRPr sz="900">
                <a:solidFill>
                  <a:srgbClr val="F2F2F2"/>
                </a:solidFill>
                <a:latin typeface="Raleway"/>
                <a:ea typeface="Raleway"/>
                <a:cs typeface="Raleway"/>
                <a:sym typeface="Raleway"/>
              </a:endParaRPr>
            </a:p>
          </p:txBody>
        </p:sp>
        <p:sp>
          <p:nvSpPr>
            <p:cNvPr id="337" name="Google Shape;337;p33"/>
            <p:cNvSpPr/>
            <p:nvPr/>
          </p:nvSpPr>
          <p:spPr>
            <a:xfrm>
              <a:off x="6418193" y="2722484"/>
              <a:ext cx="783900" cy="250800"/>
            </a:xfrm>
            <a:prstGeom prst="roundRect">
              <a:avLst>
                <a:gd fmla="val 11291" name="adj"/>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900">
                  <a:solidFill>
                    <a:srgbClr val="F2F2F2"/>
                  </a:solidFill>
                  <a:latin typeface="Raleway"/>
                  <a:ea typeface="Raleway"/>
                  <a:cs typeface="Raleway"/>
                  <a:sym typeface="Raleway"/>
                </a:rPr>
                <a:t>Postgres</a:t>
              </a:r>
              <a:endParaRPr sz="900">
                <a:solidFill>
                  <a:srgbClr val="F2F2F2"/>
                </a:solidFill>
                <a:latin typeface="Raleway"/>
                <a:ea typeface="Raleway"/>
                <a:cs typeface="Raleway"/>
                <a:sym typeface="Raleway"/>
              </a:endParaRPr>
            </a:p>
          </p:txBody>
        </p:sp>
        <p:sp>
          <p:nvSpPr>
            <p:cNvPr id="338" name="Google Shape;338;p33"/>
            <p:cNvSpPr/>
            <p:nvPr/>
          </p:nvSpPr>
          <p:spPr>
            <a:xfrm>
              <a:off x="5670826" y="2652155"/>
              <a:ext cx="504090" cy="470718"/>
            </a:xfrm>
            <a:prstGeom prst="flowChartDocument">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900">
                  <a:solidFill>
                    <a:srgbClr val="F2F2F2"/>
                  </a:solidFill>
                  <a:latin typeface="Raleway"/>
                  <a:ea typeface="Raleway"/>
                  <a:cs typeface="Raleway"/>
                  <a:sym typeface="Raleway"/>
                </a:rPr>
                <a:t>App3</a:t>
              </a:r>
              <a:endParaRPr sz="900">
                <a:solidFill>
                  <a:srgbClr val="F2F2F2"/>
                </a:solidFill>
                <a:latin typeface="Raleway"/>
                <a:ea typeface="Raleway"/>
                <a:cs typeface="Raleway"/>
                <a:sym typeface="Raleway"/>
              </a:endParaRPr>
            </a:p>
          </p:txBody>
        </p:sp>
      </p:grpSp>
      <p:pic>
        <p:nvPicPr>
          <p:cNvPr id="339" name="Google Shape;339;p33"/>
          <p:cNvPicPr preferRelativeResize="0"/>
          <p:nvPr/>
        </p:nvPicPr>
        <p:blipFill>
          <a:blip r:embed="rId7">
            <a:alphaModFix/>
          </a:blip>
          <a:stretch>
            <a:fillRect/>
          </a:stretch>
        </p:blipFill>
        <p:spPr>
          <a:xfrm>
            <a:off x="8008639" y="1536510"/>
            <a:ext cx="392825" cy="286888"/>
          </a:xfrm>
          <a:prstGeom prst="rect">
            <a:avLst/>
          </a:prstGeom>
          <a:noFill/>
          <a:ln>
            <a:noFill/>
          </a:ln>
        </p:spPr>
      </p:pic>
      <p:cxnSp>
        <p:nvCxnSpPr>
          <p:cNvPr id="340" name="Google Shape;340;p33"/>
          <p:cNvCxnSpPr>
            <a:stCxn id="341" idx="3"/>
            <a:endCxn id="342" idx="1"/>
          </p:cNvCxnSpPr>
          <p:nvPr/>
        </p:nvCxnSpPr>
        <p:spPr>
          <a:xfrm>
            <a:off x="2172753" y="3955468"/>
            <a:ext cx="2695200" cy="6000"/>
          </a:xfrm>
          <a:prstGeom prst="straightConnector1">
            <a:avLst/>
          </a:prstGeom>
          <a:noFill/>
          <a:ln cap="flat" cmpd="sng" w="19050">
            <a:solidFill>
              <a:srgbClr val="0563C1"/>
            </a:solidFill>
            <a:prstDash val="solid"/>
            <a:round/>
            <a:headEnd len="med" w="med" type="none"/>
            <a:tailEnd len="med" w="med" type="none"/>
          </a:ln>
        </p:spPr>
      </p:cxnSp>
      <p:pic>
        <p:nvPicPr>
          <p:cNvPr id="341" name="Google Shape;341;p33"/>
          <p:cNvPicPr preferRelativeResize="0"/>
          <p:nvPr/>
        </p:nvPicPr>
        <p:blipFill>
          <a:blip r:embed="rId8">
            <a:alphaModFix/>
          </a:blip>
          <a:stretch>
            <a:fillRect/>
          </a:stretch>
        </p:blipFill>
        <p:spPr>
          <a:xfrm>
            <a:off x="741080" y="3793240"/>
            <a:ext cx="1431673" cy="324458"/>
          </a:xfrm>
          <a:prstGeom prst="rect">
            <a:avLst/>
          </a:prstGeom>
          <a:noFill/>
          <a:ln>
            <a:noFill/>
          </a:ln>
        </p:spPr>
      </p:pic>
      <p:sp>
        <p:nvSpPr>
          <p:cNvPr id="343" name="Google Shape;343;p33"/>
          <p:cNvSpPr txBox="1"/>
          <p:nvPr/>
        </p:nvSpPr>
        <p:spPr>
          <a:xfrm>
            <a:off x="2650400" y="3726823"/>
            <a:ext cx="982800" cy="21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800">
                <a:latin typeface="Inconsolata Regular"/>
                <a:ea typeface="Inconsolata Regular"/>
                <a:cs typeface="Inconsolata Regular"/>
                <a:sym typeface="Inconsolata Regular"/>
              </a:rPr>
              <a:t>$ </a:t>
            </a:r>
            <a:r>
              <a:rPr lang="en-US" sz="800">
                <a:solidFill>
                  <a:schemeClr val="dk1"/>
                </a:solidFill>
                <a:latin typeface="Inconsolata Regular"/>
                <a:ea typeface="Inconsolata Regular"/>
                <a:cs typeface="Inconsolata Regular"/>
                <a:sym typeface="Inconsolata Regular"/>
              </a:rPr>
              <a:t>ephemeral</a:t>
            </a:r>
            <a:r>
              <a:rPr lang="en-US" sz="800">
                <a:latin typeface="Inconsolata Regular"/>
                <a:ea typeface="Inconsolata Regular"/>
                <a:cs typeface="Inconsolata Regular"/>
                <a:sym typeface="Inconsolata Regular"/>
              </a:rPr>
              <a:t> run</a:t>
            </a:r>
            <a:endParaRPr sz="800">
              <a:latin typeface="Inconsolata Regular"/>
              <a:ea typeface="Inconsolata Regular"/>
              <a:cs typeface="Inconsolata Regular"/>
              <a:sym typeface="Inconsolata Regular"/>
            </a:endParaRPr>
          </a:p>
        </p:txBody>
      </p:sp>
      <p:grpSp>
        <p:nvGrpSpPr>
          <p:cNvPr id="344" name="Google Shape;344;p33"/>
          <p:cNvGrpSpPr/>
          <p:nvPr/>
        </p:nvGrpSpPr>
        <p:grpSpPr>
          <a:xfrm>
            <a:off x="3982400" y="4731425"/>
            <a:ext cx="4897200" cy="1407900"/>
            <a:chOff x="3982400" y="4579025"/>
            <a:chExt cx="4897200" cy="1407900"/>
          </a:xfrm>
        </p:grpSpPr>
        <p:sp>
          <p:nvSpPr>
            <p:cNvPr id="345" name="Google Shape;345;p33"/>
            <p:cNvSpPr/>
            <p:nvPr/>
          </p:nvSpPr>
          <p:spPr>
            <a:xfrm>
              <a:off x="3982400" y="4579025"/>
              <a:ext cx="4897200" cy="1407900"/>
            </a:xfrm>
            <a:prstGeom prst="roundRect">
              <a:avLst>
                <a:gd fmla="val 6978" name="adj"/>
              </a:avLst>
            </a:prstGeom>
            <a:noFill/>
            <a:ln cap="flat" cmpd="sng" w="19050">
              <a:solidFill>
                <a:srgbClr val="F2F2F2"/>
              </a:solidFill>
              <a:prstDash val="solid"/>
              <a:round/>
              <a:headEnd len="sm" w="sm" type="none"/>
              <a:tailEnd len="sm" w="sm" type="none"/>
            </a:ln>
          </p:spPr>
          <p:txBody>
            <a:bodyPr anchorCtr="0" anchor="b" bIns="91425" lIns="91425" spcFirstLastPara="1" rIns="91425" wrap="square" tIns="0">
              <a:noAutofit/>
            </a:bodyPr>
            <a:lstStyle/>
            <a:p>
              <a:pPr indent="0" lvl="0" marL="0" rtl="0" algn="l">
                <a:spcBef>
                  <a:spcPts val="0"/>
                </a:spcBef>
                <a:spcAft>
                  <a:spcPts val="0"/>
                </a:spcAft>
                <a:buNone/>
              </a:pPr>
              <a:r>
                <a:t/>
              </a:r>
              <a:endParaRPr sz="1000">
                <a:solidFill>
                  <a:srgbClr val="F2F2F2"/>
                </a:solidFill>
                <a:latin typeface="Raleway Thin"/>
                <a:ea typeface="Raleway Thin"/>
                <a:cs typeface="Raleway Thin"/>
                <a:sym typeface="Raleway Thin"/>
              </a:endParaRPr>
            </a:p>
            <a:p>
              <a:pPr indent="0" lvl="0" marL="0" rtl="0" algn="l">
                <a:spcBef>
                  <a:spcPts val="0"/>
                </a:spcBef>
                <a:spcAft>
                  <a:spcPts val="0"/>
                </a:spcAft>
                <a:buNone/>
              </a:pPr>
              <a:r>
                <a:t/>
              </a:r>
              <a:endParaRPr sz="1000">
                <a:solidFill>
                  <a:srgbClr val="F2F2F2"/>
                </a:solidFill>
                <a:latin typeface="Raleway Thin"/>
                <a:ea typeface="Raleway Thin"/>
                <a:cs typeface="Raleway Thin"/>
                <a:sym typeface="Raleway Thin"/>
              </a:endParaRPr>
            </a:p>
            <a:p>
              <a:pPr indent="0" lvl="0" marL="0" rtl="0" algn="l">
                <a:spcBef>
                  <a:spcPts val="0"/>
                </a:spcBef>
                <a:spcAft>
                  <a:spcPts val="0"/>
                </a:spcAft>
                <a:buNone/>
              </a:pPr>
              <a:r>
                <a:t/>
              </a:r>
              <a:endParaRPr sz="1000">
                <a:solidFill>
                  <a:srgbClr val="F2F2F2"/>
                </a:solidFill>
                <a:latin typeface="Raleway Thin"/>
                <a:ea typeface="Raleway Thin"/>
                <a:cs typeface="Raleway Thin"/>
                <a:sym typeface="Raleway Thin"/>
              </a:endParaRPr>
            </a:p>
            <a:p>
              <a:pPr indent="0" lvl="0" marL="0" rtl="0" algn="l">
                <a:spcBef>
                  <a:spcPts val="0"/>
                </a:spcBef>
                <a:spcAft>
                  <a:spcPts val="0"/>
                </a:spcAft>
                <a:buNone/>
              </a:pPr>
              <a:r>
                <a:t/>
              </a:r>
              <a:endParaRPr sz="1000">
                <a:solidFill>
                  <a:srgbClr val="F2F2F2"/>
                </a:solidFill>
                <a:latin typeface="Raleway Thin"/>
                <a:ea typeface="Raleway Thin"/>
                <a:cs typeface="Raleway Thin"/>
                <a:sym typeface="Raleway Thin"/>
              </a:endParaRPr>
            </a:p>
            <a:p>
              <a:pPr indent="0" lvl="0" marL="0" rtl="0" algn="l">
                <a:spcBef>
                  <a:spcPts val="0"/>
                </a:spcBef>
                <a:spcAft>
                  <a:spcPts val="0"/>
                </a:spcAft>
                <a:buNone/>
              </a:pPr>
              <a:r>
                <a:rPr lang="en-US" sz="1000">
                  <a:solidFill>
                    <a:srgbClr val="F2F2F2"/>
                  </a:solidFill>
                  <a:latin typeface="Raleway Thin"/>
                  <a:ea typeface="Raleway Thin"/>
                  <a:cs typeface="Raleway Thin"/>
                  <a:sym typeface="Raleway Thin"/>
                </a:rPr>
                <a:t>Cluster Manager</a:t>
              </a:r>
              <a:endParaRPr sz="1000">
                <a:solidFill>
                  <a:srgbClr val="F2F2F2"/>
                </a:solidFill>
                <a:latin typeface="Raleway Thin"/>
                <a:ea typeface="Raleway Thin"/>
                <a:cs typeface="Raleway Thin"/>
                <a:sym typeface="Raleway Thin"/>
              </a:endParaRPr>
            </a:p>
          </p:txBody>
        </p:sp>
        <p:sp>
          <p:nvSpPr>
            <p:cNvPr id="346" name="Google Shape;346;p33"/>
            <p:cNvSpPr/>
            <p:nvPr/>
          </p:nvSpPr>
          <p:spPr>
            <a:xfrm>
              <a:off x="4112625" y="4708173"/>
              <a:ext cx="2133600" cy="419700"/>
            </a:xfrm>
            <a:prstGeom prst="roundRect">
              <a:avLst>
                <a:gd fmla="val 11291" name="adj"/>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700">
                  <a:solidFill>
                    <a:srgbClr val="F2F2F2"/>
                  </a:solidFill>
                  <a:latin typeface="Raleway"/>
                  <a:ea typeface="Raleway"/>
                  <a:cs typeface="Raleway"/>
                  <a:sym typeface="Raleway"/>
                </a:rPr>
                <a:t>Cleanup Controller (</a:t>
              </a:r>
              <a:r>
                <a:rPr lang="en-US" sz="700" u="sng">
                  <a:solidFill>
                    <a:srgbClr val="F2F2F2"/>
                  </a:solidFill>
                  <a:latin typeface="Raleway"/>
                  <a:ea typeface="Raleway"/>
                  <a:cs typeface="Raleway"/>
                  <a:sym typeface="Raleway"/>
                  <a:hlinkClick r:id="rId9">
                    <a:extLst>
                      <a:ext uri="{A12FA001-AC4F-418D-AE19-62706E023703}">
                        <ahyp:hlinkClr val="tx"/>
                      </a:ext>
                    </a:extLst>
                  </a:hlinkClick>
                </a:rPr>
                <a:t>https://github.com/hjacobs/kube-janitor</a:t>
              </a:r>
              <a:r>
                <a:rPr lang="en-US" sz="700">
                  <a:solidFill>
                    <a:srgbClr val="F2F2F2"/>
                  </a:solidFill>
                  <a:latin typeface="Raleway"/>
                  <a:ea typeface="Raleway"/>
                  <a:cs typeface="Raleway"/>
                  <a:sym typeface="Raleway"/>
                </a:rPr>
                <a:t>)</a:t>
              </a:r>
              <a:endParaRPr sz="700">
                <a:solidFill>
                  <a:srgbClr val="F2F2F2"/>
                </a:solidFill>
                <a:latin typeface="Raleway"/>
                <a:ea typeface="Raleway"/>
                <a:cs typeface="Raleway"/>
                <a:sym typeface="Raleway"/>
              </a:endParaRPr>
            </a:p>
          </p:txBody>
        </p:sp>
        <p:sp>
          <p:nvSpPr>
            <p:cNvPr id="347" name="Google Shape;347;p33"/>
            <p:cNvSpPr/>
            <p:nvPr/>
          </p:nvSpPr>
          <p:spPr>
            <a:xfrm>
              <a:off x="6303525" y="4708223"/>
              <a:ext cx="2486100" cy="419700"/>
            </a:xfrm>
            <a:prstGeom prst="roundRect">
              <a:avLst>
                <a:gd fmla="val 11291" name="adj"/>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US" sz="700">
                  <a:solidFill>
                    <a:srgbClr val="F2F2F2"/>
                  </a:solidFill>
                  <a:latin typeface="Raleway"/>
                  <a:ea typeface="Raleway"/>
                  <a:cs typeface="Raleway"/>
                  <a:sym typeface="Raleway"/>
                </a:rPr>
                <a:t>Cluster Autoscaler (</a:t>
              </a:r>
              <a:r>
                <a:rPr lang="en-US" sz="700" u="sng">
                  <a:solidFill>
                    <a:srgbClr val="F2F2F2"/>
                  </a:solidFill>
                  <a:latin typeface="Raleway"/>
                  <a:ea typeface="Raleway"/>
                  <a:cs typeface="Raleway"/>
                  <a:sym typeface="Raleway"/>
                  <a:hlinkClick r:id="rId10">
                    <a:extLst>
                      <a:ext uri="{A12FA001-AC4F-418D-AE19-62706E023703}">
                        <ahyp:hlinkClr val="tx"/>
                      </a:ext>
                    </a:extLst>
                  </a:hlinkClick>
                </a:rPr>
                <a:t>https://github.com/kubernetes/autoscaler/tree/master/cluster-autoscaler</a:t>
              </a:r>
              <a:r>
                <a:rPr lang="en-US" sz="700">
                  <a:solidFill>
                    <a:srgbClr val="F2F2F2"/>
                  </a:solidFill>
                  <a:latin typeface="Raleway"/>
                  <a:ea typeface="Raleway"/>
                  <a:cs typeface="Raleway"/>
                  <a:sym typeface="Raleway"/>
                </a:rPr>
                <a:t>)</a:t>
              </a:r>
              <a:endParaRPr sz="700">
                <a:solidFill>
                  <a:srgbClr val="F2F2F2"/>
                </a:solidFill>
                <a:latin typeface="Raleway"/>
                <a:ea typeface="Raleway"/>
                <a:cs typeface="Raleway"/>
                <a:sym typeface="Raleway"/>
              </a:endParaRPr>
            </a:p>
          </p:txBody>
        </p:sp>
        <p:sp>
          <p:nvSpPr>
            <p:cNvPr id="348" name="Google Shape;348;p33"/>
            <p:cNvSpPr/>
            <p:nvPr/>
          </p:nvSpPr>
          <p:spPr>
            <a:xfrm>
              <a:off x="4112624" y="5200381"/>
              <a:ext cx="2807100" cy="419700"/>
            </a:xfrm>
            <a:prstGeom prst="roundRect">
              <a:avLst>
                <a:gd fmla="val 11291" name="adj"/>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700">
                  <a:solidFill>
                    <a:srgbClr val="F2F2F2"/>
                  </a:solidFill>
                  <a:latin typeface="Raleway"/>
                  <a:ea typeface="Raleway"/>
                  <a:cs typeface="Raleway"/>
                  <a:sym typeface="Raleway"/>
                </a:rPr>
                <a:t>Spot Instance Manager (</a:t>
              </a:r>
              <a:r>
                <a:rPr lang="en-US" sz="700" u="sng">
                  <a:solidFill>
                    <a:srgbClr val="F2F2F2"/>
                  </a:solidFill>
                  <a:latin typeface="Raleway"/>
                  <a:ea typeface="Raleway"/>
                  <a:cs typeface="Raleway"/>
                  <a:sym typeface="Raleway"/>
                  <a:hlinkClick r:id="rId11">
                    <a:extLst>
                      <a:ext uri="{A12FA001-AC4F-418D-AE19-62706E023703}">
                        <ahyp:hlinkClr val="tx"/>
                      </a:ext>
                    </a:extLst>
                  </a:hlinkClick>
                </a:rPr>
                <a:t>https://github.com/aws/aws-node-termination-handler</a:t>
              </a:r>
              <a:r>
                <a:rPr lang="en-US" sz="700">
                  <a:solidFill>
                    <a:srgbClr val="F2F2F2"/>
                  </a:solidFill>
                  <a:latin typeface="Raleway"/>
                  <a:ea typeface="Raleway"/>
                  <a:cs typeface="Raleway"/>
                  <a:sym typeface="Raleway"/>
                </a:rPr>
                <a:t>)</a:t>
              </a:r>
              <a:endParaRPr sz="700">
                <a:solidFill>
                  <a:srgbClr val="F2F2F2"/>
                </a:solidFill>
                <a:latin typeface="Raleway"/>
                <a:ea typeface="Raleway"/>
                <a:cs typeface="Raleway"/>
                <a:sym typeface="Raleway"/>
              </a:endParaRPr>
            </a:p>
          </p:txBody>
        </p:sp>
        <p:sp>
          <p:nvSpPr>
            <p:cNvPr id="349" name="Google Shape;349;p33"/>
            <p:cNvSpPr/>
            <p:nvPr/>
          </p:nvSpPr>
          <p:spPr>
            <a:xfrm>
              <a:off x="7006449" y="5200381"/>
              <a:ext cx="1783200" cy="419700"/>
            </a:xfrm>
            <a:prstGeom prst="roundRect">
              <a:avLst>
                <a:gd fmla="val 11291" name="adj"/>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700">
                  <a:solidFill>
                    <a:srgbClr val="F2F2F2"/>
                  </a:solidFill>
                  <a:latin typeface="Raleway"/>
                  <a:ea typeface="Raleway"/>
                  <a:cs typeface="Raleway"/>
                  <a:sym typeface="Raleway"/>
                </a:rPr>
                <a:t>BotKube</a:t>
              </a:r>
              <a:endParaRPr sz="700">
                <a:solidFill>
                  <a:srgbClr val="F2F2F2"/>
                </a:solidFill>
                <a:latin typeface="Raleway"/>
                <a:ea typeface="Raleway"/>
                <a:cs typeface="Raleway"/>
                <a:sym typeface="Raleway"/>
              </a:endParaRPr>
            </a:p>
            <a:p>
              <a:pPr indent="0" lvl="0" marL="0" rtl="0" algn="l">
                <a:spcBef>
                  <a:spcPts val="0"/>
                </a:spcBef>
                <a:spcAft>
                  <a:spcPts val="0"/>
                </a:spcAft>
                <a:buNone/>
              </a:pPr>
              <a:r>
                <a:rPr lang="en-US" sz="700">
                  <a:solidFill>
                    <a:srgbClr val="F2F2F2"/>
                  </a:solidFill>
                  <a:latin typeface="Raleway"/>
                  <a:ea typeface="Raleway"/>
                  <a:cs typeface="Raleway"/>
                  <a:sym typeface="Raleway"/>
                </a:rPr>
                <a:t> (</a:t>
              </a:r>
              <a:r>
                <a:rPr lang="en-US" sz="700" u="sng">
                  <a:solidFill>
                    <a:srgbClr val="F2F2F2"/>
                  </a:solidFill>
                  <a:latin typeface="Raleway"/>
                  <a:ea typeface="Raleway"/>
                  <a:cs typeface="Raleway"/>
                  <a:sym typeface="Raleway"/>
                  <a:hlinkClick r:id="rId12">
                    <a:extLst>
                      <a:ext uri="{A12FA001-AC4F-418D-AE19-62706E023703}">
                        <ahyp:hlinkClr val="tx"/>
                      </a:ext>
                    </a:extLst>
                  </a:hlinkClick>
                </a:rPr>
                <a:t>https://www.botkube.io/</a:t>
              </a:r>
              <a:r>
                <a:rPr lang="en-US" sz="700" u="sng">
                  <a:solidFill>
                    <a:srgbClr val="F2F2F2"/>
                  </a:solidFill>
                  <a:latin typeface="Raleway"/>
                  <a:ea typeface="Raleway"/>
                  <a:cs typeface="Raleway"/>
                  <a:sym typeface="Raleway"/>
                </a:rPr>
                <a:t> </a:t>
              </a:r>
              <a:r>
                <a:rPr lang="en-US" sz="700">
                  <a:solidFill>
                    <a:srgbClr val="F2F2F2"/>
                  </a:solidFill>
                  <a:latin typeface="Raleway"/>
                  <a:ea typeface="Raleway"/>
                  <a:cs typeface="Raleway"/>
                  <a:sym typeface="Raleway"/>
                </a:rPr>
                <a:t>)</a:t>
              </a:r>
              <a:endParaRPr sz="700">
                <a:solidFill>
                  <a:srgbClr val="F2F2F2"/>
                </a:solidFill>
                <a:latin typeface="Raleway"/>
                <a:ea typeface="Raleway"/>
                <a:cs typeface="Raleway"/>
                <a:sym typeface="Raleway"/>
              </a:endParaRPr>
            </a:p>
          </p:txBody>
        </p:sp>
      </p:grpSp>
      <p:grpSp>
        <p:nvGrpSpPr>
          <p:cNvPr id="350" name="Google Shape;350;p33"/>
          <p:cNvGrpSpPr/>
          <p:nvPr/>
        </p:nvGrpSpPr>
        <p:grpSpPr>
          <a:xfrm>
            <a:off x="9573750" y="1420143"/>
            <a:ext cx="1853100" cy="1888800"/>
            <a:chOff x="9788500" y="1502393"/>
            <a:chExt cx="1853100" cy="1888800"/>
          </a:xfrm>
        </p:grpSpPr>
        <p:sp>
          <p:nvSpPr>
            <p:cNvPr id="351" name="Google Shape;351;p33"/>
            <p:cNvSpPr/>
            <p:nvPr/>
          </p:nvSpPr>
          <p:spPr>
            <a:xfrm>
              <a:off x="9788500" y="1502393"/>
              <a:ext cx="1853100" cy="1888800"/>
            </a:xfrm>
            <a:prstGeom prst="roundRect">
              <a:avLst>
                <a:gd fmla="val 16667" name="adj"/>
              </a:avLst>
            </a:prstGeom>
            <a:noFill/>
            <a:ln cap="flat" cmpd="sng" w="19050">
              <a:solidFill>
                <a:srgbClr val="D8D8D8"/>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rPr lang="en-US" sz="1000">
                  <a:latin typeface="Ubuntu"/>
                  <a:ea typeface="Ubuntu"/>
                  <a:cs typeface="Ubuntu"/>
                  <a:sym typeface="Ubuntu"/>
                </a:rPr>
                <a:t>Platform Tools</a:t>
              </a:r>
              <a:endParaRPr sz="1000">
                <a:latin typeface="Ubuntu"/>
                <a:ea typeface="Ubuntu"/>
                <a:cs typeface="Ubuntu"/>
                <a:sym typeface="Ubuntu"/>
              </a:endParaRPr>
            </a:p>
          </p:txBody>
        </p:sp>
        <p:sp>
          <p:nvSpPr>
            <p:cNvPr id="352" name="Google Shape;352;p33"/>
            <p:cNvSpPr/>
            <p:nvPr/>
          </p:nvSpPr>
          <p:spPr>
            <a:xfrm>
              <a:off x="10011279" y="2225268"/>
              <a:ext cx="1358700" cy="324300"/>
            </a:xfrm>
            <a:prstGeom prst="roundRect">
              <a:avLst>
                <a:gd fmla="val 11291" name="adj"/>
              </a:avLst>
            </a:prstGeom>
            <a:noFill/>
            <a:ln cap="flat" cmpd="sng" w="19050">
              <a:solidFill>
                <a:srgbClr val="A5A5A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latin typeface="Ubuntu"/>
                  <a:ea typeface="Ubuntu"/>
                  <a:cs typeface="Ubuntu"/>
                  <a:sym typeface="Ubuntu"/>
                </a:rPr>
                <a:t>Route 53</a:t>
              </a:r>
              <a:endParaRPr sz="1000">
                <a:latin typeface="Ubuntu"/>
                <a:ea typeface="Ubuntu"/>
                <a:cs typeface="Ubuntu"/>
                <a:sym typeface="Ubuntu"/>
              </a:endParaRPr>
            </a:p>
          </p:txBody>
        </p:sp>
        <p:sp>
          <p:nvSpPr>
            <p:cNvPr id="353" name="Google Shape;353;p33"/>
            <p:cNvSpPr/>
            <p:nvPr/>
          </p:nvSpPr>
          <p:spPr>
            <a:xfrm>
              <a:off x="10011270" y="1754558"/>
              <a:ext cx="1358700" cy="419700"/>
            </a:xfrm>
            <a:prstGeom prst="roundRect">
              <a:avLst>
                <a:gd fmla="val 11291" name="adj"/>
              </a:avLst>
            </a:prstGeom>
            <a:noFill/>
            <a:ln cap="flat" cmpd="sng" w="19050">
              <a:solidFill>
                <a:srgbClr val="A5A5A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latin typeface="Ubuntu"/>
                  <a:ea typeface="Ubuntu"/>
                  <a:cs typeface="Ubuntu"/>
                  <a:sym typeface="Ubuntu"/>
                </a:rPr>
                <a:t>AWS Certificate Manager</a:t>
              </a:r>
              <a:endParaRPr sz="1000">
                <a:latin typeface="Ubuntu"/>
                <a:ea typeface="Ubuntu"/>
                <a:cs typeface="Ubuntu"/>
                <a:sym typeface="Ubuntu"/>
              </a:endParaRPr>
            </a:p>
          </p:txBody>
        </p:sp>
        <p:sp>
          <p:nvSpPr>
            <p:cNvPr id="354" name="Google Shape;354;p33"/>
            <p:cNvSpPr/>
            <p:nvPr/>
          </p:nvSpPr>
          <p:spPr>
            <a:xfrm>
              <a:off x="10011275" y="2600568"/>
              <a:ext cx="1358700" cy="324300"/>
            </a:xfrm>
            <a:prstGeom prst="roundRect">
              <a:avLst>
                <a:gd fmla="val 11291" name="adj"/>
              </a:avLst>
            </a:prstGeom>
            <a:noFill/>
            <a:ln cap="flat" cmpd="sng" w="19050">
              <a:solidFill>
                <a:srgbClr val="A5A5A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latin typeface="Ubuntu"/>
                  <a:ea typeface="Ubuntu"/>
                  <a:cs typeface="Ubuntu"/>
                  <a:sym typeface="Ubuntu"/>
                </a:rPr>
                <a:t>S3 Buckets</a:t>
              </a:r>
              <a:endParaRPr sz="1000">
                <a:latin typeface="Ubuntu"/>
                <a:ea typeface="Ubuntu"/>
                <a:cs typeface="Ubuntu"/>
                <a:sym typeface="Ubuntu"/>
              </a:endParaRPr>
            </a:p>
          </p:txBody>
        </p:sp>
      </p:grpSp>
      <p:grpSp>
        <p:nvGrpSpPr>
          <p:cNvPr id="355" name="Google Shape;355;p33"/>
          <p:cNvGrpSpPr/>
          <p:nvPr/>
        </p:nvGrpSpPr>
        <p:grpSpPr>
          <a:xfrm>
            <a:off x="10042036" y="4229371"/>
            <a:ext cx="1347900" cy="1804500"/>
            <a:chOff x="9962900" y="3731050"/>
            <a:chExt cx="1347900" cy="1804500"/>
          </a:xfrm>
        </p:grpSpPr>
        <p:sp>
          <p:nvSpPr>
            <p:cNvPr id="356" name="Google Shape;356;p33"/>
            <p:cNvSpPr/>
            <p:nvPr/>
          </p:nvSpPr>
          <p:spPr>
            <a:xfrm>
              <a:off x="9962900" y="3731050"/>
              <a:ext cx="1347900" cy="1804500"/>
            </a:xfrm>
            <a:prstGeom prst="roundRect">
              <a:avLst>
                <a:gd fmla="val 16667" name="adj"/>
              </a:avLst>
            </a:prstGeom>
            <a:noFill/>
            <a:ln cap="flat" cmpd="sng" w="19050">
              <a:solidFill>
                <a:srgbClr val="D8D8D8"/>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rPr lang="en-US" sz="1000">
                  <a:latin typeface="Ubuntu"/>
                  <a:ea typeface="Ubuntu"/>
                  <a:cs typeface="Ubuntu"/>
                  <a:sym typeface="Ubuntu"/>
                </a:rPr>
                <a:t>Supporting Tools</a:t>
              </a:r>
              <a:endParaRPr sz="1000">
                <a:latin typeface="Ubuntu"/>
                <a:ea typeface="Ubuntu"/>
                <a:cs typeface="Ubuntu"/>
                <a:sym typeface="Ubuntu"/>
              </a:endParaRPr>
            </a:p>
          </p:txBody>
        </p:sp>
        <p:sp>
          <p:nvSpPr>
            <p:cNvPr id="357" name="Google Shape;357;p33"/>
            <p:cNvSpPr/>
            <p:nvPr/>
          </p:nvSpPr>
          <p:spPr>
            <a:xfrm>
              <a:off x="10139827" y="3914312"/>
              <a:ext cx="982800" cy="324300"/>
            </a:xfrm>
            <a:prstGeom prst="roundRect">
              <a:avLst>
                <a:gd fmla="val 11291" name="adj"/>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solidFill>
                    <a:srgbClr val="F2F2F2"/>
                  </a:solidFill>
                  <a:latin typeface="Ubuntu"/>
                  <a:ea typeface="Ubuntu"/>
                  <a:cs typeface="Ubuntu"/>
                  <a:sym typeface="Ubuntu"/>
                </a:rPr>
                <a:t>Okta</a:t>
              </a:r>
              <a:endParaRPr sz="1000">
                <a:solidFill>
                  <a:srgbClr val="F2F2F2"/>
                </a:solidFill>
                <a:latin typeface="Ubuntu"/>
                <a:ea typeface="Ubuntu"/>
                <a:cs typeface="Ubuntu"/>
                <a:sym typeface="Ubuntu"/>
              </a:endParaRPr>
            </a:p>
          </p:txBody>
        </p:sp>
        <p:sp>
          <p:nvSpPr>
            <p:cNvPr id="358" name="Google Shape;358;p33"/>
            <p:cNvSpPr/>
            <p:nvPr/>
          </p:nvSpPr>
          <p:spPr>
            <a:xfrm>
              <a:off x="10139830" y="4335480"/>
              <a:ext cx="982800" cy="324300"/>
            </a:xfrm>
            <a:prstGeom prst="roundRect">
              <a:avLst>
                <a:gd fmla="val 11291" name="adj"/>
              </a:avLst>
            </a:prstGeom>
            <a:noFill/>
            <a:ln cap="flat" cmpd="sng" w="19050">
              <a:solidFill>
                <a:srgbClr val="A5A5A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latin typeface="Ubuntu"/>
                  <a:ea typeface="Ubuntu"/>
                  <a:cs typeface="Ubuntu"/>
                  <a:sym typeface="Ubuntu"/>
                </a:rPr>
                <a:t>DockerHub</a:t>
              </a:r>
              <a:endParaRPr sz="1000">
                <a:latin typeface="Ubuntu"/>
                <a:ea typeface="Ubuntu"/>
                <a:cs typeface="Ubuntu"/>
                <a:sym typeface="Ubuntu"/>
              </a:endParaRPr>
            </a:p>
          </p:txBody>
        </p:sp>
        <p:sp>
          <p:nvSpPr>
            <p:cNvPr id="359" name="Google Shape;359;p33"/>
            <p:cNvSpPr/>
            <p:nvPr/>
          </p:nvSpPr>
          <p:spPr>
            <a:xfrm>
              <a:off x="10145455" y="4756667"/>
              <a:ext cx="982800" cy="324300"/>
            </a:xfrm>
            <a:prstGeom prst="roundRect">
              <a:avLst>
                <a:gd fmla="val 11291" name="adj"/>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solidFill>
                    <a:srgbClr val="F2F2F2"/>
                  </a:solidFill>
                  <a:latin typeface="Ubuntu"/>
                  <a:ea typeface="Ubuntu"/>
                  <a:cs typeface="Ubuntu"/>
                  <a:sym typeface="Ubuntu"/>
                </a:rPr>
                <a:t>SumoLogic</a:t>
              </a:r>
              <a:endParaRPr sz="1000">
                <a:solidFill>
                  <a:srgbClr val="F2F2F2"/>
                </a:solidFill>
                <a:latin typeface="Ubuntu"/>
                <a:ea typeface="Ubuntu"/>
                <a:cs typeface="Ubuntu"/>
                <a:sym typeface="Ubuntu"/>
              </a:endParaRPr>
            </a:p>
          </p:txBody>
        </p:sp>
      </p:grpSp>
      <p:grpSp>
        <p:nvGrpSpPr>
          <p:cNvPr id="360" name="Google Shape;360;p33"/>
          <p:cNvGrpSpPr/>
          <p:nvPr/>
        </p:nvGrpSpPr>
        <p:grpSpPr>
          <a:xfrm>
            <a:off x="1220986" y="4631002"/>
            <a:ext cx="1347900" cy="1804500"/>
            <a:chOff x="9962900" y="3731050"/>
            <a:chExt cx="1347900" cy="1804500"/>
          </a:xfrm>
        </p:grpSpPr>
        <p:sp>
          <p:nvSpPr>
            <p:cNvPr id="361" name="Google Shape;361;p33"/>
            <p:cNvSpPr/>
            <p:nvPr/>
          </p:nvSpPr>
          <p:spPr>
            <a:xfrm>
              <a:off x="9962900" y="3731050"/>
              <a:ext cx="1347900" cy="1804500"/>
            </a:xfrm>
            <a:prstGeom prst="roundRect">
              <a:avLst>
                <a:gd fmla="val 16667" name="adj"/>
              </a:avLst>
            </a:prstGeom>
            <a:noFill/>
            <a:ln cap="flat" cmpd="sng" w="19050">
              <a:solidFill>
                <a:srgbClr val="D8D8D8"/>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rPr lang="en-US" sz="1000">
                  <a:latin typeface="Ubuntu"/>
                  <a:ea typeface="Ubuntu"/>
                  <a:cs typeface="Ubuntu"/>
                  <a:sym typeface="Ubuntu"/>
                </a:rPr>
                <a:t>Dev Orchestrator</a:t>
              </a:r>
              <a:endParaRPr sz="1000">
                <a:latin typeface="Ubuntu"/>
                <a:ea typeface="Ubuntu"/>
                <a:cs typeface="Ubuntu"/>
                <a:sym typeface="Ubuntu"/>
              </a:endParaRPr>
            </a:p>
          </p:txBody>
        </p:sp>
        <p:sp>
          <p:nvSpPr>
            <p:cNvPr id="362" name="Google Shape;362;p33"/>
            <p:cNvSpPr/>
            <p:nvPr/>
          </p:nvSpPr>
          <p:spPr>
            <a:xfrm>
              <a:off x="10139827" y="3914312"/>
              <a:ext cx="982800" cy="324300"/>
            </a:xfrm>
            <a:prstGeom prst="roundRect">
              <a:avLst>
                <a:gd fmla="val 11291" name="adj"/>
              </a:avLst>
            </a:prstGeom>
            <a:noFill/>
            <a:ln cap="flat" cmpd="sng" w="19050">
              <a:solidFill>
                <a:srgbClr val="A5A5A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latin typeface="Ubuntu"/>
                  <a:ea typeface="Ubuntu"/>
                  <a:cs typeface="Ubuntu"/>
                  <a:sym typeface="Ubuntu"/>
                </a:rPr>
                <a:t>Skaffold</a:t>
              </a:r>
              <a:endParaRPr sz="1000">
                <a:latin typeface="Ubuntu"/>
                <a:ea typeface="Ubuntu"/>
                <a:cs typeface="Ubuntu"/>
                <a:sym typeface="Ubuntu"/>
              </a:endParaRPr>
            </a:p>
          </p:txBody>
        </p:sp>
        <p:sp>
          <p:nvSpPr>
            <p:cNvPr id="363" name="Google Shape;363;p33"/>
            <p:cNvSpPr/>
            <p:nvPr/>
          </p:nvSpPr>
          <p:spPr>
            <a:xfrm>
              <a:off x="10139830" y="4335480"/>
              <a:ext cx="982800" cy="324300"/>
            </a:xfrm>
            <a:prstGeom prst="roundRect">
              <a:avLst>
                <a:gd fmla="val 11291" name="adj"/>
              </a:avLst>
            </a:prstGeom>
            <a:noFill/>
            <a:ln cap="flat" cmpd="sng" w="19050">
              <a:solidFill>
                <a:srgbClr val="A5A5A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latin typeface="Ubuntu"/>
                  <a:ea typeface="Ubuntu"/>
                  <a:cs typeface="Ubuntu"/>
                  <a:sym typeface="Ubuntu"/>
                </a:rPr>
                <a:t>Helm</a:t>
              </a:r>
              <a:endParaRPr sz="1000">
                <a:latin typeface="Ubuntu"/>
                <a:ea typeface="Ubuntu"/>
                <a:cs typeface="Ubuntu"/>
                <a:sym typeface="Ubuntu"/>
              </a:endParaRPr>
            </a:p>
          </p:txBody>
        </p:sp>
        <p:sp>
          <p:nvSpPr>
            <p:cNvPr id="364" name="Google Shape;364;p33"/>
            <p:cNvSpPr/>
            <p:nvPr/>
          </p:nvSpPr>
          <p:spPr>
            <a:xfrm>
              <a:off x="10145455" y="4756667"/>
              <a:ext cx="982800" cy="324300"/>
            </a:xfrm>
            <a:prstGeom prst="roundRect">
              <a:avLst>
                <a:gd fmla="val 11291" name="adj"/>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solidFill>
                    <a:srgbClr val="F2F2F2"/>
                  </a:solidFill>
                  <a:latin typeface="Ubuntu"/>
                  <a:ea typeface="Ubuntu"/>
                  <a:cs typeface="Ubuntu"/>
                  <a:sym typeface="Ubuntu"/>
                </a:rPr>
                <a:t>Terraform</a:t>
              </a:r>
              <a:endParaRPr sz="1000">
                <a:solidFill>
                  <a:srgbClr val="F2F2F2"/>
                </a:solidFill>
                <a:latin typeface="Ubuntu"/>
                <a:ea typeface="Ubuntu"/>
                <a:cs typeface="Ubuntu"/>
                <a:sym typeface="Ubuntu"/>
              </a:endParaRPr>
            </a:p>
          </p:txBody>
        </p:sp>
      </p:grpSp>
      <p:grpSp>
        <p:nvGrpSpPr>
          <p:cNvPr id="365" name="Google Shape;365;p33"/>
          <p:cNvGrpSpPr/>
          <p:nvPr/>
        </p:nvGrpSpPr>
        <p:grpSpPr>
          <a:xfrm>
            <a:off x="4867863" y="3466734"/>
            <a:ext cx="3250500" cy="989400"/>
            <a:chOff x="4390100" y="3415325"/>
            <a:chExt cx="3250500" cy="989400"/>
          </a:xfrm>
        </p:grpSpPr>
        <p:sp>
          <p:nvSpPr>
            <p:cNvPr id="342" name="Google Shape;342;p33"/>
            <p:cNvSpPr/>
            <p:nvPr/>
          </p:nvSpPr>
          <p:spPr>
            <a:xfrm>
              <a:off x="4390100" y="3415325"/>
              <a:ext cx="3250500" cy="989400"/>
            </a:xfrm>
            <a:prstGeom prst="roundRect">
              <a:avLst>
                <a:gd fmla="val 11291" name="adj"/>
              </a:avLst>
            </a:prstGeom>
            <a:noFill/>
            <a:ln cap="flat" cmpd="sng" w="19050">
              <a:solidFill>
                <a:srgbClr val="0563C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US" sz="800">
                  <a:latin typeface="Raleway Thin"/>
                  <a:ea typeface="Raleway Thin"/>
                  <a:cs typeface="Raleway Thin"/>
                  <a:sym typeface="Raleway Thin"/>
                </a:rPr>
                <a:t>namespace-PR-ephemeral</a:t>
              </a:r>
              <a:endParaRPr sz="800">
                <a:latin typeface="Raleway Thin"/>
                <a:ea typeface="Raleway Thin"/>
                <a:cs typeface="Raleway Thin"/>
                <a:sym typeface="Raleway Thin"/>
              </a:endParaRPr>
            </a:p>
          </p:txBody>
        </p:sp>
        <p:sp>
          <p:nvSpPr>
            <p:cNvPr id="366" name="Google Shape;366;p33"/>
            <p:cNvSpPr/>
            <p:nvPr/>
          </p:nvSpPr>
          <p:spPr>
            <a:xfrm>
              <a:off x="4516613" y="3794879"/>
              <a:ext cx="504090" cy="470718"/>
            </a:xfrm>
            <a:prstGeom prst="flowChartDocument">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900">
                  <a:latin typeface="Raleway"/>
                  <a:ea typeface="Raleway"/>
                  <a:cs typeface="Raleway"/>
                  <a:sym typeface="Raleway"/>
                </a:rPr>
                <a:t>App1</a:t>
              </a:r>
              <a:endParaRPr sz="900">
                <a:latin typeface="Raleway"/>
                <a:ea typeface="Raleway"/>
                <a:cs typeface="Raleway"/>
                <a:sym typeface="Raleway"/>
              </a:endParaRPr>
            </a:p>
          </p:txBody>
        </p:sp>
        <p:sp>
          <p:nvSpPr>
            <p:cNvPr id="367" name="Google Shape;367;p33"/>
            <p:cNvSpPr/>
            <p:nvPr/>
          </p:nvSpPr>
          <p:spPr>
            <a:xfrm>
              <a:off x="5205900" y="3794879"/>
              <a:ext cx="504090" cy="470718"/>
            </a:xfrm>
            <a:prstGeom prst="flowChartDocument">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900">
                  <a:latin typeface="Raleway"/>
                  <a:ea typeface="Raleway"/>
                  <a:cs typeface="Raleway"/>
                  <a:sym typeface="Raleway"/>
                </a:rPr>
                <a:t>App2</a:t>
              </a:r>
              <a:endParaRPr sz="900">
                <a:latin typeface="Raleway"/>
                <a:ea typeface="Raleway"/>
                <a:cs typeface="Raleway"/>
                <a:sym typeface="Raleway"/>
              </a:endParaRPr>
            </a:p>
          </p:txBody>
        </p:sp>
        <p:sp>
          <p:nvSpPr>
            <p:cNvPr id="368" name="Google Shape;368;p33"/>
            <p:cNvSpPr/>
            <p:nvPr/>
          </p:nvSpPr>
          <p:spPr>
            <a:xfrm>
              <a:off x="6663118" y="3865208"/>
              <a:ext cx="783900" cy="250800"/>
            </a:xfrm>
            <a:prstGeom prst="roundRect">
              <a:avLst>
                <a:gd fmla="val 11291" name="adj"/>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900">
                  <a:latin typeface="Raleway"/>
                  <a:ea typeface="Raleway"/>
                  <a:cs typeface="Raleway"/>
                  <a:sym typeface="Raleway"/>
                </a:rPr>
                <a:t>Postgres</a:t>
              </a:r>
              <a:endParaRPr sz="900">
                <a:latin typeface="Raleway"/>
                <a:ea typeface="Raleway"/>
                <a:cs typeface="Raleway"/>
                <a:sym typeface="Raleway"/>
              </a:endParaRPr>
            </a:p>
          </p:txBody>
        </p:sp>
        <p:sp>
          <p:nvSpPr>
            <p:cNvPr id="369" name="Google Shape;369;p33"/>
            <p:cNvSpPr/>
            <p:nvPr/>
          </p:nvSpPr>
          <p:spPr>
            <a:xfrm>
              <a:off x="5915751" y="3794879"/>
              <a:ext cx="504090" cy="470718"/>
            </a:xfrm>
            <a:prstGeom prst="flowChartDocument">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900">
                  <a:latin typeface="Raleway"/>
                  <a:ea typeface="Raleway"/>
                  <a:cs typeface="Raleway"/>
                  <a:sym typeface="Raleway"/>
                </a:rPr>
                <a:t>App3</a:t>
              </a:r>
              <a:endParaRPr sz="900">
                <a:latin typeface="Raleway"/>
                <a:ea typeface="Raleway"/>
                <a:cs typeface="Raleway"/>
                <a:sym typeface="Raleway"/>
              </a:endParaRPr>
            </a:p>
          </p:txBody>
        </p:sp>
      </p:grpSp>
      <p:pic>
        <p:nvPicPr>
          <p:cNvPr id="370" name="Google Shape;370;p33"/>
          <p:cNvPicPr preferRelativeResize="0"/>
          <p:nvPr/>
        </p:nvPicPr>
        <p:blipFill>
          <a:blip r:embed="rId13">
            <a:alphaModFix amt="33000"/>
          </a:blip>
          <a:stretch>
            <a:fillRect/>
          </a:stretch>
        </p:blipFill>
        <p:spPr>
          <a:xfrm>
            <a:off x="1432781" y="2474478"/>
            <a:ext cx="681000" cy="60534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74" name="Shape 374"/>
        <p:cNvGrpSpPr/>
        <p:nvPr/>
      </p:nvGrpSpPr>
      <p:grpSpPr>
        <a:xfrm>
          <a:off x="0" y="0"/>
          <a:ext cx="0" cy="0"/>
          <a:chOff x="0" y="0"/>
          <a:chExt cx="0" cy="0"/>
        </a:xfrm>
      </p:grpSpPr>
      <p:pic>
        <p:nvPicPr>
          <p:cNvPr id="375" name="Google Shape;375;p34"/>
          <p:cNvPicPr preferRelativeResize="0"/>
          <p:nvPr/>
        </p:nvPicPr>
        <p:blipFill rotWithShape="1">
          <a:blip r:embed="rId3">
            <a:alphaModFix/>
          </a:blip>
          <a:srcRect b="0" l="0" r="0" t="0"/>
          <a:stretch/>
        </p:blipFill>
        <p:spPr>
          <a:xfrm>
            <a:off x="10197924" y="6438554"/>
            <a:ext cx="1384492" cy="303860"/>
          </a:xfrm>
          <a:prstGeom prst="rect">
            <a:avLst/>
          </a:prstGeom>
          <a:noFill/>
          <a:ln>
            <a:noFill/>
          </a:ln>
        </p:spPr>
      </p:pic>
      <p:pic>
        <p:nvPicPr>
          <p:cNvPr id="376" name="Google Shape;376;p34"/>
          <p:cNvPicPr preferRelativeResize="0"/>
          <p:nvPr/>
        </p:nvPicPr>
        <p:blipFill>
          <a:blip r:embed="rId4">
            <a:alphaModFix/>
          </a:blip>
          <a:stretch>
            <a:fillRect/>
          </a:stretch>
        </p:blipFill>
        <p:spPr>
          <a:xfrm>
            <a:off x="7908374" y="6376939"/>
            <a:ext cx="2133652" cy="427074"/>
          </a:xfrm>
          <a:prstGeom prst="rect">
            <a:avLst/>
          </a:prstGeom>
          <a:noFill/>
          <a:ln>
            <a:noFill/>
          </a:ln>
        </p:spPr>
      </p:pic>
      <p:sp>
        <p:nvSpPr>
          <p:cNvPr id="377" name="Google Shape;377;p34"/>
          <p:cNvSpPr txBox="1"/>
          <p:nvPr>
            <p:ph idx="4294967295" type="title"/>
          </p:nvPr>
        </p:nvSpPr>
        <p:spPr>
          <a:xfrm>
            <a:off x="765150" y="482927"/>
            <a:ext cx="10661700" cy="7509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3200"/>
              <a:buFont typeface="Arial"/>
              <a:buNone/>
            </a:pPr>
            <a:r>
              <a:rPr b="1" lang="en-US" sz="4400">
                <a:solidFill>
                  <a:srgbClr val="000000"/>
                </a:solidFill>
                <a:latin typeface="Ubuntu"/>
                <a:ea typeface="Ubuntu"/>
                <a:cs typeface="Ubuntu"/>
                <a:sym typeface="Ubuntu"/>
              </a:rPr>
              <a:t>Solution Overview</a:t>
            </a:r>
            <a:endParaRPr b="1" i="0" sz="4400" u="none" cap="none" strike="noStrike">
              <a:solidFill>
                <a:srgbClr val="000000"/>
              </a:solidFill>
              <a:latin typeface="Ubuntu"/>
              <a:ea typeface="Ubuntu"/>
              <a:cs typeface="Ubuntu"/>
              <a:sym typeface="Ubuntu"/>
            </a:endParaRPr>
          </a:p>
        </p:txBody>
      </p:sp>
      <p:sp>
        <p:nvSpPr>
          <p:cNvPr id="378" name="Google Shape;378;p34"/>
          <p:cNvSpPr txBox="1"/>
          <p:nvPr>
            <p:ph idx="4294967295" type="title"/>
          </p:nvPr>
        </p:nvSpPr>
        <p:spPr>
          <a:xfrm>
            <a:off x="766961" y="1033577"/>
            <a:ext cx="10661700" cy="7509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3200"/>
              <a:buFont typeface="Arial"/>
              <a:buNone/>
            </a:pPr>
            <a:r>
              <a:rPr b="1" lang="en-US" sz="2700">
                <a:solidFill>
                  <a:srgbClr val="888888"/>
                </a:solidFill>
                <a:latin typeface="Ubuntu"/>
                <a:ea typeface="Ubuntu"/>
                <a:cs typeface="Ubuntu"/>
                <a:sym typeface="Ubuntu"/>
              </a:rPr>
              <a:t>Cost Control</a:t>
            </a:r>
            <a:endParaRPr b="1" i="0" sz="2700" u="none" cap="none" strike="noStrike">
              <a:solidFill>
                <a:srgbClr val="888888"/>
              </a:solidFill>
              <a:latin typeface="Ubuntu"/>
              <a:ea typeface="Ubuntu"/>
              <a:cs typeface="Ubuntu"/>
              <a:sym typeface="Ubuntu"/>
            </a:endParaRPr>
          </a:p>
        </p:txBody>
      </p:sp>
      <p:sp>
        <p:nvSpPr>
          <p:cNvPr id="379" name="Google Shape;379;p34"/>
          <p:cNvSpPr/>
          <p:nvPr/>
        </p:nvSpPr>
        <p:spPr>
          <a:xfrm>
            <a:off x="3865650" y="1665650"/>
            <a:ext cx="5176800" cy="4637100"/>
          </a:xfrm>
          <a:prstGeom prst="roundRect">
            <a:avLst>
              <a:gd fmla="val 2818" name="adj"/>
            </a:avLst>
          </a:prstGeom>
          <a:noFill/>
          <a:ln cap="flat" cmpd="sng" w="28575">
            <a:solidFill>
              <a:srgbClr val="F2F2F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rgbClr val="F2F2F2"/>
                </a:solidFill>
                <a:latin typeface="Raleway Thin"/>
                <a:ea typeface="Raleway Thin"/>
                <a:cs typeface="Raleway Thin"/>
                <a:sym typeface="Raleway Thin"/>
              </a:rPr>
              <a:t>Kubernetes Cluster</a:t>
            </a:r>
            <a:endParaRPr sz="1200">
              <a:solidFill>
                <a:srgbClr val="F2F2F2"/>
              </a:solidFill>
              <a:latin typeface="Raleway Thin"/>
              <a:ea typeface="Raleway Thin"/>
              <a:cs typeface="Raleway Thin"/>
              <a:sym typeface="Raleway Thin"/>
            </a:endParaRPr>
          </a:p>
        </p:txBody>
      </p:sp>
      <p:pic>
        <p:nvPicPr>
          <p:cNvPr id="380" name="Google Shape;380;p34"/>
          <p:cNvPicPr preferRelativeResize="0"/>
          <p:nvPr/>
        </p:nvPicPr>
        <p:blipFill>
          <a:blip r:embed="rId5">
            <a:alphaModFix/>
          </a:blip>
          <a:stretch>
            <a:fillRect/>
          </a:stretch>
        </p:blipFill>
        <p:spPr>
          <a:xfrm>
            <a:off x="8505489" y="1554559"/>
            <a:ext cx="259495" cy="250800"/>
          </a:xfrm>
          <a:prstGeom prst="rect">
            <a:avLst/>
          </a:prstGeom>
          <a:noFill/>
          <a:ln>
            <a:noFill/>
          </a:ln>
        </p:spPr>
      </p:pic>
      <p:grpSp>
        <p:nvGrpSpPr>
          <p:cNvPr id="381" name="Google Shape;381;p34"/>
          <p:cNvGrpSpPr/>
          <p:nvPr/>
        </p:nvGrpSpPr>
        <p:grpSpPr>
          <a:xfrm>
            <a:off x="8547512" y="3594964"/>
            <a:ext cx="940800" cy="555300"/>
            <a:chOff x="8730757" y="3518764"/>
            <a:chExt cx="940800" cy="555300"/>
          </a:xfrm>
        </p:grpSpPr>
        <p:sp>
          <p:nvSpPr>
            <p:cNvPr id="382" name="Google Shape;382;p34"/>
            <p:cNvSpPr/>
            <p:nvPr/>
          </p:nvSpPr>
          <p:spPr>
            <a:xfrm>
              <a:off x="8730757" y="3518764"/>
              <a:ext cx="940800" cy="555300"/>
            </a:xfrm>
            <a:prstGeom prst="rect">
              <a:avLst/>
            </a:prstGeom>
            <a:solidFill>
              <a:srgbClr val="FFFFFF"/>
            </a:solid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83" name="Google Shape;383;p34"/>
            <p:cNvPicPr preferRelativeResize="0"/>
            <p:nvPr/>
          </p:nvPicPr>
          <p:blipFill>
            <a:blip r:embed="rId6">
              <a:alphaModFix amt="20000"/>
            </a:blip>
            <a:stretch>
              <a:fillRect/>
            </a:stretch>
          </p:blipFill>
          <p:spPr>
            <a:xfrm>
              <a:off x="8881046" y="3689427"/>
              <a:ext cx="640308" cy="213928"/>
            </a:xfrm>
            <a:prstGeom prst="rect">
              <a:avLst/>
            </a:prstGeom>
            <a:noFill/>
            <a:ln>
              <a:noFill/>
            </a:ln>
          </p:spPr>
        </p:pic>
      </p:grpSp>
      <p:sp>
        <p:nvSpPr>
          <p:cNvPr id="384" name="Google Shape;384;p34"/>
          <p:cNvSpPr txBox="1"/>
          <p:nvPr/>
        </p:nvSpPr>
        <p:spPr>
          <a:xfrm>
            <a:off x="1432780" y="2203175"/>
            <a:ext cx="681000" cy="303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solidFill>
                  <a:srgbClr val="F2F2F2"/>
                </a:solidFill>
                <a:latin typeface="Raleway Thin"/>
                <a:ea typeface="Raleway Thin"/>
                <a:cs typeface="Raleway Thin"/>
                <a:sym typeface="Raleway Thin"/>
              </a:rPr>
              <a:t>Dev1</a:t>
            </a:r>
            <a:endParaRPr sz="1000">
              <a:solidFill>
                <a:srgbClr val="F2F2F2"/>
              </a:solidFill>
              <a:latin typeface="Raleway Thin"/>
              <a:ea typeface="Raleway Thin"/>
              <a:cs typeface="Raleway Thin"/>
              <a:sym typeface="Raleway Thin"/>
            </a:endParaRPr>
          </a:p>
        </p:txBody>
      </p:sp>
      <p:cxnSp>
        <p:nvCxnSpPr>
          <p:cNvPr id="385" name="Google Shape;385;p34"/>
          <p:cNvCxnSpPr>
            <a:endCxn id="386" idx="1"/>
          </p:cNvCxnSpPr>
          <p:nvPr/>
        </p:nvCxnSpPr>
        <p:spPr>
          <a:xfrm flipH="1" rot="10800000">
            <a:off x="2204364" y="2766989"/>
            <a:ext cx="2110800" cy="10200"/>
          </a:xfrm>
          <a:prstGeom prst="straightConnector1">
            <a:avLst/>
          </a:prstGeom>
          <a:noFill/>
          <a:ln cap="flat" cmpd="sng" w="28575">
            <a:solidFill>
              <a:srgbClr val="F2F2F2"/>
            </a:solidFill>
            <a:prstDash val="solid"/>
            <a:round/>
            <a:headEnd len="med" w="med" type="none"/>
            <a:tailEnd len="med" w="med" type="none"/>
          </a:ln>
        </p:spPr>
      </p:cxnSp>
      <p:sp>
        <p:nvSpPr>
          <p:cNvPr id="387" name="Google Shape;387;p34"/>
          <p:cNvSpPr txBox="1"/>
          <p:nvPr/>
        </p:nvSpPr>
        <p:spPr>
          <a:xfrm>
            <a:off x="2879000" y="2758964"/>
            <a:ext cx="982800" cy="21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800">
                <a:solidFill>
                  <a:srgbClr val="F2F2F2"/>
                </a:solidFill>
                <a:latin typeface="Inconsolata Regular"/>
                <a:ea typeface="Inconsolata Regular"/>
                <a:cs typeface="Inconsolata Regular"/>
                <a:sym typeface="Inconsolata Regular"/>
              </a:rPr>
              <a:t>$ skaffold dev</a:t>
            </a:r>
            <a:endParaRPr sz="800">
              <a:solidFill>
                <a:srgbClr val="F2F2F2"/>
              </a:solidFill>
              <a:latin typeface="Inconsolata Regular"/>
              <a:ea typeface="Inconsolata Regular"/>
              <a:cs typeface="Inconsolata Regular"/>
              <a:sym typeface="Inconsolata Regular"/>
            </a:endParaRPr>
          </a:p>
        </p:txBody>
      </p:sp>
      <p:sp>
        <p:nvSpPr>
          <p:cNvPr id="388" name="Google Shape;388;p34"/>
          <p:cNvSpPr txBox="1"/>
          <p:nvPr/>
        </p:nvSpPr>
        <p:spPr>
          <a:xfrm>
            <a:off x="2300600" y="2562164"/>
            <a:ext cx="982800" cy="21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800">
                <a:solidFill>
                  <a:srgbClr val="F2F2F2"/>
                </a:solidFill>
                <a:latin typeface="Inconsolata Regular"/>
                <a:ea typeface="Inconsolata Regular"/>
                <a:cs typeface="Inconsolata Regular"/>
                <a:sym typeface="Inconsolata Regular"/>
              </a:rPr>
              <a:t>$ skaffold run</a:t>
            </a:r>
            <a:endParaRPr sz="800">
              <a:solidFill>
                <a:srgbClr val="F2F2F2"/>
              </a:solidFill>
              <a:latin typeface="Inconsolata Regular"/>
              <a:ea typeface="Inconsolata Regular"/>
              <a:cs typeface="Inconsolata Regular"/>
              <a:sym typeface="Inconsolata Regular"/>
            </a:endParaRPr>
          </a:p>
        </p:txBody>
      </p:sp>
      <p:grpSp>
        <p:nvGrpSpPr>
          <p:cNvPr id="389" name="Google Shape;389;p34"/>
          <p:cNvGrpSpPr/>
          <p:nvPr/>
        </p:nvGrpSpPr>
        <p:grpSpPr>
          <a:xfrm>
            <a:off x="4315164" y="2272439"/>
            <a:ext cx="3250500" cy="989100"/>
            <a:chOff x="4142200" y="2251875"/>
            <a:chExt cx="3250500" cy="989100"/>
          </a:xfrm>
        </p:grpSpPr>
        <p:sp>
          <p:nvSpPr>
            <p:cNvPr id="386" name="Google Shape;386;p34"/>
            <p:cNvSpPr/>
            <p:nvPr/>
          </p:nvSpPr>
          <p:spPr>
            <a:xfrm>
              <a:off x="4142200" y="2251875"/>
              <a:ext cx="3250500" cy="989100"/>
            </a:xfrm>
            <a:prstGeom prst="roundRect">
              <a:avLst>
                <a:gd fmla="val 11291" name="adj"/>
              </a:avLst>
            </a:prstGeom>
            <a:noFill/>
            <a:ln cap="flat" cmpd="sng" w="19050">
              <a:solidFill>
                <a:srgbClr val="F2F2F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US" sz="800">
                  <a:solidFill>
                    <a:srgbClr val="F2F2F2"/>
                  </a:solidFill>
                  <a:latin typeface="Raleway Thin"/>
                  <a:ea typeface="Raleway Thin"/>
                  <a:cs typeface="Raleway Thin"/>
                  <a:sym typeface="Raleway Thin"/>
                </a:rPr>
                <a:t>namespace-dev1-ephemeral</a:t>
              </a:r>
              <a:endParaRPr sz="800">
                <a:solidFill>
                  <a:srgbClr val="F2F2F2"/>
                </a:solidFill>
                <a:latin typeface="Raleway Thin"/>
                <a:ea typeface="Raleway Thin"/>
                <a:cs typeface="Raleway Thin"/>
                <a:sym typeface="Raleway Thin"/>
              </a:endParaRPr>
            </a:p>
          </p:txBody>
        </p:sp>
        <p:sp>
          <p:nvSpPr>
            <p:cNvPr id="390" name="Google Shape;390;p34"/>
            <p:cNvSpPr/>
            <p:nvPr/>
          </p:nvSpPr>
          <p:spPr>
            <a:xfrm>
              <a:off x="4271688" y="2652155"/>
              <a:ext cx="504090" cy="470718"/>
            </a:xfrm>
            <a:prstGeom prst="flowChartDocument">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900">
                  <a:solidFill>
                    <a:srgbClr val="F2F2F2"/>
                  </a:solidFill>
                  <a:latin typeface="Raleway"/>
                  <a:ea typeface="Raleway"/>
                  <a:cs typeface="Raleway"/>
                  <a:sym typeface="Raleway"/>
                </a:rPr>
                <a:t>App1</a:t>
              </a:r>
              <a:endParaRPr sz="900">
                <a:solidFill>
                  <a:srgbClr val="F2F2F2"/>
                </a:solidFill>
                <a:latin typeface="Raleway"/>
                <a:ea typeface="Raleway"/>
                <a:cs typeface="Raleway"/>
                <a:sym typeface="Raleway"/>
              </a:endParaRPr>
            </a:p>
          </p:txBody>
        </p:sp>
        <p:sp>
          <p:nvSpPr>
            <p:cNvPr id="391" name="Google Shape;391;p34"/>
            <p:cNvSpPr/>
            <p:nvPr/>
          </p:nvSpPr>
          <p:spPr>
            <a:xfrm>
              <a:off x="4960975" y="2652155"/>
              <a:ext cx="504090" cy="470718"/>
            </a:xfrm>
            <a:prstGeom prst="flowChartDocument">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900">
                  <a:solidFill>
                    <a:srgbClr val="F2F2F2"/>
                  </a:solidFill>
                  <a:latin typeface="Raleway"/>
                  <a:ea typeface="Raleway"/>
                  <a:cs typeface="Raleway"/>
                  <a:sym typeface="Raleway"/>
                </a:rPr>
                <a:t>App2</a:t>
              </a:r>
              <a:endParaRPr sz="900">
                <a:solidFill>
                  <a:srgbClr val="F2F2F2"/>
                </a:solidFill>
                <a:latin typeface="Raleway"/>
                <a:ea typeface="Raleway"/>
                <a:cs typeface="Raleway"/>
                <a:sym typeface="Raleway"/>
              </a:endParaRPr>
            </a:p>
          </p:txBody>
        </p:sp>
        <p:sp>
          <p:nvSpPr>
            <p:cNvPr id="392" name="Google Shape;392;p34"/>
            <p:cNvSpPr/>
            <p:nvPr/>
          </p:nvSpPr>
          <p:spPr>
            <a:xfrm>
              <a:off x="6418193" y="2722484"/>
              <a:ext cx="783900" cy="250800"/>
            </a:xfrm>
            <a:prstGeom prst="roundRect">
              <a:avLst>
                <a:gd fmla="val 11291" name="adj"/>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900">
                  <a:solidFill>
                    <a:srgbClr val="F2F2F2"/>
                  </a:solidFill>
                  <a:latin typeface="Raleway"/>
                  <a:ea typeface="Raleway"/>
                  <a:cs typeface="Raleway"/>
                  <a:sym typeface="Raleway"/>
                </a:rPr>
                <a:t>Postgres</a:t>
              </a:r>
              <a:endParaRPr sz="900">
                <a:solidFill>
                  <a:srgbClr val="F2F2F2"/>
                </a:solidFill>
                <a:latin typeface="Raleway"/>
                <a:ea typeface="Raleway"/>
                <a:cs typeface="Raleway"/>
                <a:sym typeface="Raleway"/>
              </a:endParaRPr>
            </a:p>
          </p:txBody>
        </p:sp>
        <p:sp>
          <p:nvSpPr>
            <p:cNvPr id="393" name="Google Shape;393;p34"/>
            <p:cNvSpPr/>
            <p:nvPr/>
          </p:nvSpPr>
          <p:spPr>
            <a:xfrm>
              <a:off x="5670826" y="2652155"/>
              <a:ext cx="504090" cy="470718"/>
            </a:xfrm>
            <a:prstGeom prst="flowChartDocument">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900">
                  <a:solidFill>
                    <a:srgbClr val="F2F2F2"/>
                  </a:solidFill>
                  <a:latin typeface="Raleway"/>
                  <a:ea typeface="Raleway"/>
                  <a:cs typeface="Raleway"/>
                  <a:sym typeface="Raleway"/>
                </a:rPr>
                <a:t>App3</a:t>
              </a:r>
              <a:endParaRPr sz="900">
                <a:solidFill>
                  <a:srgbClr val="F2F2F2"/>
                </a:solidFill>
                <a:latin typeface="Raleway"/>
                <a:ea typeface="Raleway"/>
                <a:cs typeface="Raleway"/>
                <a:sym typeface="Raleway"/>
              </a:endParaRPr>
            </a:p>
          </p:txBody>
        </p:sp>
      </p:grpSp>
      <p:pic>
        <p:nvPicPr>
          <p:cNvPr id="394" name="Google Shape;394;p34"/>
          <p:cNvPicPr preferRelativeResize="0"/>
          <p:nvPr/>
        </p:nvPicPr>
        <p:blipFill>
          <a:blip r:embed="rId7">
            <a:alphaModFix/>
          </a:blip>
          <a:stretch>
            <a:fillRect/>
          </a:stretch>
        </p:blipFill>
        <p:spPr>
          <a:xfrm>
            <a:off x="8008639" y="1536510"/>
            <a:ext cx="392825" cy="286888"/>
          </a:xfrm>
          <a:prstGeom prst="rect">
            <a:avLst/>
          </a:prstGeom>
          <a:noFill/>
          <a:ln>
            <a:noFill/>
          </a:ln>
        </p:spPr>
      </p:pic>
      <p:cxnSp>
        <p:nvCxnSpPr>
          <p:cNvPr id="395" name="Google Shape;395;p34"/>
          <p:cNvCxnSpPr>
            <a:stCxn id="396" idx="3"/>
            <a:endCxn id="397" idx="1"/>
          </p:cNvCxnSpPr>
          <p:nvPr/>
        </p:nvCxnSpPr>
        <p:spPr>
          <a:xfrm>
            <a:off x="2172753" y="3955468"/>
            <a:ext cx="2695200" cy="6000"/>
          </a:xfrm>
          <a:prstGeom prst="straightConnector1">
            <a:avLst/>
          </a:prstGeom>
          <a:noFill/>
          <a:ln cap="flat" cmpd="sng" w="28575">
            <a:solidFill>
              <a:srgbClr val="F2F2F2"/>
            </a:solidFill>
            <a:prstDash val="solid"/>
            <a:round/>
            <a:headEnd len="med" w="med" type="none"/>
            <a:tailEnd len="med" w="med" type="none"/>
          </a:ln>
        </p:spPr>
      </p:cxnSp>
      <p:pic>
        <p:nvPicPr>
          <p:cNvPr id="396" name="Google Shape;396;p34"/>
          <p:cNvPicPr preferRelativeResize="0"/>
          <p:nvPr/>
        </p:nvPicPr>
        <p:blipFill>
          <a:blip r:embed="rId8">
            <a:alphaModFix amt="14000"/>
          </a:blip>
          <a:stretch>
            <a:fillRect/>
          </a:stretch>
        </p:blipFill>
        <p:spPr>
          <a:xfrm>
            <a:off x="741080" y="3793240"/>
            <a:ext cx="1431673" cy="324458"/>
          </a:xfrm>
          <a:prstGeom prst="rect">
            <a:avLst/>
          </a:prstGeom>
          <a:noFill/>
          <a:ln>
            <a:noFill/>
          </a:ln>
        </p:spPr>
      </p:pic>
      <p:sp>
        <p:nvSpPr>
          <p:cNvPr id="398" name="Google Shape;398;p34"/>
          <p:cNvSpPr txBox="1"/>
          <p:nvPr/>
        </p:nvSpPr>
        <p:spPr>
          <a:xfrm>
            <a:off x="2650400" y="3726823"/>
            <a:ext cx="982800" cy="21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800">
                <a:solidFill>
                  <a:srgbClr val="F2F2F2"/>
                </a:solidFill>
                <a:latin typeface="Inconsolata Regular"/>
                <a:ea typeface="Inconsolata Regular"/>
                <a:cs typeface="Inconsolata Regular"/>
                <a:sym typeface="Inconsolata Regular"/>
              </a:rPr>
              <a:t>$ skaffold run</a:t>
            </a:r>
            <a:endParaRPr sz="800">
              <a:solidFill>
                <a:srgbClr val="F2F2F2"/>
              </a:solidFill>
              <a:latin typeface="Inconsolata Regular"/>
              <a:ea typeface="Inconsolata Regular"/>
              <a:cs typeface="Inconsolata Regular"/>
              <a:sym typeface="Inconsolata Regular"/>
            </a:endParaRPr>
          </a:p>
        </p:txBody>
      </p:sp>
      <p:grpSp>
        <p:nvGrpSpPr>
          <p:cNvPr id="399" name="Google Shape;399;p34"/>
          <p:cNvGrpSpPr/>
          <p:nvPr/>
        </p:nvGrpSpPr>
        <p:grpSpPr>
          <a:xfrm>
            <a:off x="3982400" y="4731425"/>
            <a:ext cx="4897200" cy="1407900"/>
            <a:chOff x="3982400" y="4579025"/>
            <a:chExt cx="4897200" cy="1407900"/>
          </a:xfrm>
        </p:grpSpPr>
        <p:sp>
          <p:nvSpPr>
            <p:cNvPr id="400" name="Google Shape;400;p34"/>
            <p:cNvSpPr/>
            <p:nvPr/>
          </p:nvSpPr>
          <p:spPr>
            <a:xfrm>
              <a:off x="3982400" y="4579025"/>
              <a:ext cx="4897200" cy="1407900"/>
            </a:xfrm>
            <a:prstGeom prst="roundRect">
              <a:avLst>
                <a:gd fmla="val 6978" name="adj"/>
              </a:avLst>
            </a:prstGeom>
            <a:noFill/>
            <a:ln cap="flat" cmpd="sng" w="19050">
              <a:solidFill>
                <a:srgbClr val="D8D8D8"/>
              </a:solidFill>
              <a:prstDash val="solid"/>
              <a:round/>
              <a:headEnd len="sm" w="sm" type="none"/>
              <a:tailEnd len="sm" w="sm" type="none"/>
            </a:ln>
          </p:spPr>
          <p:txBody>
            <a:bodyPr anchorCtr="0" anchor="b" bIns="91425" lIns="91425" spcFirstLastPara="1" rIns="91425" wrap="square" tIns="0">
              <a:noAutofit/>
            </a:bodyPr>
            <a:lstStyle/>
            <a:p>
              <a:pPr indent="0" lvl="0" marL="0" rtl="0" algn="l">
                <a:spcBef>
                  <a:spcPts val="0"/>
                </a:spcBef>
                <a:spcAft>
                  <a:spcPts val="0"/>
                </a:spcAft>
                <a:buNone/>
              </a:pPr>
              <a:r>
                <a:t/>
              </a:r>
              <a:endParaRPr sz="1000">
                <a:latin typeface="Raleway Thin"/>
                <a:ea typeface="Raleway Thin"/>
                <a:cs typeface="Raleway Thin"/>
                <a:sym typeface="Raleway Thin"/>
              </a:endParaRPr>
            </a:p>
            <a:p>
              <a:pPr indent="0" lvl="0" marL="0" rtl="0" algn="l">
                <a:spcBef>
                  <a:spcPts val="0"/>
                </a:spcBef>
                <a:spcAft>
                  <a:spcPts val="0"/>
                </a:spcAft>
                <a:buNone/>
              </a:pPr>
              <a:r>
                <a:t/>
              </a:r>
              <a:endParaRPr sz="1000">
                <a:latin typeface="Raleway Thin"/>
                <a:ea typeface="Raleway Thin"/>
                <a:cs typeface="Raleway Thin"/>
                <a:sym typeface="Raleway Thin"/>
              </a:endParaRPr>
            </a:p>
            <a:p>
              <a:pPr indent="0" lvl="0" marL="0" rtl="0" algn="l">
                <a:spcBef>
                  <a:spcPts val="0"/>
                </a:spcBef>
                <a:spcAft>
                  <a:spcPts val="0"/>
                </a:spcAft>
                <a:buNone/>
              </a:pPr>
              <a:r>
                <a:t/>
              </a:r>
              <a:endParaRPr sz="1000">
                <a:latin typeface="Raleway Thin"/>
                <a:ea typeface="Raleway Thin"/>
                <a:cs typeface="Raleway Thin"/>
                <a:sym typeface="Raleway Thin"/>
              </a:endParaRPr>
            </a:p>
            <a:p>
              <a:pPr indent="0" lvl="0" marL="0" rtl="0" algn="l">
                <a:spcBef>
                  <a:spcPts val="0"/>
                </a:spcBef>
                <a:spcAft>
                  <a:spcPts val="0"/>
                </a:spcAft>
                <a:buNone/>
              </a:pPr>
              <a:r>
                <a:t/>
              </a:r>
              <a:endParaRPr sz="1000">
                <a:latin typeface="Raleway Thin"/>
                <a:ea typeface="Raleway Thin"/>
                <a:cs typeface="Raleway Thin"/>
                <a:sym typeface="Raleway Thin"/>
              </a:endParaRPr>
            </a:p>
            <a:p>
              <a:pPr indent="0" lvl="0" marL="0" rtl="0" algn="l">
                <a:spcBef>
                  <a:spcPts val="0"/>
                </a:spcBef>
                <a:spcAft>
                  <a:spcPts val="0"/>
                </a:spcAft>
                <a:buNone/>
              </a:pPr>
              <a:r>
                <a:rPr lang="en-US" sz="1000">
                  <a:latin typeface="Raleway Thin"/>
                  <a:ea typeface="Raleway Thin"/>
                  <a:cs typeface="Raleway Thin"/>
                  <a:sym typeface="Raleway Thin"/>
                </a:rPr>
                <a:t>Cluster Manager</a:t>
              </a:r>
              <a:endParaRPr sz="1000">
                <a:latin typeface="Raleway Thin"/>
                <a:ea typeface="Raleway Thin"/>
                <a:cs typeface="Raleway Thin"/>
                <a:sym typeface="Raleway Thin"/>
              </a:endParaRPr>
            </a:p>
          </p:txBody>
        </p:sp>
        <p:sp>
          <p:nvSpPr>
            <p:cNvPr id="401" name="Google Shape;401;p34"/>
            <p:cNvSpPr/>
            <p:nvPr/>
          </p:nvSpPr>
          <p:spPr>
            <a:xfrm>
              <a:off x="4112625" y="4708173"/>
              <a:ext cx="2133600" cy="419700"/>
            </a:xfrm>
            <a:prstGeom prst="roundRect">
              <a:avLst>
                <a:gd fmla="val 11291" name="adj"/>
              </a:avLst>
            </a:prstGeom>
            <a:noFill/>
            <a:ln cap="flat" cmpd="sng" w="19050">
              <a:solidFill>
                <a:srgbClr val="0563C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700">
                  <a:latin typeface="Raleway"/>
                  <a:ea typeface="Raleway"/>
                  <a:cs typeface="Raleway"/>
                  <a:sym typeface="Raleway"/>
                </a:rPr>
                <a:t>Cleanup Controller (</a:t>
              </a:r>
              <a:r>
                <a:rPr lang="en-US" sz="700" u="sng">
                  <a:solidFill>
                    <a:srgbClr val="0563C1"/>
                  </a:solidFill>
                  <a:latin typeface="Raleway"/>
                  <a:ea typeface="Raleway"/>
                  <a:cs typeface="Raleway"/>
                  <a:sym typeface="Raleway"/>
                  <a:hlinkClick r:id="rId9">
                    <a:extLst>
                      <a:ext uri="{A12FA001-AC4F-418D-AE19-62706E023703}">
                        <ahyp:hlinkClr val="tx"/>
                      </a:ext>
                    </a:extLst>
                  </a:hlinkClick>
                </a:rPr>
                <a:t>https://github.com/hjacobs/kube-janitor</a:t>
              </a:r>
              <a:r>
                <a:rPr lang="en-US" sz="700">
                  <a:latin typeface="Raleway"/>
                  <a:ea typeface="Raleway"/>
                  <a:cs typeface="Raleway"/>
                  <a:sym typeface="Raleway"/>
                </a:rPr>
                <a:t>)</a:t>
              </a:r>
              <a:endParaRPr sz="700">
                <a:latin typeface="Raleway"/>
                <a:ea typeface="Raleway"/>
                <a:cs typeface="Raleway"/>
                <a:sym typeface="Raleway"/>
              </a:endParaRPr>
            </a:p>
          </p:txBody>
        </p:sp>
        <p:sp>
          <p:nvSpPr>
            <p:cNvPr id="402" name="Google Shape;402;p34"/>
            <p:cNvSpPr/>
            <p:nvPr/>
          </p:nvSpPr>
          <p:spPr>
            <a:xfrm>
              <a:off x="6303525" y="4708223"/>
              <a:ext cx="2486100" cy="419700"/>
            </a:xfrm>
            <a:prstGeom prst="roundRect">
              <a:avLst>
                <a:gd fmla="val 11291" name="adj"/>
              </a:avLst>
            </a:prstGeom>
            <a:noFill/>
            <a:ln cap="flat" cmpd="sng" w="19050">
              <a:solidFill>
                <a:srgbClr val="0563C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US" sz="700">
                  <a:latin typeface="Raleway"/>
                  <a:ea typeface="Raleway"/>
                  <a:cs typeface="Raleway"/>
                  <a:sym typeface="Raleway"/>
                </a:rPr>
                <a:t>Cluster Autoscaler (</a:t>
              </a:r>
              <a:r>
                <a:rPr lang="en-US" sz="700" u="sng">
                  <a:solidFill>
                    <a:srgbClr val="0563C1"/>
                  </a:solidFill>
                  <a:latin typeface="Raleway"/>
                  <a:ea typeface="Raleway"/>
                  <a:cs typeface="Raleway"/>
                  <a:sym typeface="Raleway"/>
                  <a:hlinkClick r:id="rId10">
                    <a:extLst>
                      <a:ext uri="{A12FA001-AC4F-418D-AE19-62706E023703}">
                        <ahyp:hlinkClr val="tx"/>
                      </a:ext>
                    </a:extLst>
                  </a:hlinkClick>
                </a:rPr>
                <a:t>https://github.com/kubernetes/autoscaler/tree/master/cluster-autoscaler</a:t>
              </a:r>
              <a:r>
                <a:rPr lang="en-US" sz="700">
                  <a:latin typeface="Raleway"/>
                  <a:ea typeface="Raleway"/>
                  <a:cs typeface="Raleway"/>
                  <a:sym typeface="Raleway"/>
                </a:rPr>
                <a:t>)</a:t>
              </a:r>
              <a:endParaRPr sz="700">
                <a:latin typeface="Raleway"/>
                <a:ea typeface="Raleway"/>
                <a:cs typeface="Raleway"/>
                <a:sym typeface="Raleway"/>
              </a:endParaRPr>
            </a:p>
          </p:txBody>
        </p:sp>
        <p:sp>
          <p:nvSpPr>
            <p:cNvPr id="403" name="Google Shape;403;p34"/>
            <p:cNvSpPr/>
            <p:nvPr/>
          </p:nvSpPr>
          <p:spPr>
            <a:xfrm>
              <a:off x="4112624" y="5200381"/>
              <a:ext cx="2807100" cy="419700"/>
            </a:xfrm>
            <a:prstGeom prst="roundRect">
              <a:avLst>
                <a:gd fmla="val 11291" name="adj"/>
              </a:avLst>
            </a:prstGeom>
            <a:noFill/>
            <a:ln cap="flat" cmpd="sng" w="19050">
              <a:solidFill>
                <a:srgbClr val="0563C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700">
                  <a:latin typeface="Raleway"/>
                  <a:ea typeface="Raleway"/>
                  <a:cs typeface="Raleway"/>
                  <a:sym typeface="Raleway"/>
                </a:rPr>
                <a:t>Spot Instance Manager (</a:t>
              </a:r>
              <a:r>
                <a:rPr lang="en-US" sz="700" u="sng">
                  <a:solidFill>
                    <a:srgbClr val="0563C1"/>
                  </a:solidFill>
                  <a:latin typeface="Raleway"/>
                  <a:ea typeface="Raleway"/>
                  <a:cs typeface="Raleway"/>
                  <a:sym typeface="Raleway"/>
                  <a:hlinkClick r:id="rId11">
                    <a:extLst>
                      <a:ext uri="{A12FA001-AC4F-418D-AE19-62706E023703}">
                        <ahyp:hlinkClr val="tx"/>
                      </a:ext>
                    </a:extLst>
                  </a:hlinkClick>
                </a:rPr>
                <a:t>https://github.com/aws/aws-node-termination-handler</a:t>
              </a:r>
              <a:r>
                <a:rPr lang="en-US" sz="700">
                  <a:latin typeface="Raleway"/>
                  <a:ea typeface="Raleway"/>
                  <a:cs typeface="Raleway"/>
                  <a:sym typeface="Raleway"/>
                </a:rPr>
                <a:t>)</a:t>
              </a:r>
              <a:endParaRPr sz="700">
                <a:latin typeface="Raleway"/>
                <a:ea typeface="Raleway"/>
                <a:cs typeface="Raleway"/>
                <a:sym typeface="Raleway"/>
              </a:endParaRPr>
            </a:p>
          </p:txBody>
        </p:sp>
        <p:sp>
          <p:nvSpPr>
            <p:cNvPr id="404" name="Google Shape;404;p34"/>
            <p:cNvSpPr/>
            <p:nvPr/>
          </p:nvSpPr>
          <p:spPr>
            <a:xfrm>
              <a:off x="7006449" y="5200381"/>
              <a:ext cx="1783200" cy="419700"/>
            </a:xfrm>
            <a:prstGeom prst="roundRect">
              <a:avLst>
                <a:gd fmla="val 11291" name="adj"/>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700">
                  <a:solidFill>
                    <a:srgbClr val="F2F2F2"/>
                  </a:solidFill>
                  <a:latin typeface="Raleway"/>
                  <a:ea typeface="Raleway"/>
                  <a:cs typeface="Raleway"/>
                  <a:sym typeface="Raleway"/>
                </a:rPr>
                <a:t>BotKube</a:t>
              </a:r>
              <a:endParaRPr sz="700">
                <a:solidFill>
                  <a:srgbClr val="F2F2F2"/>
                </a:solidFill>
                <a:latin typeface="Raleway"/>
                <a:ea typeface="Raleway"/>
                <a:cs typeface="Raleway"/>
                <a:sym typeface="Raleway"/>
              </a:endParaRPr>
            </a:p>
            <a:p>
              <a:pPr indent="0" lvl="0" marL="0" rtl="0" algn="l">
                <a:spcBef>
                  <a:spcPts val="0"/>
                </a:spcBef>
                <a:spcAft>
                  <a:spcPts val="0"/>
                </a:spcAft>
                <a:buNone/>
              </a:pPr>
              <a:r>
                <a:rPr lang="en-US" sz="700">
                  <a:solidFill>
                    <a:srgbClr val="F2F2F2"/>
                  </a:solidFill>
                  <a:latin typeface="Raleway"/>
                  <a:ea typeface="Raleway"/>
                  <a:cs typeface="Raleway"/>
                  <a:sym typeface="Raleway"/>
                </a:rPr>
                <a:t> (</a:t>
              </a:r>
              <a:r>
                <a:rPr lang="en-US" sz="700" u="sng">
                  <a:solidFill>
                    <a:srgbClr val="F2F2F2"/>
                  </a:solidFill>
                  <a:latin typeface="Raleway"/>
                  <a:ea typeface="Raleway"/>
                  <a:cs typeface="Raleway"/>
                  <a:sym typeface="Raleway"/>
                  <a:hlinkClick r:id="rId12">
                    <a:extLst>
                      <a:ext uri="{A12FA001-AC4F-418D-AE19-62706E023703}">
                        <ahyp:hlinkClr val="tx"/>
                      </a:ext>
                    </a:extLst>
                  </a:hlinkClick>
                </a:rPr>
                <a:t>https://www.botkube.io/</a:t>
              </a:r>
              <a:r>
                <a:rPr lang="en-US" sz="700" u="sng">
                  <a:solidFill>
                    <a:srgbClr val="F2F2F2"/>
                  </a:solidFill>
                  <a:latin typeface="Raleway"/>
                  <a:ea typeface="Raleway"/>
                  <a:cs typeface="Raleway"/>
                  <a:sym typeface="Raleway"/>
                </a:rPr>
                <a:t> </a:t>
              </a:r>
              <a:r>
                <a:rPr lang="en-US" sz="700">
                  <a:solidFill>
                    <a:srgbClr val="F2F2F2"/>
                  </a:solidFill>
                  <a:latin typeface="Raleway"/>
                  <a:ea typeface="Raleway"/>
                  <a:cs typeface="Raleway"/>
                  <a:sym typeface="Raleway"/>
                </a:rPr>
                <a:t>)</a:t>
              </a:r>
              <a:endParaRPr sz="700">
                <a:solidFill>
                  <a:srgbClr val="F2F2F2"/>
                </a:solidFill>
                <a:latin typeface="Raleway"/>
                <a:ea typeface="Raleway"/>
                <a:cs typeface="Raleway"/>
                <a:sym typeface="Raleway"/>
              </a:endParaRPr>
            </a:p>
          </p:txBody>
        </p:sp>
      </p:grpSp>
      <p:grpSp>
        <p:nvGrpSpPr>
          <p:cNvPr id="405" name="Google Shape;405;p34"/>
          <p:cNvGrpSpPr/>
          <p:nvPr/>
        </p:nvGrpSpPr>
        <p:grpSpPr>
          <a:xfrm>
            <a:off x="9573750" y="1420143"/>
            <a:ext cx="1853100" cy="1888800"/>
            <a:chOff x="9788500" y="1502393"/>
            <a:chExt cx="1853100" cy="1888800"/>
          </a:xfrm>
        </p:grpSpPr>
        <p:sp>
          <p:nvSpPr>
            <p:cNvPr id="406" name="Google Shape;406;p34"/>
            <p:cNvSpPr/>
            <p:nvPr/>
          </p:nvSpPr>
          <p:spPr>
            <a:xfrm>
              <a:off x="9788500" y="1502393"/>
              <a:ext cx="1853100" cy="1888800"/>
            </a:xfrm>
            <a:prstGeom prst="roundRect">
              <a:avLst>
                <a:gd fmla="val 16667" name="adj"/>
              </a:avLst>
            </a:prstGeom>
            <a:noFill/>
            <a:ln cap="flat" cmpd="sng" w="19050">
              <a:solidFill>
                <a:srgbClr val="F2F2F2"/>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rPr lang="en-US" sz="1000">
                  <a:solidFill>
                    <a:srgbClr val="F2F2F2"/>
                  </a:solidFill>
                  <a:latin typeface="Raleway Thin"/>
                  <a:ea typeface="Raleway Thin"/>
                  <a:cs typeface="Raleway Thin"/>
                  <a:sym typeface="Raleway Thin"/>
                </a:rPr>
                <a:t>Platform Tools</a:t>
              </a:r>
              <a:endParaRPr sz="1000">
                <a:solidFill>
                  <a:srgbClr val="F2F2F2"/>
                </a:solidFill>
                <a:latin typeface="Raleway Thin"/>
                <a:ea typeface="Raleway Thin"/>
                <a:cs typeface="Raleway Thin"/>
                <a:sym typeface="Raleway Thin"/>
              </a:endParaRPr>
            </a:p>
          </p:txBody>
        </p:sp>
        <p:sp>
          <p:nvSpPr>
            <p:cNvPr id="407" name="Google Shape;407;p34"/>
            <p:cNvSpPr/>
            <p:nvPr/>
          </p:nvSpPr>
          <p:spPr>
            <a:xfrm>
              <a:off x="10011279" y="2225268"/>
              <a:ext cx="1358700" cy="324300"/>
            </a:xfrm>
            <a:prstGeom prst="roundRect">
              <a:avLst>
                <a:gd fmla="val 11291" name="adj"/>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solidFill>
                    <a:srgbClr val="F2F2F2"/>
                  </a:solidFill>
                  <a:latin typeface="Raleway"/>
                  <a:ea typeface="Raleway"/>
                  <a:cs typeface="Raleway"/>
                  <a:sym typeface="Raleway"/>
                </a:rPr>
                <a:t>Route 53</a:t>
              </a:r>
              <a:endParaRPr sz="1000">
                <a:solidFill>
                  <a:srgbClr val="F2F2F2"/>
                </a:solidFill>
                <a:latin typeface="Raleway"/>
                <a:ea typeface="Raleway"/>
                <a:cs typeface="Raleway"/>
                <a:sym typeface="Raleway"/>
              </a:endParaRPr>
            </a:p>
          </p:txBody>
        </p:sp>
        <p:sp>
          <p:nvSpPr>
            <p:cNvPr id="408" name="Google Shape;408;p34"/>
            <p:cNvSpPr/>
            <p:nvPr/>
          </p:nvSpPr>
          <p:spPr>
            <a:xfrm>
              <a:off x="10011270" y="1754558"/>
              <a:ext cx="1358700" cy="419700"/>
            </a:xfrm>
            <a:prstGeom prst="roundRect">
              <a:avLst>
                <a:gd fmla="val 11291" name="adj"/>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solidFill>
                    <a:srgbClr val="F2F2F2"/>
                  </a:solidFill>
                  <a:latin typeface="Raleway"/>
                  <a:ea typeface="Raleway"/>
                  <a:cs typeface="Raleway"/>
                  <a:sym typeface="Raleway"/>
                </a:rPr>
                <a:t>AWS Certificate Manager</a:t>
              </a:r>
              <a:endParaRPr sz="1000">
                <a:solidFill>
                  <a:srgbClr val="F2F2F2"/>
                </a:solidFill>
                <a:latin typeface="Raleway"/>
                <a:ea typeface="Raleway"/>
                <a:cs typeface="Raleway"/>
                <a:sym typeface="Raleway"/>
              </a:endParaRPr>
            </a:p>
          </p:txBody>
        </p:sp>
        <p:sp>
          <p:nvSpPr>
            <p:cNvPr id="409" name="Google Shape;409;p34"/>
            <p:cNvSpPr/>
            <p:nvPr/>
          </p:nvSpPr>
          <p:spPr>
            <a:xfrm>
              <a:off x="10011275" y="2600568"/>
              <a:ext cx="1358700" cy="324300"/>
            </a:xfrm>
            <a:prstGeom prst="roundRect">
              <a:avLst>
                <a:gd fmla="val 11291" name="adj"/>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solidFill>
                    <a:srgbClr val="F2F2F2"/>
                  </a:solidFill>
                  <a:latin typeface="Raleway"/>
                  <a:ea typeface="Raleway"/>
                  <a:cs typeface="Raleway"/>
                  <a:sym typeface="Raleway"/>
                </a:rPr>
                <a:t>S3 Buckets</a:t>
              </a:r>
              <a:endParaRPr sz="1000">
                <a:solidFill>
                  <a:srgbClr val="F2F2F2"/>
                </a:solidFill>
                <a:latin typeface="Raleway"/>
                <a:ea typeface="Raleway"/>
                <a:cs typeface="Raleway"/>
                <a:sym typeface="Raleway"/>
              </a:endParaRPr>
            </a:p>
          </p:txBody>
        </p:sp>
      </p:grpSp>
      <p:grpSp>
        <p:nvGrpSpPr>
          <p:cNvPr id="410" name="Google Shape;410;p34"/>
          <p:cNvGrpSpPr/>
          <p:nvPr/>
        </p:nvGrpSpPr>
        <p:grpSpPr>
          <a:xfrm>
            <a:off x="10042036" y="4229371"/>
            <a:ext cx="1347900" cy="1804500"/>
            <a:chOff x="9962900" y="3731050"/>
            <a:chExt cx="1347900" cy="1804500"/>
          </a:xfrm>
        </p:grpSpPr>
        <p:sp>
          <p:nvSpPr>
            <p:cNvPr id="411" name="Google Shape;411;p34"/>
            <p:cNvSpPr/>
            <p:nvPr/>
          </p:nvSpPr>
          <p:spPr>
            <a:xfrm>
              <a:off x="9962900" y="3731050"/>
              <a:ext cx="1347900" cy="1804500"/>
            </a:xfrm>
            <a:prstGeom prst="roundRect">
              <a:avLst>
                <a:gd fmla="val 16667" name="adj"/>
              </a:avLst>
            </a:prstGeom>
            <a:noFill/>
            <a:ln cap="flat" cmpd="sng" w="19050">
              <a:solidFill>
                <a:srgbClr val="F2F2F2"/>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rPr lang="en-US" sz="1000">
                  <a:solidFill>
                    <a:srgbClr val="F2F2F2"/>
                  </a:solidFill>
                  <a:latin typeface="Raleway Thin"/>
                  <a:ea typeface="Raleway Thin"/>
                  <a:cs typeface="Raleway Thin"/>
                  <a:sym typeface="Raleway Thin"/>
                </a:rPr>
                <a:t>Supporting Tools</a:t>
              </a:r>
              <a:endParaRPr sz="1000">
                <a:solidFill>
                  <a:srgbClr val="F2F2F2"/>
                </a:solidFill>
                <a:latin typeface="Raleway Thin"/>
                <a:ea typeface="Raleway Thin"/>
                <a:cs typeface="Raleway Thin"/>
                <a:sym typeface="Raleway Thin"/>
              </a:endParaRPr>
            </a:p>
          </p:txBody>
        </p:sp>
        <p:sp>
          <p:nvSpPr>
            <p:cNvPr id="412" name="Google Shape;412;p34"/>
            <p:cNvSpPr/>
            <p:nvPr/>
          </p:nvSpPr>
          <p:spPr>
            <a:xfrm>
              <a:off x="10139827" y="3914312"/>
              <a:ext cx="982800" cy="324300"/>
            </a:xfrm>
            <a:prstGeom prst="roundRect">
              <a:avLst>
                <a:gd fmla="val 11291" name="adj"/>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solidFill>
                    <a:srgbClr val="F2F2F2"/>
                  </a:solidFill>
                  <a:latin typeface="Raleway"/>
                  <a:ea typeface="Raleway"/>
                  <a:cs typeface="Raleway"/>
                  <a:sym typeface="Raleway"/>
                </a:rPr>
                <a:t>Okta</a:t>
              </a:r>
              <a:endParaRPr sz="1000">
                <a:solidFill>
                  <a:srgbClr val="F2F2F2"/>
                </a:solidFill>
                <a:latin typeface="Raleway"/>
                <a:ea typeface="Raleway"/>
                <a:cs typeface="Raleway"/>
                <a:sym typeface="Raleway"/>
              </a:endParaRPr>
            </a:p>
          </p:txBody>
        </p:sp>
        <p:sp>
          <p:nvSpPr>
            <p:cNvPr id="413" name="Google Shape;413;p34"/>
            <p:cNvSpPr/>
            <p:nvPr/>
          </p:nvSpPr>
          <p:spPr>
            <a:xfrm>
              <a:off x="10139830" y="4335480"/>
              <a:ext cx="982800" cy="324300"/>
            </a:xfrm>
            <a:prstGeom prst="roundRect">
              <a:avLst>
                <a:gd fmla="val 11291" name="adj"/>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solidFill>
                    <a:srgbClr val="F2F2F2"/>
                  </a:solidFill>
                  <a:latin typeface="Raleway"/>
                  <a:ea typeface="Raleway"/>
                  <a:cs typeface="Raleway"/>
                  <a:sym typeface="Raleway"/>
                </a:rPr>
                <a:t>DockerHub</a:t>
              </a:r>
              <a:endParaRPr sz="1000">
                <a:solidFill>
                  <a:srgbClr val="F2F2F2"/>
                </a:solidFill>
                <a:latin typeface="Raleway"/>
                <a:ea typeface="Raleway"/>
                <a:cs typeface="Raleway"/>
                <a:sym typeface="Raleway"/>
              </a:endParaRPr>
            </a:p>
          </p:txBody>
        </p:sp>
        <p:sp>
          <p:nvSpPr>
            <p:cNvPr id="414" name="Google Shape;414;p34"/>
            <p:cNvSpPr/>
            <p:nvPr/>
          </p:nvSpPr>
          <p:spPr>
            <a:xfrm>
              <a:off x="10145455" y="4756667"/>
              <a:ext cx="982800" cy="324300"/>
            </a:xfrm>
            <a:prstGeom prst="roundRect">
              <a:avLst>
                <a:gd fmla="val 11291" name="adj"/>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solidFill>
                    <a:srgbClr val="F2F2F2"/>
                  </a:solidFill>
                  <a:latin typeface="Raleway"/>
                  <a:ea typeface="Raleway"/>
                  <a:cs typeface="Raleway"/>
                  <a:sym typeface="Raleway"/>
                </a:rPr>
                <a:t>SumoLogic</a:t>
              </a:r>
              <a:endParaRPr sz="1000">
                <a:solidFill>
                  <a:srgbClr val="F2F2F2"/>
                </a:solidFill>
                <a:latin typeface="Raleway"/>
                <a:ea typeface="Raleway"/>
                <a:cs typeface="Raleway"/>
                <a:sym typeface="Raleway"/>
              </a:endParaRPr>
            </a:p>
          </p:txBody>
        </p:sp>
      </p:grpSp>
      <p:grpSp>
        <p:nvGrpSpPr>
          <p:cNvPr id="415" name="Google Shape;415;p34"/>
          <p:cNvGrpSpPr/>
          <p:nvPr/>
        </p:nvGrpSpPr>
        <p:grpSpPr>
          <a:xfrm>
            <a:off x="1220986" y="4631002"/>
            <a:ext cx="1347900" cy="1804500"/>
            <a:chOff x="9962900" y="3731050"/>
            <a:chExt cx="1347900" cy="1804500"/>
          </a:xfrm>
        </p:grpSpPr>
        <p:sp>
          <p:nvSpPr>
            <p:cNvPr id="416" name="Google Shape;416;p34"/>
            <p:cNvSpPr/>
            <p:nvPr/>
          </p:nvSpPr>
          <p:spPr>
            <a:xfrm>
              <a:off x="9962900" y="3731050"/>
              <a:ext cx="1347900" cy="1804500"/>
            </a:xfrm>
            <a:prstGeom prst="roundRect">
              <a:avLst>
                <a:gd fmla="val 16667" name="adj"/>
              </a:avLst>
            </a:prstGeom>
            <a:noFill/>
            <a:ln cap="flat" cmpd="sng" w="19050">
              <a:solidFill>
                <a:srgbClr val="F2F2F2"/>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rPr lang="en-US" sz="1000">
                  <a:solidFill>
                    <a:srgbClr val="F2F2F2"/>
                  </a:solidFill>
                  <a:latin typeface="Raleway Thin"/>
                  <a:ea typeface="Raleway Thin"/>
                  <a:cs typeface="Raleway Thin"/>
                  <a:sym typeface="Raleway Thin"/>
                </a:rPr>
                <a:t>Dev Orchestrator</a:t>
              </a:r>
              <a:endParaRPr sz="1000">
                <a:solidFill>
                  <a:srgbClr val="F2F2F2"/>
                </a:solidFill>
                <a:latin typeface="Raleway Thin"/>
                <a:ea typeface="Raleway Thin"/>
                <a:cs typeface="Raleway Thin"/>
                <a:sym typeface="Raleway Thin"/>
              </a:endParaRPr>
            </a:p>
          </p:txBody>
        </p:sp>
        <p:sp>
          <p:nvSpPr>
            <p:cNvPr id="417" name="Google Shape;417;p34"/>
            <p:cNvSpPr/>
            <p:nvPr/>
          </p:nvSpPr>
          <p:spPr>
            <a:xfrm>
              <a:off x="10139827" y="3914312"/>
              <a:ext cx="982800" cy="324300"/>
            </a:xfrm>
            <a:prstGeom prst="roundRect">
              <a:avLst>
                <a:gd fmla="val 11291" name="adj"/>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solidFill>
                    <a:srgbClr val="F2F2F2"/>
                  </a:solidFill>
                  <a:latin typeface="Raleway"/>
                  <a:ea typeface="Raleway"/>
                  <a:cs typeface="Raleway"/>
                  <a:sym typeface="Raleway"/>
                </a:rPr>
                <a:t>Skaffold</a:t>
              </a:r>
              <a:endParaRPr sz="1000">
                <a:solidFill>
                  <a:srgbClr val="F2F2F2"/>
                </a:solidFill>
                <a:latin typeface="Raleway"/>
                <a:ea typeface="Raleway"/>
                <a:cs typeface="Raleway"/>
                <a:sym typeface="Raleway"/>
              </a:endParaRPr>
            </a:p>
          </p:txBody>
        </p:sp>
        <p:sp>
          <p:nvSpPr>
            <p:cNvPr id="418" name="Google Shape;418;p34"/>
            <p:cNvSpPr/>
            <p:nvPr/>
          </p:nvSpPr>
          <p:spPr>
            <a:xfrm>
              <a:off x="10139830" y="4335480"/>
              <a:ext cx="982800" cy="324300"/>
            </a:xfrm>
            <a:prstGeom prst="roundRect">
              <a:avLst>
                <a:gd fmla="val 11291" name="adj"/>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solidFill>
                    <a:srgbClr val="F2F2F2"/>
                  </a:solidFill>
                  <a:latin typeface="Raleway"/>
                  <a:ea typeface="Raleway"/>
                  <a:cs typeface="Raleway"/>
                  <a:sym typeface="Raleway"/>
                </a:rPr>
                <a:t>Helm</a:t>
              </a:r>
              <a:endParaRPr sz="1000">
                <a:solidFill>
                  <a:srgbClr val="F2F2F2"/>
                </a:solidFill>
                <a:latin typeface="Raleway"/>
                <a:ea typeface="Raleway"/>
                <a:cs typeface="Raleway"/>
                <a:sym typeface="Raleway"/>
              </a:endParaRPr>
            </a:p>
          </p:txBody>
        </p:sp>
        <p:sp>
          <p:nvSpPr>
            <p:cNvPr id="419" name="Google Shape;419;p34"/>
            <p:cNvSpPr/>
            <p:nvPr/>
          </p:nvSpPr>
          <p:spPr>
            <a:xfrm>
              <a:off x="10145455" y="4756667"/>
              <a:ext cx="982800" cy="324300"/>
            </a:xfrm>
            <a:prstGeom prst="roundRect">
              <a:avLst>
                <a:gd fmla="val 11291" name="adj"/>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solidFill>
                    <a:srgbClr val="F2F2F2"/>
                  </a:solidFill>
                  <a:latin typeface="Raleway"/>
                  <a:ea typeface="Raleway"/>
                  <a:cs typeface="Raleway"/>
                  <a:sym typeface="Raleway"/>
                </a:rPr>
                <a:t>Terraform</a:t>
              </a:r>
              <a:endParaRPr sz="1000">
                <a:solidFill>
                  <a:srgbClr val="F2F2F2"/>
                </a:solidFill>
                <a:latin typeface="Raleway"/>
                <a:ea typeface="Raleway"/>
                <a:cs typeface="Raleway"/>
                <a:sym typeface="Raleway"/>
              </a:endParaRPr>
            </a:p>
          </p:txBody>
        </p:sp>
      </p:grpSp>
      <p:grpSp>
        <p:nvGrpSpPr>
          <p:cNvPr id="420" name="Google Shape;420;p34"/>
          <p:cNvGrpSpPr/>
          <p:nvPr/>
        </p:nvGrpSpPr>
        <p:grpSpPr>
          <a:xfrm>
            <a:off x="4867863" y="3466734"/>
            <a:ext cx="3250500" cy="989400"/>
            <a:chOff x="4390100" y="3415325"/>
            <a:chExt cx="3250500" cy="989400"/>
          </a:xfrm>
        </p:grpSpPr>
        <p:sp>
          <p:nvSpPr>
            <p:cNvPr id="397" name="Google Shape;397;p34"/>
            <p:cNvSpPr/>
            <p:nvPr/>
          </p:nvSpPr>
          <p:spPr>
            <a:xfrm>
              <a:off x="4390100" y="3415325"/>
              <a:ext cx="3250500" cy="989400"/>
            </a:xfrm>
            <a:prstGeom prst="roundRect">
              <a:avLst>
                <a:gd fmla="val 11291" name="adj"/>
              </a:avLst>
            </a:prstGeom>
            <a:noFill/>
            <a:ln cap="flat" cmpd="sng" w="19050">
              <a:solidFill>
                <a:srgbClr val="F2F2F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US" sz="800">
                  <a:solidFill>
                    <a:srgbClr val="F2F2F2"/>
                  </a:solidFill>
                  <a:latin typeface="Raleway Thin"/>
                  <a:ea typeface="Raleway Thin"/>
                  <a:cs typeface="Raleway Thin"/>
                  <a:sym typeface="Raleway Thin"/>
                </a:rPr>
                <a:t>namespace-PR-ephemeral</a:t>
              </a:r>
              <a:endParaRPr sz="800">
                <a:solidFill>
                  <a:srgbClr val="F2F2F2"/>
                </a:solidFill>
                <a:latin typeface="Raleway Thin"/>
                <a:ea typeface="Raleway Thin"/>
                <a:cs typeface="Raleway Thin"/>
                <a:sym typeface="Raleway Thin"/>
              </a:endParaRPr>
            </a:p>
          </p:txBody>
        </p:sp>
        <p:sp>
          <p:nvSpPr>
            <p:cNvPr id="421" name="Google Shape;421;p34"/>
            <p:cNvSpPr/>
            <p:nvPr/>
          </p:nvSpPr>
          <p:spPr>
            <a:xfrm>
              <a:off x="4516613" y="3794879"/>
              <a:ext cx="504090" cy="470718"/>
            </a:xfrm>
            <a:prstGeom prst="flowChartDocument">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900">
                  <a:solidFill>
                    <a:srgbClr val="F2F2F2"/>
                  </a:solidFill>
                  <a:latin typeface="Raleway"/>
                  <a:ea typeface="Raleway"/>
                  <a:cs typeface="Raleway"/>
                  <a:sym typeface="Raleway"/>
                </a:rPr>
                <a:t>App1</a:t>
              </a:r>
              <a:endParaRPr sz="900">
                <a:solidFill>
                  <a:srgbClr val="F2F2F2"/>
                </a:solidFill>
                <a:latin typeface="Raleway"/>
                <a:ea typeface="Raleway"/>
                <a:cs typeface="Raleway"/>
                <a:sym typeface="Raleway"/>
              </a:endParaRPr>
            </a:p>
          </p:txBody>
        </p:sp>
        <p:sp>
          <p:nvSpPr>
            <p:cNvPr id="422" name="Google Shape;422;p34"/>
            <p:cNvSpPr/>
            <p:nvPr/>
          </p:nvSpPr>
          <p:spPr>
            <a:xfrm>
              <a:off x="5205900" y="3794879"/>
              <a:ext cx="504090" cy="470718"/>
            </a:xfrm>
            <a:prstGeom prst="flowChartDocument">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900">
                  <a:solidFill>
                    <a:srgbClr val="F2F2F2"/>
                  </a:solidFill>
                  <a:latin typeface="Raleway"/>
                  <a:ea typeface="Raleway"/>
                  <a:cs typeface="Raleway"/>
                  <a:sym typeface="Raleway"/>
                </a:rPr>
                <a:t>App2</a:t>
              </a:r>
              <a:endParaRPr sz="900">
                <a:solidFill>
                  <a:srgbClr val="F2F2F2"/>
                </a:solidFill>
                <a:latin typeface="Raleway"/>
                <a:ea typeface="Raleway"/>
                <a:cs typeface="Raleway"/>
                <a:sym typeface="Raleway"/>
              </a:endParaRPr>
            </a:p>
          </p:txBody>
        </p:sp>
        <p:sp>
          <p:nvSpPr>
            <p:cNvPr id="423" name="Google Shape;423;p34"/>
            <p:cNvSpPr/>
            <p:nvPr/>
          </p:nvSpPr>
          <p:spPr>
            <a:xfrm>
              <a:off x="6663118" y="3865208"/>
              <a:ext cx="783900" cy="250800"/>
            </a:xfrm>
            <a:prstGeom prst="roundRect">
              <a:avLst>
                <a:gd fmla="val 11291" name="adj"/>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900">
                  <a:solidFill>
                    <a:srgbClr val="F2F2F2"/>
                  </a:solidFill>
                  <a:latin typeface="Raleway"/>
                  <a:ea typeface="Raleway"/>
                  <a:cs typeface="Raleway"/>
                  <a:sym typeface="Raleway"/>
                </a:rPr>
                <a:t>Postgres</a:t>
              </a:r>
              <a:endParaRPr sz="900">
                <a:solidFill>
                  <a:srgbClr val="F2F2F2"/>
                </a:solidFill>
                <a:latin typeface="Raleway"/>
                <a:ea typeface="Raleway"/>
                <a:cs typeface="Raleway"/>
                <a:sym typeface="Raleway"/>
              </a:endParaRPr>
            </a:p>
          </p:txBody>
        </p:sp>
        <p:sp>
          <p:nvSpPr>
            <p:cNvPr id="424" name="Google Shape;424;p34"/>
            <p:cNvSpPr/>
            <p:nvPr/>
          </p:nvSpPr>
          <p:spPr>
            <a:xfrm>
              <a:off x="5915751" y="3794879"/>
              <a:ext cx="504090" cy="470718"/>
            </a:xfrm>
            <a:prstGeom prst="flowChartDocument">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900">
                  <a:solidFill>
                    <a:srgbClr val="F2F2F2"/>
                  </a:solidFill>
                  <a:latin typeface="Raleway"/>
                  <a:ea typeface="Raleway"/>
                  <a:cs typeface="Raleway"/>
                  <a:sym typeface="Raleway"/>
                </a:rPr>
                <a:t>App3</a:t>
              </a:r>
              <a:endParaRPr sz="900">
                <a:solidFill>
                  <a:srgbClr val="F2F2F2"/>
                </a:solidFill>
                <a:latin typeface="Raleway"/>
                <a:ea typeface="Raleway"/>
                <a:cs typeface="Raleway"/>
                <a:sym typeface="Raleway"/>
              </a:endParaRPr>
            </a:p>
          </p:txBody>
        </p:sp>
      </p:grpSp>
      <p:pic>
        <p:nvPicPr>
          <p:cNvPr id="425" name="Google Shape;425;p34"/>
          <p:cNvPicPr preferRelativeResize="0"/>
          <p:nvPr/>
        </p:nvPicPr>
        <p:blipFill>
          <a:blip r:embed="rId13">
            <a:alphaModFix/>
          </a:blip>
          <a:stretch>
            <a:fillRect/>
          </a:stretch>
        </p:blipFill>
        <p:spPr>
          <a:xfrm>
            <a:off x="1432781" y="2474478"/>
            <a:ext cx="681000" cy="605343"/>
          </a:xfrm>
          <a:prstGeom prst="rect">
            <a:avLst/>
          </a:prstGeom>
          <a:noFill/>
          <a:ln>
            <a:noFill/>
          </a:ln>
        </p:spPr>
      </p:pic>
      <p:sp>
        <p:nvSpPr>
          <p:cNvPr id="426" name="Google Shape;426;p34"/>
          <p:cNvSpPr/>
          <p:nvPr/>
        </p:nvSpPr>
        <p:spPr>
          <a:xfrm>
            <a:off x="314000" y="2956375"/>
            <a:ext cx="3624000" cy="1783800"/>
          </a:xfrm>
          <a:prstGeom prst="roundRect">
            <a:avLst>
              <a:gd fmla="val 16667" name="adj"/>
            </a:avLst>
          </a:prstGeom>
          <a:solidFill>
            <a:srgbClr val="33333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US" sz="1800">
                <a:solidFill>
                  <a:srgbClr val="F2F2F2"/>
                </a:solidFill>
                <a:latin typeface="Ubuntu"/>
                <a:ea typeface="Ubuntu"/>
                <a:cs typeface="Ubuntu"/>
                <a:sym typeface="Ubuntu"/>
              </a:rPr>
              <a:t>Using AWS Spot Instances.</a:t>
            </a:r>
            <a:endParaRPr b="1" sz="1800">
              <a:solidFill>
                <a:srgbClr val="F2F2F2"/>
              </a:solidFill>
              <a:latin typeface="Ubuntu"/>
              <a:ea typeface="Ubuntu"/>
              <a:cs typeface="Ubuntu"/>
              <a:sym typeface="Ubuntu"/>
            </a:endParaRPr>
          </a:p>
          <a:p>
            <a:pPr indent="0" lvl="0" marL="0" rtl="0" algn="l">
              <a:spcBef>
                <a:spcPts val="0"/>
              </a:spcBef>
              <a:spcAft>
                <a:spcPts val="0"/>
              </a:spcAft>
              <a:buNone/>
            </a:pPr>
            <a:r>
              <a:t/>
            </a:r>
            <a:endParaRPr sz="1500">
              <a:solidFill>
                <a:srgbClr val="F2F2F2"/>
              </a:solidFill>
              <a:latin typeface="Ubuntu"/>
              <a:ea typeface="Ubuntu"/>
              <a:cs typeface="Ubuntu"/>
              <a:sym typeface="Ubuntu"/>
            </a:endParaRPr>
          </a:p>
          <a:p>
            <a:pPr indent="0" lvl="0" marL="0" rtl="0" algn="l">
              <a:spcBef>
                <a:spcPts val="0"/>
              </a:spcBef>
              <a:spcAft>
                <a:spcPts val="0"/>
              </a:spcAft>
              <a:buNone/>
            </a:pPr>
            <a:r>
              <a:rPr lang="en-US" sz="1500">
                <a:solidFill>
                  <a:srgbClr val="F2F2F2"/>
                </a:solidFill>
                <a:latin typeface="Ubuntu"/>
                <a:ea typeface="Ubuntu"/>
                <a:cs typeface="Ubuntu"/>
                <a:sym typeface="Ubuntu"/>
              </a:rPr>
              <a:t>Spot Instance Manager handles spot instance termination for workloads.</a:t>
            </a:r>
            <a:endParaRPr b="1" sz="1800">
              <a:solidFill>
                <a:srgbClr val="F2F2F2"/>
              </a:solidFill>
              <a:latin typeface="Ubuntu"/>
              <a:ea typeface="Ubuntu"/>
              <a:cs typeface="Ubuntu"/>
              <a:sym typeface="Ubuntu"/>
            </a:endParaRPr>
          </a:p>
        </p:txBody>
      </p:sp>
      <p:sp>
        <p:nvSpPr>
          <p:cNvPr id="427" name="Google Shape;427;p34"/>
          <p:cNvSpPr/>
          <p:nvPr/>
        </p:nvSpPr>
        <p:spPr>
          <a:xfrm>
            <a:off x="4391375" y="1693075"/>
            <a:ext cx="2902200" cy="1952100"/>
          </a:xfrm>
          <a:prstGeom prst="roundRect">
            <a:avLst>
              <a:gd fmla="val 16667" name="adj"/>
            </a:avLst>
          </a:prstGeom>
          <a:solidFill>
            <a:srgbClr val="33333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US" sz="1700">
                <a:solidFill>
                  <a:srgbClr val="F2F2F2"/>
                </a:solidFill>
                <a:latin typeface="Ubuntu"/>
                <a:ea typeface="Ubuntu"/>
                <a:cs typeface="Ubuntu"/>
                <a:sym typeface="Ubuntu"/>
              </a:rPr>
              <a:t>TTL on ephemeral Environments</a:t>
            </a:r>
            <a:endParaRPr b="1" sz="1700">
              <a:solidFill>
                <a:srgbClr val="F2F2F2"/>
              </a:solidFill>
              <a:latin typeface="Ubuntu"/>
              <a:ea typeface="Ubuntu"/>
              <a:cs typeface="Ubuntu"/>
              <a:sym typeface="Ubuntu"/>
            </a:endParaRPr>
          </a:p>
          <a:p>
            <a:pPr indent="0" lvl="0" marL="0" rtl="0" algn="l">
              <a:spcBef>
                <a:spcPts val="0"/>
              </a:spcBef>
              <a:spcAft>
                <a:spcPts val="0"/>
              </a:spcAft>
              <a:buNone/>
            </a:pPr>
            <a:r>
              <a:t/>
            </a:r>
            <a:endParaRPr sz="1500">
              <a:solidFill>
                <a:srgbClr val="F2F2F2"/>
              </a:solidFill>
              <a:latin typeface="Ubuntu"/>
              <a:ea typeface="Ubuntu"/>
              <a:cs typeface="Ubuntu"/>
              <a:sym typeface="Ubuntu"/>
            </a:endParaRPr>
          </a:p>
          <a:p>
            <a:pPr indent="0" lvl="0" marL="0" rtl="0" algn="l">
              <a:spcBef>
                <a:spcPts val="0"/>
              </a:spcBef>
              <a:spcAft>
                <a:spcPts val="0"/>
              </a:spcAft>
              <a:buNone/>
            </a:pPr>
            <a:r>
              <a:rPr lang="en-US" sz="1500">
                <a:solidFill>
                  <a:srgbClr val="F2F2F2"/>
                </a:solidFill>
                <a:latin typeface="Ubuntu"/>
                <a:ea typeface="Ubuntu"/>
                <a:cs typeface="Ubuntu"/>
                <a:sym typeface="Ubuntu"/>
              </a:rPr>
              <a:t>No environment runs beyond a set time to live.</a:t>
            </a:r>
            <a:endParaRPr b="1" sz="1900">
              <a:solidFill>
                <a:srgbClr val="F2F2F2"/>
              </a:solidFill>
              <a:latin typeface="Ubuntu"/>
              <a:ea typeface="Ubuntu"/>
              <a:cs typeface="Ubuntu"/>
              <a:sym typeface="Ubuntu"/>
            </a:endParaRPr>
          </a:p>
        </p:txBody>
      </p:sp>
      <p:sp>
        <p:nvSpPr>
          <p:cNvPr id="428" name="Google Shape;428;p34"/>
          <p:cNvSpPr/>
          <p:nvPr/>
        </p:nvSpPr>
        <p:spPr>
          <a:xfrm>
            <a:off x="8019050" y="2081988"/>
            <a:ext cx="3819000" cy="1888800"/>
          </a:xfrm>
          <a:prstGeom prst="roundRect">
            <a:avLst>
              <a:gd fmla="val 16667" name="adj"/>
            </a:avLst>
          </a:prstGeom>
          <a:solidFill>
            <a:srgbClr val="33333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US" sz="1700">
                <a:solidFill>
                  <a:srgbClr val="F2F2F2"/>
                </a:solidFill>
                <a:latin typeface="Ubuntu"/>
                <a:ea typeface="Ubuntu"/>
                <a:cs typeface="Ubuntu"/>
                <a:sym typeface="Ubuntu"/>
              </a:rPr>
              <a:t>Set auto-scaling with</a:t>
            </a:r>
            <a:endParaRPr b="1" sz="1700">
              <a:solidFill>
                <a:srgbClr val="F2F2F2"/>
              </a:solidFill>
              <a:latin typeface="Ubuntu"/>
              <a:ea typeface="Ubuntu"/>
              <a:cs typeface="Ubuntu"/>
              <a:sym typeface="Ubuntu"/>
            </a:endParaRPr>
          </a:p>
          <a:p>
            <a:pPr indent="0" lvl="0" marL="0" rtl="0" algn="l">
              <a:spcBef>
                <a:spcPts val="0"/>
              </a:spcBef>
              <a:spcAft>
                <a:spcPts val="0"/>
              </a:spcAft>
              <a:buNone/>
            </a:pPr>
            <a:r>
              <a:rPr b="1" lang="en-US" sz="1700">
                <a:solidFill>
                  <a:srgbClr val="F2F2F2"/>
                </a:solidFill>
                <a:latin typeface="Ubuntu"/>
                <a:ea typeface="Ubuntu"/>
                <a:cs typeface="Ubuntu"/>
                <a:sym typeface="Ubuntu"/>
              </a:rPr>
              <a:t>min and max limits</a:t>
            </a:r>
            <a:endParaRPr b="1" sz="1700">
              <a:solidFill>
                <a:srgbClr val="F2F2F2"/>
              </a:solidFill>
              <a:latin typeface="Ubuntu"/>
              <a:ea typeface="Ubuntu"/>
              <a:cs typeface="Ubuntu"/>
              <a:sym typeface="Ubuntu"/>
            </a:endParaRPr>
          </a:p>
          <a:p>
            <a:pPr indent="0" lvl="0" marL="0" rtl="0" algn="l">
              <a:spcBef>
                <a:spcPts val="0"/>
              </a:spcBef>
              <a:spcAft>
                <a:spcPts val="0"/>
              </a:spcAft>
              <a:buNone/>
            </a:pPr>
            <a:r>
              <a:t/>
            </a:r>
            <a:endParaRPr sz="1500">
              <a:solidFill>
                <a:srgbClr val="F2F2F2"/>
              </a:solidFill>
              <a:latin typeface="Ubuntu"/>
              <a:ea typeface="Ubuntu"/>
              <a:cs typeface="Ubuntu"/>
              <a:sym typeface="Ubuntu"/>
            </a:endParaRPr>
          </a:p>
          <a:p>
            <a:pPr indent="0" lvl="0" marL="0" rtl="0" algn="l">
              <a:spcBef>
                <a:spcPts val="0"/>
              </a:spcBef>
              <a:spcAft>
                <a:spcPts val="0"/>
              </a:spcAft>
              <a:buNone/>
            </a:pPr>
            <a:r>
              <a:rPr lang="en-US" sz="1500">
                <a:solidFill>
                  <a:srgbClr val="F2F2F2"/>
                </a:solidFill>
                <a:latin typeface="Ubuntu"/>
                <a:ea typeface="Ubuntu"/>
                <a:cs typeface="Ubuntu"/>
                <a:sym typeface="Ubuntu"/>
              </a:rPr>
              <a:t>Auto scaling upper limits ensure cost is not blown out of budget. And cluster is downsized when not in use.</a:t>
            </a:r>
            <a:endParaRPr b="1" sz="1800">
              <a:solidFill>
                <a:srgbClr val="F2F2F2"/>
              </a:solidFill>
              <a:latin typeface="Ubuntu"/>
              <a:ea typeface="Ubuntu"/>
              <a:cs typeface="Ubuntu"/>
              <a:sym typeface="Ubuntu"/>
            </a:endParaRPr>
          </a:p>
        </p:txBody>
      </p:sp>
      <p:cxnSp>
        <p:nvCxnSpPr>
          <p:cNvPr id="429" name="Google Shape;429;p34"/>
          <p:cNvCxnSpPr>
            <a:stCxn id="426" idx="2"/>
            <a:endCxn id="403" idx="1"/>
          </p:cNvCxnSpPr>
          <p:nvPr/>
        </p:nvCxnSpPr>
        <p:spPr>
          <a:xfrm>
            <a:off x="2126000" y="4740175"/>
            <a:ext cx="1986600" cy="822600"/>
          </a:xfrm>
          <a:prstGeom prst="straightConnector1">
            <a:avLst/>
          </a:prstGeom>
          <a:noFill/>
          <a:ln cap="flat" cmpd="sng" w="28575">
            <a:solidFill>
              <a:srgbClr val="222222"/>
            </a:solidFill>
            <a:prstDash val="solid"/>
            <a:round/>
            <a:headEnd len="med" w="med" type="none"/>
            <a:tailEnd len="med" w="med" type="none"/>
          </a:ln>
        </p:spPr>
      </p:cxnSp>
      <p:cxnSp>
        <p:nvCxnSpPr>
          <p:cNvPr id="430" name="Google Shape;430;p34"/>
          <p:cNvCxnSpPr>
            <a:endCxn id="401" idx="0"/>
          </p:cNvCxnSpPr>
          <p:nvPr/>
        </p:nvCxnSpPr>
        <p:spPr>
          <a:xfrm flipH="1">
            <a:off x="5179425" y="3645273"/>
            <a:ext cx="586800" cy="1215300"/>
          </a:xfrm>
          <a:prstGeom prst="straightConnector1">
            <a:avLst/>
          </a:prstGeom>
          <a:noFill/>
          <a:ln cap="flat" cmpd="sng" w="28575">
            <a:solidFill>
              <a:srgbClr val="222222"/>
            </a:solidFill>
            <a:prstDash val="solid"/>
            <a:round/>
            <a:headEnd len="med" w="med" type="none"/>
            <a:tailEnd len="med" w="med" type="none"/>
          </a:ln>
        </p:spPr>
      </p:cxnSp>
      <p:cxnSp>
        <p:nvCxnSpPr>
          <p:cNvPr id="431" name="Google Shape;431;p34"/>
          <p:cNvCxnSpPr>
            <a:stCxn id="428" idx="2"/>
            <a:endCxn id="402" idx="0"/>
          </p:cNvCxnSpPr>
          <p:nvPr/>
        </p:nvCxnSpPr>
        <p:spPr>
          <a:xfrm flipH="1">
            <a:off x="7546550" y="3970788"/>
            <a:ext cx="2382000" cy="889800"/>
          </a:xfrm>
          <a:prstGeom prst="straightConnector1">
            <a:avLst/>
          </a:prstGeom>
          <a:noFill/>
          <a:ln cap="flat" cmpd="sng" w="28575">
            <a:solidFill>
              <a:srgbClr val="222222"/>
            </a:solidFill>
            <a:prstDash val="solid"/>
            <a:round/>
            <a:headEnd len="med" w="med" type="none"/>
            <a:tailEnd len="med" w="med" type="non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35" name="Shape 435"/>
        <p:cNvGrpSpPr/>
        <p:nvPr/>
      </p:nvGrpSpPr>
      <p:grpSpPr>
        <a:xfrm>
          <a:off x="0" y="0"/>
          <a:ext cx="0" cy="0"/>
          <a:chOff x="0" y="0"/>
          <a:chExt cx="0" cy="0"/>
        </a:xfrm>
      </p:grpSpPr>
      <p:pic>
        <p:nvPicPr>
          <p:cNvPr id="436" name="Google Shape;436;p35"/>
          <p:cNvPicPr preferRelativeResize="0"/>
          <p:nvPr/>
        </p:nvPicPr>
        <p:blipFill rotWithShape="1">
          <a:blip r:embed="rId3">
            <a:alphaModFix/>
          </a:blip>
          <a:srcRect b="0" l="0" r="0" t="0"/>
          <a:stretch/>
        </p:blipFill>
        <p:spPr>
          <a:xfrm>
            <a:off x="10197924" y="6438554"/>
            <a:ext cx="1384492" cy="303860"/>
          </a:xfrm>
          <a:prstGeom prst="rect">
            <a:avLst/>
          </a:prstGeom>
          <a:noFill/>
          <a:ln>
            <a:noFill/>
          </a:ln>
        </p:spPr>
      </p:pic>
      <p:pic>
        <p:nvPicPr>
          <p:cNvPr id="437" name="Google Shape;437;p35"/>
          <p:cNvPicPr preferRelativeResize="0"/>
          <p:nvPr/>
        </p:nvPicPr>
        <p:blipFill>
          <a:blip r:embed="rId4">
            <a:alphaModFix/>
          </a:blip>
          <a:stretch>
            <a:fillRect/>
          </a:stretch>
        </p:blipFill>
        <p:spPr>
          <a:xfrm>
            <a:off x="7908374" y="6376939"/>
            <a:ext cx="2133652" cy="427074"/>
          </a:xfrm>
          <a:prstGeom prst="rect">
            <a:avLst/>
          </a:prstGeom>
          <a:noFill/>
          <a:ln>
            <a:noFill/>
          </a:ln>
        </p:spPr>
      </p:pic>
      <p:sp>
        <p:nvSpPr>
          <p:cNvPr id="438" name="Google Shape;438;p35"/>
          <p:cNvSpPr txBox="1"/>
          <p:nvPr>
            <p:ph idx="4294967295" type="title"/>
          </p:nvPr>
        </p:nvSpPr>
        <p:spPr>
          <a:xfrm>
            <a:off x="765150" y="482927"/>
            <a:ext cx="10661700" cy="7509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3200"/>
              <a:buFont typeface="Arial"/>
              <a:buNone/>
            </a:pPr>
            <a:r>
              <a:rPr b="1" lang="en-US" sz="4400">
                <a:solidFill>
                  <a:srgbClr val="000000"/>
                </a:solidFill>
                <a:latin typeface="Ubuntu"/>
                <a:ea typeface="Ubuntu"/>
                <a:cs typeface="Ubuntu"/>
                <a:sym typeface="Ubuntu"/>
              </a:rPr>
              <a:t>Solution Overview</a:t>
            </a:r>
            <a:endParaRPr b="1" i="0" sz="4400" u="none" cap="none" strike="noStrike">
              <a:solidFill>
                <a:srgbClr val="000000"/>
              </a:solidFill>
              <a:latin typeface="Ubuntu"/>
              <a:ea typeface="Ubuntu"/>
              <a:cs typeface="Ubuntu"/>
              <a:sym typeface="Ubuntu"/>
            </a:endParaRPr>
          </a:p>
        </p:txBody>
      </p:sp>
      <p:sp>
        <p:nvSpPr>
          <p:cNvPr id="439" name="Google Shape;439;p35"/>
          <p:cNvSpPr txBox="1"/>
          <p:nvPr>
            <p:ph idx="4294967295" type="title"/>
          </p:nvPr>
        </p:nvSpPr>
        <p:spPr>
          <a:xfrm>
            <a:off x="766961" y="1033577"/>
            <a:ext cx="10661700" cy="7509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3200"/>
              <a:buFont typeface="Arial"/>
              <a:buNone/>
            </a:pPr>
            <a:r>
              <a:rPr b="1" lang="en-US" sz="2700">
                <a:solidFill>
                  <a:srgbClr val="888888"/>
                </a:solidFill>
                <a:latin typeface="Ubuntu"/>
                <a:ea typeface="Ubuntu"/>
                <a:cs typeface="Ubuntu"/>
                <a:sym typeface="Ubuntu"/>
              </a:rPr>
              <a:t>Monitoring</a:t>
            </a:r>
            <a:endParaRPr b="1" i="0" sz="2700" u="none" cap="none" strike="noStrike">
              <a:solidFill>
                <a:srgbClr val="888888"/>
              </a:solidFill>
              <a:latin typeface="Ubuntu"/>
              <a:ea typeface="Ubuntu"/>
              <a:cs typeface="Ubuntu"/>
              <a:sym typeface="Ubuntu"/>
            </a:endParaRPr>
          </a:p>
        </p:txBody>
      </p:sp>
      <p:sp>
        <p:nvSpPr>
          <p:cNvPr id="440" name="Google Shape;440;p35"/>
          <p:cNvSpPr/>
          <p:nvPr/>
        </p:nvSpPr>
        <p:spPr>
          <a:xfrm>
            <a:off x="3865650" y="1665650"/>
            <a:ext cx="5176800" cy="4637100"/>
          </a:xfrm>
          <a:prstGeom prst="roundRect">
            <a:avLst>
              <a:gd fmla="val 2818" name="adj"/>
            </a:avLst>
          </a:prstGeom>
          <a:noFill/>
          <a:ln cap="flat" cmpd="sng" w="28575">
            <a:solidFill>
              <a:srgbClr val="F2F2F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rgbClr val="F2F2F2"/>
                </a:solidFill>
                <a:latin typeface="Raleway Thin"/>
                <a:ea typeface="Raleway Thin"/>
                <a:cs typeface="Raleway Thin"/>
                <a:sym typeface="Raleway Thin"/>
              </a:rPr>
              <a:t>Kubernetes Cluster</a:t>
            </a:r>
            <a:endParaRPr sz="1200">
              <a:solidFill>
                <a:srgbClr val="F2F2F2"/>
              </a:solidFill>
              <a:latin typeface="Raleway Thin"/>
              <a:ea typeface="Raleway Thin"/>
              <a:cs typeface="Raleway Thin"/>
              <a:sym typeface="Raleway Thin"/>
            </a:endParaRPr>
          </a:p>
        </p:txBody>
      </p:sp>
      <p:pic>
        <p:nvPicPr>
          <p:cNvPr id="441" name="Google Shape;441;p35"/>
          <p:cNvPicPr preferRelativeResize="0"/>
          <p:nvPr/>
        </p:nvPicPr>
        <p:blipFill>
          <a:blip r:embed="rId5">
            <a:alphaModFix/>
          </a:blip>
          <a:stretch>
            <a:fillRect/>
          </a:stretch>
        </p:blipFill>
        <p:spPr>
          <a:xfrm>
            <a:off x="8505489" y="1554559"/>
            <a:ext cx="259495" cy="250800"/>
          </a:xfrm>
          <a:prstGeom prst="rect">
            <a:avLst/>
          </a:prstGeom>
          <a:noFill/>
          <a:ln>
            <a:noFill/>
          </a:ln>
        </p:spPr>
      </p:pic>
      <p:grpSp>
        <p:nvGrpSpPr>
          <p:cNvPr id="442" name="Google Shape;442;p35"/>
          <p:cNvGrpSpPr/>
          <p:nvPr/>
        </p:nvGrpSpPr>
        <p:grpSpPr>
          <a:xfrm>
            <a:off x="8547512" y="3594964"/>
            <a:ext cx="940800" cy="555300"/>
            <a:chOff x="8730757" y="3518764"/>
            <a:chExt cx="940800" cy="555300"/>
          </a:xfrm>
        </p:grpSpPr>
        <p:sp>
          <p:nvSpPr>
            <p:cNvPr id="443" name="Google Shape;443;p35"/>
            <p:cNvSpPr/>
            <p:nvPr/>
          </p:nvSpPr>
          <p:spPr>
            <a:xfrm>
              <a:off x="8730757" y="3518764"/>
              <a:ext cx="940800" cy="555300"/>
            </a:xfrm>
            <a:prstGeom prst="rect">
              <a:avLst/>
            </a:prstGeom>
            <a:solidFill>
              <a:srgbClr val="FFFFFF"/>
            </a:solid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44" name="Google Shape;444;p35"/>
            <p:cNvPicPr preferRelativeResize="0"/>
            <p:nvPr/>
          </p:nvPicPr>
          <p:blipFill>
            <a:blip r:embed="rId6">
              <a:alphaModFix amt="20000"/>
            </a:blip>
            <a:stretch>
              <a:fillRect/>
            </a:stretch>
          </p:blipFill>
          <p:spPr>
            <a:xfrm>
              <a:off x="8881046" y="3689427"/>
              <a:ext cx="640308" cy="213928"/>
            </a:xfrm>
            <a:prstGeom prst="rect">
              <a:avLst/>
            </a:prstGeom>
            <a:noFill/>
            <a:ln>
              <a:noFill/>
            </a:ln>
          </p:spPr>
        </p:pic>
      </p:grpSp>
      <p:sp>
        <p:nvSpPr>
          <p:cNvPr id="445" name="Google Shape;445;p35"/>
          <p:cNvSpPr txBox="1"/>
          <p:nvPr/>
        </p:nvSpPr>
        <p:spPr>
          <a:xfrm>
            <a:off x="1432780" y="2203175"/>
            <a:ext cx="681000" cy="303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solidFill>
                  <a:srgbClr val="F2F2F2"/>
                </a:solidFill>
                <a:latin typeface="Raleway Thin"/>
                <a:ea typeface="Raleway Thin"/>
                <a:cs typeface="Raleway Thin"/>
                <a:sym typeface="Raleway Thin"/>
              </a:rPr>
              <a:t>Dev1</a:t>
            </a:r>
            <a:endParaRPr sz="1000">
              <a:solidFill>
                <a:srgbClr val="F2F2F2"/>
              </a:solidFill>
              <a:latin typeface="Raleway Thin"/>
              <a:ea typeface="Raleway Thin"/>
              <a:cs typeface="Raleway Thin"/>
              <a:sym typeface="Raleway Thin"/>
            </a:endParaRPr>
          </a:p>
        </p:txBody>
      </p:sp>
      <p:cxnSp>
        <p:nvCxnSpPr>
          <p:cNvPr id="446" name="Google Shape;446;p35"/>
          <p:cNvCxnSpPr>
            <a:endCxn id="447" idx="1"/>
          </p:cNvCxnSpPr>
          <p:nvPr/>
        </p:nvCxnSpPr>
        <p:spPr>
          <a:xfrm flipH="1" rot="10800000">
            <a:off x="2204364" y="2766989"/>
            <a:ext cx="2110800" cy="10200"/>
          </a:xfrm>
          <a:prstGeom prst="straightConnector1">
            <a:avLst/>
          </a:prstGeom>
          <a:noFill/>
          <a:ln cap="flat" cmpd="sng" w="28575">
            <a:solidFill>
              <a:srgbClr val="F2F2F2"/>
            </a:solidFill>
            <a:prstDash val="solid"/>
            <a:round/>
            <a:headEnd len="med" w="med" type="none"/>
            <a:tailEnd len="med" w="med" type="none"/>
          </a:ln>
        </p:spPr>
      </p:cxnSp>
      <p:sp>
        <p:nvSpPr>
          <p:cNvPr id="448" name="Google Shape;448;p35"/>
          <p:cNvSpPr txBox="1"/>
          <p:nvPr/>
        </p:nvSpPr>
        <p:spPr>
          <a:xfrm>
            <a:off x="2879000" y="2758964"/>
            <a:ext cx="982800" cy="21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800">
                <a:solidFill>
                  <a:srgbClr val="F2F2F2"/>
                </a:solidFill>
                <a:latin typeface="Inconsolata Regular"/>
                <a:ea typeface="Inconsolata Regular"/>
                <a:cs typeface="Inconsolata Regular"/>
                <a:sym typeface="Inconsolata Regular"/>
              </a:rPr>
              <a:t>$ skaffold dev</a:t>
            </a:r>
            <a:endParaRPr sz="800">
              <a:solidFill>
                <a:srgbClr val="F2F2F2"/>
              </a:solidFill>
              <a:latin typeface="Inconsolata Regular"/>
              <a:ea typeface="Inconsolata Regular"/>
              <a:cs typeface="Inconsolata Regular"/>
              <a:sym typeface="Inconsolata Regular"/>
            </a:endParaRPr>
          </a:p>
        </p:txBody>
      </p:sp>
      <p:sp>
        <p:nvSpPr>
          <p:cNvPr id="449" name="Google Shape;449;p35"/>
          <p:cNvSpPr txBox="1"/>
          <p:nvPr/>
        </p:nvSpPr>
        <p:spPr>
          <a:xfrm>
            <a:off x="2300600" y="2562164"/>
            <a:ext cx="982800" cy="21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800">
                <a:solidFill>
                  <a:srgbClr val="F2F2F2"/>
                </a:solidFill>
                <a:latin typeface="Inconsolata Regular"/>
                <a:ea typeface="Inconsolata Regular"/>
                <a:cs typeface="Inconsolata Regular"/>
                <a:sym typeface="Inconsolata Regular"/>
              </a:rPr>
              <a:t>$ skaffold run</a:t>
            </a:r>
            <a:endParaRPr sz="800">
              <a:solidFill>
                <a:srgbClr val="F2F2F2"/>
              </a:solidFill>
              <a:latin typeface="Inconsolata Regular"/>
              <a:ea typeface="Inconsolata Regular"/>
              <a:cs typeface="Inconsolata Regular"/>
              <a:sym typeface="Inconsolata Regular"/>
            </a:endParaRPr>
          </a:p>
        </p:txBody>
      </p:sp>
      <p:grpSp>
        <p:nvGrpSpPr>
          <p:cNvPr id="450" name="Google Shape;450;p35"/>
          <p:cNvGrpSpPr/>
          <p:nvPr/>
        </p:nvGrpSpPr>
        <p:grpSpPr>
          <a:xfrm>
            <a:off x="4315164" y="2272439"/>
            <a:ext cx="3250500" cy="989100"/>
            <a:chOff x="4142200" y="2251875"/>
            <a:chExt cx="3250500" cy="989100"/>
          </a:xfrm>
        </p:grpSpPr>
        <p:sp>
          <p:nvSpPr>
            <p:cNvPr id="447" name="Google Shape;447;p35"/>
            <p:cNvSpPr/>
            <p:nvPr/>
          </p:nvSpPr>
          <p:spPr>
            <a:xfrm>
              <a:off x="4142200" y="2251875"/>
              <a:ext cx="3250500" cy="989100"/>
            </a:xfrm>
            <a:prstGeom prst="roundRect">
              <a:avLst>
                <a:gd fmla="val 11291" name="adj"/>
              </a:avLst>
            </a:prstGeom>
            <a:noFill/>
            <a:ln cap="flat" cmpd="sng" w="19050">
              <a:solidFill>
                <a:srgbClr val="F2F2F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US" sz="800">
                  <a:solidFill>
                    <a:srgbClr val="F2F2F2"/>
                  </a:solidFill>
                  <a:latin typeface="Raleway Thin"/>
                  <a:ea typeface="Raleway Thin"/>
                  <a:cs typeface="Raleway Thin"/>
                  <a:sym typeface="Raleway Thin"/>
                </a:rPr>
                <a:t>namespace-dev1-ephemeral</a:t>
              </a:r>
              <a:endParaRPr sz="800">
                <a:solidFill>
                  <a:srgbClr val="F2F2F2"/>
                </a:solidFill>
                <a:latin typeface="Raleway Thin"/>
                <a:ea typeface="Raleway Thin"/>
                <a:cs typeface="Raleway Thin"/>
                <a:sym typeface="Raleway Thin"/>
              </a:endParaRPr>
            </a:p>
          </p:txBody>
        </p:sp>
        <p:sp>
          <p:nvSpPr>
            <p:cNvPr id="451" name="Google Shape;451;p35"/>
            <p:cNvSpPr/>
            <p:nvPr/>
          </p:nvSpPr>
          <p:spPr>
            <a:xfrm>
              <a:off x="4271688" y="2652155"/>
              <a:ext cx="504090" cy="470718"/>
            </a:xfrm>
            <a:prstGeom prst="flowChartDocument">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900">
                  <a:solidFill>
                    <a:srgbClr val="F2F2F2"/>
                  </a:solidFill>
                  <a:latin typeface="Raleway"/>
                  <a:ea typeface="Raleway"/>
                  <a:cs typeface="Raleway"/>
                  <a:sym typeface="Raleway"/>
                </a:rPr>
                <a:t>App1</a:t>
              </a:r>
              <a:endParaRPr sz="900">
                <a:solidFill>
                  <a:srgbClr val="F2F2F2"/>
                </a:solidFill>
                <a:latin typeface="Raleway"/>
                <a:ea typeface="Raleway"/>
                <a:cs typeface="Raleway"/>
                <a:sym typeface="Raleway"/>
              </a:endParaRPr>
            </a:p>
          </p:txBody>
        </p:sp>
        <p:sp>
          <p:nvSpPr>
            <p:cNvPr id="452" name="Google Shape;452;p35"/>
            <p:cNvSpPr/>
            <p:nvPr/>
          </p:nvSpPr>
          <p:spPr>
            <a:xfrm>
              <a:off x="4960975" y="2652155"/>
              <a:ext cx="504090" cy="470718"/>
            </a:xfrm>
            <a:prstGeom prst="flowChartDocument">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900">
                  <a:solidFill>
                    <a:srgbClr val="F2F2F2"/>
                  </a:solidFill>
                  <a:latin typeface="Raleway"/>
                  <a:ea typeface="Raleway"/>
                  <a:cs typeface="Raleway"/>
                  <a:sym typeface="Raleway"/>
                </a:rPr>
                <a:t>App2</a:t>
              </a:r>
              <a:endParaRPr sz="900">
                <a:solidFill>
                  <a:srgbClr val="F2F2F2"/>
                </a:solidFill>
                <a:latin typeface="Raleway"/>
                <a:ea typeface="Raleway"/>
                <a:cs typeface="Raleway"/>
                <a:sym typeface="Raleway"/>
              </a:endParaRPr>
            </a:p>
          </p:txBody>
        </p:sp>
        <p:sp>
          <p:nvSpPr>
            <p:cNvPr id="453" name="Google Shape;453;p35"/>
            <p:cNvSpPr/>
            <p:nvPr/>
          </p:nvSpPr>
          <p:spPr>
            <a:xfrm>
              <a:off x="6418193" y="2722484"/>
              <a:ext cx="783900" cy="250800"/>
            </a:xfrm>
            <a:prstGeom prst="roundRect">
              <a:avLst>
                <a:gd fmla="val 11291" name="adj"/>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900">
                  <a:solidFill>
                    <a:srgbClr val="F2F2F2"/>
                  </a:solidFill>
                  <a:latin typeface="Raleway"/>
                  <a:ea typeface="Raleway"/>
                  <a:cs typeface="Raleway"/>
                  <a:sym typeface="Raleway"/>
                </a:rPr>
                <a:t>Postgres</a:t>
              </a:r>
              <a:endParaRPr sz="900">
                <a:solidFill>
                  <a:srgbClr val="F2F2F2"/>
                </a:solidFill>
                <a:latin typeface="Raleway"/>
                <a:ea typeface="Raleway"/>
                <a:cs typeface="Raleway"/>
                <a:sym typeface="Raleway"/>
              </a:endParaRPr>
            </a:p>
          </p:txBody>
        </p:sp>
        <p:sp>
          <p:nvSpPr>
            <p:cNvPr id="454" name="Google Shape;454;p35"/>
            <p:cNvSpPr/>
            <p:nvPr/>
          </p:nvSpPr>
          <p:spPr>
            <a:xfrm>
              <a:off x="5670826" y="2652155"/>
              <a:ext cx="504090" cy="470718"/>
            </a:xfrm>
            <a:prstGeom prst="flowChartDocument">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900">
                  <a:solidFill>
                    <a:srgbClr val="F2F2F2"/>
                  </a:solidFill>
                  <a:latin typeface="Raleway"/>
                  <a:ea typeface="Raleway"/>
                  <a:cs typeface="Raleway"/>
                  <a:sym typeface="Raleway"/>
                </a:rPr>
                <a:t>App3</a:t>
              </a:r>
              <a:endParaRPr sz="900">
                <a:solidFill>
                  <a:srgbClr val="F2F2F2"/>
                </a:solidFill>
                <a:latin typeface="Raleway"/>
                <a:ea typeface="Raleway"/>
                <a:cs typeface="Raleway"/>
                <a:sym typeface="Raleway"/>
              </a:endParaRPr>
            </a:p>
          </p:txBody>
        </p:sp>
      </p:grpSp>
      <p:pic>
        <p:nvPicPr>
          <p:cNvPr id="455" name="Google Shape;455;p35"/>
          <p:cNvPicPr preferRelativeResize="0"/>
          <p:nvPr/>
        </p:nvPicPr>
        <p:blipFill>
          <a:blip r:embed="rId7">
            <a:alphaModFix/>
          </a:blip>
          <a:stretch>
            <a:fillRect/>
          </a:stretch>
        </p:blipFill>
        <p:spPr>
          <a:xfrm>
            <a:off x="8008639" y="1536510"/>
            <a:ext cx="392825" cy="286888"/>
          </a:xfrm>
          <a:prstGeom prst="rect">
            <a:avLst/>
          </a:prstGeom>
          <a:noFill/>
          <a:ln>
            <a:noFill/>
          </a:ln>
        </p:spPr>
      </p:pic>
      <p:cxnSp>
        <p:nvCxnSpPr>
          <p:cNvPr id="456" name="Google Shape;456;p35"/>
          <p:cNvCxnSpPr>
            <a:stCxn id="457" idx="3"/>
            <a:endCxn id="458" idx="1"/>
          </p:cNvCxnSpPr>
          <p:nvPr/>
        </p:nvCxnSpPr>
        <p:spPr>
          <a:xfrm>
            <a:off x="2172753" y="3955468"/>
            <a:ext cx="2695200" cy="6000"/>
          </a:xfrm>
          <a:prstGeom prst="straightConnector1">
            <a:avLst/>
          </a:prstGeom>
          <a:noFill/>
          <a:ln cap="flat" cmpd="sng" w="19050">
            <a:solidFill>
              <a:srgbClr val="D8D8D8"/>
            </a:solidFill>
            <a:prstDash val="solid"/>
            <a:round/>
            <a:headEnd len="med" w="med" type="none"/>
            <a:tailEnd len="med" w="med" type="none"/>
          </a:ln>
        </p:spPr>
      </p:cxnSp>
      <p:pic>
        <p:nvPicPr>
          <p:cNvPr id="457" name="Google Shape;457;p35"/>
          <p:cNvPicPr preferRelativeResize="0"/>
          <p:nvPr/>
        </p:nvPicPr>
        <p:blipFill>
          <a:blip r:embed="rId8">
            <a:alphaModFix amt="14000"/>
          </a:blip>
          <a:stretch>
            <a:fillRect/>
          </a:stretch>
        </p:blipFill>
        <p:spPr>
          <a:xfrm>
            <a:off x="741080" y="3793240"/>
            <a:ext cx="1431673" cy="324458"/>
          </a:xfrm>
          <a:prstGeom prst="rect">
            <a:avLst/>
          </a:prstGeom>
          <a:noFill/>
          <a:ln>
            <a:noFill/>
          </a:ln>
        </p:spPr>
      </p:pic>
      <p:sp>
        <p:nvSpPr>
          <p:cNvPr id="459" name="Google Shape;459;p35"/>
          <p:cNvSpPr txBox="1"/>
          <p:nvPr/>
        </p:nvSpPr>
        <p:spPr>
          <a:xfrm>
            <a:off x="2650400" y="3726823"/>
            <a:ext cx="982800" cy="21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800">
                <a:solidFill>
                  <a:srgbClr val="F2F2F2"/>
                </a:solidFill>
                <a:latin typeface="Inconsolata Regular"/>
                <a:ea typeface="Inconsolata Regular"/>
                <a:cs typeface="Inconsolata Regular"/>
                <a:sym typeface="Inconsolata Regular"/>
              </a:rPr>
              <a:t>$ skaffold run</a:t>
            </a:r>
            <a:endParaRPr sz="800">
              <a:solidFill>
                <a:srgbClr val="F2F2F2"/>
              </a:solidFill>
              <a:latin typeface="Inconsolata Regular"/>
              <a:ea typeface="Inconsolata Regular"/>
              <a:cs typeface="Inconsolata Regular"/>
              <a:sym typeface="Inconsolata Regular"/>
            </a:endParaRPr>
          </a:p>
        </p:txBody>
      </p:sp>
      <p:grpSp>
        <p:nvGrpSpPr>
          <p:cNvPr id="460" name="Google Shape;460;p35"/>
          <p:cNvGrpSpPr/>
          <p:nvPr/>
        </p:nvGrpSpPr>
        <p:grpSpPr>
          <a:xfrm>
            <a:off x="3982400" y="4731425"/>
            <a:ext cx="4897200" cy="1407900"/>
            <a:chOff x="3982400" y="4579025"/>
            <a:chExt cx="4897200" cy="1407900"/>
          </a:xfrm>
        </p:grpSpPr>
        <p:sp>
          <p:nvSpPr>
            <p:cNvPr id="461" name="Google Shape;461;p35"/>
            <p:cNvSpPr/>
            <p:nvPr/>
          </p:nvSpPr>
          <p:spPr>
            <a:xfrm>
              <a:off x="3982400" y="4579025"/>
              <a:ext cx="4897200" cy="1407900"/>
            </a:xfrm>
            <a:prstGeom prst="roundRect">
              <a:avLst>
                <a:gd fmla="val 6978" name="adj"/>
              </a:avLst>
            </a:prstGeom>
            <a:noFill/>
            <a:ln cap="flat" cmpd="sng" w="19050">
              <a:solidFill>
                <a:srgbClr val="D8D8D8"/>
              </a:solidFill>
              <a:prstDash val="solid"/>
              <a:round/>
              <a:headEnd len="sm" w="sm" type="none"/>
              <a:tailEnd len="sm" w="sm" type="none"/>
            </a:ln>
          </p:spPr>
          <p:txBody>
            <a:bodyPr anchorCtr="0" anchor="b" bIns="91425" lIns="91425" spcFirstLastPara="1" rIns="91425" wrap="square" tIns="0">
              <a:noAutofit/>
            </a:bodyPr>
            <a:lstStyle/>
            <a:p>
              <a:pPr indent="0" lvl="0" marL="0" rtl="0" algn="l">
                <a:spcBef>
                  <a:spcPts val="0"/>
                </a:spcBef>
                <a:spcAft>
                  <a:spcPts val="0"/>
                </a:spcAft>
                <a:buNone/>
              </a:pPr>
              <a:r>
                <a:t/>
              </a:r>
              <a:endParaRPr sz="1000">
                <a:latin typeface="Ubuntu"/>
                <a:ea typeface="Ubuntu"/>
                <a:cs typeface="Ubuntu"/>
                <a:sym typeface="Ubuntu"/>
              </a:endParaRPr>
            </a:p>
            <a:p>
              <a:pPr indent="0" lvl="0" marL="0" rtl="0" algn="l">
                <a:spcBef>
                  <a:spcPts val="0"/>
                </a:spcBef>
                <a:spcAft>
                  <a:spcPts val="0"/>
                </a:spcAft>
                <a:buNone/>
              </a:pPr>
              <a:r>
                <a:t/>
              </a:r>
              <a:endParaRPr sz="1000">
                <a:latin typeface="Ubuntu"/>
                <a:ea typeface="Ubuntu"/>
                <a:cs typeface="Ubuntu"/>
                <a:sym typeface="Ubuntu"/>
              </a:endParaRPr>
            </a:p>
            <a:p>
              <a:pPr indent="0" lvl="0" marL="0" rtl="0" algn="l">
                <a:spcBef>
                  <a:spcPts val="0"/>
                </a:spcBef>
                <a:spcAft>
                  <a:spcPts val="0"/>
                </a:spcAft>
                <a:buNone/>
              </a:pPr>
              <a:r>
                <a:t/>
              </a:r>
              <a:endParaRPr sz="1000">
                <a:latin typeface="Ubuntu"/>
                <a:ea typeface="Ubuntu"/>
                <a:cs typeface="Ubuntu"/>
                <a:sym typeface="Ubuntu"/>
              </a:endParaRPr>
            </a:p>
            <a:p>
              <a:pPr indent="0" lvl="0" marL="0" rtl="0" algn="l">
                <a:spcBef>
                  <a:spcPts val="0"/>
                </a:spcBef>
                <a:spcAft>
                  <a:spcPts val="0"/>
                </a:spcAft>
                <a:buNone/>
              </a:pPr>
              <a:r>
                <a:t/>
              </a:r>
              <a:endParaRPr sz="1000">
                <a:latin typeface="Ubuntu"/>
                <a:ea typeface="Ubuntu"/>
                <a:cs typeface="Ubuntu"/>
                <a:sym typeface="Ubuntu"/>
              </a:endParaRPr>
            </a:p>
            <a:p>
              <a:pPr indent="0" lvl="0" marL="0" rtl="0" algn="l">
                <a:spcBef>
                  <a:spcPts val="0"/>
                </a:spcBef>
                <a:spcAft>
                  <a:spcPts val="0"/>
                </a:spcAft>
                <a:buNone/>
              </a:pPr>
              <a:r>
                <a:rPr lang="en-US" sz="1000">
                  <a:latin typeface="Ubuntu"/>
                  <a:ea typeface="Ubuntu"/>
                  <a:cs typeface="Ubuntu"/>
                  <a:sym typeface="Ubuntu"/>
                </a:rPr>
                <a:t>Cluster Manager</a:t>
              </a:r>
              <a:endParaRPr sz="1000">
                <a:latin typeface="Ubuntu"/>
                <a:ea typeface="Ubuntu"/>
                <a:cs typeface="Ubuntu"/>
                <a:sym typeface="Ubuntu"/>
              </a:endParaRPr>
            </a:p>
          </p:txBody>
        </p:sp>
        <p:sp>
          <p:nvSpPr>
            <p:cNvPr id="462" name="Google Shape;462;p35"/>
            <p:cNvSpPr/>
            <p:nvPr/>
          </p:nvSpPr>
          <p:spPr>
            <a:xfrm>
              <a:off x="4112625" y="4708173"/>
              <a:ext cx="2133600" cy="419700"/>
            </a:xfrm>
            <a:prstGeom prst="roundRect">
              <a:avLst>
                <a:gd fmla="val 11291" name="adj"/>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700">
                  <a:solidFill>
                    <a:srgbClr val="F2F2F2"/>
                  </a:solidFill>
                  <a:latin typeface="Ubuntu"/>
                  <a:ea typeface="Ubuntu"/>
                  <a:cs typeface="Ubuntu"/>
                  <a:sym typeface="Ubuntu"/>
                </a:rPr>
                <a:t>Cleanup Controller (</a:t>
              </a:r>
              <a:r>
                <a:rPr lang="en-US" sz="700" u="sng">
                  <a:solidFill>
                    <a:srgbClr val="F2F2F2"/>
                  </a:solidFill>
                  <a:latin typeface="Ubuntu"/>
                  <a:ea typeface="Ubuntu"/>
                  <a:cs typeface="Ubuntu"/>
                  <a:sym typeface="Ubuntu"/>
                  <a:hlinkClick r:id="rId9">
                    <a:extLst>
                      <a:ext uri="{A12FA001-AC4F-418D-AE19-62706E023703}">
                        <ahyp:hlinkClr val="tx"/>
                      </a:ext>
                    </a:extLst>
                  </a:hlinkClick>
                </a:rPr>
                <a:t>https://github.com/hjacobs/kube-janitor</a:t>
              </a:r>
              <a:r>
                <a:rPr lang="en-US" sz="700">
                  <a:solidFill>
                    <a:srgbClr val="F2F2F2"/>
                  </a:solidFill>
                  <a:latin typeface="Ubuntu"/>
                  <a:ea typeface="Ubuntu"/>
                  <a:cs typeface="Ubuntu"/>
                  <a:sym typeface="Ubuntu"/>
                </a:rPr>
                <a:t>)</a:t>
              </a:r>
              <a:endParaRPr sz="700">
                <a:solidFill>
                  <a:srgbClr val="F2F2F2"/>
                </a:solidFill>
                <a:latin typeface="Ubuntu"/>
                <a:ea typeface="Ubuntu"/>
                <a:cs typeface="Ubuntu"/>
                <a:sym typeface="Ubuntu"/>
              </a:endParaRPr>
            </a:p>
          </p:txBody>
        </p:sp>
        <p:sp>
          <p:nvSpPr>
            <p:cNvPr id="463" name="Google Shape;463;p35"/>
            <p:cNvSpPr/>
            <p:nvPr/>
          </p:nvSpPr>
          <p:spPr>
            <a:xfrm>
              <a:off x="6303525" y="4708223"/>
              <a:ext cx="2486100" cy="419700"/>
            </a:xfrm>
            <a:prstGeom prst="roundRect">
              <a:avLst>
                <a:gd fmla="val 11291" name="adj"/>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US" sz="700">
                  <a:solidFill>
                    <a:srgbClr val="F2F2F2"/>
                  </a:solidFill>
                  <a:latin typeface="Ubuntu"/>
                  <a:ea typeface="Ubuntu"/>
                  <a:cs typeface="Ubuntu"/>
                  <a:sym typeface="Ubuntu"/>
                </a:rPr>
                <a:t>Cluster Autoscaler (</a:t>
              </a:r>
              <a:r>
                <a:rPr lang="en-US" sz="700" u="sng">
                  <a:solidFill>
                    <a:srgbClr val="F2F2F2"/>
                  </a:solidFill>
                  <a:latin typeface="Ubuntu"/>
                  <a:ea typeface="Ubuntu"/>
                  <a:cs typeface="Ubuntu"/>
                  <a:sym typeface="Ubuntu"/>
                  <a:hlinkClick r:id="rId10">
                    <a:extLst>
                      <a:ext uri="{A12FA001-AC4F-418D-AE19-62706E023703}">
                        <ahyp:hlinkClr val="tx"/>
                      </a:ext>
                    </a:extLst>
                  </a:hlinkClick>
                </a:rPr>
                <a:t>https://github.com/kubernetes/autoscaler/tree/master/cluster-autoscaler</a:t>
              </a:r>
              <a:r>
                <a:rPr lang="en-US" sz="700">
                  <a:solidFill>
                    <a:srgbClr val="F2F2F2"/>
                  </a:solidFill>
                  <a:latin typeface="Ubuntu"/>
                  <a:ea typeface="Ubuntu"/>
                  <a:cs typeface="Ubuntu"/>
                  <a:sym typeface="Ubuntu"/>
                </a:rPr>
                <a:t>)</a:t>
              </a:r>
              <a:endParaRPr sz="700">
                <a:solidFill>
                  <a:srgbClr val="F2F2F2"/>
                </a:solidFill>
                <a:latin typeface="Ubuntu"/>
                <a:ea typeface="Ubuntu"/>
                <a:cs typeface="Ubuntu"/>
                <a:sym typeface="Ubuntu"/>
              </a:endParaRPr>
            </a:p>
          </p:txBody>
        </p:sp>
        <p:sp>
          <p:nvSpPr>
            <p:cNvPr id="464" name="Google Shape;464;p35"/>
            <p:cNvSpPr/>
            <p:nvPr/>
          </p:nvSpPr>
          <p:spPr>
            <a:xfrm>
              <a:off x="4112624" y="5200381"/>
              <a:ext cx="2807100" cy="419700"/>
            </a:xfrm>
            <a:prstGeom prst="roundRect">
              <a:avLst>
                <a:gd fmla="val 11291" name="adj"/>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700">
                  <a:solidFill>
                    <a:srgbClr val="F2F2F2"/>
                  </a:solidFill>
                  <a:latin typeface="Ubuntu"/>
                  <a:ea typeface="Ubuntu"/>
                  <a:cs typeface="Ubuntu"/>
                  <a:sym typeface="Ubuntu"/>
                </a:rPr>
                <a:t>Spot Instance Manager (</a:t>
              </a:r>
              <a:r>
                <a:rPr lang="en-US" sz="700" u="sng">
                  <a:solidFill>
                    <a:srgbClr val="F2F2F2"/>
                  </a:solidFill>
                  <a:latin typeface="Ubuntu"/>
                  <a:ea typeface="Ubuntu"/>
                  <a:cs typeface="Ubuntu"/>
                  <a:sym typeface="Ubuntu"/>
                  <a:hlinkClick r:id="rId11">
                    <a:extLst>
                      <a:ext uri="{A12FA001-AC4F-418D-AE19-62706E023703}">
                        <ahyp:hlinkClr val="tx"/>
                      </a:ext>
                    </a:extLst>
                  </a:hlinkClick>
                </a:rPr>
                <a:t>https://github.com/aws/aws-node-termination-handler</a:t>
              </a:r>
              <a:r>
                <a:rPr lang="en-US" sz="700">
                  <a:solidFill>
                    <a:srgbClr val="F2F2F2"/>
                  </a:solidFill>
                  <a:latin typeface="Ubuntu"/>
                  <a:ea typeface="Ubuntu"/>
                  <a:cs typeface="Ubuntu"/>
                  <a:sym typeface="Ubuntu"/>
                </a:rPr>
                <a:t>)</a:t>
              </a:r>
              <a:endParaRPr sz="700">
                <a:solidFill>
                  <a:srgbClr val="F2F2F2"/>
                </a:solidFill>
                <a:latin typeface="Ubuntu"/>
                <a:ea typeface="Ubuntu"/>
                <a:cs typeface="Ubuntu"/>
                <a:sym typeface="Ubuntu"/>
              </a:endParaRPr>
            </a:p>
          </p:txBody>
        </p:sp>
        <p:sp>
          <p:nvSpPr>
            <p:cNvPr id="465" name="Google Shape;465;p35"/>
            <p:cNvSpPr/>
            <p:nvPr/>
          </p:nvSpPr>
          <p:spPr>
            <a:xfrm>
              <a:off x="7006449" y="5200381"/>
              <a:ext cx="1783200" cy="419700"/>
            </a:xfrm>
            <a:prstGeom prst="roundRect">
              <a:avLst>
                <a:gd fmla="val 11291" name="adj"/>
              </a:avLst>
            </a:prstGeom>
            <a:noFill/>
            <a:ln cap="flat" cmpd="sng" w="19050">
              <a:solidFill>
                <a:srgbClr val="0563C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700">
                  <a:latin typeface="Ubuntu"/>
                  <a:ea typeface="Ubuntu"/>
                  <a:cs typeface="Ubuntu"/>
                  <a:sym typeface="Ubuntu"/>
                </a:rPr>
                <a:t>BotKube</a:t>
              </a:r>
              <a:endParaRPr sz="700">
                <a:latin typeface="Ubuntu"/>
                <a:ea typeface="Ubuntu"/>
                <a:cs typeface="Ubuntu"/>
                <a:sym typeface="Ubuntu"/>
              </a:endParaRPr>
            </a:p>
            <a:p>
              <a:pPr indent="0" lvl="0" marL="0" rtl="0" algn="l">
                <a:spcBef>
                  <a:spcPts val="0"/>
                </a:spcBef>
                <a:spcAft>
                  <a:spcPts val="0"/>
                </a:spcAft>
                <a:buNone/>
              </a:pPr>
              <a:r>
                <a:rPr lang="en-US" sz="700">
                  <a:latin typeface="Ubuntu"/>
                  <a:ea typeface="Ubuntu"/>
                  <a:cs typeface="Ubuntu"/>
                  <a:sym typeface="Ubuntu"/>
                </a:rPr>
                <a:t> (</a:t>
              </a:r>
              <a:r>
                <a:rPr lang="en-US" sz="700" u="sng">
                  <a:solidFill>
                    <a:srgbClr val="0563C1"/>
                  </a:solidFill>
                  <a:latin typeface="Ubuntu"/>
                  <a:ea typeface="Ubuntu"/>
                  <a:cs typeface="Ubuntu"/>
                  <a:sym typeface="Ubuntu"/>
                  <a:hlinkClick r:id="rId12">
                    <a:extLst>
                      <a:ext uri="{A12FA001-AC4F-418D-AE19-62706E023703}">
                        <ahyp:hlinkClr val="tx"/>
                      </a:ext>
                    </a:extLst>
                  </a:hlinkClick>
                </a:rPr>
                <a:t>https://www.botkube.io/</a:t>
              </a:r>
              <a:r>
                <a:rPr lang="en-US" sz="700" u="sng">
                  <a:solidFill>
                    <a:srgbClr val="0563C1"/>
                  </a:solidFill>
                  <a:latin typeface="Ubuntu"/>
                  <a:ea typeface="Ubuntu"/>
                  <a:cs typeface="Ubuntu"/>
                  <a:sym typeface="Ubuntu"/>
                </a:rPr>
                <a:t> </a:t>
              </a:r>
              <a:r>
                <a:rPr lang="en-US" sz="700">
                  <a:latin typeface="Ubuntu"/>
                  <a:ea typeface="Ubuntu"/>
                  <a:cs typeface="Ubuntu"/>
                  <a:sym typeface="Ubuntu"/>
                </a:rPr>
                <a:t>)</a:t>
              </a:r>
              <a:endParaRPr sz="700">
                <a:latin typeface="Ubuntu"/>
                <a:ea typeface="Ubuntu"/>
                <a:cs typeface="Ubuntu"/>
                <a:sym typeface="Ubuntu"/>
              </a:endParaRPr>
            </a:p>
          </p:txBody>
        </p:sp>
      </p:grpSp>
      <p:grpSp>
        <p:nvGrpSpPr>
          <p:cNvPr id="466" name="Google Shape;466;p35"/>
          <p:cNvGrpSpPr/>
          <p:nvPr/>
        </p:nvGrpSpPr>
        <p:grpSpPr>
          <a:xfrm>
            <a:off x="9573750" y="1420143"/>
            <a:ext cx="1853100" cy="1888800"/>
            <a:chOff x="9788500" y="1502393"/>
            <a:chExt cx="1853100" cy="1888800"/>
          </a:xfrm>
        </p:grpSpPr>
        <p:sp>
          <p:nvSpPr>
            <p:cNvPr id="467" name="Google Shape;467;p35"/>
            <p:cNvSpPr/>
            <p:nvPr/>
          </p:nvSpPr>
          <p:spPr>
            <a:xfrm>
              <a:off x="9788500" y="1502393"/>
              <a:ext cx="1853100" cy="1888800"/>
            </a:xfrm>
            <a:prstGeom prst="roundRect">
              <a:avLst>
                <a:gd fmla="val 16667" name="adj"/>
              </a:avLst>
            </a:prstGeom>
            <a:noFill/>
            <a:ln cap="flat" cmpd="sng" w="19050">
              <a:solidFill>
                <a:srgbClr val="F2F2F2"/>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rPr lang="en-US" sz="1000">
                  <a:solidFill>
                    <a:srgbClr val="F2F2F2"/>
                  </a:solidFill>
                  <a:latin typeface="Raleway Thin"/>
                  <a:ea typeface="Raleway Thin"/>
                  <a:cs typeface="Raleway Thin"/>
                  <a:sym typeface="Raleway Thin"/>
                </a:rPr>
                <a:t>Platform Tools</a:t>
              </a:r>
              <a:endParaRPr sz="1000">
                <a:solidFill>
                  <a:srgbClr val="F2F2F2"/>
                </a:solidFill>
                <a:latin typeface="Raleway Thin"/>
                <a:ea typeface="Raleway Thin"/>
                <a:cs typeface="Raleway Thin"/>
                <a:sym typeface="Raleway Thin"/>
              </a:endParaRPr>
            </a:p>
          </p:txBody>
        </p:sp>
        <p:sp>
          <p:nvSpPr>
            <p:cNvPr id="468" name="Google Shape;468;p35"/>
            <p:cNvSpPr/>
            <p:nvPr/>
          </p:nvSpPr>
          <p:spPr>
            <a:xfrm>
              <a:off x="10011279" y="2225268"/>
              <a:ext cx="1358700" cy="324300"/>
            </a:xfrm>
            <a:prstGeom prst="roundRect">
              <a:avLst>
                <a:gd fmla="val 11291" name="adj"/>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solidFill>
                    <a:srgbClr val="F2F2F2"/>
                  </a:solidFill>
                  <a:latin typeface="Raleway"/>
                  <a:ea typeface="Raleway"/>
                  <a:cs typeface="Raleway"/>
                  <a:sym typeface="Raleway"/>
                </a:rPr>
                <a:t>Route 53</a:t>
              </a:r>
              <a:endParaRPr sz="1000">
                <a:solidFill>
                  <a:srgbClr val="F2F2F2"/>
                </a:solidFill>
                <a:latin typeface="Raleway"/>
                <a:ea typeface="Raleway"/>
                <a:cs typeface="Raleway"/>
                <a:sym typeface="Raleway"/>
              </a:endParaRPr>
            </a:p>
          </p:txBody>
        </p:sp>
        <p:sp>
          <p:nvSpPr>
            <p:cNvPr id="469" name="Google Shape;469;p35"/>
            <p:cNvSpPr/>
            <p:nvPr/>
          </p:nvSpPr>
          <p:spPr>
            <a:xfrm>
              <a:off x="10011270" y="1754558"/>
              <a:ext cx="1358700" cy="419700"/>
            </a:xfrm>
            <a:prstGeom prst="roundRect">
              <a:avLst>
                <a:gd fmla="val 11291" name="adj"/>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solidFill>
                    <a:srgbClr val="F2F2F2"/>
                  </a:solidFill>
                  <a:latin typeface="Raleway"/>
                  <a:ea typeface="Raleway"/>
                  <a:cs typeface="Raleway"/>
                  <a:sym typeface="Raleway"/>
                </a:rPr>
                <a:t>AWS Certificate Manager</a:t>
              </a:r>
              <a:endParaRPr sz="1000">
                <a:solidFill>
                  <a:srgbClr val="F2F2F2"/>
                </a:solidFill>
                <a:latin typeface="Raleway"/>
                <a:ea typeface="Raleway"/>
                <a:cs typeface="Raleway"/>
                <a:sym typeface="Raleway"/>
              </a:endParaRPr>
            </a:p>
          </p:txBody>
        </p:sp>
        <p:sp>
          <p:nvSpPr>
            <p:cNvPr id="470" name="Google Shape;470;p35"/>
            <p:cNvSpPr/>
            <p:nvPr/>
          </p:nvSpPr>
          <p:spPr>
            <a:xfrm>
              <a:off x="10011275" y="2600568"/>
              <a:ext cx="1358700" cy="324300"/>
            </a:xfrm>
            <a:prstGeom prst="roundRect">
              <a:avLst>
                <a:gd fmla="val 11291" name="adj"/>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solidFill>
                    <a:srgbClr val="F2F2F2"/>
                  </a:solidFill>
                  <a:latin typeface="Raleway"/>
                  <a:ea typeface="Raleway"/>
                  <a:cs typeface="Raleway"/>
                  <a:sym typeface="Raleway"/>
                </a:rPr>
                <a:t>S3 Buckets</a:t>
              </a:r>
              <a:endParaRPr sz="1000">
                <a:solidFill>
                  <a:srgbClr val="F2F2F2"/>
                </a:solidFill>
                <a:latin typeface="Raleway"/>
                <a:ea typeface="Raleway"/>
                <a:cs typeface="Raleway"/>
                <a:sym typeface="Raleway"/>
              </a:endParaRPr>
            </a:p>
          </p:txBody>
        </p:sp>
      </p:grpSp>
      <p:grpSp>
        <p:nvGrpSpPr>
          <p:cNvPr id="471" name="Google Shape;471;p35"/>
          <p:cNvGrpSpPr/>
          <p:nvPr/>
        </p:nvGrpSpPr>
        <p:grpSpPr>
          <a:xfrm>
            <a:off x="10042036" y="4229371"/>
            <a:ext cx="1347900" cy="1804500"/>
            <a:chOff x="9962900" y="3731050"/>
            <a:chExt cx="1347900" cy="1804500"/>
          </a:xfrm>
        </p:grpSpPr>
        <p:sp>
          <p:nvSpPr>
            <p:cNvPr id="472" name="Google Shape;472;p35"/>
            <p:cNvSpPr/>
            <p:nvPr/>
          </p:nvSpPr>
          <p:spPr>
            <a:xfrm>
              <a:off x="9962900" y="3731050"/>
              <a:ext cx="1347900" cy="1804500"/>
            </a:xfrm>
            <a:prstGeom prst="roundRect">
              <a:avLst>
                <a:gd fmla="val 16667" name="adj"/>
              </a:avLst>
            </a:prstGeom>
            <a:noFill/>
            <a:ln cap="flat" cmpd="sng" w="19050">
              <a:solidFill>
                <a:srgbClr val="D8D8D8"/>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rPr lang="en-US" sz="1000">
                  <a:solidFill>
                    <a:srgbClr val="222222"/>
                  </a:solidFill>
                  <a:latin typeface="Ubuntu"/>
                  <a:ea typeface="Ubuntu"/>
                  <a:cs typeface="Ubuntu"/>
                  <a:sym typeface="Ubuntu"/>
                </a:rPr>
                <a:t>Supporting Tools</a:t>
              </a:r>
              <a:endParaRPr sz="1000">
                <a:solidFill>
                  <a:srgbClr val="222222"/>
                </a:solidFill>
                <a:latin typeface="Ubuntu"/>
                <a:ea typeface="Ubuntu"/>
                <a:cs typeface="Ubuntu"/>
                <a:sym typeface="Ubuntu"/>
              </a:endParaRPr>
            </a:p>
          </p:txBody>
        </p:sp>
        <p:sp>
          <p:nvSpPr>
            <p:cNvPr id="473" name="Google Shape;473;p35"/>
            <p:cNvSpPr/>
            <p:nvPr/>
          </p:nvSpPr>
          <p:spPr>
            <a:xfrm>
              <a:off x="10139827" y="3914312"/>
              <a:ext cx="982800" cy="324300"/>
            </a:xfrm>
            <a:prstGeom prst="roundRect">
              <a:avLst>
                <a:gd fmla="val 11291" name="adj"/>
              </a:avLst>
            </a:prstGeom>
            <a:noFill/>
            <a:ln cap="flat" cmpd="sng" w="19050">
              <a:solidFill>
                <a:srgbClr val="0563C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solidFill>
                    <a:srgbClr val="222222"/>
                  </a:solidFill>
                  <a:latin typeface="Ubuntu"/>
                  <a:ea typeface="Ubuntu"/>
                  <a:cs typeface="Ubuntu"/>
                  <a:sym typeface="Ubuntu"/>
                </a:rPr>
                <a:t>Okta</a:t>
              </a:r>
              <a:endParaRPr sz="1000">
                <a:solidFill>
                  <a:srgbClr val="222222"/>
                </a:solidFill>
                <a:latin typeface="Ubuntu"/>
                <a:ea typeface="Ubuntu"/>
                <a:cs typeface="Ubuntu"/>
                <a:sym typeface="Ubuntu"/>
              </a:endParaRPr>
            </a:p>
          </p:txBody>
        </p:sp>
        <p:sp>
          <p:nvSpPr>
            <p:cNvPr id="474" name="Google Shape;474;p35"/>
            <p:cNvSpPr/>
            <p:nvPr/>
          </p:nvSpPr>
          <p:spPr>
            <a:xfrm>
              <a:off x="10139830" y="4335480"/>
              <a:ext cx="982800" cy="324300"/>
            </a:xfrm>
            <a:prstGeom prst="roundRect">
              <a:avLst>
                <a:gd fmla="val 11291" name="adj"/>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solidFill>
                    <a:srgbClr val="F2F2F2"/>
                  </a:solidFill>
                  <a:latin typeface="Ubuntu"/>
                  <a:ea typeface="Ubuntu"/>
                  <a:cs typeface="Ubuntu"/>
                  <a:sym typeface="Ubuntu"/>
                </a:rPr>
                <a:t>DockerHub</a:t>
              </a:r>
              <a:endParaRPr sz="1000">
                <a:solidFill>
                  <a:srgbClr val="F2F2F2"/>
                </a:solidFill>
                <a:latin typeface="Ubuntu"/>
                <a:ea typeface="Ubuntu"/>
                <a:cs typeface="Ubuntu"/>
                <a:sym typeface="Ubuntu"/>
              </a:endParaRPr>
            </a:p>
          </p:txBody>
        </p:sp>
        <p:sp>
          <p:nvSpPr>
            <p:cNvPr id="475" name="Google Shape;475;p35"/>
            <p:cNvSpPr/>
            <p:nvPr/>
          </p:nvSpPr>
          <p:spPr>
            <a:xfrm>
              <a:off x="10145455" y="4756667"/>
              <a:ext cx="982800" cy="324300"/>
            </a:xfrm>
            <a:prstGeom prst="roundRect">
              <a:avLst>
                <a:gd fmla="val 11291" name="adj"/>
              </a:avLst>
            </a:prstGeom>
            <a:noFill/>
            <a:ln cap="flat" cmpd="sng" w="19050">
              <a:solidFill>
                <a:srgbClr val="0563C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solidFill>
                    <a:srgbClr val="222222"/>
                  </a:solidFill>
                  <a:latin typeface="Ubuntu"/>
                  <a:ea typeface="Ubuntu"/>
                  <a:cs typeface="Ubuntu"/>
                  <a:sym typeface="Ubuntu"/>
                </a:rPr>
                <a:t>SumoLogic</a:t>
              </a:r>
              <a:endParaRPr sz="1000">
                <a:solidFill>
                  <a:srgbClr val="222222"/>
                </a:solidFill>
                <a:latin typeface="Ubuntu"/>
                <a:ea typeface="Ubuntu"/>
                <a:cs typeface="Ubuntu"/>
                <a:sym typeface="Ubuntu"/>
              </a:endParaRPr>
            </a:p>
          </p:txBody>
        </p:sp>
      </p:grpSp>
      <p:grpSp>
        <p:nvGrpSpPr>
          <p:cNvPr id="476" name="Google Shape;476;p35"/>
          <p:cNvGrpSpPr/>
          <p:nvPr/>
        </p:nvGrpSpPr>
        <p:grpSpPr>
          <a:xfrm>
            <a:off x="1220986" y="4631002"/>
            <a:ext cx="1347900" cy="1804500"/>
            <a:chOff x="9962900" y="3731050"/>
            <a:chExt cx="1347900" cy="1804500"/>
          </a:xfrm>
        </p:grpSpPr>
        <p:sp>
          <p:nvSpPr>
            <p:cNvPr id="477" name="Google Shape;477;p35"/>
            <p:cNvSpPr/>
            <p:nvPr/>
          </p:nvSpPr>
          <p:spPr>
            <a:xfrm>
              <a:off x="9962900" y="3731050"/>
              <a:ext cx="1347900" cy="1804500"/>
            </a:xfrm>
            <a:prstGeom prst="roundRect">
              <a:avLst>
                <a:gd fmla="val 16667" name="adj"/>
              </a:avLst>
            </a:prstGeom>
            <a:noFill/>
            <a:ln cap="flat" cmpd="sng" w="19050">
              <a:solidFill>
                <a:srgbClr val="F2F2F2"/>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rPr lang="en-US" sz="1000">
                  <a:solidFill>
                    <a:srgbClr val="F2F2F2"/>
                  </a:solidFill>
                  <a:latin typeface="Raleway Thin"/>
                  <a:ea typeface="Raleway Thin"/>
                  <a:cs typeface="Raleway Thin"/>
                  <a:sym typeface="Raleway Thin"/>
                </a:rPr>
                <a:t>Dev Orchestrator</a:t>
              </a:r>
              <a:endParaRPr sz="1000">
                <a:solidFill>
                  <a:srgbClr val="F2F2F2"/>
                </a:solidFill>
                <a:latin typeface="Raleway Thin"/>
                <a:ea typeface="Raleway Thin"/>
                <a:cs typeface="Raleway Thin"/>
                <a:sym typeface="Raleway Thin"/>
              </a:endParaRPr>
            </a:p>
          </p:txBody>
        </p:sp>
        <p:sp>
          <p:nvSpPr>
            <p:cNvPr id="478" name="Google Shape;478;p35"/>
            <p:cNvSpPr/>
            <p:nvPr/>
          </p:nvSpPr>
          <p:spPr>
            <a:xfrm>
              <a:off x="10139827" y="3914312"/>
              <a:ext cx="982800" cy="324300"/>
            </a:xfrm>
            <a:prstGeom prst="roundRect">
              <a:avLst>
                <a:gd fmla="val 11291" name="adj"/>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solidFill>
                    <a:srgbClr val="F2F2F2"/>
                  </a:solidFill>
                  <a:latin typeface="Raleway"/>
                  <a:ea typeface="Raleway"/>
                  <a:cs typeface="Raleway"/>
                  <a:sym typeface="Raleway"/>
                </a:rPr>
                <a:t>Skaffold</a:t>
              </a:r>
              <a:endParaRPr sz="1000">
                <a:solidFill>
                  <a:srgbClr val="F2F2F2"/>
                </a:solidFill>
                <a:latin typeface="Raleway"/>
                <a:ea typeface="Raleway"/>
                <a:cs typeface="Raleway"/>
                <a:sym typeface="Raleway"/>
              </a:endParaRPr>
            </a:p>
          </p:txBody>
        </p:sp>
        <p:sp>
          <p:nvSpPr>
            <p:cNvPr id="479" name="Google Shape;479;p35"/>
            <p:cNvSpPr/>
            <p:nvPr/>
          </p:nvSpPr>
          <p:spPr>
            <a:xfrm>
              <a:off x="10139830" y="4335480"/>
              <a:ext cx="982800" cy="324300"/>
            </a:xfrm>
            <a:prstGeom prst="roundRect">
              <a:avLst>
                <a:gd fmla="val 11291" name="adj"/>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solidFill>
                    <a:srgbClr val="F2F2F2"/>
                  </a:solidFill>
                  <a:latin typeface="Raleway"/>
                  <a:ea typeface="Raleway"/>
                  <a:cs typeface="Raleway"/>
                  <a:sym typeface="Raleway"/>
                </a:rPr>
                <a:t>Helm</a:t>
              </a:r>
              <a:endParaRPr sz="1000">
                <a:solidFill>
                  <a:srgbClr val="F2F2F2"/>
                </a:solidFill>
                <a:latin typeface="Raleway"/>
                <a:ea typeface="Raleway"/>
                <a:cs typeface="Raleway"/>
                <a:sym typeface="Raleway"/>
              </a:endParaRPr>
            </a:p>
          </p:txBody>
        </p:sp>
        <p:sp>
          <p:nvSpPr>
            <p:cNvPr id="480" name="Google Shape;480;p35"/>
            <p:cNvSpPr/>
            <p:nvPr/>
          </p:nvSpPr>
          <p:spPr>
            <a:xfrm>
              <a:off x="10145455" y="4756667"/>
              <a:ext cx="982800" cy="324300"/>
            </a:xfrm>
            <a:prstGeom prst="roundRect">
              <a:avLst>
                <a:gd fmla="val 11291" name="adj"/>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solidFill>
                    <a:srgbClr val="F2F2F2"/>
                  </a:solidFill>
                  <a:latin typeface="Raleway"/>
                  <a:ea typeface="Raleway"/>
                  <a:cs typeface="Raleway"/>
                  <a:sym typeface="Raleway"/>
                </a:rPr>
                <a:t>Terraform</a:t>
              </a:r>
              <a:endParaRPr sz="1000">
                <a:solidFill>
                  <a:srgbClr val="F2F2F2"/>
                </a:solidFill>
                <a:latin typeface="Raleway"/>
                <a:ea typeface="Raleway"/>
                <a:cs typeface="Raleway"/>
                <a:sym typeface="Raleway"/>
              </a:endParaRPr>
            </a:p>
          </p:txBody>
        </p:sp>
      </p:grpSp>
      <p:grpSp>
        <p:nvGrpSpPr>
          <p:cNvPr id="481" name="Google Shape;481;p35"/>
          <p:cNvGrpSpPr/>
          <p:nvPr/>
        </p:nvGrpSpPr>
        <p:grpSpPr>
          <a:xfrm>
            <a:off x="4867863" y="3466734"/>
            <a:ext cx="3250500" cy="989400"/>
            <a:chOff x="4390100" y="3415325"/>
            <a:chExt cx="3250500" cy="989400"/>
          </a:xfrm>
        </p:grpSpPr>
        <p:sp>
          <p:nvSpPr>
            <p:cNvPr id="458" name="Google Shape;458;p35"/>
            <p:cNvSpPr/>
            <p:nvPr/>
          </p:nvSpPr>
          <p:spPr>
            <a:xfrm>
              <a:off x="4390100" y="3415325"/>
              <a:ext cx="3250500" cy="989400"/>
            </a:xfrm>
            <a:prstGeom prst="roundRect">
              <a:avLst>
                <a:gd fmla="val 11291" name="adj"/>
              </a:avLst>
            </a:prstGeom>
            <a:noFill/>
            <a:ln cap="flat" cmpd="sng" w="19050">
              <a:solidFill>
                <a:srgbClr val="F2F2F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US" sz="800">
                  <a:solidFill>
                    <a:srgbClr val="F2F2F2"/>
                  </a:solidFill>
                  <a:latin typeface="Raleway Thin"/>
                  <a:ea typeface="Raleway Thin"/>
                  <a:cs typeface="Raleway Thin"/>
                  <a:sym typeface="Raleway Thin"/>
                </a:rPr>
                <a:t>namespace-PR-ephemeral</a:t>
              </a:r>
              <a:endParaRPr sz="800">
                <a:solidFill>
                  <a:srgbClr val="F2F2F2"/>
                </a:solidFill>
                <a:latin typeface="Raleway Thin"/>
                <a:ea typeface="Raleway Thin"/>
                <a:cs typeface="Raleway Thin"/>
                <a:sym typeface="Raleway Thin"/>
              </a:endParaRPr>
            </a:p>
          </p:txBody>
        </p:sp>
        <p:sp>
          <p:nvSpPr>
            <p:cNvPr id="482" name="Google Shape;482;p35"/>
            <p:cNvSpPr/>
            <p:nvPr/>
          </p:nvSpPr>
          <p:spPr>
            <a:xfrm>
              <a:off x="4516613" y="3794879"/>
              <a:ext cx="504090" cy="470718"/>
            </a:xfrm>
            <a:prstGeom prst="flowChartDocument">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900">
                  <a:solidFill>
                    <a:srgbClr val="F2F2F2"/>
                  </a:solidFill>
                  <a:latin typeface="Raleway"/>
                  <a:ea typeface="Raleway"/>
                  <a:cs typeface="Raleway"/>
                  <a:sym typeface="Raleway"/>
                </a:rPr>
                <a:t>App1</a:t>
              </a:r>
              <a:endParaRPr sz="900">
                <a:solidFill>
                  <a:srgbClr val="F2F2F2"/>
                </a:solidFill>
                <a:latin typeface="Raleway"/>
                <a:ea typeface="Raleway"/>
                <a:cs typeface="Raleway"/>
                <a:sym typeface="Raleway"/>
              </a:endParaRPr>
            </a:p>
          </p:txBody>
        </p:sp>
        <p:sp>
          <p:nvSpPr>
            <p:cNvPr id="483" name="Google Shape;483;p35"/>
            <p:cNvSpPr/>
            <p:nvPr/>
          </p:nvSpPr>
          <p:spPr>
            <a:xfrm>
              <a:off x="5205900" y="3794879"/>
              <a:ext cx="504090" cy="470718"/>
            </a:xfrm>
            <a:prstGeom prst="flowChartDocument">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900">
                  <a:solidFill>
                    <a:srgbClr val="F2F2F2"/>
                  </a:solidFill>
                  <a:latin typeface="Raleway"/>
                  <a:ea typeface="Raleway"/>
                  <a:cs typeface="Raleway"/>
                  <a:sym typeface="Raleway"/>
                </a:rPr>
                <a:t>App2</a:t>
              </a:r>
              <a:endParaRPr sz="900">
                <a:solidFill>
                  <a:srgbClr val="F2F2F2"/>
                </a:solidFill>
                <a:latin typeface="Raleway"/>
                <a:ea typeface="Raleway"/>
                <a:cs typeface="Raleway"/>
                <a:sym typeface="Raleway"/>
              </a:endParaRPr>
            </a:p>
          </p:txBody>
        </p:sp>
        <p:sp>
          <p:nvSpPr>
            <p:cNvPr id="484" name="Google Shape;484;p35"/>
            <p:cNvSpPr/>
            <p:nvPr/>
          </p:nvSpPr>
          <p:spPr>
            <a:xfrm>
              <a:off x="6663118" y="3865208"/>
              <a:ext cx="783900" cy="250800"/>
            </a:xfrm>
            <a:prstGeom prst="roundRect">
              <a:avLst>
                <a:gd fmla="val 11291" name="adj"/>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900">
                  <a:solidFill>
                    <a:srgbClr val="F2F2F2"/>
                  </a:solidFill>
                  <a:latin typeface="Raleway"/>
                  <a:ea typeface="Raleway"/>
                  <a:cs typeface="Raleway"/>
                  <a:sym typeface="Raleway"/>
                </a:rPr>
                <a:t>Postgres</a:t>
              </a:r>
              <a:endParaRPr sz="900">
                <a:solidFill>
                  <a:srgbClr val="F2F2F2"/>
                </a:solidFill>
                <a:latin typeface="Raleway"/>
                <a:ea typeface="Raleway"/>
                <a:cs typeface="Raleway"/>
                <a:sym typeface="Raleway"/>
              </a:endParaRPr>
            </a:p>
          </p:txBody>
        </p:sp>
        <p:sp>
          <p:nvSpPr>
            <p:cNvPr id="485" name="Google Shape;485;p35"/>
            <p:cNvSpPr/>
            <p:nvPr/>
          </p:nvSpPr>
          <p:spPr>
            <a:xfrm>
              <a:off x="5915751" y="3794879"/>
              <a:ext cx="504090" cy="470718"/>
            </a:xfrm>
            <a:prstGeom prst="flowChartDocument">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900">
                  <a:solidFill>
                    <a:srgbClr val="F2F2F2"/>
                  </a:solidFill>
                  <a:latin typeface="Raleway"/>
                  <a:ea typeface="Raleway"/>
                  <a:cs typeface="Raleway"/>
                  <a:sym typeface="Raleway"/>
                </a:rPr>
                <a:t>App3</a:t>
              </a:r>
              <a:endParaRPr sz="900">
                <a:solidFill>
                  <a:srgbClr val="F2F2F2"/>
                </a:solidFill>
                <a:latin typeface="Raleway"/>
                <a:ea typeface="Raleway"/>
                <a:cs typeface="Raleway"/>
                <a:sym typeface="Raleway"/>
              </a:endParaRPr>
            </a:p>
          </p:txBody>
        </p:sp>
      </p:grpSp>
      <p:pic>
        <p:nvPicPr>
          <p:cNvPr id="486" name="Google Shape;486;p35"/>
          <p:cNvPicPr preferRelativeResize="0"/>
          <p:nvPr/>
        </p:nvPicPr>
        <p:blipFill>
          <a:blip r:embed="rId13">
            <a:alphaModFix/>
          </a:blip>
          <a:stretch>
            <a:fillRect/>
          </a:stretch>
        </p:blipFill>
        <p:spPr>
          <a:xfrm>
            <a:off x="1432781" y="2474478"/>
            <a:ext cx="681000" cy="605343"/>
          </a:xfrm>
          <a:prstGeom prst="rect">
            <a:avLst/>
          </a:prstGeom>
          <a:noFill/>
          <a:ln>
            <a:noFill/>
          </a:ln>
        </p:spPr>
      </p:pic>
      <p:sp>
        <p:nvSpPr>
          <p:cNvPr id="487" name="Google Shape;487;p35"/>
          <p:cNvSpPr/>
          <p:nvPr/>
        </p:nvSpPr>
        <p:spPr>
          <a:xfrm>
            <a:off x="903625" y="3749525"/>
            <a:ext cx="4143600" cy="1804500"/>
          </a:xfrm>
          <a:prstGeom prst="roundRect">
            <a:avLst>
              <a:gd fmla="val 16667" name="adj"/>
            </a:avLst>
          </a:prstGeom>
          <a:solidFill>
            <a:srgbClr val="33333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1700">
                <a:solidFill>
                  <a:srgbClr val="F2F2F2"/>
                </a:solidFill>
                <a:latin typeface="Ubuntu"/>
                <a:ea typeface="Ubuntu"/>
                <a:cs typeface="Ubuntu"/>
                <a:sym typeface="Ubuntu"/>
              </a:rPr>
              <a:t>BotKube - Chat with your cluster</a:t>
            </a:r>
            <a:endParaRPr b="1" sz="1700">
              <a:solidFill>
                <a:srgbClr val="F2F2F2"/>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sz="1500">
              <a:solidFill>
                <a:srgbClr val="F2F2F2"/>
              </a:solidFill>
              <a:latin typeface="Ubuntu"/>
              <a:ea typeface="Ubuntu"/>
              <a:cs typeface="Ubuntu"/>
              <a:sym typeface="Ubuntu"/>
            </a:endParaRPr>
          </a:p>
          <a:p>
            <a:pPr indent="0" lvl="0" marL="0" rtl="0" algn="l">
              <a:spcBef>
                <a:spcPts val="0"/>
              </a:spcBef>
              <a:spcAft>
                <a:spcPts val="0"/>
              </a:spcAft>
              <a:buNone/>
            </a:pPr>
            <a:r>
              <a:rPr lang="en-US" sz="1500">
                <a:solidFill>
                  <a:srgbClr val="F2F2F2"/>
                </a:solidFill>
                <a:latin typeface="Ubuntu"/>
                <a:ea typeface="Ubuntu"/>
                <a:cs typeface="Ubuntu"/>
                <a:sym typeface="Ubuntu"/>
              </a:rPr>
              <a:t>Monitor activities like new ephemeral environment creation / deletion from Slack / Microsoft Teams / Mattermost</a:t>
            </a:r>
            <a:endParaRPr sz="1500">
              <a:solidFill>
                <a:srgbClr val="F2F2F2"/>
              </a:solidFill>
              <a:latin typeface="Ubuntu"/>
              <a:ea typeface="Ubuntu"/>
              <a:cs typeface="Ubuntu"/>
              <a:sym typeface="Ubuntu"/>
            </a:endParaRPr>
          </a:p>
        </p:txBody>
      </p:sp>
      <p:cxnSp>
        <p:nvCxnSpPr>
          <p:cNvPr id="488" name="Google Shape;488;p35"/>
          <p:cNvCxnSpPr>
            <a:stCxn id="487" idx="3"/>
            <a:endCxn id="465" idx="1"/>
          </p:cNvCxnSpPr>
          <p:nvPr/>
        </p:nvCxnSpPr>
        <p:spPr>
          <a:xfrm>
            <a:off x="5047225" y="4651775"/>
            <a:ext cx="1959300" cy="910800"/>
          </a:xfrm>
          <a:prstGeom prst="straightConnector1">
            <a:avLst/>
          </a:prstGeom>
          <a:noFill/>
          <a:ln cap="flat" cmpd="sng" w="28575">
            <a:solidFill>
              <a:srgbClr val="202020"/>
            </a:solidFill>
            <a:prstDash val="solid"/>
            <a:round/>
            <a:headEnd len="med" w="med" type="none"/>
            <a:tailEnd len="med" w="med" type="none"/>
          </a:ln>
        </p:spPr>
      </p:cxnSp>
      <p:sp>
        <p:nvSpPr>
          <p:cNvPr id="489" name="Google Shape;489;p35"/>
          <p:cNvSpPr/>
          <p:nvPr/>
        </p:nvSpPr>
        <p:spPr>
          <a:xfrm>
            <a:off x="5885475" y="2203175"/>
            <a:ext cx="3819000" cy="1783800"/>
          </a:xfrm>
          <a:prstGeom prst="roundRect">
            <a:avLst>
              <a:gd fmla="val 16667" name="adj"/>
            </a:avLst>
          </a:prstGeom>
          <a:solidFill>
            <a:srgbClr val="33333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US" sz="1700">
                <a:solidFill>
                  <a:srgbClr val="F2F2F2"/>
                </a:solidFill>
                <a:latin typeface="Ubuntu"/>
                <a:ea typeface="Ubuntu"/>
                <a:cs typeface="Ubuntu"/>
                <a:sym typeface="Ubuntu"/>
              </a:rPr>
              <a:t>Integrate external monitoring / log aggregation tools</a:t>
            </a:r>
            <a:endParaRPr b="1" sz="1700">
              <a:solidFill>
                <a:srgbClr val="F2F2F2"/>
              </a:solidFill>
              <a:latin typeface="Ubuntu"/>
              <a:ea typeface="Ubuntu"/>
              <a:cs typeface="Ubuntu"/>
              <a:sym typeface="Ubuntu"/>
            </a:endParaRPr>
          </a:p>
          <a:p>
            <a:pPr indent="0" lvl="0" marL="0" rtl="0" algn="l">
              <a:spcBef>
                <a:spcPts val="0"/>
              </a:spcBef>
              <a:spcAft>
                <a:spcPts val="0"/>
              </a:spcAft>
              <a:buNone/>
            </a:pPr>
            <a:r>
              <a:t/>
            </a:r>
            <a:endParaRPr sz="1500">
              <a:solidFill>
                <a:srgbClr val="F2F2F2"/>
              </a:solidFill>
              <a:latin typeface="Ubuntu"/>
              <a:ea typeface="Ubuntu"/>
              <a:cs typeface="Ubuntu"/>
              <a:sym typeface="Ubuntu"/>
            </a:endParaRPr>
          </a:p>
          <a:p>
            <a:pPr indent="0" lvl="0" marL="0" rtl="0" algn="l">
              <a:spcBef>
                <a:spcPts val="0"/>
              </a:spcBef>
              <a:spcAft>
                <a:spcPts val="0"/>
              </a:spcAft>
              <a:buNone/>
            </a:pPr>
            <a:r>
              <a:rPr lang="en-US" sz="1500">
                <a:solidFill>
                  <a:srgbClr val="F2F2F2"/>
                </a:solidFill>
                <a:latin typeface="Ubuntu"/>
                <a:ea typeface="Ubuntu"/>
                <a:cs typeface="Ubuntu"/>
                <a:sym typeface="Ubuntu"/>
              </a:rPr>
              <a:t>Integrate your existing / third party monitoring or log aggregation tools.</a:t>
            </a:r>
            <a:endParaRPr b="1" sz="1700">
              <a:solidFill>
                <a:srgbClr val="F2F2F2"/>
              </a:solidFill>
              <a:latin typeface="Ubuntu"/>
              <a:ea typeface="Ubuntu"/>
              <a:cs typeface="Ubuntu"/>
              <a:sym typeface="Ubuntu"/>
            </a:endParaRPr>
          </a:p>
        </p:txBody>
      </p:sp>
      <p:cxnSp>
        <p:nvCxnSpPr>
          <p:cNvPr id="490" name="Google Shape;490;p35"/>
          <p:cNvCxnSpPr>
            <a:stCxn id="489" idx="2"/>
            <a:endCxn id="472" idx="1"/>
          </p:cNvCxnSpPr>
          <p:nvPr/>
        </p:nvCxnSpPr>
        <p:spPr>
          <a:xfrm>
            <a:off x="7794975" y="3986975"/>
            <a:ext cx="2247000" cy="1144500"/>
          </a:xfrm>
          <a:prstGeom prst="straightConnector1">
            <a:avLst/>
          </a:prstGeom>
          <a:noFill/>
          <a:ln cap="flat" cmpd="sng" w="28575">
            <a:solidFill>
              <a:srgbClr val="202020"/>
            </a:solidFill>
            <a:prstDash val="solid"/>
            <a:round/>
            <a:headEnd len="med" w="med" type="none"/>
            <a:tailEnd len="med" w="med" type="non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94" name="Shape 494"/>
        <p:cNvGrpSpPr/>
        <p:nvPr/>
      </p:nvGrpSpPr>
      <p:grpSpPr>
        <a:xfrm>
          <a:off x="0" y="0"/>
          <a:ext cx="0" cy="0"/>
          <a:chOff x="0" y="0"/>
          <a:chExt cx="0" cy="0"/>
        </a:xfrm>
      </p:grpSpPr>
      <p:sp>
        <p:nvSpPr>
          <p:cNvPr id="495" name="Google Shape;495;p36"/>
          <p:cNvSpPr/>
          <p:nvPr/>
        </p:nvSpPr>
        <p:spPr>
          <a:xfrm>
            <a:off x="8288550" y="1876976"/>
            <a:ext cx="3666000" cy="1853700"/>
          </a:xfrm>
          <a:prstGeom prst="roundRect">
            <a:avLst>
              <a:gd fmla="val 2818" name="adj"/>
            </a:avLst>
          </a:prstGeom>
          <a:noFill/>
          <a:ln cap="flat" cmpd="sng" w="28575">
            <a:solidFill>
              <a:srgbClr val="D8D8D8"/>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US" sz="1700">
                <a:latin typeface="Ubuntu"/>
                <a:ea typeface="Ubuntu"/>
                <a:cs typeface="Ubuntu"/>
                <a:sym typeface="Ubuntu"/>
              </a:rPr>
              <a:t>Ephemeral AutoScaled TTLed Instance</a:t>
            </a:r>
            <a:endParaRPr sz="1700">
              <a:latin typeface="Ubuntu"/>
              <a:ea typeface="Ubuntu"/>
              <a:cs typeface="Ubuntu"/>
              <a:sym typeface="Ubuntu"/>
            </a:endParaRPr>
          </a:p>
        </p:txBody>
      </p:sp>
      <p:sp>
        <p:nvSpPr>
          <p:cNvPr id="496" name="Google Shape;496;p36"/>
          <p:cNvSpPr/>
          <p:nvPr/>
        </p:nvSpPr>
        <p:spPr>
          <a:xfrm>
            <a:off x="4126350" y="1876950"/>
            <a:ext cx="3594300" cy="3645000"/>
          </a:xfrm>
          <a:prstGeom prst="roundRect">
            <a:avLst>
              <a:gd fmla="val 2818" name="adj"/>
            </a:avLst>
          </a:prstGeom>
          <a:noFill/>
          <a:ln cap="flat" cmpd="sng" w="28575">
            <a:solidFill>
              <a:srgbClr val="D8D8D8"/>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US" sz="1700">
                <a:latin typeface="Ubuntu"/>
                <a:ea typeface="Ubuntu"/>
                <a:cs typeface="Ubuntu"/>
                <a:sym typeface="Ubuntu"/>
              </a:rPr>
              <a:t>ephemeral.run R</a:t>
            </a:r>
            <a:r>
              <a:rPr lang="en-US" sz="1700">
                <a:latin typeface="Ubuntu"/>
                <a:ea typeface="Ubuntu"/>
                <a:cs typeface="Ubuntu"/>
                <a:sym typeface="Ubuntu"/>
              </a:rPr>
              <a:t>epo</a:t>
            </a:r>
            <a:endParaRPr sz="1700">
              <a:latin typeface="Ubuntu"/>
              <a:ea typeface="Ubuntu"/>
              <a:cs typeface="Ubuntu"/>
              <a:sym typeface="Ubuntu"/>
            </a:endParaRPr>
          </a:p>
          <a:p>
            <a:pPr indent="0" lvl="0" marL="0" rtl="0" algn="l">
              <a:spcBef>
                <a:spcPts val="0"/>
              </a:spcBef>
              <a:spcAft>
                <a:spcPts val="0"/>
              </a:spcAft>
              <a:buNone/>
            </a:pPr>
            <a:r>
              <a:rPr lang="en-US" u="sng">
                <a:solidFill>
                  <a:schemeClr val="hlink"/>
                </a:solidFill>
                <a:latin typeface="Ubuntu"/>
                <a:ea typeface="Ubuntu"/>
                <a:cs typeface="Ubuntu"/>
                <a:sym typeface="Ubuntu"/>
                <a:hlinkClick r:id="rId3"/>
              </a:rPr>
              <a:t>github.com/OpenGov/ephemeral.run</a:t>
            </a:r>
            <a:endParaRPr>
              <a:latin typeface="Ubuntu"/>
              <a:ea typeface="Ubuntu"/>
              <a:cs typeface="Ubuntu"/>
              <a:sym typeface="Ubuntu"/>
            </a:endParaRPr>
          </a:p>
          <a:p>
            <a:pPr indent="0" lvl="0" marL="0" rtl="0" algn="l">
              <a:spcBef>
                <a:spcPts val="0"/>
              </a:spcBef>
              <a:spcAft>
                <a:spcPts val="0"/>
              </a:spcAft>
              <a:buNone/>
            </a:pPr>
            <a:r>
              <a:t/>
            </a:r>
            <a:endParaRPr>
              <a:latin typeface="Ubuntu"/>
              <a:ea typeface="Ubuntu"/>
              <a:cs typeface="Ubuntu"/>
              <a:sym typeface="Ubuntu"/>
            </a:endParaRPr>
          </a:p>
          <a:p>
            <a:pPr indent="0" lvl="0" marL="0" rtl="0" algn="l">
              <a:spcBef>
                <a:spcPts val="0"/>
              </a:spcBef>
              <a:spcAft>
                <a:spcPts val="0"/>
              </a:spcAft>
              <a:buNone/>
            </a:pPr>
            <a:r>
              <a:t/>
            </a:r>
            <a:endParaRPr>
              <a:latin typeface="Ubuntu"/>
              <a:ea typeface="Ubuntu"/>
              <a:cs typeface="Ubuntu"/>
              <a:sym typeface="Ubuntu"/>
            </a:endParaRPr>
          </a:p>
          <a:p>
            <a:pPr indent="0" lvl="0" marL="0" rtl="0" algn="l">
              <a:spcBef>
                <a:spcPts val="0"/>
              </a:spcBef>
              <a:spcAft>
                <a:spcPts val="0"/>
              </a:spcAft>
              <a:buNone/>
            </a:pPr>
            <a:r>
              <a:rPr lang="en-US" sz="1500">
                <a:latin typeface="Ubuntu"/>
                <a:ea typeface="Ubuntu"/>
                <a:cs typeface="Ubuntu"/>
                <a:sym typeface="Ubuntu"/>
              </a:rPr>
              <a:t>For every deploy request</a:t>
            </a:r>
            <a:endParaRPr sz="1500">
              <a:latin typeface="Ubuntu"/>
              <a:ea typeface="Ubuntu"/>
              <a:cs typeface="Ubuntu"/>
              <a:sym typeface="Ubuntu"/>
            </a:endParaRPr>
          </a:p>
          <a:p>
            <a:pPr indent="0" lvl="0" marL="0" rtl="0" algn="l">
              <a:spcBef>
                <a:spcPts val="0"/>
              </a:spcBef>
              <a:spcAft>
                <a:spcPts val="0"/>
              </a:spcAft>
              <a:buNone/>
            </a:pPr>
            <a:r>
              <a:t/>
            </a:r>
            <a:endParaRPr sz="1500">
              <a:latin typeface="Ubuntu"/>
              <a:ea typeface="Ubuntu"/>
              <a:cs typeface="Ubuntu"/>
              <a:sym typeface="Ubuntu"/>
            </a:endParaRPr>
          </a:p>
          <a:p>
            <a:pPr indent="-323850" lvl="0" marL="457200" rtl="0" algn="l">
              <a:spcBef>
                <a:spcPts val="0"/>
              </a:spcBef>
              <a:spcAft>
                <a:spcPts val="0"/>
              </a:spcAft>
              <a:buSzPts val="1500"/>
              <a:buFont typeface="Ubuntu"/>
              <a:buChar char="-"/>
            </a:pPr>
            <a:r>
              <a:rPr lang="en-US" sz="1500">
                <a:latin typeface="Ubuntu"/>
                <a:ea typeface="Ubuntu"/>
                <a:cs typeface="Ubuntu"/>
                <a:sym typeface="Ubuntu"/>
              </a:rPr>
              <a:t>Update values.yaml with image</a:t>
            </a:r>
            <a:endParaRPr sz="1500">
              <a:latin typeface="Ubuntu"/>
              <a:ea typeface="Ubuntu"/>
              <a:cs typeface="Ubuntu"/>
              <a:sym typeface="Ubuntu"/>
            </a:endParaRPr>
          </a:p>
          <a:p>
            <a:pPr indent="-323850" lvl="0" marL="457200" rtl="0" algn="l">
              <a:spcBef>
                <a:spcPts val="0"/>
              </a:spcBef>
              <a:spcAft>
                <a:spcPts val="0"/>
              </a:spcAft>
              <a:buSzPts val="1500"/>
              <a:buFont typeface="Ubuntu"/>
              <a:buChar char="-"/>
            </a:pPr>
            <a:r>
              <a:rPr lang="en-US" sz="1500">
                <a:latin typeface="Ubuntu"/>
                <a:ea typeface="Ubuntu"/>
                <a:cs typeface="Ubuntu"/>
                <a:sym typeface="Ubuntu"/>
              </a:rPr>
              <a:t>Deploy to Cluster</a:t>
            </a:r>
            <a:endParaRPr sz="1500">
              <a:latin typeface="Ubuntu"/>
              <a:ea typeface="Ubuntu"/>
              <a:cs typeface="Ubuntu"/>
              <a:sym typeface="Ubuntu"/>
            </a:endParaRPr>
          </a:p>
          <a:p>
            <a:pPr indent="-323850" lvl="0" marL="457200" rtl="0" algn="l">
              <a:spcBef>
                <a:spcPts val="0"/>
              </a:spcBef>
              <a:spcAft>
                <a:spcPts val="0"/>
              </a:spcAft>
              <a:buSzPts val="1500"/>
              <a:buFont typeface="Ubuntu"/>
              <a:buChar char="-"/>
            </a:pPr>
            <a:r>
              <a:rPr lang="en-US" sz="1500">
                <a:latin typeface="Ubuntu"/>
                <a:ea typeface="Ubuntu"/>
                <a:cs typeface="Ubuntu"/>
                <a:sym typeface="Ubuntu"/>
              </a:rPr>
              <a:t>Communicate details back to dispatching repo via Github Bot</a:t>
            </a:r>
            <a:endParaRPr sz="1500">
              <a:latin typeface="Ubuntu"/>
              <a:ea typeface="Ubuntu"/>
              <a:cs typeface="Ubuntu"/>
              <a:sym typeface="Ubuntu"/>
            </a:endParaRPr>
          </a:p>
        </p:txBody>
      </p:sp>
      <p:sp>
        <p:nvSpPr>
          <p:cNvPr id="497" name="Google Shape;497;p36"/>
          <p:cNvSpPr/>
          <p:nvPr/>
        </p:nvSpPr>
        <p:spPr>
          <a:xfrm>
            <a:off x="307950" y="1876975"/>
            <a:ext cx="3250500" cy="3645000"/>
          </a:xfrm>
          <a:prstGeom prst="roundRect">
            <a:avLst>
              <a:gd fmla="val 2818" name="adj"/>
            </a:avLst>
          </a:prstGeom>
          <a:noFill/>
          <a:ln cap="flat" cmpd="sng" w="28575">
            <a:solidFill>
              <a:srgbClr val="D8D8D8"/>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US" sz="1700">
                <a:latin typeface="Ubuntu"/>
                <a:ea typeface="Ubuntu"/>
                <a:cs typeface="Ubuntu"/>
                <a:sym typeface="Ubuntu"/>
              </a:rPr>
              <a:t>front-end Service Repo </a:t>
            </a:r>
            <a:endParaRPr sz="1700">
              <a:latin typeface="Ubuntu"/>
              <a:ea typeface="Ubuntu"/>
              <a:cs typeface="Ubuntu"/>
              <a:sym typeface="Ubuntu"/>
            </a:endParaRPr>
          </a:p>
          <a:p>
            <a:pPr indent="0" lvl="0" marL="0" rtl="0" algn="l">
              <a:spcBef>
                <a:spcPts val="0"/>
              </a:spcBef>
              <a:spcAft>
                <a:spcPts val="0"/>
              </a:spcAft>
              <a:buNone/>
            </a:pPr>
            <a:r>
              <a:rPr lang="en-US" u="sng">
                <a:solidFill>
                  <a:schemeClr val="hlink"/>
                </a:solidFill>
                <a:latin typeface="Ubuntu"/>
                <a:ea typeface="Ubuntu"/>
                <a:cs typeface="Ubuntu"/>
                <a:sym typeface="Ubuntu"/>
                <a:hlinkClick r:id="rId4"/>
              </a:rPr>
              <a:t>github.com/OpenGov/front-end</a:t>
            </a:r>
            <a:endParaRPr>
              <a:latin typeface="Ubuntu"/>
              <a:ea typeface="Ubuntu"/>
              <a:cs typeface="Ubuntu"/>
              <a:sym typeface="Ubuntu"/>
            </a:endParaRPr>
          </a:p>
          <a:p>
            <a:pPr indent="0" lvl="0" marL="0" rtl="0" algn="l">
              <a:spcBef>
                <a:spcPts val="0"/>
              </a:spcBef>
              <a:spcAft>
                <a:spcPts val="0"/>
              </a:spcAft>
              <a:buNone/>
            </a:pPr>
            <a:r>
              <a:t/>
            </a:r>
            <a:endParaRPr>
              <a:latin typeface="Ubuntu"/>
              <a:ea typeface="Ubuntu"/>
              <a:cs typeface="Ubuntu"/>
              <a:sym typeface="Ubuntu"/>
            </a:endParaRPr>
          </a:p>
          <a:p>
            <a:pPr indent="0" lvl="0" marL="0" rtl="0" algn="l">
              <a:spcBef>
                <a:spcPts val="0"/>
              </a:spcBef>
              <a:spcAft>
                <a:spcPts val="0"/>
              </a:spcAft>
              <a:buNone/>
            </a:pPr>
            <a:r>
              <a:rPr lang="en-US" sz="1500">
                <a:latin typeface="Ubuntu"/>
                <a:ea typeface="Ubuntu"/>
                <a:cs typeface="Ubuntu"/>
                <a:sym typeface="Ubuntu"/>
              </a:rPr>
              <a:t>On Code Change</a:t>
            </a:r>
            <a:endParaRPr sz="1500">
              <a:latin typeface="Ubuntu"/>
              <a:ea typeface="Ubuntu"/>
              <a:cs typeface="Ubuntu"/>
              <a:sym typeface="Ubuntu"/>
            </a:endParaRPr>
          </a:p>
          <a:p>
            <a:pPr indent="0" lvl="0" marL="0" rtl="0" algn="l">
              <a:spcBef>
                <a:spcPts val="0"/>
              </a:spcBef>
              <a:spcAft>
                <a:spcPts val="0"/>
              </a:spcAft>
              <a:buNone/>
            </a:pPr>
            <a:r>
              <a:t/>
            </a:r>
            <a:endParaRPr sz="1500">
              <a:latin typeface="Ubuntu"/>
              <a:ea typeface="Ubuntu"/>
              <a:cs typeface="Ubuntu"/>
              <a:sym typeface="Ubuntu"/>
            </a:endParaRPr>
          </a:p>
          <a:p>
            <a:pPr indent="-323850" lvl="0" marL="457200" rtl="0" algn="l">
              <a:spcBef>
                <a:spcPts val="0"/>
              </a:spcBef>
              <a:spcAft>
                <a:spcPts val="0"/>
              </a:spcAft>
              <a:buSzPts val="1500"/>
              <a:buFont typeface="Ubuntu"/>
              <a:buChar char="-"/>
            </a:pPr>
            <a:r>
              <a:rPr lang="en-US" sz="1500">
                <a:latin typeface="Ubuntu"/>
                <a:ea typeface="Ubuntu"/>
                <a:cs typeface="Ubuntu"/>
                <a:sym typeface="Ubuntu"/>
              </a:rPr>
              <a:t>Build Docker Image</a:t>
            </a:r>
            <a:endParaRPr sz="1500">
              <a:latin typeface="Ubuntu"/>
              <a:ea typeface="Ubuntu"/>
              <a:cs typeface="Ubuntu"/>
              <a:sym typeface="Ubuntu"/>
            </a:endParaRPr>
          </a:p>
          <a:p>
            <a:pPr indent="0" lvl="0" marL="0" rtl="0" algn="l">
              <a:spcBef>
                <a:spcPts val="0"/>
              </a:spcBef>
              <a:spcAft>
                <a:spcPts val="0"/>
              </a:spcAft>
              <a:buNone/>
            </a:pPr>
            <a:r>
              <a:t/>
            </a:r>
            <a:endParaRPr sz="1500">
              <a:latin typeface="Ubuntu"/>
              <a:ea typeface="Ubuntu"/>
              <a:cs typeface="Ubuntu"/>
              <a:sym typeface="Ubuntu"/>
            </a:endParaRPr>
          </a:p>
          <a:p>
            <a:pPr indent="0" lvl="0" marL="0" rtl="0" algn="l">
              <a:spcBef>
                <a:spcPts val="0"/>
              </a:spcBef>
              <a:spcAft>
                <a:spcPts val="0"/>
              </a:spcAft>
              <a:buNone/>
            </a:pPr>
            <a:r>
              <a:t/>
            </a:r>
            <a:endParaRPr sz="1500">
              <a:latin typeface="Ubuntu"/>
              <a:ea typeface="Ubuntu"/>
              <a:cs typeface="Ubuntu"/>
              <a:sym typeface="Ubuntu"/>
            </a:endParaRPr>
          </a:p>
          <a:p>
            <a:pPr indent="0" lvl="0" marL="0" rtl="0" algn="l">
              <a:spcBef>
                <a:spcPts val="0"/>
              </a:spcBef>
              <a:spcAft>
                <a:spcPts val="0"/>
              </a:spcAft>
              <a:buNone/>
            </a:pPr>
            <a:r>
              <a:rPr lang="en-US" sz="1500">
                <a:latin typeface="Ubuntu"/>
                <a:ea typeface="Ubuntu"/>
                <a:cs typeface="Ubuntu"/>
                <a:sym typeface="Ubuntu"/>
              </a:rPr>
              <a:t>When tagged for deploy</a:t>
            </a:r>
            <a:endParaRPr sz="1500">
              <a:latin typeface="Ubuntu"/>
              <a:ea typeface="Ubuntu"/>
              <a:cs typeface="Ubuntu"/>
              <a:sym typeface="Ubuntu"/>
            </a:endParaRPr>
          </a:p>
          <a:p>
            <a:pPr indent="0" lvl="0" marL="0" rtl="0" algn="l">
              <a:spcBef>
                <a:spcPts val="0"/>
              </a:spcBef>
              <a:spcAft>
                <a:spcPts val="0"/>
              </a:spcAft>
              <a:buNone/>
            </a:pPr>
            <a:r>
              <a:t/>
            </a:r>
            <a:endParaRPr sz="1500">
              <a:latin typeface="Ubuntu"/>
              <a:ea typeface="Ubuntu"/>
              <a:cs typeface="Ubuntu"/>
              <a:sym typeface="Ubuntu"/>
            </a:endParaRPr>
          </a:p>
          <a:p>
            <a:pPr indent="-323850" lvl="0" marL="457200" rtl="0" algn="l">
              <a:spcBef>
                <a:spcPts val="0"/>
              </a:spcBef>
              <a:spcAft>
                <a:spcPts val="0"/>
              </a:spcAft>
              <a:buSzPts val="1500"/>
              <a:buFont typeface="Ubuntu"/>
              <a:buChar char="-"/>
            </a:pPr>
            <a:r>
              <a:rPr lang="en-US" sz="1500">
                <a:latin typeface="Ubuntu"/>
                <a:ea typeface="Ubuntu"/>
                <a:cs typeface="Ubuntu"/>
                <a:sym typeface="Ubuntu"/>
              </a:rPr>
              <a:t>Dispatch Event to ephemeral.run repo</a:t>
            </a:r>
            <a:endParaRPr sz="1500">
              <a:latin typeface="Ubuntu"/>
              <a:ea typeface="Ubuntu"/>
              <a:cs typeface="Ubuntu"/>
              <a:sym typeface="Ubuntu"/>
            </a:endParaRPr>
          </a:p>
        </p:txBody>
      </p:sp>
      <p:pic>
        <p:nvPicPr>
          <p:cNvPr id="498" name="Google Shape;498;p36"/>
          <p:cNvPicPr preferRelativeResize="0"/>
          <p:nvPr/>
        </p:nvPicPr>
        <p:blipFill rotWithShape="1">
          <a:blip r:embed="rId5">
            <a:alphaModFix/>
          </a:blip>
          <a:srcRect b="0" l="0" r="0" t="0"/>
          <a:stretch/>
        </p:blipFill>
        <p:spPr>
          <a:xfrm>
            <a:off x="10197924" y="6438554"/>
            <a:ext cx="1384492" cy="303860"/>
          </a:xfrm>
          <a:prstGeom prst="rect">
            <a:avLst/>
          </a:prstGeom>
          <a:noFill/>
          <a:ln>
            <a:noFill/>
          </a:ln>
        </p:spPr>
      </p:pic>
      <p:pic>
        <p:nvPicPr>
          <p:cNvPr id="499" name="Google Shape;499;p36"/>
          <p:cNvPicPr preferRelativeResize="0"/>
          <p:nvPr/>
        </p:nvPicPr>
        <p:blipFill>
          <a:blip r:embed="rId6">
            <a:alphaModFix/>
          </a:blip>
          <a:stretch>
            <a:fillRect/>
          </a:stretch>
        </p:blipFill>
        <p:spPr>
          <a:xfrm>
            <a:off x="7908374" y="6376939"/>
            <a:ext cx="2133652" cy="427074"/>
          </a:xfrm>
          <a:prstGeom prst="rect">
            <a:avLst/>
          </a:prstGeom>
          <a:noFill/>
          <a:ln>
            <a:noFill/>
          </a:ln>
        </p:spPr>
      </p:pic>
      <p:sp>
        <p:nvSpPr>
          <p:cNvPr id="500" name="Google Shape;500;p36"/>
          <p:cNvSpPr txBox="1"/>
          <p:nvPr>
            <p:ph idx="4294967295" type="title"/>
          </p:nvPr>
        </p:nvSpPr>
        <p:spPr>
          <a:xfrm>
            <a:off x="765150" y="482927"/>
            <a:ext cx="10661700" cy="7509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3200"/>
              <a:buFont typeface="Arial"/>
              <a:buNone/>
            </a:pPr>
            <a:r>
              <a:rPr b="1" lang="en-US" sz="4400">
                <a:solidFill>
                  <a:srgbClr val="000000"/>
                </a:solidFill>
                <a:latin typeface="Ubuntu"/>
                <a:ea typeface="Ubuntu"/>
                <a:cs typeface="Ubuntu"/>
                <a:sym typeface="Ubuntu"/>
              </a:rPr>
              <a:t>Repo </a:t>
            </a:r>
            <a:endParaRPr b="1" i="0" sz="4400" u="none" cap="none" strike="noStrike">
              <a:solidFill>
                <a:srgbClr val="000000"/>
              </a:solidFill>
              <a:latin typeface="Ubuntu"/>
              <a:ea typeface="Ubuntu"/>
              <a:cs typeface="Ubuntu"/>
              <a:sym typeface="Ubuntu"/>
            </a:endParaRPr>
          </a:p>
        </p:txBody>
      </p:sp>
      <p:sp>
        <p:nvSpPr>
          <p:cNvPr id="501" name="Google Shape;501;p36"/>
          <p:cNvSpPr txBox="1"/>
          <p:nvPr>
            <p:ph idx="4294967295" type="title"/>
          </p:nvPr>
        </p:nvSpPr>
        <p:spPr>
          <a:xfrm>
            <a:off x="766961" y="1033577"/>
            <a:ext cx="10661700" cy="7509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3200"/>
              <a:buFont typeface="Arial"/>
              <a:buNone/>
            </a:pPr>
            <a:r>
              <a:rPr b="1" lang="en-US" sz="2700">
                <a:solidFill>
                  <a:srgbClr val="888888"/>
                </a:solidFill>
                <a:latin typeface="Ubuntu"/>
                <a:ea typeface="Ubuntu"/>
                <a:cs typeface="Ubuntu"/>
                <a:sym typeface="Ubuntu"/>
              </a:rPr>
              <a:t>Structure</a:t>
            </a:r>
            <a:endParaRPr b="1" i="0" sz="2700" u="none" cap="none" strike="noStrike">
              <a:solidFill>
                <a:srgbClr val="888888"/>
              </a:solidFill>
              <a:latin typeface="Ubuntu"/>
              <a:ea typeface="Ubuntu"/>
              <a:cs typeface="Ubuntu"/>
              <a:sym typeface="Ubuntu"/>
            </a:endParaRPr>
          </a:p>
        </p:txBody>
      </p:sp>
      <p:grpSp>
        <p:nvGrpSpPr>
          <p:cNvPr id="502" name="Google Shape;502;p36"/>
          <p:cNvGrpSpPr/>
          <p:nvPr/>
        </p:nvGrpSpPr>
        <p:grpSpPr>
          <a:xfrm>
            <a:off x="8496589" y="2589489"/>
            <a:ext cx="3250500" cy="989100"/>
            <a:chOff x="4142200" y="2251875"/>
            <a:chExt cx="3250500" cy="989100"/>
          </a:xfrm>
        </p:grpSpPr>
        <p:sp>
          <p:nvSpPr>
            <p:cNvPr id="503" name="Google Shape;503;p36"/>
            <p:cNvSpPr/>
            <p:nvPr/>
          </p:nvSpPr>
          <p:spPr>
            <a:xfrm>
              <a:off x="4142200" y="2251875"/>
              <a:ext cx="3250500" cy="989100"/>
            </a:xfrm>
            <a:prstGeom prst="roundRect">
              <a:avLst>
                <a:gd fmla="val 11291" name="adj"/>
              </a:avLst>
            </a:prstGeom>
            <a:noFill/>
            <a:ln cap="flat" cmpd="sng" w="19050">
              <a:solidFill>
                <a:srgbClr val="F2F2F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US" sz="1300">
                  <a:latin typeface="Ubuntu"/>
                  <a:ea typeface="Ubuntu"/>
                  <a:cs typeface="Ubuntu"/>
                  <a:sym typeface="Ubuntu"/>
                </a:rPr>
                <a:t>namespace-dev1-ephemeral</a:t>
              </a:r>
              <a:endParaRPr sz="1300">
                <a:latin typeface="Ubuntu"/>
                <a:ea typeface="Ubuntu"/>
                <a:cs typeface="Ubuntu"/>
                <a:sym typeface="Ubuntu"/>
              </a:endParaRPr>
            </a:p>
          </p:txBody>
        </p:sp>
        <p:sp>
          <p:nvSpPr>
            <p:cNvPr id="504" name="Google Shape;504;p36"/>
            <p:cNvSpPr/>
            <p:nvPr/>
          </p:nvSpPr>
          <p:spPr>
            <a:xfrm>
              <a:off x="4271688" y="2652155"/>
              <a:ext cx="504090" cy="470718"/>
            </a:xfrm>
            <a:prstGeom prst="flowChartDocument">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latin typeface="Ubuntu"/>
                  <a:ea typeface="Ubuntu"/>
                  <a:cs typeface="Ubuntu"/>
                  <a:sym typeface="Ubuntu"/>
                </a:rPr>
                <a:t>FrontEnd</a:t>
              </a:r>
              <a:endParaRPr sz="1000">
                <a:latin typeface="Ubuntu"/>
                <a:ea typeface="Ubuntu"/>
                <a:cs typeface="Ubuntu"/>
                <a:sym typeface="Ubuntu"/>
              </a:endParaRPr>
            </a:p>
          </p:txBody>
        </p:sp>
        <p:sp>
          <p:nvSpPr>
            <p:cNvPr id="505" name="Google Shape;505;p36"/>
            <p:cNvSpPr/>
            <p:nvPr/>
          </p:nvSpPr>
          <p:spPr>
            <a:xfrm>
              <a:off x="4960975" y="2652155"/>
              <a:ext cx="504090" cy="470718"/>
            </a:xfrm>
            <a:prstGeom prst="flowChartDocument">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latin typeface="Ubuntu"/>
                  <a:ea typeface="Ubuntu"/>
                  <a:cs typeface="Ubuntu"/>
                  <a:sym typeface="Ubuntu"/>
                </a:rPr>
                <a:t>Backend</a:t>
              </a:r>
              <a:endParaRPr sz="1000">
                <a:latin typeface="Ubuntu"/>
                <a:ea typeface="Ubuntu"/>
                <a:cs typeface="Ubuntu"/>
                <a:sym typeface="Ubuntu"/>
              </a:endParaRPr>
            </a:p>
          </p:txBody>
        </p:sp>
        <p:sp>
          <p:nvSpPr>
            <p:cNvPr id="506" name="Google Shape;506;p36"/>
            <p:cNvSpPr/>
            <p:nvPr/>
          </p:nvSpPr>
          <p:spPr>
            <a:xfrm>
              <a:off x="6418193" y="2722484"/>
              <a:ext cx="783900" cy="250800"/>
            </a:xfrm>
            <a:prstGeom prst="roundRect">
              <a:avLst>
                <a:gd fmla="val 11291" name="adj"/>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latin typeface="Ubuntu"/>
                  <a:ea typeface="Ubuntu"/>
                  <a:cs typeface="Ubuntu"/>
                  <a:sym typeface="Ubuntu"/>
                </a:rPr>
                <a:t>DB</a:t>
              </a:r>
              <a:endParaRPr sz="1000">
                <a:latin typeface="Ubuntu"/>
                <a:ea typeface="Ubuntu"/>
                <a:cs typeface="Ubuntu"/>
                <a:sym typeface="Ubuntu"/>
              </a:endParaRPr>
            </a:p>
          </p:txBody>
        </p:sp>
        <p:sp>
          <p:nvSpPr>
            <p:cNvPr id="507" name="Google Shape;507;p36"/>
            <p:cNvSpPr/>
            <p:nvPr/>
          </p:nvSpPr>
          <p:spPr>
            <a:xfrm>
              <a:off x="5670826" y="2652155"/>
              <a:ext cx="504090" cy="470718"/>
            </a:xfrm>
            <a:prstGeom prst="flowChartDocument">
              <a:avLst/>
            </a:prstGeom>
            <a:noFill/>
            <a:ln cap="flat" cmpd="sng" w="19050">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latin typeface="Ubuntu"/>
                  <a:ea typeface="Ubuntu"/>
                  <a:cs typeface="Ubuntu"/>
                  <a:sym typeface="Ubuntu"/>
                </a:rPr>
                <a:t>Backend</a:t>
              </a:r>
              <a:endParaRPr sz="1000">
                <a:latin typeface="Ubuntu"/>
                <a:ea typeface="Ubuntu"/>
                <a:cs typeface="Ubuntu"/>
                <a:sym typeface="Ubuntu"/>
              </a:endParaRPr>
            </a:p>
          </p:txBody>
        </p:sp>
      </p:grpSp>
      <p:cxnSp>
        <p:nvCxnSpPr>
          <p:cNvPr id="508" name="Google Shape;508;p36"/>
          <p:cNvCxnSpPr>
            <a:stCxn id="497" idx="3"/>
            <a:endCxn id="496" idx="1"/>
          </p:cNvCxnSpPr>
          <p:nvPr/>
        </p:nvCxnSpPr>
        <p:spPr>
          <a:xfrm>
            <a:off x="3558450" y="3699475"/>
            <a:ext cx="567900" cy="0"/>
          </a:xfrm>
          <a:prstGeom prst="straightConnector1">
            <a:avLst/>
          </a:prstGeom>
          <a:noFill/>
          <a:ln cap="flat" cmpd="sng" w="9525">
            <a:solidFill>
              <a:schemeClr val="dk2"/>
            </a:solidFill>
            <a:prstDash val="solid"/>
            <a:round/>
            <a:headEnd len="med" w="med" type="triangle"/>
            <a:tailEnd len="med" w="med" type="triangle"/>
          </a:ln>
        </p:spPr>
      </p:cxnSp>
      <p:cxnSp>
        <p:nvCxnSpPr>
          <p:cNvPr id="509" name="Google Shape;509;p36"/>
          <p:cNvCxnSpPr>
            <a:stCxn id="496" idx="3"/>
            <a:endCxn id="510" idx="1"/>
          </p:cNvCxnSpPr>
          <p:nvPr/>
        </p:nvCxnSpPr>
        <p:spPr>
          <a:xfrm>
            <a:off x="7720650" y="3699450"/>
            <a:ext cx="567900" cy="1251300"/>
          </a:xfrm>
          <a:prstGeom prst="bentConnector3">
            <a:avLst>
              <a:gd fmla="val 50000" name="adj1"/>
            </a:avLst>
          </a:prstGeom>
          <a:noFill/>
          <a:ln cap="flat" cmpd="sng" w="9525">
            <a:solidFill>
              <a:schemeClr val="dk2"/>
            </a:solidFill>
            <a:prstDash val="solid"/>
            <a:round/>
            <a:headEnd len="med" w="med" type="none"/>
            <a:tailEnd len="med" w="med" type="triangle"/>
          </a:ln>
        </p:spPr>
      </p:cxnSp>
      <p:sp>
        <p:nvSpPr>
          <p:cNvPr id="510" name="Google Shape;510;p36"/>
          <p:cNvSpPr/>
          <p:nvPr/>
        </p:nvSpPr>
        <p:spPr>
          <a:xfrm>
            <a:off x="8288550" y="4383625"/>
            <a:ext cx="3666000" cy="1134300"/>
          </a:xfrm>
          <a:prstGeom prst="roundRect">
            <a:avLst>
              <a:gd fmla="val 2818" name="adj"/>
            </a:avLst>
          </a:prstGeom>
          <a:noFill/>
          <a:ln cap="flat" cmpd="sng" w="28575">
            <a:solidFill>
              <a:srgbClr val="D8D8D8"/>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Ubuntu"/>
              <a:ea typeface="Ubuntu"/>
              <a:cs typeface="Ubuntu"/>
              <a:sym typeface="Ubuntu"/>
            </a:endParaRPr>
          </a:p>
          <a:p>
            <a:pPr indent="0" lvl="0" marL="0" rtl="0" algn="l">
              <a:spcBef>
                <a:spcPts val="0"/>
              </a:spcBef>
              <a:spcAft>
                <a:spcPts val="0"/>
              </a:spcAft>
              <a:buNone/>
            </a:pPr>
            <a:r>
              <a:rPr lang="en-US" sz="1700">
                <a:latin typeface="Ubuntu"/>
                <a:ea typeface="Ubuntu"/>
                <a:cs typeface="Ubuntu"/>
                <a:sym typeface="Ubuntu"/>
              </a:rPr>
              <a:t>ephemeral.run (On Demand)</a:t>
            </a:r>
            <a:endParaRPr sz="1700">
              <a:latin typeface="Ubuntu"/>
              <a:ea typeface="Ubuntu"/>
              <a:cs typeface="Ubuntu"/>
              <a:sym typeface="Ubuntu"/>
            </a:endParaRPr>
          </a:p>
        </p:txBody>
      </p:sp>
      <p:cxnSp>
        <p:nvCxnSpPr>
          <p:cNvPr id="511" name="Google Shape;511;p36"/>
          <p:cNvCxnSpPr>
            <a:stCxn id="510" idx="0"/>
            <a:endCxn id="495" idx="2"/>
          </p:cNvCxnSpPr>
          <p:nvPr/>
        </p:nvCxnSpPr>
        <p:spPr>
          <a:xfrm rot="-5400000">
            <a:off x="9795450" y="4056925"/>
            <a:ext cx="652800" cy="600"/>
          </a:xfrm>
          <a:prstGeom prst="bentConnector3">
            <a:avLst>
              <a:gd fmla="val 50011" name="adj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15" name="Shape 515"/>
        <p:cNvGrpSpPr/>
        <p:nvPr/>
      </p:nvGrpSpPr>
      <p:grpSpPr>
        <a:xfrm>
          <a:off x="0" y="0"/>
          <a:ext cx="0" cy="0"/>
          <a:chOff x="0" y="0"/>
          <a:chExt cx="0" cy="0"/>
        </a:xfrm>
      </p:grpSpPr>
      <p:sp>
        <p:nvSpPr>
          <p:cNvPr id="516" name="Google Shape;516;p37"/>
          <p:cNvSpPr txBox="1"/>
          <p:nvPr>
            <p:ph idx="4294967295" type="title"/>
          </p:nvPr>
        </p:nvSpPr>
        <p:spPr>
          <a:xfrm>
            <a:off x="765150" y="2626099"/>
            <a:ext cx="10661700" cy="12234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3200"/>
              <a:buFont typeface="Arial"/>
              <a:buNone/>
            </a:pPr>
            <a:r>
              <a:rPr lang="en-US" sz="5900">
                <a:solidFill>
                  <a:srgbClr val="FFFFFF"/>
                </a:solidFill>
                <a:latin typeface="Raleway Thin"/>
                <a:ea typeface="Raleway Thin"/>
                <a:cs typeface="Raleway Thin"/>
                <a:sym typeface="Raleway Thin"/>
              </a:rPr>
              <a:t>Demo</a:t>
            </a:r>
            <a:endParaRPr i="0" sz="5900" u="none" cap="none" strike="noStrike">
              <a:solidFill>
                <a:srgbClr val="FFFFFF"/>
              </a:solidFill>
              <a:latin typeface="Raleway Thin"/>
              <a:ea typeface="Raleway Thin"/>
              <a:cs typeface="Raleway Thin"/>
              <a:sym typeface="Raleway Thin"/>
            </a:endParaRPr>
          </a:p>
        </p:txBody>
      </p:sp>
      <p:pic>
        <p:nvPicPr>
          <p:cNvPr id="517" name="Google Shape;517;p37"/>
          <p:cNvPicPr preferRelativeResize="0"/>
          <p:nvPr/>
        </p:nvPicPr>
        <p:blipFill>
          <a:blip r:embed="rId3">
            <a:alphaModFix/>
          </a:blip>
          <a:stretch>
            <a:fillRect/>
          </a:stretch>
        </p:blipFill>
        <p:spPr>
          <a:xfrm>
            <a:off x="9067300" y="248525"/>
            <a:ext cx="2752927" cy="3875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pic>
        <p:nvPicPr>
          <p:cNvPr id="106" name="Google Shape;106;p20"/>
          <p:cNvPicPr preferRelativeResize="0"/>
          <p:nvPr/>
        </p:nvPicPr>
        <p:blipFill rotWithShape="1">
          <a:blip r:embed="rId3">
            <a:alphaModFix/>
          </a:blip>
          <a:srcRect b="0" l="0" r="0" t="0"/>
          <a:stretch/>
        </p:blipFill>
        <p:spPr>
          <a:xfrm>
            <a:off x="7515149" y="5041053"/>
            <a:ext cx="1384492" cy="303860"/>
          </a:xfrm>
          <a:prstGeom prst="rect">
            <a:avLst/>
          </a:prstGeom>
          <a:noFill/>
          <a:ln>
            <a:noFill/>
          </a:ln>
        </p:spPr>
      </p:pic>
      <p:pic>
        <p:nvPicPr>
          <p:cNvPr id="107" name="Google Shape;107;p20"/>
          <p:cNvPicPr preferRelativeResize="0"/>
          <p:nvPr/>
        </p:nvPicPr>
        <p:blipFill>
          <a:blip r:embed="rId4">
            <a:alphaModFix/>
          </a:blip>
          <a:stretch>
            <a:fillRect/>
          </a:stretch>
        </p:blipFill>
        <p:spPr>
          <a:xfrm>
            <a:off x="2663424" y="4979438"/>
            <a:ext cx="2133652" cy="427074"/>
          </a:xfrm>
          <a:prstGeom prst="rect">
            <a:avLst/>
          </a:prstGeom>
          <a:noFill/>
          <a:ln>
            <a:noFill/>
          </a:ln>
        </p:spPr>
      </p:pic>
      <p:pic>
        <p:nvPicPr>
          <p:cNvPr id="108" name="Google Shape;108;p20"/>
          <p:cNvPicPr preferRelativeResize="0"/>
          <p:nvPr/>
        </p:nvPicPr>
        <p:blipFill>
          <a:blip r:embed="rId5">
            <a:alphaModFix/>
          </a:blip>
          <a:stretch>
            <a:fillRect/>
          </a:stretch>
        </p:blipFill>
        <p:spPr>
          <a:xfrm rot="129085">
            <a:off x="1918050" y="679174"/>
            <a:ext cx="3341199" cy="3341199"/>
          </a:xfrm>
          <a:prstGeom prst="rect">
            <a:avLst/>
          </a:prstGeom>
          <a:noFill/>
          <a:ln>
            <a:noFill/>
          </a:ln>
        </p:spPr>
      </p:pic>
      <p:sp>
        <p:nvSpPr>
          <p:cNvPr id="109" name="Google Shape;109;p20"/>
          <p:cNvSpPr txBox="1"/>
          <p:nvPr/>
        </p:nvSpPr>
        <p:spPr>
          <a:xfrm>
            <a:off x="2587838" y="3567299"/>
            <a:ext cx="2284800" cy="158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700">
                <a:latin typeface="Ubuntu"/>
                <a:ea typeface="Ubuntu"/>
                <a:cs typeface="Ubuntu"/>
                <a:sym typeface="Ubuntu"/>
              </a:rPr>
              <a:t>Vishal Biyani</a:t>
            </a:r>
            <a:endParaRPr b="1" sz="1700">
              <a:latin typeface="Ubuntu"/>
              <a:ea typeface="Ubuntu"/>
              <a:cs typeface="Ubuntu"/>
              <a:sym typeface="Ubuntu"/>
            </a:endParaRPr>
          </a:p>
          <a:p>
            <a:pPr indent="0" lvl="0" marL="0" rtl="0" algn="ctr">
              <a:spcBef>
                <a:spcPts val="0"/>
              </a:spcBef>
              <a:spcAft>
                <a:spcPts val="0"/>
              </a:spcAft>
              <a:buNone/>
            </a:pPr>
            <a:r>
              <a:t/>
            </a:r>
            <a:endParaRPr sz="1700">
              <a:latin typeface="Ubuntu"/>
              <a:ea typeface="Ubuntu"/>
              <a:cs typeface="Ubuntu"/>
              <a:sym typeface="Ubuntu"/>
            </a:endParaRPr>
          </a:p>
          <a:p>
            <a:pPr indent="0" lvl="0" marL="0" rtl="0" algn="ctr">
              <a:spcBef>
                <a:spcPts val="0"/>
              </a:spcBef>
              <a:spcAft>
                <a:spcPts val="0"/>
              </a:spcAft>
              <a:buNone/>
            </a:pPr>
            <a:r>
              <a:rPr lang="en-US" sz="1500">
                <a:solidFill>
                  <a:srgbClr val="202020"/>
                </a:solidFill>
                <a:latin typeface="Ubuntu"/>
                <a:ea typeface="Ubuntu"/>
                <a:cs typeface="Ubuntu"/>
                <a:sym typeface="Ubuntu"/>
              </a:rPr>
              <a:t>CTO </a:t>
            </a:r>
            <a:endParaRPr sz="1500">
              <a:solidFill>
                <a:srgbClr val="202020"/>
              </a:solidFill>
              <a:latin typeface="Ubuntu"/>
              <a:ea typeface="Ubuntu"/>
              <a:cs typeface="Ubuntu"/>
              <a:sym typeface="Ubuntu"/>
            </a:endParaRPr>
          </a:p>
          <a:p>
            <a:pPr indent="0" lvl="0" marL="0" rtl="0" algn="ctr">
              <a:spcBef>
                <a:spcPts val="0"/>
              </a:spcBef>
              <a:spcAft>
                <a:spcPts val="0"/>
              </a:spcAft>
              <a:buNone/>
            </a:pPr>
            <a:r>
              <a:rPr lang="en-US" sz="1500">
                <a:solidFill>
                  <a:srgbClr val="202020"/>
                </a:solidFill>
                <a:latin typeface="Ubuntu"/>
                <a:ea typeface="Ubuntu"/>
                <a:cs typeface="Ubuntu"/>
                <a:sym typeface="Ubuntu"/>
              </a:rPr>
              <a:t>InfraCloud</a:t>
            </a:r>
            <a:endParaRPr sz="1700">
              <a:latin typeface="Ubuntu"/>
              <a:ea typeface="Ubuntu"/>
              <a:cs typeface="Ubuntu"/>
              <a:sym typeface="Ubuntu"/>
            </a:endParaRPr>
          </a:p>
        </p:txBody>
      </p:sp>
      <p:sp>
        <p:nvSpPr>
          <p:cNvPr id="110" name="Google Shape;110;p20"/>
          <p:cNvSpPr txBox="1"/>
          <p:nvPr/>
        </p:nvSpPr>
        <p:spPr>
          <a:xfrm>
            <a:off x="7064988" y="3567299"/>
            <a:ext cx="2284800" cy="158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700">
                <a:latin typeface="Ubuntu"/>
                <a:ea typeface="Ubuntu"/>
                <a:cs typeface="Ubuntu"/>
                <a:sym typeface="Ubuntu"/>
              </a:rPr>
              <a:t>Jono Spiro</a:t>
            </a:r>
            <a:endParaRPr b="1" sz="1700">
              <a:latin typeface="Ubuntu"/>
              <a:ea typeface="Ubuntu"/>
              <a:cs typeface="Ubuntu"/>
              <a:sym typeface="Ubuntu"/>
            </a:endParaRPr>
          </a:p>
          <a:p>
            <a:pPr indent="0" lvl="0" marL="0" rtl="0" algn="ctr">
              <a:spcBef>
                <a:spcPts val="0"/>
              </a:spcBef>
              <a:spcAft>
                <a:spcPts val="0"/>
              </a:spcAft>
              <a:buNone/>
            </a:pPr>
            <a:r>
              <a:t/>
            </a:r>
            <a:endParaRPr sz="1700">
              <a:latin typeface="Ubuntu"/>
              <a:ea typeface="Ubuntu"/>
              <a:cs typeface="Ubuntu"/>
              <a:sym typeface="Ubuntu"/>
            </a:endParaRPr>
          </a:p>
          <a:p>
            <a:pPr indent="0" lvl="0" marL="0" rtl="0" algn="ctr">
              <a:spcBef>
                <a:spcPts val="0"/>
              </a:spcBef>
              <a:spcAft>
                <a:spcPts val="0"/>
              </a:spcAft>
              <a:buNone/>
            </a:pPr>
            <a:r>
              <a:rPr lang="en-US" sz="1500">
                <a:solidFill>
                  <a:srgbClr val="202020"/>
                </a:solidFill>
                <a:latin typeface="Ubuntu"/>
                <a:ea typeface="Ubuntu"/>
                <a:cs typeface="Ubuntu"/>
                <a:sym typeface="Ubuntu"/>
              </a:rPr>
              <a:t>Ops Team</a:t>
            </a:r>
            <a:endParaRPr sz="1500">
              <a:solidFill>
                <a:srgbClr val="202020"/>
              </a:solidFill>
              <a:latin typeface="Ubuntu"/>
              <a:ea typeface="Ubuntu"/>
              <a:cs typeface="Ubuntu"/>
              <a:sym typeface="Ubuntu"/>
            </a:endParaRPr>
          </a:p>
          <a:p>
            <a:pPr indent="0" lvl="0" marL="0" rtl="0" algn="ctr">
              <a:spcBef>
                <a:spcPts val="0"/>
              </a:spcBef>
              <a:spcAft>
                <a:spcPts val="0"/>
              </a:spcAft>
              <a:buNone/>
            </a:pPr>
            <a:r>
              <a:rPr lang="en-US" sz="1500">
                <a:solidFill>
                  <a:srgbClr val="202020"/>
                </a:solidFill>
                <a:latin typeface="Ubuntu"/>
                <a:ea typeface="Ubuntu"/>
                <a:cs typeface="Ubuntu"/>
                <a:sym typeface="Ubuntu"/>
              </a:rPr>
              <a:t>OpenGov</a:t>
            </a:r>
            <a:endParaRPr sz="1700">
              <a:latin typeface="Ubuntu"/>
              <a:ea typeface="Ubuntu"/>
              <a:cs typeface="Ubuntu"/>
              <a:sym typeface="Ubuntu"/>
            </a:endParaRPr>
          </a:p>
        </p:txBody>
      </p:sp>
      <p:pic>
        <p:nvPicPr>
          <p:cNvPr id="111" name="Google Shape;111;p20"/>
          <p:cNvPicPr preferRelativeResize="0"/>
          <p:nvPr/>
        </p:nvPicPr>
        <p:blipFill>
          <a:blip r:embed="rId6">
            <a:alphaModFix/>
          </a:blip>
          <a:stretch>
            <a:fillRect/>
          </a:stretch>
        </p:blipFill>
        <p:spPr>
          <a:xfrm>
            <a:off x="7221825" y="1371324"/>
            <a:ext cx="2127974" cy="2136851"/>
          </a:xfrm>
          <a:prstGeom prst="rect">
            <a:avLst/>
          </a:prstGeom>
          <a:noFill/>
          <a:ln>
            <a:noFill/>
          </a:ln>
        </p:spPr>
      </p:pic>
      <p:pic>
        <p:nvPicPr>
          <p:cNvPr id="112" name="Google Shape;112;p20"/>
          <p:cNvPicPr preferRelativeResize="0"/>
          <p:nvPr/>
        </p:nvPicPr>
        <p:blipFill>
          <a:blip r:embed="rId7">
            <a:alphaModFix/>
          </a:blip>
          <a:stretch>
            <a:fillRect/>
          </a:stretch>
        </p:blipFill>
        <p:spPr>
          <a:xfrm>
            <a:off x="9001799" y="134000"/>
            <a:ext cx="3065826" cy="7509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21" name="Shape 521"/>
        <p:cNvGrpSpPr/>
        <p:nvPr/>
      </p:nvGrpSpPr>
      <p:grpSpPr>
        <a:xfrm>
          <a:off x="0" y="0"/>
          <a:ext cx="0" cy="0"/>
          <a:chOff x="0" y="0"/>
          <a:chExt cx="0" cy="0"/>
        </a:xfrm>
      </p:grpSpPr>
      <p:sp>
        <p:nvSpPr>
          <p:cNvPr id="522" name="Google Shape;522;p38"/>
          <p:cNvSpPr txBox="1"/>
          <p:nvPr>
            <p:ph idx="4294967295" type="title"/>
          </p:nvPr>
        </p:nvSpPr>
        <p:spPr>
          <a:xfrm>
            <a:off x="765150" y="2626099"/>
            <a:ext cx="10661700" cy="12234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3200"/>
              <a:buFont typeface="Arial"/>
              <a:buNone/>
            </a:pPr>
            <a:r>
              <a:rPr lang="en-US" sz="5900">
                <a:solidFill>
                  <a:srgbClr val="FFFFFF"/>
                </a:solidFill>
                <a:latin typeface="Raleway Thin"/>
                <a:ea typeface="Raleway Thin"/>
                <a:cs typeface="Raleway Thin"/>
                <a:sym typeface="Raleway Thin"/>
              </a:rPr>
              <a:t>Numbers</a:t>
            </a:r>
            <a:endParaRPr i="0" sz="5900" u="none" cap="none" strike="noStrike">
              <a:solidFill>
                <a:srgbClr val="FFFFFF"/>
              </a:solidFill>
              <a:latin typeface="Raleway Thin"/>
              <a:ea typeface="Raleway Thin"/>
              <a:cs typeface="Raleway Thin"/>
              <a:sym typeface="Raleway Thin"/>
            </a:endParaRPr>
          </a:p>
        </p:txBody>
      </p:sp>
      <p:pic>
        <p:nvPicPr>
          <p:cNvPr id="523" name="Google Shape;523;p38"/>
          <p:cNvPicPr preferRelativeResize="0"/>
          <p:nvPr/>
        </p:nvPicPr>
        <p:blipFill>
          <a:blip r:embed="rId3">
            <a:alphaModFix/>
          </a:blip>
          <a:stretch>
            <a:fillRect/>
          </a:stretch>
        </p:blipFill>
        <p:spPr>
          <a:xfrm>
            <a:off x="9067300" y="248525"/>
            <a:ext cx="2752927" cy="3875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27" name="Shape 527"/>
        <p:cNvGrpSpPr/>
        <p:nvPr/>
      </p:nvGrpSpPr>
      <p:grpSpPr>
        <a:xfrm>
          <a:off x="0" y="0"/>
          <a:ext cx="0" cy="0"/>
          <a:chOff x="0" y="0"/>
          <a:chExt cx="0" cy="0"/>
        </a:xfrm>
      </p:grpSpPr>
      <p:pic>
        <p:nvPicPr>
          <p:cNvPr id="528" name="Google Shape;528;p39"/>
          <p:cNvPicPr preferRelativeResize="0"/>
          <p:nvPr/>
        </p:nvPicPr>
        <p:blipFill rotWithShape="1">
          <a:blip r:embed="rId3">
            <a:alphaModFix/>
          </a:blip>
          <a:srcRect b="0" l="0" r="0" t="0"/>
          <a:stretch/>
        </p:blipFill>
        <p:spPr>
          <a:xfrm>
            <a:off x="10197924" y="6438554"/>
            <a:ext cx="1384492" cy="303860"/>
          </a:xfrm>
          <a:prstGeom prst="rect">
            <a:avLst/>
          </a:prstGeom>
          <a:noFill/>
          <a:ln>
            <a:noFill/>
          </a:ln>
        </p:spPr>
      </p:pic>
      <p:pic>
        <p:nvPicPr>
          <p:cNvPr id="529" name="Google Shape;529;p39"/>
          <p:cNvPicPr preferRelativeResize="0"/>
          <p:nvPr/>
        </p:nvPicPr>
        <p:blipFill>
          <a:blip r:embed="rId4">
            <a:alphaModFix/>
          </a:blip>
          <a:stretch>
            <a:fillRect/>
          </a:stretch>
        </p:blipFill>
        <p:spPr>
          <a:xfrm>
            <a:off x="7908374" y="6376939"/>
            <a:ext cx="2133652" cy="427074"/>
          </a:xfrm>
          <a:prstGeom prst="rect">
            <a:avLst/>
          </a:prstGeom>
          <a:noFill/>
          <a:ln>
            <a:noFill/>
          </a:ln>
        </p:spPr>
      </p:pic>
      <p:sp>
        <p:nvSpPr>
          <p:cNvPr id="530" name="Google Shape;530;p39"/>
          <p:cNvSpPr txBox="1"/>
          <p:nvPr/>
        </p:nvSpPr>
        <p:spPr>
          <a:xfrm>
            <a:off x="1006700" y="1790225"/>
            <a:ext cx="10781100" cy="816600"/>
          </a:xfrm>
          <a:prstGeom prst="rect">
            <a:avLst/>
          </a:prstGeom>
          <a:noFill/>
          <a:ln>
            <a:noFill/>
          </a:ln>
        </p:spPr>
        <p:txBody>
          <a:bodyPr anchorCtr="0" anchor="t" bIns="121900" lIns="121900" spcFirstLastPara="1" rIns="121900" wrap="square" tIns="121900">
            <a:noAutofit/>
          </a:bodyPr>
          <a:lstStyle/>
          <a:p>
            <a:pPr indent="-425450" lvl="0" marL="609600" rtl="0" algn="l">
              <a:lnSpc>
                <a:spcPct val="114000"/>
              </a:lnSpc>
              <a:spcBef>
                <a:spcPts val="0"/>
              </a:spcBef>
              <a:spcAft>
                <a:spcPts val="1100"/>
              </a:spcAft>
              <a:buClr>
                <a:srgbClr val="A5A5A5"/>
              </a:buClr>
              <a:buSzPts val="1900"/>
              <a:buFont typeface="Ubuntu"/>
              <a:buChar char="●"/>
            </a:pPr>
            <a:r>
              <a:rPr lang="en-US" sz="1900">
                <a:solidFill>
                  <a:srgbClr val="222222"/>
                </a:solidFill>
                <a:latin typeface="Ubuntu"/>
                <a:ea typeface="Ubuntu"/>
                <a:cs typeface="Ubuntu"/>
                <a:sym typeface="Ubuntu"/>
              </a:rPr>
              <a:t>In 2020, engineers started an average of</a:t>
            </a:r>
            <a:br>
              <a:rPr lang="en-US" sz="1900">
                <a:solidFill>
                  <a:srgbClr val="222222"/>
                </a:solidFill>
                <a:latin typeface="Ubuntu"/>
                <a:ea typeface="Ubuntu"/>
                <a:cs typeface="Ubuntu"/>
                <a:sym typeface="Ubuntu"/>
              </a:rPr>
            </a:br>
            <a:r>
              <a:rPr i="1" lang="en-US" sz="1900">
                <a:solidFill>
                  <a:srgbClr val="222222"/>
                </a:solidFill>
                <a:latin typeface="Ubuntu"/>
                <a:ea typeface="Ubuntu"/>
                <a:cs typeface="Ubuntu"/>
                <a:sym typeface="Ubuntu"/>
              </a:rPr>
              <a:t>four</a:t>
            </a:r>
            <a:r>
              <a:rPr lang="en-US" sz="1900">
                <a:solidFill>
                  <a:srgbClr val="222222"/>
                </a:solidFill>
                <a:latin typeface="Ubuntu"/>
                <a:ea typeface="Ubuntu"/>
                <a:cs typeface="Ubuntu"/>
                <a:sym typeface="Ubuntu"/>
              </a:rPr>
              <a:t> </a:t>
            </a:r>
            <a:r>
              <a:rPr lang="en-US" sz="1900">
                <a:solidFill>
                  <a:srgbClr val="222222"/>
                </a:solidFill>
                <a:latin typeface="Ubuntu"/>
                <a:ea typeface="Ubuntu"/>
                <a:cs typeface="Ubuntu"/>
                <a:sym typeface="Ubuntu"/>
              </a:rPr>
              <a:t>legacy </a:t>
            </a:r>
            <a:r>
              <a:rPr lang="en-US" sz="1900">
                <a:solidFill>
                  <a:srgbClr val="222222"/>
                </a:solidFill>
                <a:latin typeface="Ubuntu"/>
                <a:ea typeface="Ubuntu"/>
                <a:cs typeface="Ubuntu"/>
                <a:sym typeface="Ubuntu"/>
              </a:rPr>
              <a:t>Chef environments per month.</a:t>
            </a:r>
            <a:br>
              <a:rPr lang="en-US" sz="1600">
                <a:solidFill>
                  <a:srgbClr val="222222"/>
                </a:solidFill>
                <a:latin typeface="Ubuntu"/>
                <a:ea typeface="Ubuntu"/>
                <a:cs typeface="Ubuntu"/>
                <a:sym typeface="Ubuntu"/>
              </a:rPr>
            </a:br>
            <a:endParaRPr sz="1600">
              <a:solidFill>
                <a:srgbClr val="222222"/>
              </a:solidFill>
              <a:latin typeface="Ubuntu"/>
              <a:ea typeface="Ubuntu"/>
              <a:cs typeface="Ubuntu"/>
              <a:sym typeface="Ubuntu"/>
            </a:endParaRPr>
          </a:p>
        </p:txBody>
      </p:sp>
      <p:cxnSp>
        <p:nvCxnSpPr>
          <p:cNvPr id="531" name="Google Shape;531;p39"/>
          <p:cNvCxnSpPr/>
          <p:nvPr/>
        </p:nvCxnSpPr>
        <p:spPr>
          <a:xfrm>
            <a:off x="1358900" y="2070100"/>
            <a:ext cx="0" cy="1177500"/>
          </a:xfrm>
          <a:prstGeom prst="straightConnector1">
            <a:avLst/>
          </a:prstGeom>
          <a:noFill/>
          <a:ln cap="flat" cmpd="sng" w="9525">
            <a:solidFill>
              <a:srgbClr val="A5A5A5"/>
            </a:solidFill>
            <a:prstDash val="solid"/>
            <a:round/>
            <a:headEnd len="med" w="med" type="none"/>
            <a:tailEnd len="med" w="med" type="none"/>
          </a:ln>
        </p:spPr>
      </p:cxnSp>
      <p:cxnSp>
        <p:nvCxnSpPr>
          <p:cNvPr id="532" name="Google Shape;532;p39"/>
          <p:cNvCxnSpPr/>
          <p:nvPr/>
        </p:nvCxnSpPr>
        <p:spPr>
          <a:xfrm>
            <a:off x="1358900" y="3250000"/>
            <a:ext cx="0" cy="1017300"/>
          </a:xfrm>
          <a:prstGeom prst="straightConnector1">
            <a:avLst/>
          </a:prstGeom>
          <a:noFill/>
          <a:ln cap="flat" cmpd="sng" w="9525">
            <a:solidFill>
              <a:srgbClr val="A5A5A5"/>
            </a:solidFill>
            <a:prstDash val="solid"/>
            <a:round/>
            <a:headEnd len="med" w="med" type="none"/>
            <a:tailEnd len="med" w="med" type="none"/>
          </a:ln>
        </p:spPr>
      </p:cxnSp>
      <p:sp>
        <p:nvSpPr>
          <p:cNvPr id="533" name="Google Shape;533;p39"/>
          <p:cNvSpPr txBox="1"/>
          <p:nvPr/>
        </p:nvSpPr>
        <p:spPr>
          <a:xfrm>
            <a:off x="1006700" y="2933225"/>
            <a:ext cx="10972800" cy="816600"/>
          </a:xfrm>
          <a:prstGeom prst="rect">
            <a:avLst/>
          </a:prstGeom>
          <a:noFill/>
          <a:ln>
            <a:noFill/>
          </a:ln>
        </p:spPr>
        <p:txBody>
          <a:bodyPr anchorCtr="0" anchor="t" bIns="121900" lIns="121900" spcFirstLastPara="1" rIns="121900" wrap="square" tIns="121900">
            <a:noAutofit/>
          </a:bodyPr>
          <a:lstStyle/>
          <a:p>
            <a:pPr indent="-425450" lvl="0" marL="609600" rtl="0" algn="l">
              <a:lnSpc>
                <a:spcPct val="114000"/>
              </a:lnSpc>
              <a:spcBef>
                <a:spcPts val="0"/>
              </a:spcBef>
              <a:spcAft>
                <a:spcPts val="1100"/>
              </a:spcAft>
              <a:buClr>
                <a:srgbClr val="A5A5A5"/>
              </a:buClr>
              <a:buSzPts val="1900"/>
              <a:buFont typeface="Ubuntu"/>
              <a:buChar char="●"/>
            </a:pPr>
            <a:r>
              <a:rPr lang="en-US" sz="1900">
                <a:solidFill>
                  <a:srgbClr val="222222"/>
                </a:solidFill>
                <a:latin typeface="Ubuntu"/>
                <a:ea typeface="Ubuntu"/>
                <a:cs typeface="Ubuntu"/>
                <a:sym typeface="Ubuntu"/>
              </a:rPr>
              <a:t>These</a:t>
            </a:r>
            <a:r>
              <a:rPr lang="en-US" sz="1900">
                <a:solidFill>
                  <a:srgbClr val="222222"/>
                </a:solidFill>
                <a:latin typeface="Ubuntu"/>
                <a:ea typeface="Ubuntu"/>
                <a:cs typeface="Ubuntu"/>
                <a:sym typeface="Ubuntu"/>
              </a:rPr>
              <a:t> were limited, unreliable, took hours to start,</a:t>
            </a:r>
            <a:br>
              <a:rPr lang="en-US" sz="1900">
                <a:solidFill>
                  <a:srgbClr val="222222"/>
                </a:solidFill>
                <a:latin typeface="Ubuntu"/>
                <a:ea typeface="Ubuntu"/>
                <a:cs typeface="Ubuntu"/>
                <a:sym typeface="Ubuntu"/>
              </a:rPr>
            </a:br>
            <a:r>
              <a:rPr lang="en-US" sz="1900">
                <a:solidFill>
                  <a:srgbClr val="222222"/>
                </a:solidFill>
                <a:latin typeface="Ubuntu"/>
                <a:ea typeface="Ubuntu"/>
                <a:cs typeface="Ubuntu"/>
                <a:sym typeface="Ubuntu"/>
              </a:rPr>
              <a:t>and were not representative of production.</a:t>
            </a:r>
            <a:br>
              <a:rPr lang="en-US" sz="1600">
                <a:solidFill>
                  <a:srgbClr val="222222"/>
                </a:solidFill>
                <a:latin typeface="Ubuntu"/>
                <a:ea typeface="Ubuntu"/>
                <a:cs typeface="Ubuntu"/>
                <a:sym typeface="Ubuntu"/>
              </a:rPr>
            </a:br>
            <a:endParaRPr sz="1600">
              <a:solidFill>
                <a:srgbClr val="222222"/>
              </a:solidFill>
              <a:latin typeface="Ubuntu"/>
              <a:ea typeface="Ubuntu"/>
              <a:cs typeface="Ubuntu"/>
              <a:sym typeface="Ubuntu"/>
            </a:endParaRPr>
          </a:p>
        </p:txBody>
      </p:sp>
      <p:sp>
        <p:nvSpPr>
          <p:cNvPr id="534" name="Google Shape;534;p39"/>
          <p:cNvSpPr txBox="1"/>
          <p:nvPr/>
        </p:nvSpPr>
        <p:spPr>
          <a:xfrm>
            <a:off x="1006700" y="4000025"/>
            <a:ext cx="10185300" cy="816600"/>
          </a:xfrm>
          <a:prstGeom prst="rect">
            <a:avLst/>
          </a:prstGeom>
          <a:noFill/>
          <a:ln>
            <a:noFill/>
          </a:ln>
        </p:spPr>
        <p:txBody>
          <a:bodyPr anchorCtr="0" anchor="t" bIns="121900" lIns="121900" spcFirstLastPara="1" rIns="121900" wrap="square" tIns="121900">
            <a:noAutofit/>
          </a:bodyPr>
          <a:lstStyle/>
          <a:p>
            <a:pPr indent="-425450" lvl="0" marL="609600" rtl="0" algn="l">
              <a:lnSpc>
                <a:spcPct val="114000"/>
              </a:lnSpc>
              <a:spcBef>
                <a:spcPts val="0"/>
              </a:spcBef>
              <a:spcAft>
                <a:spcPts val="1100"/>
              </a:spcAft>
              <a:buClr>
                <a:srgbClr val="A5A5A5"/>
              </a:buClr>
              <a:buSzPts val="1900"/>
              <a:buFont typeface="Ubuntu"/>
              <a:buChar char="●"/>
            </a:pPr>
            <a:r>
              <a:rPr lang="en-US" sz="1900">
                <a:solidFill>
                  <a:srgbClr val="222222"/>
                </a:solidFill>
                <a:latin typeface="Ubuntu"/>
                <a:ea typeface="Ubuntu"/>
                <a:cs typeface="Ubuntu"/>
                <a:sym typeface="Ubuntu"/>
              </a:rPr>
              <a:t>Legacy environments cost $150/day/env,</a:t>
            </a:r>
            <a:br>
              <a:rPr lang="en-US" sz="1900">
                <a:solidFill>
                  <a:srgbClr val="222222"/>
                </a:solidFill>
                <a:latin typeface="Ubuntu"/>
                <a:ea typeface="Ubuntu"/>
                <a:cs typeface="Ubuntu"/>
                <a:sym typeface="Ubuntu"/>
              </a:rPr>
            </a:br>
            <a:r>
              <a:rPr lang="en-US" sz="1900">
                <a:solidFill>
                  <a:srgbClr val="222222"/>
                </a:solidFill>
                <a:latin typeface="Ubuntu"/>
                <a:ea typeface="Ubuntu"/>
                <a:cs typeface="Ubuntu"/>
                <a:sym typeface="Ubuntu"/>
              </a:rPr>
              <a:t>and </a:t>
            </a:r>
            <a:r>
              <a:rPr i="1" lang="en-US" sz="1900">
                <a:solidFill>
                  <a:srgbClr val="222222"/>
                </a:solidFill>
                <a:latin typeface="Ubuntu"/>
                <a:ea typeface="Ubuntu"/>
                <a:cs typeface="Ubuntu"/>
                <a:sym typeface="Ubuntu"/>
              </a:rPr>
              <a:t>thousands</a:t>
            </a:r>
            <a:r>
              <a:rPr lang="en-US" sz="1900">
                <a:solidFill>
                  <a:srgbClr val="222222"/>
                </a:solidFill>
                <a:latin typeface="Ubuntu"/>
                <a:ea typeface="Ubuntu"/>
                <a:cs typeface="Ubuntu"/>
                <a:sym typeface="Ubuntu"/>
              </a:rPr>
              <a:t> per month in fixed costs.</a:t>
            </a:r>
            <a:endParaRPr sz="1900">
              <a:solidFill>
                <a:srgbClr val="222222"/>
              </a:solidFill>
              <a:latin typeface="Ubuntu"/>
              <a:ea typeface="Ubuntu"/>
              <a:cs typeface="Ubuntu"/>
              <a:sym typeface="Ubuntu"/>
            </a:endParaRPr>
          </a:p>
        </p:txBody>
      </p:sp>
      <p:sp>
        <p:nvSpPr>
          <p:cNvPr id="535" name="Google Shape;535;p39"/>
          <p:cNvSpPr txBox="1"/>
          <p:nvPr>
            <p:ph idx="4294967295" type="title"/>
          </p:nvPr>
        </p:nvSpPr>
        <p:spPr>
          <a:xfrm>
            <a:off x="765150" y="482927"/>
            <a:ext cx="10661700" cy="7509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3200"/>
              <a:buFont typeface="Arial"/>
              <a:buNone/>
            </a:pPr>
            <a:r>
              <a:rPr b="1" lang="en-US" sz="4400">
                <a:solidFill>
                  <a:srgbClr val="000000"/>
                </a:solidFill>
                <a:latin typeface="Ubuntu"/>
                <a:ea typeface="Ubuntu"/>
                <a:cs typeface="Ubuntu"/>
                <a:sym typeface="Ubuntu"/>
              </a:rPr>
              <a:t>Numbers</a:t>
            </a:r>
            <a:endParaRPr b="1" i="0" sz="4400" u="none" cap="none" strike="noStrike">
              <a:solidFill>
                <a:srgbClr val="000000"/>
              </a:solidFill>
              <a:latin typeface="Ubuntu"/>
              <a:ea typeface="Ubuntu"/>
              <a:cs typeface="Ubuntu"/>
              <a:sym typeface="Ubuntu"/>
            </a:endParaRPr>
          </a:p>
        </p:txBody>
      </p:sp>
      <p:sp>
        <p:nvSpPr>
          <p:cNvPr id="536" name="Google Shape;536;p39"/>
          <p:cNvSpPr txBox="1"/>
          <p:nvPr>
            <p:ph idx="4294967295" type="title"/>
          </p:nvPr>
        </p:nvSpPr>
        <p:spPr>
          <a:xfrm>
            <a:off x="766961" y="1033577"/>
            <a:ext cx="10661700" cy="7509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3200"/>
              <a:buFont typeface="Arial"/>
              <a:buNone/>
            </a:pPr>
            <a:r>
              <a:rPr b="1" lang="en-US" sz="2700">
                <a:solidFill>
                  <a:srgbClr val="888888"/>
                </a:solidFill>
              </a:rPr>
              <a:t>(</a:t>
            </a:r>
            <a:r>
              <a:rPr b="1" lang="en-US" sz="2700">
                <a:solidFill>
                  <a:srgbClr val="888888"/>
                </a:solidFill>
              </a:rPr>
              <a:t>&gt;</a:t>
            </a:r>
            <a:r>
              <a:rPr b="1" lang="en-US" sz="2700">
                <a:solidFill>
                  <a:srgbClr val="888888"/>
                </a:solidFill>
              </a:rPr>
              <a:t>_</a:t>
            </a:r>
            <a:r>
              <a:rPr b="1" lang="en-US" sz="2700">
                <a:solidFill>
                  <a:srgbClr val="888888"/>
                </a:solidFill>
              </a:rPr>
              <a:t>&lt;</a:t>
            </a:r>
            <a:r>
              <a:rPr b="1" lang="en-US" sz="2700">
                <a:solidFill>
                  <a:srgbClr val="888888"/>
                </a:solidFill>
              </a:rPr>
              <a:t>)</a:t>
            </a:r>
            <a:endParaRPr b="1" i="0" sz="2700" u="none" cap="none" strike="noStrike">
              <a:solidFill>
                <a:srgbClr val="888888"/>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30"/>
                                        </p:tgtEl>
                                        <p:attrNameLst>
                                          <p:attrName>style.visibility</p:attrName>
                                        </p:attrNameLst>
                                      </p:cBhvr>
                                      <p:to>
                                        <p:strVal val="visible"/>
                                      </p:to>
                                    </p:set>
                                    <p:animEffect filter="fade" transition="in">
                                      <p:cBhvr>
                                        <p:cTn dur="1000"/>
                                        <p:tgtEl>
                                          <p:spTgt spid="5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1"/>
                                        </p:tgtEl>
                                        <p:attrNameLst>
                                          <p:attrName>style.visibility</p:attrName>
                                        </p:attrNameLst>
                                      </p:cBhvr>
                                      <p:to>
                                        <p:strVal val="visible"/>
                                      </p:to>
                                    </p:set>
                                    <p:animEffect filter="fade" transition="in">
                                      <p:cBhvr>
                                        <p:cTn dur="1000"/>
                                        <p:tgtEl>
                                          <p:spTgt spid="531"/>
                                        </p:tgtEl>
                                      </p:cBhvr>
                                    </p:animEffect>
                                  </p:childTnLst>
                                </p:cTn>
                              </p:par>
                              <p:par>
                                <p:cTn fill="hold" nodeType="withEffect" presetClass="entr" presetID="10" presetSubtype="0">
                                  <p:stCondLst>
                                    <p:cond delay="0"/>
                                  </p:stCondLst>
                                  <p:childTnLst>
                                    <p:set>
                                      <p:cBhvr>
                                        <p:cTn dur="1" fill="hold">
                                          <p:stCondLst>
                                            <p:cond delay="0"/>
                                          </p:stCondLst>
                                        </p:cTn>
                                        <p:tgtEl>
                                          <p:spTgt spid="533"/>
                                        </p:tgtEl>
                                        <p:attrNameLst>
                                          <p:attrName>style.visibility</p:attrName>
                                        </p:attrNameLst>
                                      </p:cBhvr>
                                      <p:to>
                                        <p:strVal val="visible"/>
                                      </p:to>
                                    </p:set>
                                    <p:animEffect filter="fade" transition="in">
                                      <p:cBhvr>
                                        <p:cTn dur="1000"/>
                                        <p:tgtEl>
                                          <p:spTgt spid="5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2"/>
                                        </p:tgtEl>
                                        <p:attrNameLst>
                                          <p:attrName>style.visibility</p:attrName>
                                        </p:attrNameLst>
                                      </p:cBhvr>
                                      <p:to>
                                        <p:strVal val="visible"/>
                                      </p:to>
                                    </p:set>
                                    <p:animEffect filter="fade" transition="in">
                                      <p:cBhvr>
                                        <p:cTn dur="1000"/>
                                        <p:tgtEl>
                                          <p:spTgt spid="532"/>
                                        </p:tgtEl>
                                      </p:cBhvr>
                                    </p:animEffect>
                                  </p:childTnLst>
                                </p:cTn>
                              </p:par>
                              <p:par>
                                <p:cTn fill="hold" nodeType="withEffect" presetClass="entr" presetID="10" presetSubtype="0">
                                  <p:stCondLst>
                                    <p:cond delay="0"/>
                                  </p:stCondLst>
                                  <p:childTnLst>
                                    <p:set>
                                      <p:cBhvr>
                                        <p:cTn dur="1" fill="hold">
                                          <p:stCondLst>
                                            <p:cond delay="0"/>
                                          </p:stCondLst>
                                        </p:cTn>
                                        <p:tgtEl>
                                          <p:spTgt spid="534"/>
                                        </p:tgtEl>
                                        <p:attrNameLst>
                                          <p:attrName>style.visibility</p:attrName>
                                        </p:attrNameLst>
                                      </p:cBhvr>
                                      <p:to>
                                        <p:strVal val="visible"/>
                                      </p:to>
                                    </p:set>
                                    <p:animEffect filter="fade" transition="in">
                                      <p:cBhvr>
                                        <p:cTn dur="1000"/>
                                        <p:tgtEl>
                                          <p:spTgt spid="5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40" name="Shape 540"/>
        <p:cNvGrpSpPr/>
        <p:nvPr/>
      </p:nvGrpSpPr>
      <p:grpSpPr>
        <a:xfrm>
          <a:off x="0" y="0"/>
          <a:ext cx="0" cy="0"/>
          <a:chOff x="0" y="0"/>
          <a:chExt cx="0" cy="0"/>
        </a:xfrm>
      </p:grpSpPr>
      <p:pic>
        <p:nvPicPr>
          <p:cNvPr id="541" name="Google Shape;541;p40"/>
          <p:cNvPicPr preferRelativeResize="0"/>
          <p:nvPr/>
        </p:nvPicPr>
        <p:blipFill rotWithShape="1">
          <a:blip r:embed="rId3">
            <a:alphaModFix/>
          </a:blip>
          <a:srcRect b="0" l="0" r="0" t="0"/>
          <a:stretch/>
        </p:blipFill>
        <p:spPr>
          <a:xfrm>
            <a:off x="10197924" y="6438554"/>
            <a:ext cx="1384492" cy="303860"/>
          </a:xfrm>
          <a:prstGeom prst="rect">
            <a:avLst/>
          </a:prstGeom>
          <a:noFill/>
          <a:ln>
            <a:noFill/>
          </a:ln>
        </p:spPr>
      </p:pic>
      <p:pic>
        <p:nvPicPr>
          <p:cNvPr id="542" name="Google Shape;542;p40"/>
          <p:cNvPicPr preferRelativeResize="0"/>
          <p:nvPr/>
        </p:nvPicPr>
        <p:blipFill>
          <a:blip r:embed="rId4">
            <a:alphaModFix/>
          </a:blip>
          <a:stretch>
            <a:fillRect/>
          </a:stretch>
        </p:blipFill>
        <p:spPr>
          <a:xfrm>
            <a:off x="7908374" y="6376939"/>
            <a:ext cx="2133652" cy="427074"/>
          </a:xfrm>
          <a:prstGeom prst="rect">
            <a:avLst/>
          </a:prstGeom>
          <a:noFill/>
          <a:ln>
            <a:noFill/>
          </a:ln>
        </p:spPr>
      </p:pic>
      <p:sp>
        <p:nvSpPr>
          <p:cNvPr id="543" name="Google Shape;543;p40"/>
          <p:cNvSpPr txBox="1"/>
          <p:nvPr/>
        </p:nvSpPr>
        <p:spPr>
          <a:xfrm>
            <a:off x="1006700" y="1790225"/>
            <a:ext cx="10781100" cy="816600"/>
          </a:xfrm>
          <a:prstGeom prst="rect">
            <a:avLst/>
          </a:prstGeom>
          <a:noFill/>
          <a:ln>
            <a:noFill/>
          </a:ln>
        </p:spPr>
        <p:txBody>
          <a:bodyPr anchorCtr="0" anchor="t" bIns="121900" lIns="121900" spcFirstLastPara="1" rIns="121900" wrap="square" tIns="121900">
            <a:noAutofit/>
          </a:bodyPr>
          <a:lstStyle/>
          <a:p>
            <a:pPr indent="-425450" lvl="0" marL="609600" rtl="0" algn="l">
              <a:lnSpc>
                <a:spcPct val="114000"/>
              </a:lnSpc>
              <a:spcBef>
                <a:spcPts val="0"/>
              </a:spcBef>
              <a:spcAft>
                <a:spcPts val="1100"/>
              </a:spcAft>
              <a:buClr>
                <a:srgbClr val="A5A5A5"/>
              </a:buClr>
              <a:buSzPts val="1900"/>
              <a:buFont typeface="Ubuntu"/>
              <a:buChar char="●"/>
            </a:pPr>
            <a:r>
              <a:rPr lang="en-US" sz="1900">
                <a:solidFill>
                  <a:srgbClr val="222222"/>
                </a:solidFill>
                <a:latin typeface="Ubuntu"/>
                <a:ea typeface="Ubuntu"/>
                <a:cs typeface="Ubuntu"/>
                <a:sym typeface="Ubuntu"/>
              </a:rPr>
              <a:t>10x usage: </a:t>
            </a:r>
            <a:r>
              <a:rPr lang="en-US" sz="1900">
                <a:solidFill>
                  <a:srgbClr val="222222"/>
                </a:solidFill>
                <a:latin typeface="Ubuntu"/>
                <a:ea typeface="Ubuntu"/>
                <a:cs typeface="Ubuntu"/>
                <a:sym typeface="Ubuntu"/>
              </a:rPr>
              <a:t>Engineers started </a:t>
            </a:r>
            <a:r>
              <a:rPr i="1" lang="en-US" sz="1900">
                <a:solidFill>
                  <a:srgbClr val="222222"/>
                </a:solidFill>
                <a:latin typeface="Ubuntu"/>
                <a:ea typeface="Ubuntu"/>
                <a:cs typeface="Ubuntu"/>
                <a:sym typeface="Ubuntu"/>
              </a:rPr>
              <a:t>50</a:t>
            </a:r>
            <a:r>
              <a:rPr lang="en-US" sz="1900">
                <a:solidFill>
                  <a:srgbClr val="222222"/>
                </a:solidFill>
                <a:latin typeface="Ubuntu"/>
                <a:ea typeface="Ubuntu"/>
                <a:cs typeface="Ubuntu"/>
                <a:sym typeface="Ubuntu"/>
              </a:rPr>
              <a:t> environments</a:t>
            </a:r>
            <a:br>
              <a:rPr lang="en-US" sz="1900">
                <a:solidFill>
                  <a:srgbClr val="222222"/>
                </a:solidFill>
                <a:latin typeface="Ubuntu"/>
                <a:ea typeface="Ubuntu"/>
                <a:cs typeface="Ubuntu"/>
                <a:sym typeface="Ubuntu"/>
              </a:rPr>
            </a:br>
            <a:r>
              <a:rPr lang="en-US" sz="1900">
                <a:solidFill>
                  <a:srgbClr val="222222"/>
                </a:solidFill>
                <a:latin typeface="Ubuntu"/>
                <a:ea typeface="Ubuntu"/>
                <a:cs typeface="Ubuntu"/>
                <a:sym typeface="Ubuntu"/>
              </a:rPr>
              <a:t>with ephemeral.run in the first month.</a:t>
            </a:r>
            <a:endParaRPr sz="1900">
              <a:solidFill>
                <a:srgbClr val="222222"/>
              </a:solidFill>
              <a:latin typeface="Ubuntu"/>
              <a:ea typeface="Ubuntu"/>
              <a:cs typeface="Ubuntu"/>
              <a:sym typeface="Ubuntu"/>
            </a:endParaRPr>
          </a:p>
        </p:txBody>
      </p:sp>
      <p:cxnSp>
        <p:nvCxnSpPr>
          <p:cNvPr id="544" name="Google Shape;544;p40"/>
          <p:cNvCxnSpPr/>
          <p:nvPr/>
        </p:nvCxnSpPr>
        <p:spPr>
          <a:xfrm>
            <a:off x="1358900" y="2070100"/>
            <a:ext cx="0" cy="1177500"/>
          </a:xfrm>
          <a:prstGeom prst="straightConnector1">
            <a:avLst/>
          </a:prstGeom>
          <a:noFill/>
          <a:ln cap="flat" cmpd="sng" w="9525">
            <a:solidFill>
              <a:srgbClr val="A5A5A5"/>
            </a:solidFill>
            <a:prstDash val="solid"/>
            <a:round/>
            <a:headEnd len="med" w="med" type="none"/>
            <a:tailEnd len="med" w="med" type="none"/>
          </a:ln>
        </p:spPr>
      </p:cxnSp>
      <p:cxnSp>
        <p:nvCxnSpPr>
          <p:cNvPr id="545" name="Google Shape;545;p40"/>
          <p:cNvCxnSpPr/>
          <p:nvPr/>
        </p:nvCxnSpPr>
        <p:spPr>
          <a:xfrm>
            <a:off x="1358900" y="3250000"/>
            <a:ext cx="0" cy="1017300"/>
          </a:xfrm>
          <a:prstGeom prst="straightConnector1">
            <a:avLst/>
          </a:prstGeom>
          <a:noFill/>
          <a:ln cap="flat" cmpd="sng" w="9525">
            <a:solidFill>
              <a:srgbClr val="A5A5A5"/>
            </a:solidFill>
            <a:prstDash val="solid"/>
            <a:round/>
            <a:headEnd len="med" w="med" type="none"/>
            <a:tailEnd len="med" w="med" type="none"/>
          </a:ln>
        </p:spPr>
      </p:cxnSp>
      <p:sp>
        <p:nvSpPr>
          <p:cNvPr id="546" name="Google Shape;546;p40"/>
          <p:cNvSpPr txBox="1"/>
          <p:nvPr/>
        </p:nvSpPr>
        <p:spPr>
          <a:xfrm>
            <a:off x="1006700" y="2933225"/>
            <a:ext cx="10972800" cy="816600"/>
          </a:xfrm>
          <a:prstGeom prst="rect">
            <a:avLst/>
          </a:prstGeom>
          <a:noFill/>
          <a:ln>
            <a:noFill/>
          </a:ln>
        </p:spPr>
        <p:txBody>
          <a:bodyPr anchorCtr="0" anchor="t" bIns="121900" lIns="121900" spcFirstLastPara="1" rIns="121900" wrap="square" tIns="121900">
            <a:noAutofit/>
          </a:bodyPr>
          <a:lstStyle/>
          <a:p>
            <a:pPr indent="-425450" lvl="0" marL="609600" rtl="0" algn="l">
              <a:lnSpc>
                <a:spcPct val="114000"/>
              </a:lnSpc>
              <a:spcBef>
                <a:spcPts val="0"/>
              </a:spcBef>
              <a:spcAft>
                <a:spcPts val="1100"/>
              </a:spcAft>
              <a:buClr>
                <a:srgbClr val="A5A5A5"/>
              </a:buClr>
              <a:buSzPts val="1900"/>
              <a:buFont typeface="Ubuntu"/>
              <a:buChar char="●"/>
            </a:pPr>
            <a:r>
              <a:rPr lang="en-US" sz="1900">
                <a:solidFill>
                  <a:srgbClr val="222222"/>
                </a:solidFill>
                <a:latin typeface="Ubuntu"/>
                <a:ea typeface="Ubuntu"/>
                <a:cs typeface="Ubuntu"/>
                <a:sym typeface="Ubuntu"/>
              </a:rPr>
              <a:t>10x faster: E</a:t>
            </a:r>
            <a:r>
              <a:rPr lang="en-US" sz="1900">
                <a:solidFill>
                  <a:srgbClr val="222222"/>
                </a:solidFill>
                <a:latin typeface="Ubuntu"/>
                <a:ea typeface="Ubuntu"/>
                <a:cs typeface="Ubuntu"/>
                <a:sym typeface="Ubuntu"/>
              </a:rPr>
              <a:t>nvironments start in ~15 minutes,</a:t>
            </a:r>
            <a:br>
              <a:rPr lang="en-US" sz="1900">
                <a:solidFill>
                  <a:srgbClr val="222222"/>
                </a:solidFill>
                <a:latin typeface="Ubuntu"/>
                <a:ea typeface="Ubuntu"/>
                <a:cs typeface="Ubuntu"/>
                <a:sym typeface="Ubuntu"/>
              </a:rPr>
            </a:br>
            <a:r>
              <a:rPr lang="en-US" sz="1900">
                <a:solidFill>
                  <a:srgbClr val="222222"/>
                </a:solidFill>
                <a:latin typeface="Ubuntu"/>
                <a:ea typeface="Ubuntu"/>
                <a:cs typeface="Ubuntu"/>
                <a:sym typeface="Ubuntu"/>
              </a:rPr>
              <a:t>and can be updated in five minutes.</a:t>
            </a:r>
            <a:endParaRPr sz="1900">
              <a:solidFill>
                <a:srgbClr val="222222"/>
              </a:solidFill>
              <a:latin typeface="Ubuntu"/>
              <a:ea typeface="Ubuntu"/>
              <a:cs typeface="Ubuntu"/>
              <a:sym typeface="Ubuntu"/>
            </a:endParaRPr>
          </a:p>
        </p:txBody>
      </p:sp>
      <p:sp>
        <p:nvSpPr>
          <p:cNvPr id="547" name="Google Shape;547;p40"/>
          <p:cNvSpPr txBox="1"/>
          <p:nvPr/>
        </p:nvSpPr>
        <p:spPr>
          <a:xfrm>
            <a:off x="1006700" y="4000025"/>
            <a:ext cx="10185300" cy="816600"/>
          </a:xfrm>
          <a:prstGeom prst="rect">
            <a:avLst/>
          </a:prstGeom>
          <a:noFill/>
          <a:ln>
            <a:noFill/>
          </a:ln>
        </p:spPr>
        <p:txBody>
          <a:bodyPr anchorCtr="0" anchor="t" bIns="121900" lIns="121900" spcFirstLastPara="1" rIns="121900" wrap="square" tIns="121900">
            <a:noAutofit/>
          </a:bodyPr>
          <a:lstStyle/>
          <a:p>
            <a:pPr indent="-425450" lvl="0" marL="609600" rtl="0" algn="l">
              <a:lnSpc>
                <a:spcPct val="114000"/>
              </a:lnSpc>
              <a:spcBef>
                <a:spcPts val="0"/>
              </a:spcBef>
              <a:spcAft>
                <a:spcPts val="1100"/>
              </a:spcAft>
              <a:buClr>
                <a:srgbClr val="A5A5A5"/>
              </a:buClr>
              <a:buSzPts val="1900"/>
              <a:buFont typeface="Ubuntu"/>
              <a:buChar char="●"/>
            </a:pPr>
            <a:r>
              <a:rPr lang="en-US" sz="1900">
                <a:solidFill>
                  <a:srgbClr val="222222"/>
                </a:solidFill>
                <a:latin typeface="Ubuntu"/>
                <a:ea typeface="Ubuntu"/>
                <a:cs typeface="Ubuntu"/>
                <a:sym typeface="Ubuntu"/>
              </a:rPr>
              <a:t>10x cheaper: $15/day/env (billed by the minute)</a:t>
            </a:r>
            <a:br>
              <a:rPr lang="en-US" sz="1900">
                <a:solidFill>
                  <a:srgbClr val="222222"/>
                </a:solidFill>
                <a:latin typeface="Ubuntu"/>
                <a:ea typeface="Ubuntu"/>
                <a:cs typeface="Ubuntu"/>
                <a:sym typeface="Ubuntu"/>
              </a:rPr>
            </a:br>
            <a:r>
              <a:rPr lang="en-US" sz="1900">
                <a:solidFill>
                  <a:srgbClr val="222222"/>
                </a:solidFill>
                <a:latin typeface="Ubuntu"/>
                <a:ea typeface="Ubuntu"/>
                <a:cs typeface="Ubuntu"/>
                <a:sym typeface="Ubuntu"/>
              </a:rPr>
              <a:t>and $200/month in fixed costs.</a:t>
            </a:r>
            <a:endParaRPr sz="1900">
              <a:solidFill>
                <a:srgbClr val="222222"/>
              </a:solidFill>
              <a:latin typeface="Ubuntu"/>
              <a:ea typeface="Ubuntu"/>
              <a:cs typeface="Ubuntu"/>
              <a:sym typeface="Ubuntu"/>
            </a:endParaRPr>
          </a:p>
        </p:txBody>
      </p:sp>
      <p:cxnSp>
        <p:nvCxnSpPr>
          <p:cNvPr id="548" name="Google Shape;548;p40"/>
          <p:cNvCxnSpPr/>
          <p:nvPr/>
        </p:nvCxnSpPr>
        <p:spPr>
          <a:xfrm>
            <a:off x="1358900" y="4316800"/>
            <a:ext cx="0" cy="1017300"/>
          </a:xfrm>
          <a:prstGeom prst="straightConnector1">
            <a:avLst/>
          </a:prstGeom>
          <a:noFill/>
          <a:ln cap="flat" cmpd="sng" w="9525">
            <a:solidFill>
              <a:srgbClr val="A5A5A5"/>
            </a:solidFill>
            <a:prstDash val="solid"/>
            <a:round/>
            <a:headEnd len="med" w="med" type="none"/>
            <a:tailEnd len="med" w="med" type="none"/>
          </a:ln>
        </p:spPr>
      </p:cxnSp>
      <p:sp>
        <p:nvSpPr>
          <p:cNvPr id="549" name="Google Shape;549;p40"/>
          <p:cNvSpPr txBox="1"/>
          <p:nvPr/>
        </p:nvSpPr>
        <p:spPr>
          <a:xfrm>
            <a:off x="1006700" y="5066825"/>
            <a:ext cx="10185300" cy="816600"/>
          </a:xfrm>
          <a:prstGeom prst="rect">
            <a:avLst/>
          </a:prstGeom>
          <a:noFill/>
          <a:ln>
            <a:noFill/>
          </a:ln>
        </p:spPr>
        <p:txBody>
          <a:bodyPr anchorCtr="0" anchor="t" bIns="121900" lIns="121900" spcFirstLastPara="1" rIns="121900" wrap="square" tIns="121900">
            <a:noAutofit/>
          </a:bodyPr>
          <a:lstStyle/>
          <a:p>
            <a:pPr indent="-425450" lvl="0" marL="609600" rtl="0" algn="l">
              <a:lnSpc>
                <a:spcPct val="114000"/>
              </a:lnSpc>
              <a:spcBef>
                <a:spcPts val="0"/>
              </a:spcBef>
              <a:spcAft>
                <a:spcPts val="1100"/>
              </a:spcAft>
              <a:buClr>
                <a:srgbClr val="A5A5A5"/>
              </a:buClr>
              <a:buSzPts val="1900"/>
              <a:buFont typeface="Ubuntu"/>
              <a:buChar char="●"/>
            </a:pPr>
            <a:r>
              <a:rPr lang="en-US" sz="1900">
                <a:solidFill>
                  <a:srgbClr val="222222"/>
                </a:solidFill>
                <a:latin typeface="Ubuntu"/>
                <a:ea typeface="Ubuntu"/>
                <a:cs typeface="Ubuntu"/>
                <a:sym typeface="Ubuntu"/>
              </a:rPr>
              <a:t>Priceless: New d</a:t>
            </a:r>
            <a:r>
              <a:rPr lang="en-US" sz="1900">
                <a:solidFill>
                  <a:srgbClr val="222222"/>
                </a:solidFill>
                <a:latin typeface="Ubuntu"/>
                <a:ea typeface="Ubuntu"/>
                <a:cs typeface="Ubuntu"/>
                <a:sym typeface="Ubuntu"/>
              </a:rPr>
              <a:t>efects discovered immediately,</a:t>
            </a:r>
            <a:br>
              <a:rPr lang="en-US" sz="1900">
                <a:solidFill>
                  <a:srgbClr val="222222"/>
                </a:solidFill>
                <a:latin typeface="Ubuntu"/>
                <a:ea typeface="Ubuntu"/>
                <a:cs typeface="Ubuntu"/>
                <a:sym typeface="Ubuntu"/>
              </a:rPr>
            </a:br>
            <a:r>
              <a:rPr lang="en-US" sz="1900">
                <a:solidFill>
                  <a:srgbClr val="222222"/>
                </a:solidFill>
                <a:latin typeface="Ubuntu"/>
                <a:ea typeface="Ubuntu"/>
                <a:cs typeface="Ubuntu"/>
                <a:sym typeface="Ubuntu"/>
              </a:rPr>
              <a:t>and for the first time, pre-merge.</a:t>
            </a:r>
            <a:endParaRPr sz="1900">
              <a:solidFill>
                <a:srgbClr val="222222"/>
              </a:solidFill>
              <a:latin typeface="Ubuntu"/>
              <a:ea typeface="Ubuntu"/>
              <a:cs typeface="Ubuntu"/>
              <a:sym typeface="Ubuntu"/>
            </a:endParaRPr>
          </a:p>
        </p:txBody>
      </p:sp>
      <p:sp>
        <p:nvSpPr>
          <p:cNvPr id="550" name="Google Shape;550;p40"/>
          <p:cNvSpPr txBox="1"/>
          <p:nvPr>
            <p:ph idx="4294967295" type="title"/>
          </p:nvPr>
        </p:nvSpPr>
        <p:spPr>
          <a:xfrm>
            <a:off x="765150" y="482927"/>
            <a:ext cx="10661700" cy="7509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3200"/>
              <a:buFont typeface="Arial"/>
              <a:buNone/>
            </a:pPr>
            <a:r>
              <a:rPr b="1" lang="en-US" sz="4400">
                <a:solidFill>
                  <a:srgbClr val="000000"/>
                </a:solidFill>
                <a:latin typeface="Ubuntu"/>
                <a:ea typeface="Ubuntu"/>
                <a:cs typeface="Ubuntu"/>
                <a:sym typeface="Ubuntu"/>
              </a:rPr>
              <a:t>Numbers</a:t>
            </a:r>
            <a:endParaRPr b="1" i="0" sz="4400" u="none" cap="none" strike="noStrike">
              <a:solidFill>
                <a:srgbClr val="000000"/>
              </a:solidFill>
              <a:latin typeface="Ubuntu"/>
              <a:ea typeface="Ubuntu"/>
              <a:cs typeface="Ubuntu"/>
              <a:sym typeface="Ubuntu"/>
            </a:endParaRPr>
          </a:p>
        </p:txBody>
      </p:sp>
      <p:sp>
        <p:nvSpPr>
          <p:cNvPr id="551" name="Google Shape;551;p40"/>
          <p:cNvSpPr txBox="1"/>
          <p:nvPr>
            <p:ph idx="4294967295" type="title"/>
          </p:nvPr>
        </p:nvSpPr>
        <p:spPr>
          <a:xfrm>
            <a:off x="766961" y="1033577"/>
            <a:ext cx="10661700" cy="7509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3200"/>
              <a:buFont typeface="Arial"/>
              <a:buNone/>
            </a:pPr>
            <a:r>
              <a:rPr b="1" lang="en-US" sz="2700">
                <a:solidFill>
                  <a:srgbClr val="888888"/>
                </a:solidFill>
              </a:rPr>
              <a:t>(^_^)</a:t>
            </a:r>
            <a:endParaRPr b="1" i="0" sz="2700" u="none" cap="none" strike="noStrike">
              <a:solidFill>
                <a:srgbClr val="888888"/>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43"/>
                                        </p:tgtEl>
                                        <p:attrNameLst>
                                          <p:attrName>style.visibility</p:attrName>
                                        </p:attrNameLst>
                                      </p:cBhvr>
                                      <p:to>
                                        <p:strVal val="visible"/>
                                      </p:to>
                                    </p:set>
                                    <p:animEffect filter="fade" transition="in">
                                      <p:cBhvr>
                                        <p:cTn dur="1000"/>
                                        <p:tgtEl>
                                          <p:spTgt spid="5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4"/>
                                        </p:tgtEl>
                                        <p:attrNameLst>
                                          <p:attrName>style.visibility</p:attrName>
                                        </p:attrNameLst>
                                      </p:cBhvr>
                                      <p:to>
                                        <p:strVal val="visible"/>
                                      </p:to>
                                    </p:set>
                                    <p:animEffect filter="fade" transition="in">
                                      <p:cBhvr>
                                        <p:cTn dur="1000"/>
                                        <p:tgtEl>
                                          <p:spTgt spid="544"/>
                                        </p:tgtEl>
                                      </p:cBhvr>
                                    </p:animEffect>
                                  </p:childTnLst>
                                </p:cTn>
                              </p:par>
                              <p:par>
                                <p:cTn fill="hold" nodeType="withEffect" presetClass="entr" presetID="10" presetSubtype="0">
                                  <p:stCondLst>
                                    <p:cond delay="0"/>
                                  </p:stCondLst>
                                  <p:childTnLst>
                                    <p:set>
                                      <p:cBhvr>
                                        <p:cTn dur="1" fill="hold">
                                          <p:stCondLst>
                                            <p:cond delay="0"/>
                                          </p:stCondLst>
                                        </p:cTn>
                                        <p:tgtEl>
                                          <p:spTgt spid="546"/>
                                        </p:tgtEl>
                                        <p:attrNameLst>
                                          <p:attrName>style.visibility</p:attrName>
                                        </p:attrNameLst>
                                      </p:cBhvr>
                                      <p:to>
                                        <p:strVal val="visible"/>
                                      </p:to>
                                    </p:set>
                                    <p:animEffect filter="fade" transition="in">
                                      <p:cBhvr>
                                        <p:cTn dur="1000"/>
                                        <p:tgtEl>
                                          <p:spTgt spid="5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5"/>
                                        </p:tgtEl>
                                        <p:attrNameLst>
                                          <p:attrName>style.visibility</p:attrName>
                                        </p:attrNameLst>
                                      </p:cBhvr>
                                      <p:to>
                                        <p:strVal val="visible"/>
                                      </p:to>
                                    </p:set>
                                    <p:animEffect filter="fade" transition="in">
                                      <p:cBhvr>
                                        <p:cTn dur="1000"/>
                                        <p:tgtEl>
                                          <p:spTgt spid="545"/>
                                        </p:tgtEl>
                                      </p:cBhvr>
                                    </p:animEffect>
                                  </p:childTnLst>
                                </p:cTn>
                              </p:par>
                              <p:par>
                                <p:cTn fill="hold" nodeType="withEffect" presetClass="entr" presetID="10" presetSubtype="0">
                                  <p:stCondLst>
                                    <p:cond delay="0"/>
                                  </p:stCondLst>
                                  <p:childTnLst>
                                    <p:set>
                                      <p:cBhvr>
                                        <p:cTn dur="1" fill="hold">
                                          <p:stCondLst>
                                            <p:cond delay="0"/>
                                          </p:stCondLst>
                                        </p:cTn>
                                        <p:tgtEl>
                                          <p:spTgt spid="547"/>
                                        </p:tgtEl>
                                        <p:attrNameLst>
                                          <p:attrName>style.visibility</p:attrName>
                                        </p:attrNameLst>
                                      </p:cBhvr>
                                      <p:to>
                                        <p:strVal val="visible"/>
                                      </p:to>
                                    </p:set>
                                    <p:animEffect filter="fade" transition="in">
                                      <p:cBhvr>
                                        <p:cTn dur="1000"/>
                                        <p:tgtEl>
                                          <p:spTgt spid="5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8"/>
                                        </p:tgtEl>
                                        <p:attrNameLst>
                                          <p:attrName>style.visibility</p:attrName>
                                        </p:attrNameLst>
                                      </p:cBhvr>
                                      <p:to>
                                        <p:strVal val="visible"/>
                                      </p:to>
                                    </p:set>
                                    <p:animEffect filter="fade" transition="in">
                                      <p:cBhvr>
                                        <p:cTn dur="1000"/>
                                        <p:tgtEl>
                                          <p:spTgt spid="548"/>
                                        </p:tgtEl>
                                      </p:cBhvr>
                                    </p:animEffect>
                                  </p:childTnLst>
                                </p:cTn>
                              </p:par>
                              <p:par>
                                <p:cTn fill="hold" nodeType="withEffect" presetClass="entr" presetID="10" presetSubtype="0">
                                  <p:stCondLst>
                                    <p:cond delay="0"/>
                                  </p:stCondLst>
                                  <p:childTnLst>
                                    <p:set>
                                      <p:cBhvr>
                                        <p:cTn dur="1" fill="hold">
                                          <p:stCondLst>
                                            <p:cond delay="0"/>
                                          </p:stCondLst>
                                        </p:cTn>
                                        <p:tgtEl>
                                          <p:spTgt spid="549"/>
                                        </p:tgtEl>
                                        <p:attrNameLst>
                                          <p:attrName>style.visibility</p:attrName>
                                        </p:attrNameLst>
                                      </p:cBhvr>
                                      <p:to>
                                        <p:strVal val="visible"/>
                                      </p:to>
                                    </p:set>
                                    <p:animEffect filter="fade" transition="in">
                                      <p:cBhvr>
                                        <p:cTn dur="1000"/>
                                        <p:tgtEl>
                                          <p:spTgt spid="5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55" name="Shape 555"/>
        <p:cNvGrpSpPr/>
        <p:nvPr/>
      </p:nvGrpSpPr>
      <p:grpSpPr>
        <a:xfrm>
          <a:off x="0" y="0"/>
          <a:ext cx="0" cy="0"/>
          <a:chOff x="0" y="0"/>
          <a:chExt cx="0" cy="0"/>
        </a:xfrm>
      </p:grpSpPr>
      <p:sp>
        <p:nvSpPr>
          <p:cNvPr id="556" name="Google Shape;556;p41"/>
          <p:cNvSpPr txBox="1"/>
          <p:nvPr/>
        </p:nvSpPr>
        <p:spPr>
          <a:xfrm>
            <a:off x="609600" y="1905100"/>
            <a:ext cx="9313500" cy="4299000"/>
          </a:xfrm>
          <a:prstGeom prst="rect">
            <a:avLst/>
          </a:prstGeom>
          <a:noFill/>
          <a:ln>
            <a:noFill/>
          </a:ln>
        </p:spPr>
        <p:txBody>
          <a:bodyPr anchorCtr="0" anchor="t" bIns="121900" lIns="121900" spcFirstLastPara="1" rIns="121900" wrap="square" tIns="121900">
            <a:noAutofit/>
          </a:bodyPr>
          <a:lstStyle/>
          <a:p>
            <a:pPr indent="-336550" lvl="0" marL="457200" rtl="0" algn="l">
              <a:lnSpc>
                <a:spcPct val="150000"/>
              </a:lnSpc>
              <a:spcBef>
                <a:spcPts val="0"/>
              </a:spcBef>
              <a:spcAft>
                <a:spcPts val="0"/>
              </a:spcAft>
              <a:buClr>
                <a:srgbClr val="333333"/>
              </a:buClr>
              <a:buSzPts val="1700"/>
              <a:buFont typeface="Ubuntu"/>
              <a:buChar char="-"/>
            </a:pPr>
            <a:r>
              <a:rPr lang="en-US" sz="1700">
                <a:solidFill>
                  <a:srgbClr val="333333"/>
                </a:solidFill>
                <a:latin typeface="Ubuntu"/>
                <a:ea typeface="Ubuntu"/>
                <a:cs typeface="Ubuntu"/>
                <a:sym typeface="Ubuntu"/>
              </a:rPr>
              <a:t>A generic, fork-friendly framework with s</a:t>
            </a:r>
            <a:r>
              <a:rPr lang="en-US" sz="1700">
                <a:solidFill>
                  <a:srgbClr val="333333"/>
                </a:solidFill>
                <a:latin typeface="Ubuntu"/>
                <a:ea typeface="Ubuntu"/>
                <a:cs typeface="Ubuntu"/>
                <a:sym typeface="Ubuntu"/>
              </a:rPr>
              <a:t>implified configuration DSL/templates</a:t>
            </a:r>
            <a:endParaRPr sz="1700">
              <a:solidFill>
                <a:srgbClr val="333333"/>
              </a:solidFill>
              <a:latin typeface="Ubuntu"/>
              <a:ea typeface="Ubuntu"/>
              <a:cs typeface="Ubuntu"/>
              <a:sym typeface="Ubuntu"/>
            </a:endParaRPr>
          </a:p>
          <a:p>
            <a:pPr indent="-336550" lvl="0" marL="457200" rtl="0" algn="l">
              <a:lnSpc>
                <a:spcPct val="150000"/>
              </a:lnSpc>
              <a:spcBef>
                <a:spcPts val="0"/>
              </a:spcBef>
              <a:spcAft>
                <a:spcPts val="0"/>
              </a:spcAft>
              <a:buClr>
                <a:srgbClr val="333333"/>
              </a:buClr>
              <a:buSzPts val="1700"/>
              <a:buFont typeface="Ubuntu"/>
              <a:buChar char="-"/>
            </a:pPr>
            <a:r>
              <a:rPr lang="en-US" sz="1700">
                <a:solidFill>
                  <a:srgbClr val="333333"/>
                </a:solidFill>
                <a:latin typeface="Ubuntu"/>
                <a:ea typeface="Ubuntu"/>
                <a:cs typeface="Ubuntu"/>
                <a:sym typeface="Ubuntu"/>
              </a:rPr>
              <a:t>A loving and proactive @runbot (like GitHub's @dependabot)</a:t>
            </a:r>
            <a:endParaRPr sz="1700">
              <a:solidFill>
                <a:srgbClr val="333333"/>
              </a:solidFill>
              <a:latin typeface="Ubuntu"/>
              <a:ea typeface="Ubuntu"/>
              <a:cs typeface="Ubuntu"/>
              <a:sym typeface="Ubuntu"/>
            </a:endParaRPr>
          </a:p>
          <a:p>
            <a:pPr indent="-336550" lvl="0" marL="457200" rtl="0" algn="l">
              <a:lnSpc>
                <a:spcPct val="150000"/>
              </a:lnSpc>
              <a:spcBef>
                <a:spcPts val="0"/>
              </a:spcBef>
              <a:spcAft>
                <a:spcPts val="0"/>
              </a:spcAft>
              <a:buClr>
                <a:srgbClr val="333333"/>
              </a:buClr>
              <a:buSzPts val="1700"/>
              <a:buFont typeface="Ubuntu"/>
              <a:buChar char="-"/>
            </a:pPr>
            <a:r>
              <a:rPr lang="en-US" sz="1700">
                <a:solidFill>
                  <a:srgbClr val="333333"/>
                </a:solidFill>
                <a:latin typeface="Ubuntu"/>
                <a:ea typeface="Ubuntu"/>
                <a:cs typeface="Ubuntu"/>
                <a:sym typeface="Ubuntu"/>
              </a:rPr>
              <a:t>Suspend/Resume Compute</a:t>
            </a:r>
            <a:endParaRPr sz="1700">
              <a:solidFill>
                <a:srgbClr val="333333"/>
              </a:solidFill>
              <a:latin typeface="Ubuntu"/>
              <a:ea typeface="Ubuntu"/>
              <a:cs typeface="Ubuntu"/>
              <a:sym typeface="Ubuntu"/>
            </a:endParaRPr>
          </a:p>
          <a:p>
            <a:pPr indent="-336550" lvl="0" marL="457200" rtl="0" algn="l">
              <a:lnSpc>
                <a:spcPct val="150000"/>
              </a:lnSpc>
              <a:spcBef>
                <a:spcPts val="0"/>
              </a:spcBef>
              <a:spcAft>
                <a:spcPts val="0"/>
              </a:spcAft>
              <a:buClr>
                <a:srgbClr val="333333"/>
              </a:buClr>
              <a:buSzPts val="1700"/>
              <a:buFont typeface="Ubuntu"/>
              <a:buChar char="-"/>
            </a:pPr>
            <a:r>
              <a:rPr lang="en-US" sz="1700">
                <a:solidFill>
                  <a:srgbClr val="333333"/>
                </a:solidFill>
                <a:latin typeface="Ubuntu"/>
                <a:ea typeface="Ubuntu"/>
                <a:cs typeface="Ubuntu"/>
                <a:sym typeface="Ubuntu"/>
              </a:rPr>
              <a:t>Dynamic TTLs on cluster resources</a:t>
            </a:r>
            <a:endParaRPr sz="1700">
              <a:solidFill>
                <a:srgbClr val="333333"/>
              </a:solidFill>
              <a:latin typeface="Ubuntu"/>
              <a:ea typeface="Ubuntu"/>
              <a:cs typeface="Ubuntu"/>
              <a:sym typeface="Ubuntu"/>
            </a:endParaRPr>
          </a:p>
          <a:p>
            <a:pPr indent="-336550" lvl="0" marL="457200" rtl="0" algn="l">
              <a:lnSpc>
                <a:spcPct val="150000"/>
              </a:lnSpc>
              <a:spcBef>
                <a:spcPts val="0"/>
              </a:spcBef>
              <a:spcAft>
                <a:spcPts val="0"/>
              </a:spcAft>
              <a:buClr>
                <a:srgbClr val="333333"/>
              </a:buClr>
              <a:buSzPts val="1700"/>
              <a:buFont typeface="Ubuntu"/>
              <a:buChar char="-"/>
            </a:pPr>
            <a:r>
              <a:rPr lang="en-US" sz="1700">
                <a:solidFill>
                  <a:srgbClr val="333333"/>
                </a:solidFill>
                <a:latin typeface="Ubuntu"/>
                <a:ea typeface="Ubuntu"/>
                <a:cs typeface="Ubuntu"/>
                <a:sym typeface="Ubuntu"/>
              </a:rPr>
              <a:t>Local-to-remote t</a:t>
            </a:r>
            <a:r>
              <a:rPr lang="en-US" sz="1700">
                <a:solidFill>
                  <a:srgbClr val="333333"/>
                </a:solidFill>
                <a:latin typeface="Ubuntu"/>
                <a:ea typeface="Ubuntu"/>
                <a:cs typeface="Ubuntu"/>
                <a:sym typeface="Ubuntu"/>
              </a:rPr>
              <a:t>elepresence</a:t>
            </a:r>
            <a:endParaRPr sz="1700">
              <a:solidFill>
                <a:srgbClr val="333333"/>
              </a:solidFill>
              <a:latin typeface="Ubuntu"/>
              <a:ea typeface="Ubuntu"/>
              <a:cs typeface="Ubuntu"/>
              <a:sym typeface="Ubuntu"/>
            </a:endParaRPr>
          </a:p>
          <a:p>
            <a:pPr indent="-336550" lvl="0" marL="457200" rtl="0" algn="l">
              <a:lnSpc>
                <a:spcPct val="150000"/>
              </a:lnSpc>
              <a:spcBef>
                <a:spcPts val="0"/>
              </a:spcBef>
              <a:spcAft>
                <a:spcPts val="0"/>
              </a:spcAft>
              <a:buClr>
                <a:srgbClr val="333333"/>
              </a:buClr>
              <a:buSzPts val="1700"/>
              <a:buFont typeface="Ubuntu"/>
              <a:buChar char="-"/>
            </a:pPr>
            <a:r>
              <a:rPr lang="en-US" sz="1700">
                <a:solidFill>
                  <a:srgbClr val="333333"/>
                </a:solidFill>
                <a:latin typeface="Ubuntu"/>
                <a:ea typeface="Ubuntu"/>
                <a:cs typeface="Ubuntu"/>
                <a:sym typeface="Ubuntu"/>
              </a:rPr>
              <a:t>CI integration</a:t>
            </a:r>
            <a:endParaRPr sz="1700">
              <a:solidFill>
                <a:srgbClr val="333333"/>
              </a:solidFill>
              <a:latin typeface="Ubuntu"/>
              <a:ea typeface="Ubuntu"/>
              <a:cs typeface="Ubuntu"/>
              <a:sym typeface="Ubuntu"/>
            </a:endParaRPr>
          </a:p>
          <a:p>
            <a:pPr indent="-336550" lvl="0" marL="457200" rtl="0" algn="l">
              <a:lnSpc>
                <a:spcPct val="150000"/>
              </a:lnSpc>
              <a:spcBef>
                <a:spcPts val="0"/>
              </a:spcBef>
              <a:spcAft>
                <a:spcPts val="0"/>
              </a:spcAft>
              <a:buClr>
                <a:srgbClr val="333333"/>
              </a:buClr>
              <a:buSzPts val="1700"/>
              <a:buFont typeface="Ubuntu"/>
              <a:buChar char="-"/>
            </a:pPr>
            <a:r>
              <a:rPr lang="en-US" sz="1700">
                <a:solidFill>
                  <a:srgbClr val="333333"/>
                </a:solidFill>
                <a:latin typeface="Ubuntu"/>
                <a:ea typeface="Ubuntu"/>
                <a:cs typeface="Ubuntu"/>
                <a:sym typeface="Ubuntu"/>
              </a:rPr>
              <a:t>Smarter</a:t>
            </a:r>
            <a:r>
              <a:rPr lang="en-US" sz="1700">
                <a:solidFill>
                  <a:srgbClr val="333333"/>
                </a:solidFill>
                <a:latin typeface="Ubuntu"/>
                <a:ea typeface="Ubuntu"/>
                <a:cs typeface="Ubuntu"/>
                <a:sym typeface="Ubuntu"/>
              </a:rPr>
              <a:t> Pod scheduling to optimize autoscaling</a:t>
            </a:r>
            <a:endParaRPr sz="1700">
              <a:solidFill>
                <a:srgbClr val="333333"/>
              </a:solidFill>
              <a:latin typeface="Ubuntu"/>
              <a:ea typeface="Ubuntu"/>
              <a:cs typeface="Ubuntu"/>
              <a:sym typeface="Ubuntu"/>
            </a:endParaRPr>
          </a:p>
          <a:p>
            <a:pPr indent="-336550" lvl="0" marL="457200" rtl="0" algn="l">
              <a:lnSpc>
                <a:spcPct val="150000"/>
              </a:lnSpc>
              <a:spcBef>
                <a:spcPts val="0"/>
              </a:spcBef>
              <a:spcAft>
                <a:spcPts val="0"/>
              </a:spcAft>
              <a:buClr>
                <a:srgbClr val="333333"/>
              </a:buClr>
              <a:buSzPts val="1700"/>
              <a:buFont typeface="Ubuntu"/>
              <a:buChar char="-"/>
            </a:pPr>
            <a:r>
              <a:rPr lang="en-US" sz="1700">
                <a:solidFill>
                  <a:srgbClr val="333333"/>
                </a:solidFill>
                <a:latin typeface="Ubuntu"/>
                <a:ea typeface="Ubuntu"/>
                <a:cs typeface="Ubuntu"/>
                <a:sym typeface="Ubuntu"/>
              </a:rPr>
              <a:t>BotKube integration and ChatOps</a:t>
            </a:r>
            <a:endParaRPr sz="1700">
              <a:solidFill>
                <a:srgbClr val="333333"/>
              </a:solidFill>
              <a:latin typeface="Ubuntu"/>
              <a:ea typeface="Ubuntu"/>
              <a:cs typeface="Ubuntu"/>
              <a:sym typeface="Ubuntu"/>
            </a:endParaRPr>
          </a:p>
          <a:p>
            <a:pPr indent="-336550" lvl="0" marL="457200" rtl="0" algn="l">
              <a:lnSpc>
                <a:spcPct val="150000"/>
              </a:lnSpc>
              <a:spcBef>
                <a:spcPts val="0"/>
              </a:spcBef>
              <a:spcAft>
                <a:spcPts val="0"/>
              </a:spcAft>
              <a:buClr>
                <a:srgbClr val="333333"/>
              </a:buClr>
              <a:buSzPts val="1700"/>
              <a:buFont typeface="Ubuntu"/>
              <a:buChar char="-"/>
            </a:pPr>
            <a:r>
              <a:rPr lang="en-US" sz="1700">
                <a:solidFill>
                  <a:srgbClr val="333333"/>
                </a:solidFill>
                <a:latin typeface="Ubuntu"/>
                <a:ea typeface="Ubuntu"/>
                <a:cs typeface="Ubuntu"/>
                <a:sym typeface="Ubuntu"/>
              </a:rPr>
              <a:t>Centralized Control Plane with UI</a:t>
            </a:r>
            <a:endParaRPr sz="1700">
              <a:solidFill>
                <a:srgbClr val="333333"/>
              </a:solidFill>
              <a:latin typeface="Ubuntu"/>
              <a:ea typeface="Ubuntu"/>
              <a:cs typeface="Ubuntu"/>
              <a:sym typeface="Ubuntu"/>
            </a:endParaRPr>
          </a:p>
          <a:p>
            <a:pPr indent="-336550" lvl="0" marL="457200" rtl="0" algn="l">
              <a:lnSpc>
                <a:spcPct val="150000"/>
              </a:lnSpc>
              <a:spcBef>
                <a:spcPts val="0"/>
              </a:spcBef>
              <a:spcAft>
                <a:spcPts val="0"/>
              </a:spcAft>
              <a:buClr>
                <a:srgbClr val="333333"/>
              </a:buClr>
              <a:buSzPts val="1700"/>
              <a:buFont typeface="Ubuntu"/>
              <a:buChar char="-"/>
            </a:pPr>
            <a:r>
              <a:rPr lang="en-US" sz="1700">
                <a:solidFill>
                  <a:srgbClr val="333333"/>
                </a:solidFill>
                <a:latin typeface="Ubuntu"/>
                <a:ea typeface="Ubuntu"/>
                <a:cs typeface="Ubuntu"/>
                <a:sym typeface="Ubuntu"/>
              </a:rPr>
              <a:t>Usage reporting and analytics</a:t>
            </a:r>
            <a:endParaRPr sz="1700">
              <a:solidFill>
                <a:srgbClr val="333333"/>
              </a:solidFill>
              <a:latin typeface="Ubuntu"/>
              <a:ea typeface="Ubuntu"/>
              <a:cs typeface="Ubuntu"/>
              <a:sym typeface="Ubuntu"/>
            </a:endParaRPr>
          </a:p>
          <a:p>
            <a:pPr indent="-336550" lvl="0" marL="457200" rtl="0" algn="l">
              <a:lnSpc>
                <a:spcPct val="150000"/>
              </a:lnSpc>
              <a:spcBef>
                <a:spcPts val="0"/>
              </a:spcBef>
              <a:spcAft>
                <a:spcPts val="0"/>
              </a:spcAft>
              <a:buClr>
                <a:srgbClr val="333333"/>
              </a:buClr>
              <a:buSzPts val="1700"/>
              <a:buFont typeface="Ubuntu"/>
              <a:buChar char="-"/>
            </a:pPr>
            <a:r>
              <a:rPr lang="en-US" sz="1700">
                <a:solidFill>
                  <a:srgbClr val="333333"/>
                </a:solidFill>
                <a:latin typeface="Ubuntu"/>
                <a:ea typeface="Ubuntu"/>
                <a:cs typeface="Ubuntu"/>
                <a:sym typeface="Ubuntu"/>
              </a:rPr>
              <a:t>Budgeting policies</a:t>
            </a:r>
            <a:endParaRPr sz="1700">
              <a:solidFill>
                <a:srgbClr val="333333"/>
              </a:solidFill>
              <a:latin typeface="Ubuntu"/>
              <a:ea typeface="Ubuntu"/>
              <a:cs typeface="Ubuntu"/>
              <a:sym typeface="Ubuntu"/>
            </a:endParaRPr>
          </a:p>
          <a:p>
            <a:pPr indent="0" lvl="0" marL="0" rtl="0" algn="l">
              <a:lnSpc>
                <a:spcPct val="150000"/>
              </a:lnSpc>
              <a:spcBef>
                <a:spcPts val="2100"/>
              </a:spcBef>
              <a:spcAft>
                <a:spcPts val="0"/>
              </a:spcAft>
              <a:buNone/>
            </a:pPr>
            <a:r>
              <a:t/>
            </a:r>
            <a:endParaRPr b="1" sz="1700">
              <a:solidFill>
                <a:srgbClr val="333333"/>
              </a:solidFill>
              <a:latin typeface="Ubuntu"/>
              <a:ea typeface="Ubuntu"/>
              <a:cs typeface="Ubuntu"/>
              <a:sym typeface="Ubuntu"/>
            </a:endParaRPr>
          </a:p>
        </p:txBody>
      </p:sp>
      <p:pic>
        <p:nvPicPr>
          <p:cNvPr id="557" name="Google Shape;557;p41"/>
          <p:cNvPicPr preferRelativeResize="0"/>
          <p:nvPr/>
        </p:nvPicPr>
        <p:blipFill rotWithShape="1">
          <a:blip r:embed="rId3">
            <a:alphaModFix/>
          </a:blip>
          <a:srcRect b="0" l="0" r="0" t="0"/>
          <a:stretch/>
        </p:blipFill>
        <p:spPr>
          <a:xfrm>
            <a:off x="10197924" y="6438554"/>
            <a:ext cx="1384492" cy="303860"/>
          </a:xfrm>
          <a:prstGeom prst="rect">
            <a:avLst/>
          </a:prstGeom>
          <a:noFill/>
          <a:ln>
            <a:noFill/>
          </a:ln>
        </p:spPr>
      </p:pic>
      <p:pic>
        <p:nvPicPr>
          <p:cNvPr id="558" name="Google Shape;558;p41"/>
          <p:cNvPicPr preferRelativeResize="0"/>
          <p:nvPr/>
        </p:nvPicPr>
        <p:blipFill>
          <a:blip r:embed="rId4">
            <a:alphaModFix/>
          </a:blip>
          <a:stretch>
            <a:fillRect/>
          </a:stretch>
        </p:blipFill>
        <p:spPr>
          <a:xfrm>
            <a:off x="7908374" y="6376939"/>
            <a:ext cx="2133652" cy="427074"/>
          </a:xfrm>
          <a:prstGeom prst="rect">
            <a:avLst/>
          </a:prstGeom>
          <a:noFill/>
          <a:ln>
            <a:noFill/>
          </a:ln>
        </p:spPr>
      </p:pic>
      <p:sp>
        <p:nvSpPr>
          <p:cNvPr id="559" name="Google Shape;559;p41"/>
          <p:cNvSpPr txBox="1"/>
          <p:nvPr>
            <p:ph idx="4294967295" type="title"/>
          </p:nvPr>
        </p:nvSpPr>
        <p:spPr>
          <a:xfrm>
            <a:off x="765150" y="482927"/>
            <a:ext cx="10661700" cy="7509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3200"/>
              <a:buFont typeface="Arial"/>
              <a:buNone/>
            </a:pPr>
            <a:r>
              <a:rPr b="1" lang="en-US" sz="4400">
                <a:solidFill>
                  <a:srgbClr val="000000"/>
                </a:solidFill>
                <a:latin typeface="Ubuntu"/>
                <a:ea typeface="Ubuntu"/>
                <a:cs typeface="Ubuntu"/>
                <a:sym typeface="Ubuntu"/>
              </a:rPr>
              <a:t>Roadmap Items</a:t>
            </a:r>
            <a:endParaRPr b="1" i="0" sz="4400" u="none" cap="none" strike="noStrike">
              <a:solidFill>
                <a:srgbClr val="000000"/>
              </a:solidFill>
              <a:latin typeface="Ubuntu"/>
              <a:ea typeface="Ubuntu"/>
              <a:cs typeface="Ubuntu"/>
              <a:sym typeface="Ubuntu"/>
            </a:endParaRPr>
          </a:p>
        </p:txBody>
      </p:sp>
      <p:sp>
        <p:nvSpPr>
          <p:cNvPr id="560" name="Google Shape;560;p41"/>
          <p:cNvSpPr txBox="1"/>
          <p:nvPr>
            <p:ph idx="4294967295" type="title"/>
          </p:nvPr>
        </p:nvSpPr>
        <p:spPr>
          <a:xfrm>
            <a:off x="766961" y="1033577"/>
            <a:ext cx="10661700" cy="7509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3200"/>
              <a:buFont typeface="Arial"/>
              <a:buNone/>
            </a:pPr>
            <a:r>
              <a:rPr b="1" lang="en-US" sz="2700">
                <a:solidFill>
                  <a:srgbClr val="888888"/>
                </a:solidFill>
                <a:latin typeface="Ubuntu"/>
                <a:ea typeface="Ubuntu"/>
                <a:cs typeface="Ubuntu"/>
                <a:sym typeface="Ubuntu"/>
              </a:rPr>
              <a:t>Join the Project!</a:t>
            </a:r>
            <a:endParaRPr b="1" i="0" sz="2700" u="none" cap="none" strike="noStrike">
              <a:solidFill>
                <a:srgbClr val="888888"/>
              </a:solidFill>
              <a:latin typeface="Ubuntu"/>
              <a:ea typeface="Ubuntu"/>
              <a:cs typeface="Ubuntu"/>
              <a:sym typeface="Ubuntu"/>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6">
                                            <p:txEl>
                                              <p:pRg end="0" st="0"/>
                                            </p:txEl>
                                          </p:spTgt>
                                        </p:tgtEl>
                                        <p:attrNameLst>
                                          <p:attrName>style.visibility</p:attrName>
                                        </p:attrNameLst>
                                      </p:cBhvr>
                                      <p:to>
                                        <p:strVal val="visible"/>
                                      </p:to>
                                    </p:set>
                                    <p:animEffect filter="fade" transition="in">
                                      <p:cBhvr>
                                        <p:cTn dur="500"/>
                                        <p:tgtEl>
                                          <p:spTgt spid="55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6">
                                            <p:txEl>
                                              <p:pRg end="1" st="1"/>
                                            </p:txEl>
                                          </p:spTgt>
                                        </p:tgtEl>
                                        <p:attrNameLst>
                                          <p:attrName>style.visibility</p:attrName>
                                        </p:attrNameLst>
                                      </p:cBhvr>
                                      <p:to>
                                        <p:strVal val="visible"/>
                                      </p:to>
                                    </p:set>
                                    <p:animEffect filter="fade" transition="in">
                                      <p:cBhvr>
                                        <p:cTn dur="500"/>
                                        <p:tgtEl>
                                          <p:spTgt spid="55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6">
                                            <p:txEl>
                                              <p:pRg end="2" st="2"/>
                                            </p:txEl>
                                          </p:spTgt>
                                        </p:tgtEl>
                                        <p:attrNameLst>
                                          <p:attrName>style.visibility</p:attrName>
                                        </p:attrNameLst>
                                      </p:cBhvr>
                                      <p:to>
                                        <p:strVal val="visible"/>
                                      </p:to>
                                    </p:set>
                                    <p:animEffect filter="fade" transition="in">
                                      <p:cBhvr>
                                        <p:cTn dur="500"/>
                                        <p:tgtEl>
                                          <p:spTgt spid="55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6">
                                            <p:txEl>
                                              <p:pRg end="3" st="3"/>
                                            </p:txEl>
                                          </p:spTgt>
                                        </p:tgtEl>
                                        <p:attrNameLst>
                                          <p:attrName>style.visibility</p:attrName>
                                        </p:attrNameLst>
                                      </p:cBhvr>
                                      <p:to>
                                        <p:strVal val="visible"/>
                                      </p:to>
                                    </p:set>
                                    <p:animEffect filter="fade" transition="in">
                                      <p:cBhvr>
                                        <p:cTn dur="500"/>
                                        <p:tgtEl>
                                          <p:spTgt spid="55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6">
                                            <p:txEl>
                                              <p:pRg end="4" st="4"/>
                                            </p:txEl>
                                          </p:spTgt>
                                        </p:tgtEl>
                                        <p:attrNameLst>
                                          <p:attrName>style.visibility</p:attrName>
                                        </p:attrNameLst>
                                      </p:cBhvr>
                                      <p:to>
                                        <p:strVal val="visible"/>
                                      </p:to>
                                    </p:set>
                                    <p:animEffect filter="fade" transition="in">
                                      <p:cBhvr>
                                        <p:cTn dur="500"/>
                                        <p:tgtEl>
                                          <p:spTgt spid="556">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6">
                                            <p:txEl>
                                              <p:pRg end="5" st="5"/>
                                            </p:txEl>
                                          </p:spTgt>
                                        </p:tgtEl>
                                        <p:attrNameLst>
                                          <p:attrName>style.visibility</p:attrName>
                                        </p:attrNameLst>
                                      </p:cBhvr>
                                      <p:to>
                                        <p:strVal val="visible"/>
                                      </p:to>
                                    </p:set>
                                    <p:animEffect filter="fade" transition="in">
                                      <p:cBhvr>
                                        <p:cTn dur="500"/>
                                        <p:tgtEl>
                                          <p:spTgt spid="556">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6">
                                            <p:txEl>
                                              <p:pRg end="6" st="6"/>
                                            </p:txEl>
                                          </p:spTgt>
                                        </p:tgtEl>
                                        <p:attrNameLst>
                                          <p:attrName>style.visibility</p:attrName>
                                        </p:attrNameLst>
                                      </p:cBhvr>
                                      <p:to>
                                        <p:strVal val="visible"/>
                                      </p:to>
                                    </p:set>
                                    <p:animEffect filter="fade" transition="in">
                                      <p:cBhvr>
                                        <p:cTn dur="500"/>
                                        <p:tgtEl>
                                          <p:spTgt spid="556">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6">
                                            <p:txEl>
                                              <p:pRg end="7" st="7"/>
                                            </p:txEl>
                                          </p:spTgt>
                                        </p:tgtEl>
                                        <p:attrNameLst>
                                          <p:attrName>style.visibility</p:attrName>
                                        </p:attrNameLst>
                                      </p:cBhvr>
                                      <p:to>
                                        <p:strVal val="visible"/>
                                      </p:to>
                                    </p:set>
                                    <p:animEffect filter="fade" transition="in">
                                      <p:cBhvr>
                                        <p:cTn dur="500"/>
                                        <p:tgtEl>
                                          <p:spTgt spid="556">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6">
                                            <p:txEl>
                                              <p:pRg end="8" st="8"/>
                                            </p:txEl>
                                          </p:spTgt>
                                        </p:tgtEl>
                                        <p:attrNameLst>
                                          <p:attrName>style.visibility</p:attrName>
                                        </p:attrNameLst>
                                      </p:cBhvr>
                                      <p:to>
                                        <p:strVal val="visible"/>
                                      </p:to>
                                    </p:set>
                                    <p:animEffect filter="fade" transition="in">
                                      <p:cBhvr>
                                        <p:cTn dur="500"/>
                                        <p:tgtEl>
                                          <p:spTgt spid="556">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6">
                                            <p:txEl>
                                              <p:pRg end="9" st="9"/>
                                            </p:txEl>
                                          </p:spTgt>
                                        </p:tgtEl>
                                        <p:attrNameLst>
                                          <p:attrName>style.visibility</p:attrName>
                                        </p:attrNameLst>
                                      </p:cBhvr>
                                      <p:to>
                                        <p:strVal val="visible"/>
                                      </p:to>
                                    </p:set>
                                    <p:animEffect filter="fade" transition="in">
                                      <p:cBhvr>
                                        <p:cTn dur="500"/>
                                        <p:tgtEl>
                                          <p:spTgt spid="556">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6">
                                            <p:txEl>
                                              <p:pRg end="10" st="10"/>
                                            </p:txEl>
                                          </p:spTgt>
                                        </p:tgtEl>
                                        <p:attrNameLst>
                                          <p:attrName>style.visibility</p:attrName>
                                        </p:attrNameLst>
                                      </p:cBhvr>
                                      <p:to>
                                        <p:strVal val="visible"/>
                                      </p:to>
                                    </p:set>
                                    <p:animEffect filter="fade" transition="in">
                                      <p:cBhvr>
                                        <p:cTn dur="500"/>
                                        <p:tgtEl>
                                          <p:spTgt spid="556">
                                            <p:txEl>
                                              <p:pRg end="10" st="1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6">
                                            <p:txEl>
                                              <p:pRg end="11" st="11"/>
                                            </p:txEl>
                                          </p:spTgt>
                                        </p:tgtEl>
                                        <p:attrNameLst>
                                          <p:attrName>style.visibility</p:attrName>
                                        </p:attrNameLst>
                                      </p:cBhvr>
                                      <p:to>
                                        <p:strVal val="visible"/>
                                      </p:to>
                                    </p:set>
                                    <p:animEffect filter="fade" transition="in">
                                      <p:cBhvr>
                                        <p:cTn dur="500"/>
                                        <p:tgtEl>
                                          <p:spTgt spid="556">
                                            <p:txEl>
                                              <p:pRg end="11" st="1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64" name="Shape 564"/>
        <p:cNvGrpSpPr/>
        <p:nvPr/>
      </p:nvGrpSpPr>
      <p:grpSpPr>
        <a:xfrm>
          <a:off x="0" y="0"/>
          <a:ext cx="0" cy="0"/>
          <a:chOff x="0" y="0"/>
          <a:chExt cx="0" cy="0"/>
        </a:xfrm>
      </p:grpSpPr>
      <p:sp>
        <p:nvSpPr>
          <p:cNvPr id="565" name="Google Shape;565;p42"/>
          <p:cNvSpPr txBox="1"/>
          <p:nvPr/>
        </p:nvSpPr>
        <p:spPr>
          <a:xfrm>
            <a:off x="609600" y="1752700"/>
            <a:ext cx="9313500" cy="39033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b="1" lang="en-US" sz="2200">
                <a:latin typeface="Ubuntu"/>
                <a:ea typeface="Ubuntu"/>
                <a:cs typeface="Ubuntu"/>
                <a:sym typeface="Ubuntu"/>
              </a:rPr>
              <a:t>Project and Reference Implementation</a:t>
            </a:r>
            <a:endParaRPr b="1" sz="2200">
              <a:latin typeface="Ubuntu"/>
              <a:ea typeface="Ubuntu"/>
              <a:cs typeface="Ubuntu"/>
              <a:sym typeface="Ubuntu"/>
            </a:endParaRPr>
          </a:p>
          <a:p>
            <a:pPr indent="0" lvl="0" marL="0" rtl="0" algn="l">
              <a:spcBef>
                <a:spcPts val="0"/>
              </a:spcBef>
              <a:spcAft>
                <a:spcPts val="0"/>
              </a:spcAft>
              <a:buNone/>
            </a:pPr>
            <a:r>
              <a:rPr lang="en-US" sz="1900">
                <a:solidFill>
                  <a:schemeClr val="dk1"/>
                </a:solidFill>
                <a:latin typeface="Ubuntu"/>
                <a:ea typeface="Ubuntu"/>
                <a:cs typeface="Ubuntu"/>
                <a:sym typeface="Ubuntu"/>
              </a:rPr>
              <a:t>Fork us to try it, ⭐️ us for updates, and open an issue or PR to join us!</a:t>
            </a:r>
            <a:endParaRPr sz="1900">
              <a:solidFill>
                <a:schemeClr val="dk1"/>
              </a:solidFill>
              <a:latin typeface="Ubuntu"/>
              <a:ea typeface="Ubuntu"/>
              <a:cs typeface="Ubuntu"/>
              <a:sym typeface="Ubuntu"/>
            </a:endParaRPr>
          </a:p>
          <a:p>
            <a:pPr indent="0" lvl="0" marL="0" rtl="0" algn="l">
              <a:spcBef>
                <a:spcPts val="0"/>
              </a:spcBef>
              <a:spcAft>
                <a:spcPts val="0"/>
              </a:spcAft>
              <a:buNone/>
            </a:pPr>
            <a:r>
              <a:rPr lang="en-US" sz="1900" u="sng">
                <a:solidFill>
                  <a:schemeClr val="hlink"/>
                </a:solidFill>
                <a:latin typeface="Ubuntu"/>
                <a:ea typeface="Ubuntu"/>
                <a:cs typeface="Ubuntu"/>
                <a:sym typeface="Ubuntu"/>
                <a:hlinkClick r:id="rId3"/>
              </a:rPr>
              <a:t>e</a:t>
            </a:r>
            <a:r>
              <a:rPr lang="en-US" sz="1900" u="sng">
                <a:solidFill>
                  <a:schemeClr val="hlink"/>
                </a:solidFill>
                <a:latin typeface="Ubuntu"/>
                <a:ea typeface="Ubuntu"/>
                <a:cs typeface="Ubuntu"/>
                <a:sym typeface="Ubuntu"/>
                <a:hlinkClick r:id="rId4"/>
              </a:rPr>
              <a:t>phemeral.run</a:t>
            </a:r>
            <a:r>
              <a:rPr lang="en-US" sz="1900">
                <a:latin typeface="Ubuntu"/>
                <a:ea typeface="Ubuntu"/>
                <a:cs typeface="Ubuntu"/>
                <a:sym typeface="Ubuntu"/>
              </a:rPr>
              <a:t> (or </a:t>
            </a:r>
            <a:r>
              <a:rPr lang="en-US" sz="1900" u="sng">
                <a:solidFill>
                  <a:schemeClr val="hlink"/>
                </a:solidFill>
                <a:latin typeface="Ubuntu"/>
                <a:ea typeface="Ubuntu"/>
                <a:cs typeface="Ubuntu"/>
                <a:sym typeface="Ubuntu"/>
                <a:hlinkClick r:id="rId5"/>
              </a:rPr>
              <a:t>github.com/OpenGov/ephemeral.run</a:t>
            </a:r>
            <a:r>
              <a:rPr lang="en-US" sz="1900">
                <a:latin typeface="Ubuntu"/>
                <a:ea typeface="Ubuntu"/>
                <a:cs typeface="Ubuntu"/>
                <a:sym typeface="Ubuntu"/>
              </a:rPr>
              <a:t>)</a:t>
            </a:r>
            <a:endParaRPr sz="1900">
              <a:latin typeface="Ubuntu"/>
              <a:ea typeface="Ubuntu"/>
              <a:cs typeface="Ubuntu"/>
              <a:sym typeface="Ubuntu"/>
            </a:endParaRPr>
          </a:p>
          <a:p>
            <a:pPr indent="0" lvl="0" marL="0" rtl="0" algn="l">
              <a:spcBef>
                <a:spcPts val="0"/>
              </a:spcBef>
              <a:spcAft>
                <a:spcPts val="0"/>
              </a:spcAft>
              <a:buNone/>
            </a:pPr>
            <a:r>
              <a:t/>
            </a:r>
            <a:endParaRPr sz="1900">
              <a:latin typeface="Ubuntu"/>
              <a:ea typeface="Ubuntu"/>
              <a:cs typeface="Ubuntu"/>
              <a:sym typeface="Ubuntu"/>
            </a:endParaRPr>
          </a:p>
          <a:p>
            <a:pPr indent="0" lvl="0" marL="0" rtl="0" algn="l">
              <a:spcBef>
                <a:spcPts val="0"/>
              </a:spcBef>
              <a:spcAft>
                <a:spcPts val="0"/>
              </a:spcAft>
              <a:buNone/>
            </a:pPr>
            <a:r>
              <a:rPr b="1" lang="en-US" sz="2200">
                <a:latin typeface="Ubuntu"/>
                <a:ea typeface="Ubuntu"/>
                <a:cs typeface="Ubuntu"/>
                <a:sym typeface="Ubuntu"/>
              </a:rPr>
              <a:t>Follow our other projects on GitHub</a:t>
            </a:r>
            <a:endParaRPr sz="2200">
              <a:latin typeface="Ubuntu"/>
              <a:ea typeface="Ubuntu"/>
              <a:cs typeface="Ubuntu"/>
              <a:sym typeface="Ubuntu"/>
            </a:endParaRPr>
          </a:p>
          <a:p>
            <a:pPr indent="0" lvl="0" marL="0" rtl="0" algn="l">
              <a:spcBef>
                <a:spcPts val="0"/>
              </a:spcBef>
              <a:spcAft>
                <a:spcPts val="0"/>
              </a:spcAft>
              <a:buNone/>
            </a:pPr>
            <a:r>
              <a:rPr lang="en-US" sz="1900" u="sng">
                <a:solidFill>
                  <a:schemeClr val="hlink"/>
                </a:solidFill>
                <a:latin typeface="Ubuntu"/>
                <a:ea typeface="Ubuntu"/>
                <a:cs typeface="Ubuntu"/>
                <a:sym typeface="Ubuntu"/>
                <a:hlinkClick r:id="rId6"/>
              </a:rPr>
              <a:t>@infracloudio</a:t>
            </a:r>
            <a:r>
              <a:rPr lang="en-US" sz="1700">
                <a:latin typeface="Ubuntu"/>
                <a:ea typeface="Ubuntu"/>
                <a:cs typeface="Ubuntu"/>
                <a:sym typeface="Ubuntu"/>
              </a:rPr>
              <a:t> – </a:t>
            </a:r>
            <a:r>
              <a:rPr lang="en-US" sz="1900" u="sng">
                <a:solidFill>
                  <a:schemeClr val="accent5"/>
                </a:solidFill>
                <a:latin typeface="Ubuntu"/>
                <a:ea typeface="Ubuntu"/>
                <a:cs typeface="Ubuntu"/>
                <a:sym typeface="Ubuntu"/>
                <a:hlinkClick r:id="rId7">
                  <a:extLst>
                    <a:ext uri="{A12FA001-AC4F-418D-AE19-62706E023703}">
                      <ahyp:hlinkClr val="tx"/>
                    </a:ext>
                  </a:extLst>
                </a:hlinkClick>
              </a:rPr>
              <a:t>@vishal-biyani</a:t>
            </a:r>
            <a:endParaRPr sz="1900">
              <a:latin typeface="Ubuntu"/>
              <a:ea typeface="Ubuntu"/>
              <a:cs typeface="Ubuntu"/>
              <a:sym typeface="Ubuntu"/>
            </a:endParaRPr>
          </a:p>
          <a:p>
            <a:pPr indent="0" lvl="0" marL="0" rtl="0" algn="l">
              <a:spcBef>
                <a:spcPts val="0"/>
              </a:spcBef>
              <a:spcAft>
                <a:spcPts val="0"/>
              </a:spcAft>
              <a:buNone/>
            </a:pPr>
            <a:r>
              <a:rPr lang="en-US" sz="1900" u="sng">
                <a:solidFill>
                  <a:schemeClr val="hlink"/>
                </a:solidFill>
                <a:latin typeface="Ubuntu"/>
                <a:ea typeface="Ubuntu"/>
                <a:cs typeface="Ubuntu"/>
                <a:sym typeface="Ubuntu"/>
                <a:hlinkClick r:id="rId8"/>
              </a:rPr>
              <a:t>@OpenGov</a:t>
            </a:r>
            <a:r>
              <a:rPr lang="en-US" sz="1700">
                <a:latin typeface="Ubuntu"/>
                <a:ea typeface="Ubuntu"/>
                <a:cs typeface="Ubuntu"/>
                <a:sym typeface="Ubuntu"/>
              </a:rPr>
              <a:t> – </a:t>
            </a:r>
            <a:r>
              <a:rPr lang="en-US" sz="1900" u="sng">
                <a:solidFill>
                  <a:schemeClr val="accent5"/>
                </a:solidFill>
                <a:latin typeface="Ubuntu"/>
                <a:ea typeface="Ubuntu"/>
                <a:cs typeface="Ubuntu"/>
                <a:sym typeface="Ubuntu"/>
                <a:hlinkClick r:id="rId9">
                  <a:extLst>
                    <a:ext uri="{A12FA001-AC4F-418D-AE19-62706E023703}">
                      <ahyp:hlinkClr val="tx"/>
                    </a:ext>
                  </a:extLst>
                </a:hlinkClick>
              </a:rPr>
              <a:t>@jspiro</a:t>
            </a:r>
            <a:endParaRPr sz="1900">
              <a:latin typeface="Ubuntu"/>
              <a:ea typeface="Ubuntu"/>
              <a:cs typeface="Ubuntu"/>
              <a:sym typeface="Ubuntu"/>
            </a:endParaRPr>
          </a:p>
          <a:p>
            <a:pPr indent="0" lvl="0" marL="0" rtl="0" algn="l">
              <a:spcBef>
                <a:spcPts val="0"/>
              </a:spcBef>
              <a:spcAft>
                <a:spcPts val="0"/>
              </a:spcAft>
              <a:buNone/>
            </a:pPr>
            <a:r>
              <a:t/>
            </a:r>
            <a:endParaRPr sz="1900">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b="1" lang="en-US" sz="2200">
                <a:solidFill>
                  <a:schemeClr val="dk1"/>
                </a:solidFill>
                <a:latin typeface="Ubuntu"/>
                <a:ea typeface="Ubuntu"/>
                <a:cs typeface="Ubuntu"/>
                <a:sym typeface="Ubuntu"/>
              </a:rPr>
              <a:t>Discover what we're building with all this technology</a:t>
            </a:r>
            <a:endParaRPr b="1" sz="2200">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lang="en-US" sz="1900" u="sng">
                <a:solidFill>
                  <a:schemeClr val="accent5"/>
                </a:solidFill>
                <a:latin typeface="Ubuntu"/>
                <a:ea typeface="Ubuntu"/>
                <a:cs typeface="Ubuntu"/>
                <a:sym typeface="Ubuntu"/>
                <a:hlinkClick r:id="rId10">
                  <a:extLst>
                    <a:ext uri="{A12FA001-AC4F-418D-AE19-62706E023703}">
                      <ahyp:hlinkClr val="tx"/>
                    </a:ext>
                  </a:extLst>
                </a:hlinkClick>
              </a:rPr>
              <a:t>infracloud.io</a:t>
            </a:r>
            <a:endParaRPr sz="1900">
              <a:solidFill>
                <a:schemeClr val="dk1"/>
              </a:solidFill>
              <a:latin typeface="Ubuntu"/>
              <a:ea typeface="Ubuntu"/>
              <a:cs typeface="Ubuntu"/>
              <a:sym typeface="Ubuntu"/>
            </a:endParaRPr>
          </a:p>
          <a:p>
            <a:pPr indent="0" lvl="0" marL="0" rtl="0" algn="l">
              <a:spcBef>
                <a:spcPts val="0"/>
              </a:spcBef>
              <a:spcAft>
                <a:spcPts val="0"/>
              </a:spcAft>
              <a:buNone/>
            </a:pPr>
            <a:r>
              <a:rPr lang="en-US" sz="1900" u="sng">
                <a:solidFill>
                  <a:schemeClr val="accent5"/>
                </a:solidFill>
                <a:latin typeface="Ubuntu"/>
                <a:ea typeface="Ubuntu"/>
                <a:cs typeface="Ubuntu"/>
                <a:sym typeface="Ubuntu"/>
                <a:hlinkClick r:id="rId11">
                  <a:extLst>
                    <a:ext uri="{A12FA001-AC4F-418D-AE19-62706E023703}">
                      <ahyp:hlinkClr val="tx"/>
                    </a:ext>
                  </a:extLst>
                </a:hlinkClick>
              </a:rPr>
              <a:t>opengov.com</a:t>
            </a:r>
            <a:endParaRPr b="1" sz="1900">
              <a:latin typeface="Ubuntu"/>
              <a:ea typeface="Ubuntu"/>
              <a:cs typeface="Ubuntu"/>
              <a:sym typeface="Ubuntu"/>
            </a:endParaRPr>
          </a:p>
          <a:p>
            <a:pPr indent="0" lvl="0" marL="0" rtl="0" algn="l">
              <a:spcBef>
                <a:spcPts val="0"/>
              </a:spcBef>
              <a:spcAft>
                <a:spcPts val="0"/>
              </a:spcAft>
              <a:buNone/>
            </a:pPr>
            <a:r>
              <a:t/>
            </a:r>
            <a:endParaRPr b="1" sz="1900">
              <a:latin typeface="Ubuntu"/>
              <a:ea typeface="Ubuntu"/>
              <a:cs typeface="Ubuntu"/>
              <a:sym typeface="Ubuntu"/>
            </a:endParaRPr>
          </a:p>
          <a:p>
            <a:pPr indent="0" lvl="0" marL="0" rtl="0" algn="l">
              <a:spcBef>
                <a:spcPts val="0"/>
              </a:spcBef>
              <a:spcAft>
                <a:spcPts val="0"/>
              </a:spcAft>
              <a:buNone/>
            </a:pPr>
            <a:r>
              <a:rPr b="1" lang="en-US" sz="2200">
                <a:latin typeface="Ubuntu"/>
                <a:ea typeface="Ubuntu"/>
                <a:cs typeface="Ubuntu"/>
                <a:sym typeface="Ubuntu"/>
              </a:rPr>
              <a:t>Work with us!</a:t>
            </a:r>
            <a:endParaRPr b="1" sz="2200">
              <a:latin typeface="Ubuntu"/>
              <a:ea typeface="Ubuntu"/>
              <a:cs typeface="Ubuntu"/>
              <a:sym typeface="Ubuntu"/>
            </a:endParaRPr>
          </a:p>
          <a:p>
            <a:pPr indent="0" lvl="0" marL="0" rtl="0" algn="l">
              <a:spcBef>
                <a:spcPts val="0"/>
              </a:spcBef>
              <a:spcAft>
                <a:spcPts val="0"/>
              </a:spcAft>
              <a:buNone/>
            </a:pPr>
            <a:r>
              <a:rPr lang="en-US" sz="1900" u="sng">
                <a:solidFill>
                  <a:schemeClr val="hlink"/>
                </a:solidFill>
                <a:latin typeface="Ubuntu"/>
                <a:ea typeface="Ubuntu"/>
                <a:cs typeface="Ubuntu"/>
                <a:sym typeface="Ubuntu"/>
                <a:hlinkClick r:id="rId12"/>
              </a:rPr>
              <a:t>https://jobs.cncf.io/employers/406951-infracloud-technologies</a:t>
            </a:r>
            <a:r>
              <a:rPr lang="en-US" sz="1900">
                <a:latin typeface="Ubuntu"/>
                <a:ea typeface="Ubuntu"/>
                <a:cs typeface="Ubuntu"/>
                <a:sym typeface="Ubuntu"/>
              </a:rPr>
              <a:t> </a:t>
            </a:r>
            <a:endParaRPr sz="1900">
              <a:latin typeface="Ubuntu"/>
              <a:ea typeface="Ubuntu"/>
              <a:cs typeface="Ubuntu"/>
              <a:sym typeface="Ubuntu"/>
            </a:endParaRPr>
          </a:p>
        </p:txBody>
      </p:sp>
      <p:pic>
        <p:nvPicPr>
          <p:cNvPr id="566" name="Google Shape;566;p42"/>
          <p:cNvPicPr preferRelativeResize="0"/>
          <p:nvPr/>
        </p:nvPicPr>
        <p:blipFill rotWithShape="1">
          <a:blip r:embed="rId13">
            <a:alphaModFix/>
          </a:blip>
          <a:srcRect b="0" l="0" r="0" t="0"/>
          <a:stretch/>
        </p:blipFill>
        <p:spPr>
          <a:xfrm>
            <a:off x="10197924" y="6438554"/>
            <a:ext cx="1384492" cy="303860"/>
          </a:xfrm>
          <a:prstGeom prst="rect">
            <a:avLst/>
          </a:prstGeom>
          <a:noFill/>
          <a:ln>
            <a:noFill/>
          </a:ln>
        </p:spPr>
      </p:pic>
      <p:pic>
        <p:nvPicPr>
          <p:cNvPr id="567" name="Google Shape;567;p42"/>
          <p:cNvPicPr preferRelativeResize="0"/>
          <p:nvPr/>
        </p:nvPicPr>
        <p:blipFill>
          <a:blip r:embed="rId14">
            <a:alphaModFix/>
          </a:blip>
          <a:stretch>
            <a:fillRect/>
          </a:stretch>
        </p:blipFill>
        <p:spPr>
          <a:xfrm>
            <a:off x="7908374" y="6376939"/>
            <a:ext cx="2133652" cy="427074"/>
          </a:xfrm>
          <a:prstGeom prst="rect">
            <a:avLst/>
          </a:prstGeom>
          <a:noFill/>
          <a:ln>
            <a:noFill/>
          </a:ln>
        </p:spPr>
      </p:pic>
      <p:sp>
        <p:nvSpPr>
          <p:cNvPr id="568" name="Google Shape;568;p42"/>
          <p:cNvSpPr txBox="1"/>
          <p:nvPr>
            <p:ph idx="4294967295" type="title"/>
          </p:nvPr>
        </p:nvSpPr>
        <p:spPr>
          <a:xfrm>
            <a:off x="765150" y="482927"/>
            <a:ext cx="10661700" cy="7509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3200"/>
              <a:buFont typeface="Arial"/>
              <a:buNone/>
            </a:pPr>
            <a:r>
              <a:rPr b="1" lang="en-US" sz="4400">
                <a:solidFill>
                  <a:srgbClr val="000000"/>
                </a:solidFill>
                <a:latin typeface="Ubuntu"/>
                <a:ea typeface="Ubuntu"/>
                <a:cs typeface="Ubuntu"/>
                <a:sym typeface="Ubuntu"/>
              </a:rPr>
              <a:t>Resources</a:t>
            </a:r>
            <a:endParaRPr b="1" i="0" sz="4400" u="none" cap="none" strike="noStrike">
              <a:solidFill>
                <a:srgbClr val="000000"/>
              </a:solidFill>
              <a:latin typeface="Ubuntu"/>
              <a:ea typeface="Ubuntu"/>
              <a:cs typeface="Ubuntu"/>
              <a:sym typeface="Ubuntu"/>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72" name="Shape 572"/>
        <p:cNvGrpSpPr/>
        <p:nvPr/>
      </p:nvGrpSpPr>
      <p:grpSpPr>
        <a:xfrm>
          <a:off x="0" y="0"/>
          <a:ext cx="0" cy="0"/>
          <a:chOff x="0" y="0"/>
          <a:chExt cx="0" cy="0"/>
        </a:xfrm>
      </p:grpSpPr>
      <p:sp>
        <p:nvSpPr>
          <p:cNvPr id="573" name="Google Shape;573;p43"/>
          <p:cNvSpPr txBox="1"/>
          <p:nvPr>
            <p:ph idx="4294967295" type="title"/>
          </p:nvPr>
        </p:nvSpPr>
        <p:spPr>
          <a:xfrm>
            <a:off x="765150" y="2626099"/>
            <a:ext cx="10661700" cy="12234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3200"/>
              <a:buFont typeface="Arial"/>
              <a:buNone/>
            </a:pPr>
            <a:r>
              <a:rPr lang="en-US" sz="5900">
                <a:solidFill>
                  <a:srgbClr val="FFFFFF"/>
                </a:solidFill>
                <a:latin typeface="Raleway Thin"/>
                <a:ea typeface="Raleway Thin"/>
                <a:cs typeface="Raleway Thin"/>
                <a:sym typeface="Raleway Thin"/>
              </a:rPr>
              <a:t>Q&amp;A</a:t>
            </a:r>
            <a:endParaRPr i="0" sz="5900" u="none" cap="none" strike="noStrike">
              <a:solidFill>
                <a:srgbClr val="FFFFFF"/>
              </a:solidFill>
              <a:latin typeface="Raleway Thin"/>
              <a:ea typeface="Raleway Thin"/>
              <a:cs typeface="Raleway Thin"/>
              <a:sym typeface="Raleway Thin"/>
            </a:endParaRPr>
          </a:p>
        </p:txBody>
      </p:sp>
      <p:pic>
        <p:nvPicPr>
          <p:cNvPr id="574" name="Google Shape;574;p43"/>
          <p:cNvPicPr preferRelativeResize="0"/>
          <p:nvPr/>
        </p:nvPicPr>
        <p:blipFill>
          <a:blip r:embed="rId3">
            <a:alphaModFix/>
          </a:blip>
          <a:stretch>
            <a:fillRect/>
          </a:stretch>
        </p:blipFill>
        <p:spPr>
          <a:xfrm>
            <a:off x="9067300" y="248525"/>
            <a:ext cx="2752927" cy="3875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78" name="Shape 578"/>
        <p:cNvGrpSpPr/>
        <p:nvPr/>
      </p:nvGrpSpPr>
      <p:grpSpPr>
        <a:xfrm>
          <a:off x="0" y="0"/>
          <a:ext cx="0" cy="0"/>
          <a:chOff x="0" y="0"/>
          <a:chExt cx="0" cy="0"/>
        </a:xfrm>
      </p:grpSpPr>
      <p:sp>
        <p:nvSpPr>
          <p:cNvPr id="579" name="Google Shape;579;p44"/>
          <p:cNvSpPr txBox="1"/>
          <p:nvPr>
            <p:ph idx="4294967295" type="title"/>
          </p:nvPr>
        </p:nvSpPr>
        <p:spPr>
          <a:xfrm>
            <a:off x="765150" y="2626099"/>
            <a:ext cx="10661700" cy="12234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3200"/>
              <a:buFont typeface="Arial"/>
              <a:buNone/>
            </a:pPr>
            <a:r>
              <a:rPr lang="en-US" sz="5900">
                <a:solidFill>
                  <a:srgbClr val="FFFFFF"/>
                </a:solidFill>
                <a:latin typeface="Raleway Thin"/>
                <a:ea typeface="Raleway Thin"/>
                <a:cs typeface="Raleway Thin"/>
                <a:sym typeface="Raleway Thin"/>
              </a:rPr>
              <a:t>Thank You!</a:t>
            </a:r>
            <a:endParaRPr i="0" sz="5900" u="none" cap="none" strike="noStrike">
              <a:solidFill>
                <a:srgbClr val="FFFFFF"/>
              </a:solidFill>
              <a:latin typeface="Raleway Thin"/>
              <a:ea typeface="Raleway Thin"/>
              <a:cs typeface="Raleway Thin"/>
              <a:sym typeface="Raleway Thin"/>
            </a:endParaRPr>
          </a:p>
        </p:txBody>
      </p:sp>
      <p:pic>
        <p:nvPicPr>
          <p:cNvPr id="580" name="Google Shape;580;p44"/>
          <p:cNvPicPr preferRelativeResize="0"/>
          <p:nvPr/>
        </p:nvPicPr>
        <p:blipFill>
          <a:blip r:embed="rId3">
            <a:alphaModFix/>
          </a:blip>
          <a:stretch>
            <a:fillRect/>
          </a:stretch>
        </p:blipFill>
        <p:spPr>
          <a:xfrm>
            <a:off x="9067300" y="248525"/>
            <a:ext cx="2752927" cy="3875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1"/>
          <p:cNvSpPr txBox="1"/>
          <p:nvPr/>
        </p:nvSpPr>
        <p:spPr>
          <a:xfrm>
            <a:off x="1006700" y="1637833"/>
            <a:ext cx="4914900" cy="3666300"/>
          </a:xfrm>
          <a:prstGeom prst="rect">
            <a:avLst/>
          </a:prstGeom>
          <a:noFill/>
          <a:ln>
            <a:noFill/>
          </a:ln>
        </p:spPr>
        <p:txBody>
          <a:bodyPr anchorCtr="0" anchor="t" bIns="121900" lIns="121900" spcFirstLastPara="1" rIns="121900" wrap="square" tIns="121900">
            <a:noAutofit/>
          </a:bodyPr>
          <a:lstStyle/>
          <a:p>
            <a:pPr indent="-425450" lvl="0" marL="609600" rtl="0" algn="l">
              <a:lnSpc>
                <a:spcPct val="114000"/>
              </a:lnSpc>
              <a:spcBef>
                <a:spcPts val="0"/>
              </a:spcBef>
              <a:spcAft>
                <a:spcPts val="0"/>
              </a:spcAft>
              <a:buClr>
                <a:srgbClr val="222222"/>
              </a:buClr>
              <a:buSzPts val="1900"/>
              <a:buChar char="●"/>
            </a:pPr>
            <a:r>
              <a:rPr b="1" lang="en-US" sz="1900">
                <a:solidFill>
                  <a:srgbClr val="222222"/>
                </a:solidFill>
                <a:latin typeface="Ubuntu"/>
                <a:ea typeface="Ubuntu"/>
                <a:cs typeface="Ubuntu"/>
                <a:sym typeface="Ubuntu"/>
              </a:rPr>
              <a:t>Problem Statement</a:t>
            </a:r>
            <a:br>
              <a:rPr b="1" lang="en-US" sz="1600">
                <a:solidFill>
                  <a:srgbClr val="222222"/>
                </a:solidFill>
                <a:latin typeface="Ubuntu"/>
                <a:ea typeface="Ubuntu"/>
                <a:cs typeface="Ubuntu"/>
                <a:sym typeface="Ubuntu"/>
              </a:rPr>
            </a:br>
            <a:r>
              <a:rPr lang="en-US" sz="1600">
                <a:solidFill>
                  <a:srgbClr val="222222"/>
                </a:solidFill>
                <a:latin typeface="Ubuntu"/>
                <a:ea typeface="Ubuntu"/>
                <a:cs typeface="Ubuntu"/>
                <a:sym typeface="Ubuntu"/>
              </a:rPr>
              <a:t>5</a:t>
            </a:r>
            <a:r>
              <a:rPr lang="en-US" sz="1600">
                <a:solidFill>
                  <a:srgbClr val="222222"/>
                </a:solidFill>
                <a:latin typeface="Ubuntu"/>
                <a:ea typeface="Ubuntu"/>
                <a:cs typeface="Ubuntu"/>
                <a:sym typeface="Ubuntu"/>
              </a:rPr>
              <a:t> Minutes </a:t>
            </a:r>
            <a:endParaRPr b="1" sz="1600">
              <a:solidFill>
                <a:srgbClr val="222222"/>
              </a:solidFill>
              <a:latin typeface="Ubuntu"/>
              <a:ea typeface="Ubuntu"/>
              <a:cs typeface="Ubuntu"/>
              <a:sym typeface="Ubuntu"/>
            </a:endParaRPr>
          </a:p>
          <a:p>
            <a:pPr indent="-425450" lvl="0" marL="609600" rtl="0" algn="l">
              <a:lnSpc>
                <a:spcPct val="114000"/>
              </a:lnSpc>
              <a:spcBef>
                <a:spcPts val="1100"/>
              </a:spcBef>
              <a:spcAft>
                <a:spcPts val="0"/>
              </a:spcAft>
              <a:buClr>
                <a:srgbClr val="222222"/>
              </a:buClr>
              <a:buSzPts val="1900"/>
              <a:buChar char="●"/>
            </a:pPr>
            <a:r>
              <a:rPr b="1" lang="en-US" sz="1900">
                <a:solidFill>
                  <a:srgbClr val="222222"/>
                </a:solidFill>
                <a:latin typeface="Ubuntu"/>
                <a:ea typeface="Ubuntu"/>
                <a:cs typeface="Ubuntu"/>
                <a:sym typeface="Ubuntu"/>
              </a:rPr>
              <a:t>Solution Overview</a:t>
            </a:r>
            <a:br>
              <a:rPr b="1" lang="en-US" sz="1600">
                <a:solidFill>
                  <a:srgbClr val="222222"/>
                </a:solidFill>
                <a:latin typeface="Ubuntu"/>
                <a:ea typeface="Ubuntu"/>
                <a:cs typeface="Ubuntu"/>
                <a:sym typeface="Ubuntu"/>
              </a:rPr>
            </a:br>
            <a:r>
              <a:rPr lang="en-US" sz="1600">
                <a:solidFill>
                  <a:srgbClr val="222222"/>
                </a:solidFill>
                <a:latin typeface="Ubuntu"/>
                <a:ea typeface="Ubuntu"/>
                <a:cs typeface="Ubuntu"/>
                <a:sym typeface="Ubuntu"/>
              </a:rPr>
              <a:t>5</a:t>
            </a:r>
            <a:r>
              <a:rPr lang="en-US" sz="1600">
                <a:solidFill>
                  <a:srgbClr val="222222"/>
                </a:solidFill>
                <a:latin typeface="Ubuntu"/>
                <a:ea typeface="Ubuntu"/>
                <a:cs typeface="Ubuntu"/>
                <a:sym typeface="Ubuntu"/>
              </a:rPr>
              <a:t> Minutes</a:t>
            </a:r>
            <a:endParaRPr sz="1600">
              <a:solidFill>
                <a:srgbClr val="222222"/>
              </a:solidFill>
              <a:latin typeface="Ubuntu"/>
              <a:ea typeface="Ubuntu"/>
              <a:cs typeface="Ubuntu"/>
              <a:sym typeface="Ubuntu"/>
            </a:endParaRPr>
          </a:p>
          <a:p>
            <a:pPr indent="-425450" lvl="0" marL="609600" rtl="0" algn="l">
              <a:lnSpc>
                <a:spcPct val="114000"/>
              </a:lnSpc>
              <a:spcBef>
                <a:spcPts val="1100"/>
              </a:spcBef>
              <a:spcAft>
                <a:spcPts val="0"/>
              </a:spcAft>
              <a:buClr>
                <a:srgbClr val="222222"/>
              </a:buClr>
              <a:buSzPts val="1900"/>
              <a:buChar char="●"/>
            </a:pPr>
            <a:r>
              <a:rPr b="1" lang="en-US" sz="1900">
                <a:solidFill>
                  <a:srgbClr val="222222"/>
                </a:solidFill>
                <a:latin typeface="Ubuntu"/>
                <a:ea typeface="Ubuntu"/>
                <a:cs typeface="Ubuntu"/>
                <a:sym typeface="Ubuntu"/>
              </a:rPr>
              <a:t>Demo</a:t>
            </a:r>
            <a:br>
              <a:rPr b="1" lang="en-US" sz="1600">
                <a:solidFill>
                  <a:srgbClr val="222222"/>
                </a:solidFill>
                <a:latin typeface="Ubuntu"/>
                <a:ea typeface="Ubuntu"/>
                <a:cs typeface="Ubuntu"/>
                <a:sym typeface="Ubuntu"/>
              </a:rPr>
            </a:br>
            <a:r>
              <a:rPr lang="en-US" sz="1600">
                <a:solidFill>
                  <a:srgbClr val="222222"/>
                </a:solidFill>
                <a:latin typeface="Ubuntu"/>
                <a:ea typeface="Ubuntu"/>
                <a:cs typeface="Ubuntu"/>
                <a:sym typeface="Ubuntu"/>
              </a:rPr>
              <a:t>15 Minutes</a:t>
            </a:r>
            <a:endParaRPr sz="1600">
              <a:solidFill>
                <a:srgbClr val="222222"/>
              </a:solidFill>
              <a:latin typeface="Ubuntu"/>
              <a:ea typeface="Ubuntu"/>
              <a:cs typeface="Ubuntu"/>
              <a:sym typeface="Ubuntu"/>
            </a:endParaRPr>
          </a:p>
          <a:p>
            <a:pPr indent="-425450" lvl="0" marL="609600" rtl="0" algn="l">
              <a:lnSpc>
                <a:spcPct val="114000"/>
              </a:lnSpc>
              <a:spcBef>
                <a:spcPts val="1100"/>
              </a:spcBef>
              <a:spcAft>
                <a:spcPts val="0"/>
              </a:spcAft>
              <a:buClr>
                <a:srgbClr val="222222"/>
              </a:buClr>
              <a:buSzPts val="1900"/>
              <a:buChar char="●"/>
            </a:pPr>
            <a:r>
              <a:rPr b="1" lang="en-US" sz="1900">
                <a:solidFill>
                  <a:srgbClr val="222222"/>
                </a:solidFill>
                <a:latin typeface="Ubuntu"/>
                <a:ea typeface="Ubuntu"/>
                <a:cs typeface="Ubuntu"/>
                <a:sym typeface="Ubuntu"/>
              </a:rPr>
              <a:t>Numbers</a:t>
            </a:r>
            <a:br>
              <a:rPr b="1" lang="en-US" sz="1600">
                <a:solidFill>
                  <a:srgbClr val="222222"/>
                </a:solidFill>
                <a:latin typeface="Ubuntu"/>
                <a:ea typeface="Ubuntu"/>
                <a:cs typeface="Ubuntu"/>
                <a:sym typeface="Ubuntu"/>
              </a:rPr>
            </a:br>
            <a:r>
              <a:rPr lang="en-US" sz="1600">
                <a:solidFill>
                  <a:srgbClr val="222222"/>
                </a:solidFill>
                <a:latin typeface="Ubuntu"/>
                <a:ea typeface="Ubuntu"/>
                <a:cs typeface="Ubuntu"/>
                <a:sym typeface="Ubuntu"/>
              </a:rPr>
              <a:t>5 Minutes</a:t>
            </a:r>
            <a:endParaRPr b="1" sz="1900">
              <a:solidFill>
                <a:srgbClr val="222222"/>
              </a:solidFill>
              <a:latin typeface="Ubuntu"/>
              <a:ea typeface="Ubuntu"/>
              <a:cs typeface="Ubuntu"/>
              <a:sym typeface="Ubuntu"/>
            </a:endParaRPr>
          </a:p>
          <a:p>
            <a:pPr indent="-425450" lvl="0" marL="609600" rtl="0" algn="l">
              <a:lnSpc>
                <a:spcPct val="114000"/>
              </a:lnSpc>
              <a:spcBef>
                <a:spcPts val="1100"/>
              </a:spcBef>
              <a:spcAft>
                <a:spcPts val="0"/>
              </a:spcAft>
              <a:buClr>
                <a:srgbClr val="222222"/>
              </a:buClr>
              <a:buSzPts val="1900"/>
              <a:buChar char="●"/>
            </a:pPr>
            <a:r>
              <a:rPr b="1" lang="en-US" sz="1900">
                <a:solidFill>
                  <a:srgbClr val="222222"/>
                </a:solidFill>
                <a:latin typeface="Ubuntu"/>
                <a:ea typeface="Ubuntu"/>
                <a:cs typeface="Ubuntu"/>
                <a:sym typeface="Ubuntu"/>
              </a:rPr>
              <a:t>Roadmap</a:t>
            </a:r>
            <a:r>
              <a:rPr lang="en-US" sz="1600">
                <a:solidFill>
                  <a:srgbClr val="222222"/>
                </a:solidFill>
                <a:latin typeface="Ubuntu"/>
                <a:ea typeface="Ubuntu"/>
                <a:cs typeface="Ubuntu"/>
                <a:sym typeface="Ubuntu"/>
              </a:rPr>
              <a:t> </a:t>
            </a:r>
            <a:r>
              <a:rPr b="1" lang="en-US" sz="1900">
                <a:solidFill>
                  <a:srgbClr val="222222"/>
                </a:solidFill>
                <a:latin typeface="Ubuntu"/>
                <a:ea typeface="Ubuntu"/>
                <a:cs typeface="Ubuntu"/>
                <a:sym typeface="Ubuntu"/>
              </a:rPr>
              <a:t>Items</a:t>
            </a:r>
            <a:endParaRPr sz="1600">
              <a:solidFill>
                <a:srgbClr val="222222"/>
              </a:solidFill>
              <a:latin typeface="Ubuntu"/>
              <a:ea typeface="Ubuntu"/>
              <a:cs typeface="Ubuntu"/>
              <a:sym typeface="Ubuntu"/>
            </a:endParaRPr>
          </a:p>
          <a:p>
            <a:pPr indent="0" lvl="0" marL="609600" rtl="0" algn="l">
              <a:lnSpc>
                <a:spcPct val="100000"/>
              </a:lnSpc>
              <a:spcBef>
                <a:spcPts val="0"/>
              </a:spcBef>
              <a:spcAft>
                <a:spcPts val="0"/>
              </a:spcAft>
              <a:buNone/>
            </a:pPr>
            <a:r>
              <a:rPr lang="en-US" sz="1600">
                <a:solidFill>
                  <a:srgbClr val="222222"/>
                </a:solidFill>
                <a:latin typeface="Ubuntu"/>
                <a:ea typeface="Ubuntu"/>
                <a:cs typeface="Ubuntu"/>
                <a:sym typeface="Ubuntu"/>
              </a:rPr>
              <a:t>5 Minutes</a:t>
            </a:r>
            <a:endParaRPr sz="1600">
              <a:solidFill>
                <a:srgbClr val="222222"/>
              </a:solidFill>
              <a:latin typeface="Ubuntu"/>
              <a:ea typeface="Ubuntu"/>
              <a:cs typeface="Ubuntu"/>
              <a:sym typeface="Ubuntu"/>
            </a:endParaRPr>
          </a:p>
        </p:txBody>
      </p:sp>
      <p:cxnSp>
        <p:nvCxnSpPr>
          <p:cNvPr id="118" name="Google Shape;118;p21"/>
          <p:cNvCxnSpPr/>
          <p:nvPr/>
        </p:nvCxnSpPr>
        <p:spPr>
          <a:xfrm>
            <a:off x="1358900" y="1917700"/>
            <a:ext cx="0" cy="3079200"/>
          </a:xfrm>
          <a:prstGeom prst="straightConnector1">
            <a:avLst/>
          </a:prstGeom>
          <a:noFill/>
          <a:ln cap="flat" cmpd="sng" w="9525">
            <a:solidFill>
              <a:srgbClr val="000000"/>
            </a:solidFill>
            <a:prstDash val="solid"/>
            <a:round/>
            <a:headEnd len="med" w="med" type="none"/>
            <a:tailEnd len="med" w="med" type="none"/>
          </a:ln>
        </p:spPr>
      </p:cxnSp>
      <p:pic>
        <p:nvPicPr>
          <p:cNvPr id="119" name="Google Shape;119;p21"/>
          <p:cNvPicPr preferRelativeResize="0"/>
          <p:nvPr/>
        </p:nvPicPr>
        <p:blipFill rotWithShape="1">
          <a:blip r:embed="rId3">
            <a:alphaModFix/>
          </a:blip>
          <a:srcRect b="0" l="0" r="0" t="0"/>
          <a:stretch/>
        </p:blipFill>
        <p:spPr>
          <a:xfrm>
            <a:off x="10197924" y="6438554"/>
            <a:ext cx="1384492" cy="303860"/>
          </a:xfrm>
          <a:prstGeom prst="rect">
            <a:avLst/>
          </a:prstGeom>
          <a:noFill/>
          <a:ln>
            <a:noFill/>
          </a:ln>
        </p:spPr>
      </p:pic>
      <p:pic>
        <p:nvPicPr>
          <p:cNvPr id="120" name="Google Shape;120;p21"/>
          <p:cNvPicPr preferRelativeResize="0"/>
          <p:nvPr/>
        </p:nvPicPr>
        <p:blipFill>
          <a:blip r:embed="rId4">
            <a:alphaModFix/>
          </a:blip>
          <a:stretch>
            <a:fillRect/>
          </a:stretch>
        </p:blipFill>
        <p:spPr>
          <a:xfrm>
            <a:off x="7899999" y="6376939"/>
            <a:ext cx="2133652" cy="427074"/>
          </a:xfrm>
          <a:prstGeom prst="rect">
            <a:avLst/>
          </a:prstGeom>
          <a:noFill/>
          <a:ln>
            <a:noFill/>
          </a:ln>
        </p:spPr>
      </p:pic>
      <p:sp>
        <p:nvSpPr>
          <p:cNvPr id="121" name="Google Shape;121;p21"/>
          <p:cNvSpPr txBox="1"/>
          <p:nvPr>
            <p:ph idx="4294967295" type="title"/>
          </p:nvPr>
        </p:nvSpPr>
        <p:spPr>
          <a:xfrm>
            <a:off x="765150" y="482927"/>
            <a:ext cx="10661700" cy="7509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3200"/>
              <a:buFont typeface="Arial"/>
              <a:buNone/>
            </a:pPr>
            <a:r>
              <a:rPr b="1" lang="en-US" sz="4400">
                <a:solidFill>
                  <a:srgbClr val="000000"/>
                </a:solidFill>
                <a:latin typeface="Ubuntu"/>
                <a:ea typeface="Ubuntu"/>
                <a:cs typeface="Ubuntu"/>
                <a:sym typeface="Ubuntu"/>
              </a:rPr>
              <a:t>Agenda</a:t>
            </a:r>
            <a:endParaRPr b="1" i="0" sz="4400" u="none" cap="none" strike="noStrike">
              <a:solidFill>
                <a:srgbClr val="000000"/>
              </a:solidFill>
              <a:latin typeface="Ubuntu"/>
              <a:ea typeface="Ubuntu"/>
              <a:cs typeface="Ubuntu"/>
              <a:sym typeface="Ubuntu"/>
            </a:endParaRPr>
          </a:p>
        </p:txBody>
      </p:sp>
      <p:pic>
        <p:nvPicPr>
          <p:cNvPr id="122" name="Google Shape;122;p21"/>
          <p:cNvPicPr preferRelativeResize="0"/>
          <p:nvPr/>
        </p:nvPicPr>
        <p:blipFill>
          <a:blip r:embed="rId5">
            <a:alphaModFix/>
          </a:blip>
          <a:stretch>
            <a:fillRect/>
          </a:stretch>
        </p:blipFill>
        <p:spPr>
          <a:xfrm>
            <a:off x="9001799" y="134000"/>
            <a:ext cx="3065826" cy="7509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26" name="Shape 126"/>
        <p:cNvGrpSpPr/>
        <p:nvPr/>
      </p:nvGrpSpPr>
      <p:grpSpPr>
        <a:xfrm>
          <a:off x="0" y="0"/>
          <a:ext cx="0" cy="0"/>
          <a:chOff x="0" y="0"/>
          <a:chExt cx="0" cy="0"/>
        </a:xfrm>
      </p:grpSpPr>
      <p:sp>
        <p:nvSpPr>
          <p:cNvPr id="127" name="Google Shape;127;p22"/>
          <p:cNvSpPr txBox="1"/>
          <p:nvPr>
            <p:ph idx="4294967295" type="title"/>
          </p:nvPr>
        </p:nvSpPr>
        <p:spPr>
          <a:xfrm>
            <a:off x="765157" y="3071569"/>
            <a:ext cx="10661700" cy="53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3200"/>
              <a:buFont typeface="Arial"/>
              <a:buNone/>
            </a:pPr>
            <a:r>
              <a:rPr b="1" lang="en-US" sz="5900">
                <a:solidFill>
                  <a:srgbClr val="FFFFFF"/>
                </a:solidFill>
                <a:latin typeface="Ubuntu"/>
                <a:ea typeface="Ubuntu"/>
                <a:cs typeface="Ubuntu"/>
                <a:sym typeface="Ubuntu"/>
              </a:rPr>
              <a:t>Who needs an</a:t>
            </a:r>
            <a:br>
              <a:rPr b="1" lang="en-US" sz="5900">
                <a:solidFill>
                  <a:srgbClr val="FFFFFF"/>
                </a:solidFill>
                <a:latin typeface="Ubuntu"/>
                <a:ea typeface="Ubuntu"/>
                <a:cs typeface="Ubuntu"/>
                <a:sym typeface="Ubuntu"/>
              </a:rPr>
            </a:br>
            <a:r>
              <a:rPr b="1" lang="en-US" sz="5900">
                <a:solidFill>
                  <a:srgbClr val="FFFFFF"/>
                </a:solidFill>
                <a:latin typeface="Ubuntu"/>
                <a:ea typeface="Ubuntu"/>
                <a:cs typeface="Ubuntu"/>
                <a:sym typeface="Ubuntu"/>
              </a:rPr>
              <a:t>ephemeral environment?</a:t>
            </a:r>
            <a:endParaRPr b="1" i="0" sz="5900" u="none" cap="none" strike="noStrike">
              <a:solidFill>
                <a:srgbClr val="FFFFFF"/>
              </a:solidFill>
              <a:latin typeface="Ubuntu"/>
              <a:ea typeface="Ubuntu"/>
              <a:cs typeface="Ubuntu"/>
              <a:sym typeface="Ubuntu"/>
            </a:endParaRPr>
          </a:p>
        </p:txBody>
      </p:sp>
      <p:pic>
        <p:nvPicPr>
          <p:cNvPr id="128" name="Google Shape;128;p22"/>
          <p:cNvPicPr preferRelativeResize="0"/>
          <p:nvPr/>
        </p:nvPicPr>
        <p:blipFill>
          <a:blip r:embed="rId3">
            <a:alphaModFix/>
          </a:blip>
          <a:stretch>
            <a:fillRect/>
          </a:stretch>
        </p:blipFill>
        <p:spPr>
          <a:xfrm>
            <a:off x="9067300" y="248525"/>
            <a:ext cx="2752927" cy="3875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32" name="Shape 132"/>
        <p:cNvGrpSpPr/>
        <p:nvPr/>
      </p:nvGrpSpPr>
      <p:grpSpPr>
        <a:xfrm>
          <a:off x="0" y="0"/>
          <a:ext cx="0" cy="0"/>
          <a:chOff x="0" y="0"/>
          <a:chExt cx="0" cy="0"/>
        </a:xfrm>
      </p:grpSpPr>
      <p:pic>
        <p:nvPicPr>
          <p:cNvPr id="133" name="Google Shape;133;p23"/>
          <p:cNvPicPr preferRelativeResize="0"/>
          <p:nvPr/>
        </p:nvPicPr>
        <p:blipFill rotWithShape="1">
          <a:blip r:embed="rId3">
            <a:alphaModFix/>
          </a:blip>
          <a:srcRect b="0" l="0" r="0" t="0"/>
          <a:stretch/>
        </p:blipFill>
        <p:spPr>
          <a:xfrm>
            <a:off x="10197924" y="6438554"/>
            <a:ext cx="1384492" cy="303860"/>
          </a:xfrm>
          <a:prstGeom prst="rect">
            <a:avLst/>
          </a:prstGeom>
          <a:noFill/>
          <a:ln>
            <a:noFill/>
          </a:ln>
        </p:spPr>
      </p:pic>
      <p:pic>
        <p:nvPicPr>
          <p:cNvPr id="134" name="Google Shape;134;p23"/>
          <p:cNvPicPr preferRelativeResize="0"/>
          <p:nvPr/>
        </p:nvPicPr>
        <p:blipFill>
          <a:blip r:embed="rId4">
            <a:alphaModFix/>
          </a:blip>
          <a:stretch>
            <a:fillRect/>
          </a:stretch>
        </p:blipFill>
        <p:spPr>
          <a:xfrm>
            <a:off x="3439925" y="1652850"/>
            <a:ext cx="4575725" cy="4517499"/>
          </a:xfrm>
          <a:prstGeom prst="rect">
            <a:avLst/>
          </a:prstGeom>
          <a:noFill/>
          <a:ln>
            <a:noFill/>
          </a:ln>
        </p:spPr>
      </p:pic>
      <p:pic>
        <p:nvPicPr>
          <p:cNvPr id="135" name="Google Shape;135;p23"/>
          <p:cNvPicPr preferRelativeResize="0"/>
          <p:nvPr/>
        </p:nvPicPr>
        <p:blipFill>
          <a:blip r:embed="rId5">
            <a:alphaModFix/>
          </a:blip>
          <a:stretch>
            <a:fillRect/>
          </a:stretch>
        </p:blipFill>
        <p:spPr>
          <a:xfrm>
            <a:off x="7894299" y="6376939"/>
            <a:ext cx="2133652" cy="427074"/>
          </a:xfrm>
          <a:prstGeom prst="rect">
            <a:avLst/>
          </a:prstGeom>
          <a:noFill/>
          <a:ln>
            <a:noFill/>
          </a:ln>
        </p:spPr>
      </p:pic>
      <p:sp>
        <p:nvSpPr>
          <p:cNvPr id="136" name="Google Shape;136;p23"/>
          <p:cNvSpPr txBox="1"/>
          <p:nvPr/>
        </p:nvSpPr>
        <p:spPr>
          <a:xfrm>
            <a:off x="217725" y="6425675"/>
            <a:ext cx="8061600" cy="94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Ubuntu"/>
                <a:ea typeface="Ubuntu"/>
                <a:cs typeface="Ubuntu"/>
                <a:sym typeface="Ubuntu"/>
              </a:rPr>
              <a:t>Image Source : </a:t>
            </a:r>
            <a:r>
              <a:rPr lang="en-US" u="sng">
                <a:solidFill>
                  <a:schemeClr val="hlink"/>
                </a:solidFill>
                <a:latin typeface="Ubuntu"/>
                <a:ea typeface="Ubuntu"/>
                <a:cs typeface="Ubuntu"/>
                <a:sym typeface="Ubuntu"/>
                <a:hlinkClick r:id="rId6"/>
              </a:rPr>
              <a:t>https://mitchdenny.com/the-inner-loop/</a:t>
            </a:r>
            <a:r>
              <a:rPr lang="en-US">
                <a:latin typeface="Ubuntu"/>
                <a:ea typeface="Ubuntu"/>
                <a:cs typeface="Ubuntu"/>
                <a:sym typeface="Ubuntu"/>
              </a:rPr>
              <a:t> </a:t>
            </a:r>
            <a:endParaRPr>
              <a:latin typeface="Ubuntu"/>
              <a:ea typeface="Ubuntu"/>
              <a:cs typeface="Ubuntu"/>
              <a:sym typeface="Ubuntu"/>
            </a:endParaRPr>
          </a:p>
        </p:txBody>
      </p:sp>
      <p:sp>
        <p:nvSpPr>
          <p:cNvPr id="137" name="Google Shape;137;p23"/>
          <p:cNvSpPr/>
          <p:nvPr/>
        </p:nvSpPr>
        <p:spPr>
          <a:xfrm>
            <a:off x="7104775" y="4590775"/>
            <a:ext cx="1724663" cy="535150"/>
          </a:xfrm>
          <a:custGeom>
            <a:rect b="b" l="l" r="r" t="t"/>
            <a:pathLst>
              <a:path extrusionOk="0" h="21406" w="91252">
                <a:moveTo>
                  <a:pt x="0" y="0"/>
                </a:moveTo>
                <a:cubicBezTo>
                  <a:pt x="7250" y="2175"/>
                  <a:pt x="13832" y="6157"/>
                  <a:pt x="20841" y="9013"/>
                </a:cubicBezTo>
                <a:cubicBezTo>
                  <a:pt x="34970" y="14769"/>
                  <a:pt x="50271" y="17335"/>
                  <a:pt x="65341" y="19715"/>
                </a:cubicBezTo>
                <a:cubicBezTo>
                  <a:pt x="72205" y="20799"/>
                  <a:pt x="79590" y="22478"/>
                  <a:pt x="86182" y="20278"/>
                </a:cubicBezTo>
                <a:cubicBezTo>
                  <a:pt x="87795" y="19740"/>
                  <a:pt x="90050" y="20917"/>
                  <a:pt x="91252" y="19715"/>
                </a:cubicBezTo>
              </a:path>
            </a:pathLst>
          </a:custGeom>
          <a:noFill/>
          <a:ln cap="flat" cmpd="sng" w="28575">
            <a:solidFill>
              <a:srgbClr val="FF0000"/>
            </a:solidFill>
            <a:prstDash val="solid"/>
            <a:round/>
            <a:headEnd len="med" w="med" type="none"/>
            <a:tailEnd len="med" w="med" type="none"/>
          </a:ln>
        </p:spPr>
      </p:sp>
      <p:pic>
        <p:nvPicPr>
          <p:cNvPr id="138" name="Google Shape;138;p23"/>
          <p:cNvPicPr preferRelativeResize="0"/>
          <p:nvPr/>
        </p:nvPicPr>
        <p:blipFill>
          <a:blip r:embed="rId7">
            <a:alphaModFix/>
          </a:blip>
          <a:stretch>
            <a:fillRect/>
          </a:stretch>
        </p:blipFill>
        <p:spPr>
          <a:xfrm>
            <a:off x="8829500" y="4227046"/>
            <a:ext cx="1970330" cy="2017500"/>
          </a:xfrm>
          <a:prstGeom prst="rect">
            <a:avLst/>
          </a:prstGeom>
          <a:noFill/>
          <a:ln>
            <a:noFill/>
          </a:ln>
        </p:spPr>
      </p:pic>
      <p:sp>
        <p:nvSpPr>
          <p:cNvPr id="139" name="Google Shape;139;p23"/>
          <p:cNvSpPr/>
          <p:nvPr/>
        </p:nvSpPr>
        <p:spPr>
          <a:xfrm>
            <a:off x="609600" y="1795275"/>
            <a:ext cx="2497176" cy="1751868"/>
          </a:xfrm>
          <a:prstGeom prst="cloud">
            <a:avLst/>
          </a:prstGeom>
          <a:solidFill>
            <a:srgbClr val="F2F2F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1500">
                <a:latin typeface="Ubuntu"/>
                <a:ea typeface="Ubuntu"/>
                <a:cs typeface="Ubuntu"/>
                <a:sym typeface="Ubuntu"/>
              </a:rPr>
              <a:t>Wish I could try out this feature right now...</a:t>
            </a:r>
            <a:endParaRPr sz="1500">
              <a:latin typeface="Ubuntu"/>
              <a:ea typeface="Ubuntu"/>
              <a:cs typeface="Ubuntu"/>
              <a:sym typeface="Ubuntu"/>
            </a:endParaRPr>
          </a:p>
        </p:txBody>
      </p:sp>
      <p:pic>
        <p:nvPicPr>
          <p:cNvPr id="140" name="Google Shape;140;p23"/>
          <p:cNvPicPr preferRelativeResize="0"/>
          <p:nvPr/>
        </p:nvPicPr>
        <p:blipFill>
          <a:blip r:embed="rId8">
            <a:alphaModFix/>
          </a:blip>
          <a:stretch>
            <a:fillRect/>
          </a:stretch>
        </p:blipFill>
        <p:spPr>
          <a:xfrm>
            <a:off x="491425" y="3849598"/>
            <a:ext cx="2043359" cy="2017499"/>
          </a:xfrm>
          <a:prstGeom prst="rect">
            <a:avLst/>
          </a:prstGeom>
          <a:noFill/>
          <a:ln>
            <a:noFill/>
          </a:ln>
        </p:spPr>
      </p:pic>
      <p:sp>
        <p:nvSpPr>
          <p:cNvPr id="141" name="Google Shape;141;p23"/>
          <p:cNvSpPr/>
          <p:nvPr/>
        </p:nvSpPr>
        <p:spPr>
          <a:xfrm>
            <a:off x="9390275" y="2508774"/>
            <a:ext cx="2433888" cy="1751868"/>
          </a:xfrm>
          <a:prstGeom prst="cloud">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1500">
                <a:latin typeface="Ubuntu"/>
                <a:ea typeface="Ubuntu"/>
                <a:cs typeface="Ubuntu"/>
                <a:sym typeface="Ubuntu"/>
              </a:rPr>
              <a:t>Wish I could test this feature with a full stack before PR...</a:t>
            </a:r>
            <a:endParaRPr sz="1500">
              <a:latin typeface="Ubuntu"/>
              <a:ea typeface="Ubuntu"/>
              <a:cs typeface="Ubuntu"/>
              <a:sym typeface="Ubuntu"/>
            </a:endParaRPr>
          </a:p>
        </p:txBody>
      </p:sp>
      <p:sp>
        <p:nvSpPr>
          <p:cNvPr id="142" name="Google Shape;142;p23"/>
          <p:cNvSpPr/>
          <p:nvPr/>
        </p:nvSpPr>
        <p:spPr>
          <a:xfrm>
            <a:off x="2478450" y="4604850"/>
            <a:ext cx="859025" cy="102675"/>
          </a:xfrm>
          <a:custGeom>
            <a:rect b="b" l="l" r="r" t="t"/>
            <a:pathLst>
              <a:path extrusionOk="0" h="4107" w="34361">
                <a:moveTo>
                  <a:pt x="34361" y="0"/>
                </a:moveTo>
                <a:cubicBezTo>
                  <a:pt x="22996" y="1422"/>
                  <a:pt x="8099" y="8099"/>
                  <a:pt x="0" y="0"/>
                </a:cubicBezTo>
              </a:path>
            </a:pathLst>
          </a:custGeom>
          <a:noFill/>
          <a:ln cap="flat" cmpd="sng" w="28575">
            <a:solidFill>
              <a:srgbClr val="FF0000"/>
            </a:solidFill>
            <a:prstDash val="solid"/>
            <a:round/>
            <a:headEnd len="med" w="med" type="none"/>
            <a:tailEnd len="med" w="med" type="none"/>
          </a:ln>
        </p:spPr>
      </p:sp>
      <p:sp>
        <p:nvSpPr>
          <p:cNvPr id="143" name="Google Shape;143;p23"/>
          <p:cNvSpPr txBox="1"/>
          <p:nvPr>
            <p:ph idx="4294967295" type="title"/>
          </p:nvPr>
        </p:nvSpPr>
        <p:spPr>
          <a:xfrm>
            <a:off x="765150" y="482927"/>
            <a:ext cx="10661700" cy="7509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3200"/>
              <a:buFont typeface="Arial"/>
              <a:buNone/>
            </a:pPr>
            <a:r>
              <a:rPr b="1" lang="en-US" sz="4400">
                <a:solidFill>
                  <a:srgbClr val="000000"/>
                </a:solidFill>
                <a:latin typeface="Ubuntu"/>
                <a:ea typeface="Ubuntu"/>
                <a:cs typeface="Ubuntu"/>
                <a:sym typeface="Ubuntu"/>
              </a:rPr>
              <a:t>Inner/Outer Loop of Development</a:t>
            </a:r>
            <a:endParaRPr b="1" i="0" sz="4400" u="none" cap="none" strike="noStrike">
              <a:solidFill>
                <a:srgbClr val="000000"/>
              </a:solidFill>
              <a:latin typeface="Ubuntu"/>
              <a:ea typeface="Ubuntu"/>
              <a:cs typeface="Ubuntu"/>
              <a:sym typeface="Ubuntu"/>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cxnSp>
        <p:nvCxnSpPr>
          <p:cNvPr id="149" name="Google Shape;149;p24"/>
          <p:cNvCxnSpPr/>
          <p:nvPr/>
        </p:nvCxnSpPr>
        <p:spPr>
          <a:xfrm>
            <a:off x="2771945" y="2518025"/>
            <a:ext cx="0" cy="1767600"/>
          </a:xfrm>
          <a:prstGeom prst="straightConnector1">
            <a:avLst/>
          </a:prstGeom>
          <a:noFill/>
          <a:ln cap="flat" cmpd="sng" w="73025">
            <a:solidFill>
              <a:srgbClr val="F2F2F2">
                <a:alpha val="80000"/>
              </a:srgbClr>
            </a:solidFill>
            <a:prstDash val="solid"/>
            <a:miter lim="8000"/>
            <a:headEnd len="sm" w="sm" type="none"/>
            <a:tailEnd len="sm" w="sm" type="none"/>
          </a:ln>
        </p:spPr>
      </p:cxnSp>
      <p:cxnSp>
        <p:nvCxnSpPr>
          <p:cNvPr id="150" name="Google Shape;150;p24"/>
          <p:cNvCxnSpPr/>
          <p:nvPr/>
        </p:nvCxnSpPr>
        <p:spPr>
          <a:xfrm>
            <a:off x="4848798" y="2527488"/>
            <a:ext cx="0" cy="1803000"/>
          </a:xfrm>
          <a:prstGeom prst="straightConnector1">
            <a:avLst/>
          </a:prstGeom>
          <a:noFill/>
          <a:ln cap="flat" cmpd="sng" w="73025">
            <a:solidFill>
              <a:srgbClr val="F2F2F2">
                <a:alpha val="80000"/>
              </a:srgbClr>
            </a:solidFill>
            <a:prstDash val="solid"/>
            <a:miter lim="8000"/>
            <a:headEnd len="sm" w="sm" type="none"/>
            <a:tailEnd len="sm" w="sm" type="none"/>
          </a:ln>
        </p:spPr>
      </p:cxnSp>
      <p:sp>
        <p:nvSpPr>
          <p:cNvPr id="151" name="Google Shape;151;p24"/>
          <p:cNvSpPr txBox="1"/>
          <p:nvPr/>
        </p:nvSpPr>
        <p:spPr>
          <a:xfrm>
            <a:off x="770530" y="4663860"/>
            <a:ext cx="1734900" cy="1015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500"/>
              <a:buFont typeface="Arial"/>
              <a:buNone/>
            </a:pPr>
            <a:r>
              <a:rPr b="1" lang="en-US" sz="2000">
                <a:solidFill>
                  <a:srgbClr val="333333"/>
                </a:solidFill>
                <a:latin typeface="Ubuntu"/>
                <a:ea typeface="Ubuntu"/>
                <a:cs typeface="Ubuntu"/>
                <a:sym typeface="Ubuntu"/>
              </a:rPr>
              <a:t>Cost Per Environment</a:t>
            </a:r>
            <a:endParaRPr>
              <a:solidFill>
                <a:srgbClr val="333333"/>
              </a:solidFill>
              <a:latin typeface="Ubuntu"/>
              <a:ea typeface="Ubuntu"/>
              <a:cs typeface="Ubuntu"/>
              <a:sym typeface="Ubuntu"/>
            </a:endParaRPr>
          </a:p>
        </p:txBody>
      </p:sp>
      <p:sp>
        <p:nvSpPr>
          <p:cNvPr id="152" name="Google Shape;152;p24"/>
          <p:cNvSpPr txBox="1"/>
          <p:nvPr/>
        </p:nvSpPr>
        <p:spPr>
          <a:xfrm>
            <a:off x="2941366" y="4663860"/>
            <a:ext cx="1734900" cy="7080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lt1"/>
              </a:buClr>
              <a:buSzPts val="500"/>
              <a:buFont typeface="Arial"/>
              <a:buNone/>
            </a:pPr>
            <a:r>
              <a:rPr b="1" lang="en-US" sz="2000">
                <a:solidFill>
                  <a:srgbClr val="333333"/>
                </a:solidFill>
                <a:latin typeface="Ubuntu"/>
                <a:ea typeface="Ubuntu"/>
                <a:cs typeface="Ubuntu"/>
                <a:sym typeface="Ubuntu"/>
              </a:rPr>
              <a:t>User</a:t>
            </a:r>
            <a:r>
              <a:rPr b="1" lang="en-US" sz="2000">
                <a:solidFill>
                  <a:srgbClr val="333333"/>
                </a:solidFill>
                <a:latin typeface="Ubuntu"/>
                <a:ea typeface="Ubuntu"/>
                <a:cs typeface="Ubuntu"/>
                <a:sym typeface="Ubuntu"/>
              </a:rPr>
              <a:t> Experience</a:t>
            </a:r>
            <a:endParaRPr>
              <a:solidFill>
                <a:srgbClr val="333333"/>
              </a:solidFill>
              <a:latin typeface="Ubuntu"/>
              <a:ea typeface="Ubuntu"/>
              <a:cs typeface="Ubuntu"/>
              <a:sym typeface="Ubuntu"/>
            </a:endParaRPr>
          </a:p>
        </p:txBody>
      </p:sp>
      <p:sp>
        <p:nvSpPr>
          <p:cNvPr id="153" name="Google Shape;153;p24"/>
          <p:cNvSpPr txBox="1"/>
          <p:nvPr/>
        </p:nvSpPr>
        <p:spPr>
          <a:xfrm>
            <a:off x="4946416" y="4663035"/>
            <a:ext cx="2016900" cy="1015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500"/>
              <a:buFont typeface="Arial"/>
              <a:buNone/>
            </a:pPr>
            <a:r>
              <a:rPr b="1" lang="en-US" sz="2000">
                <a:solidFill>
                  <a:srgbClr val="333333"/>
                </a:solidFill>
                <a:latin typeface="Ubuntu"/>
                <a:ea typeface="Ubuntu"/>
                <a:cs typeface="Ubuntu"/>
                <a:sym typeface="Ubuntu"/>
              </a:rPr>
              <a:t>Complexity &amp; Team Maturity</a:t>
            </a:r>
            <a:endParaRPr>
              <a:solidFill>
                <a:srgbClr val="333333"/>
              </a:solidFill>
              <a:latin typeface="Ubuntu"/>
              <a:ea typeface="Ubuntu"/>
              <a:cs typeface="Ubuntu"/>
              <a:sym typeface="Ubuntu"/>
            </a:endParaRPr>
          </a:p>
        </p:txBody>
      </p:sp>
      <p:cxnSp>
        <p:nvCxnSpPr>
          <p:cNvPr id="154" name="Google Shape;154;p24"/>
          <p:cNvCxnSpPr/>
          <p:nvPr/>
        </p:nvCxnSpPr>
        <p:spPr>
          <a:xfrm>
            <a:off x="7020025" y="2527488"/>
            <a:ext cx="0" cy="1803000"/>
          </a:xfrm>
          <a:prstGeom prst="straightConnector1">
            <a:avLst/>
          </a:prstGeom>
          <a:noFill/>
          <a:ln cap="flat" cmpd="sng" w="73025">
            <a:solidFill>
              <a:srgbClr val="F2F2F2">
                <a:alpha val="80000"/>
              </a:srgbClr>
            </a:solidFill>
            <a:prstDash val="solid"/>
            <a:miter lim="8000"/>
            <a:headEnd len="sm" w="sm" type="none"/>
            <a:tailEnd len="sm" w="sm" type="none"/>
          </a:ln>
        </p:spPr>
      </p:cxnSp>
      <p:cxnSp>
        <p:nvCxnSpPr>
          <p:cNvPr id="155" name="Google Shape;155;p24"/>
          <p:cNvCxnSpPr/>
          <p:nvPr/>
        </p:nvCxnSpPr>
        <p:spPr>
          <a:xfrm>
            <a:off x="9096875" y="2527501"/>
            <a:ext cx="0" cy="1803000"/>
          </a:xfrm>
          <a:prstGeom prst="straightConnector1">
            <a:avLst/>
          </a:prstGeom>
          <a:noFill/>
          <a:ln cap="flat" cmpd="sng" w="73025">
            <a:solidFill>
              <a:srgbClr val="F2F2F2">
                <a:alpha val="80000"/>
              </a:srgbClr>
            </a:solidFill>
            <a:prstDash val="solid"/>
            <a:miter lim="8000"/>
            <a:headEnd len="sm" w="sm" type="none"/>
            <a:tailEnd len="sm" w="sm" type="none"/>
          </a:ln>
        </p:spPr>
      </p:cxnSp>
      <p:sp>
        <p:nvSpPr>
          <p:cNvPr id="156" name="Google Shape;156;p24"/>
          <p:cNvSpPr txBox="1"/>
          <p:nvPr/>
        </p:nvSpPr>
        <p:spPr>
          <a:xfrm>
            <a:off x="7189310" y="4689497"/>
            <a:ext cx="1579800" cy="708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500"/>
              <a:buFont typeface="Arial"/>
              <a:buNone/>
            </a:pPr>
            <a:r>
              <a:t/>
            </a:r>
            <a:endParaRPr i="0" sz="2000" u="none" cap="none" strike="noStrike">
              <a:solidFill>
                <a:srgbClr val="333333"/>
              </a:solidFill>
              <a:latin typeface="Ubuntu"/>
              <a:ea typeface="Ubuntu"/>
              <a:cs typeface="Ubuntu"/>
              <a:sym typeface="Ubuntu"/>
            </a:endParaRPr>
          </a:p>
        </p:txBody>
      </p:sp>
      <p:sp>
        <p:nvSpPr>
          <p:cNvPr id="157" name="Google Shape;157;p24"/>
          <p:cNvSpPr txBox="1"/>
          <p:nvPr/>
        </p:nvSpPr>
        <p:spPr>
          <a:xfrm>
            <a:off x="7264183" y="4689497"/>
            <a:ext cx="1734900" cy="7080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lt1"/>
              </a:buClr>
              <a:buSzPts val="500"/>
              <a:buFont typeface="Arial"/>
              <a:buNone/>
            </a:pPr>
            <a:r>
              <a:rPr b="1" lang="en-US" sz="2000">
                <a:solidFill>
                  <a:srgbClr val="333333"/>
                </a:solidFill>
                <a:latin typeface="Ubuntu"/>
                <a:ea typeface="Ubuntu"/>
                <a:cs typeface="Ubuntu"/>
                <a:sym typeface="Ubuntu"/>
              </a:rPr>
              <a:t>Quality Experience</a:t>
            </a:r>
            <a:endParaRPr>
              <a:solidFill>
                <a:srgbClr val="333333"/>
              </a:solidFill>
              <a:latin typeface="Ubuntu"/>
              <a:ea typeface="Ubuntu"/>
              <a:cs typeface="Ubuntu"/>
              <a:sym typeface="Ubuntu"/>
            </a:endParaRPr>
          </a:p>
        </p:txBody>
      </p:sp>
      <p:sp>
        <p:nvSpPr>
          <p:cNvPr id="158" name="Google Shape;158;p24"/>
          <p:cNvSpPr txBox="1"/>
          <p:nvPr/>
        </p:nvSpPr>
        <p:spPr>
          <a:xfrm>
            <a:off x="9329258" y="4707122"/>
            <a:ext cx="1734900" cy="7080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lt1"/>
              </a:buClr>
              <a:buSzPts val="500"/>
              <a:buFont typeface="Arial"/>
              <a:buNone/>
            </a:pPr>
            <a:r>
              <a:rPr b="1" lang="en-US" sz="2000">
                <a:solidFill>
                  <a:srgbClr val="333333"/>
                </a:solidFill>
                <a:latin typeface="Ubuntu"/>
                <a:ea typeface="Ubuntu"/>
                <a:cs typeface="Ubuntu"/>
                <a:sym typeface="Ubuntu"/>
              </a:rPr>
              <a:t>Product Experience</a:t>
            </a:r>
            <a:endParaRPr>
              <a:solidFill>
                <a:srgbClr val="333333"/>
              </a:solidFill>
              <a:latin typeface="Ubuntu"/>
              <a:ea typeface="Ubuntu"/>
              <a:cs typeface="Ubuntu"/>
              <a:sym typeface="Ubuntu"/>
            </a:endParaRPr>
          </a:p>
        </p:txBody>
      </p:sp>
      <p:sp>
        <p:nvSpPr>
          <p:cNvPr id="159" name="Google Shape;159;p24"/>
          <p:cNvSpPr txBox="1"/>
          <p:nvPr>
            <p:ph type="title"/>
          </p:nvPr>
        </p:nvSpPr>
        <p:spPr>
          <a:xfrm>
            <a:off x="765150" y="482925"/>
            <a:ext cx="10661700" cy="1429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1100"/>
              <a:buFont typeface="Arial"/>
              <a:buNone/>
            </a:pPr>
            <a:r>
              <a:rPr lang="en-US" sz="4400">
                <a:solidFill>
                  <a:srgbClr val="000000"/>
                </a:solidFill>
                <a:latin typeface="Ubuntu"/>
                <a:ea typeface="Ubuntu"/>
                <a:cs typeface="Ubuntu"/>
                <a:sym typeface="Ubuntu"/>
              </a:rPr>
              <a:t>Evaluation criteria for an</a:t>
            </a:r>
            <a:endParaRPr sz="4400">
              <a:solidFill>
                <a:srgbClr val="000000"/>
              </a:solidFill>
              <a:latin typeface="Ubuntu"/>
              <a:ea typeface="Ubuntu"/>
              <a:cs typeface="Ubuntu"/>
              <a:sym typeface="Ubuntu"/>
            </a:endParaRPr>
          </a:p>
          <a:p>
            <a:pPr indent="0" lvl="0" marL="0" marR="0" rtl="0" algn="ctr">
              <a:lnSpc>
                <a:spcPct val="100000"/>
              </a:lnSpc>
              <a:spcBef>
                <a:spcPts val="0"/>
              </a:spcBef>
              <a:spcAft>
                <a:spcPts val="0"/>
              </a:spcAft>
              <a:buClr>
                <a:schemeClr val="dk1"/>
              </a:buClr>
              <a:buSzPts val="1100"/>
              <a:buFont typeface="Arial"/>
              <a:buNone/>
            </a:pPr>
            <a:r>
              <a:rPr lang="en-US" sz="4400">
                <a:solidFill>
                  <a:srgbClr val="000000"/>
                </a:solidFill>
                <a:latin typeface="Ubuntu"/>
                <a:ea typeface="Ubuntu"/>
                <a:cs typeface="Ubuntu"/>
                <a:sym typeface="Ubuntu"/>
              </a:rPr>
              <a:t>ephemeral environment</a:t>
            </a:r>
            <a:endParaRPr sz="4400">
              <a:solidFill>
                <a:srgbClr val="000000"/>
              </a:solidFill>
              <a:latin typeface="Ubuntu"/>
              <a:ea typeface="Ubuntu"/>
              <a:cs typeface="Ubuntu"/>
              <a:sym typeface="Ubuntu"/>
            </a:endParaRPr>
          </a:p>
        </p:txBody>
      </p:sp>
      <p:pic>
        <p:nvPicPr>
          <p:cNvPr id="160" name="Google Shape;160;p24"/>
          <p:cNvPicPr preferRelativeResize="0"/>
          <p:nvPr/>
        </p:nvPicPr>
        <p:blipFill>
          <a:blip r:embed="rId3">
            <a:alphaModFix/>
          </a:blip>
          <a:stretch>
            <a:fillRect/>
          </a:stretch>
        </p:blipFill>
        <p:spPr>
          <a:xfrm>
            <a:off x="7640413" y="2882600"/>
            <a:ext cx="836075" cy="1114774"/>
          </a:xfrm>
          <a:prstGeom prst="rect">
            <a:avLst/>
          </a:prstGeom>
          <a:noFill/>
          <a:ln>
            <a:noFill/>
          </a:ln>
        </p:spPr>
      </p:pic>
      <p:pic>
        <p:nvPicPr>
          <p:cNvPr id="161" name="Google Shape;161;p24"/>
          <p:cNvPicPr preferRelativeResize="0"/>
          <p:nvPr/>
        </p:nvPicPr>
        <p:blipFill>
          <a:blip r:embed="rId4">
            <a:alphaModFix/>
          </a:blip>
          <a:stretch>
            <a:fillRect/>
          </a:stretch>
        </p:blipFill>
        <p:spPr>
          <a:xfrm>
            <a:off x="1334413" y="2882600"/>
            <a:ext cx="627047" cy="1114775"/>
          </a:xfrm>
          <a:prstGeom prst="rect">
            <a:avLst/>
          </a:prstGeom>
          <a:noFill/>
          <a:ln>
            <a:noFill/>
          </a:ln>
        </p:spPr>
      </p:pic>
      <p:pic>
        <p:nvPicPr>
          <p:cNvPr id="162" name="Google Shape;162;p24"/>
          <p:cNvPicPr preferRelativeResize="0"/>
          <p:nvPr/>
        </p:nvPicPr>
        <p:blipFill>
          <a:blip r:embed="rId5">
            <a:alphaModFix/>
          </a:blip>
          <a:stretch>
            <a:fillRect/>
          </a:stretch>
        </p:blipFill>
        <p:spPr>
          <a:xfrm>
            <a:off x="3310322" y="3039945"/>
            <a:ext cx="1000101" cy="800076"/>
          </a:xfrm>
          <a:prstGeom prst="rect">
            <a:avLst/>
          </a:prstGeom>
          <a:noFill/>
          <a:ln>
            <a:noFill/>
          </a:ln>
        </p:spPr>
      </p:pic>
      <p:pic>
        <p:nvPicPr>
          <p:cNvPr id="163" name="Google Shape;163;p24"/>
          <p:cNvPicPr preferRelativeResize="0"/>
          <p:nvPr/>
        </p:nvPicPr>
        <p:blipFill>
          <a:blip r:embed="rId6">
            <a:alphaModFix/>
          </a:blip>
          <a:stretch>
            <a:fillRect/>
          </a:stretch>
        </p:blipFill>
        <p:spPr>
          <a:xfrm>
            <a:off x="9815698" y="2882600"/>
            <a:ext cx="766429" cy="1114775"/>
          </a:xfrm>
          <a:prstGeom prst="rect">
            <a:avLst/>
          </a:prstGeom>
          <a:noFill/>
          <a:ln>
            <a:noFill/>
          </a:ln>
        </p:spPr>
      </p:pic>
      <p:pic>
        <p:nvPicPr>
          <p:cNvPr id="164" name="Google Shape;164;p24"/>
          <p:cNvPicPr preferRelativeResize="0"/>
          <p:nvPr/>
        </p:nvPicPr>
        <p:blipFill>
          <a:blip r:embed="rId7">
            <a:alphaModFix/>
          </a:blip>
          <a:stretch>
            <a:fillRect/>
          </a:stretch>
        </p:blipFill>
        <p:spPr>
          <a:xfrm>
            <a:off x="5335339" y="2960737"/>
            <a:ext cx="1198125" cy="958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1"/>
                                        </p:tgtEl>
                                        <p:attrNameLst>
                                          <p:attrName>style.visibility</p:attrName>
                                        </p:attrNameLst>
                                      </p:cBhvr>
                                      <p:to>
                                        <p:strVal val="visible"/>
                                      </p:to>
                                    </p:set>
                                    <p:animEffect filter="fade" transition="in">
                                      <p:cBhvr>
                                        <p:cTn dur="1000"/>
                                        <p:tgtEl>
                                          <p:spTgt spid="1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
                                        </p:tgtEl>
                                        <p:attrNameLst>
                                          <p:attrName>style.visibility</p:attrName>
                                        </p:attrNameLst>
                                      </p:cBhvr>
                                      <p:to>
                                        <p:strVal val="visible"/>
                                      </p:to>
                                    </p:set>
                                    <p:animEffect filter="fade" transition="in">
                                      <p:cBhvr>
                                        <p:cTn dur="1000"/>
                                        <p:tgtEl>
                                          <p:spTgt spid="152"/>
                                        </p:tgtEl>
                                      </p:cBhvr>
                                    </p:animEffect>
                                  </p:childTnLst>
                                </p:cTn>
                              </p:par>
                              <p:par>
                                <p:cTn fill="hold" nodeType="withEffect" presetClass="entr" presetID="10" presetSubtype="0">
                                  <p:stCondLst>
                                    <p:cond delay="0"/>
                                  </p:stCondLst>
                                  <p:childTnLst>
                                    <p:set>
                                      <p:cBhvr>
                                        <p:cTn dur="1" fill="hold">
                                          <p:stCondLst>
                                            <p:cond delay="0"/>
                                          </p:stCondLst>
                                        </p:cTn>
                                        <p:tgtEl>
                                          <p:spTgt spid="149"/>
                                        </p:tgtEl>
                                        <p:attrNameLst>
                                          <p:attrName>style.visibility</p:attrName>
                                        </p:attrNameLst>
                                      </p:cBhvr>
                                      <p:to>
                                        <p:strVal val="visible"/>
                                      </p:to>
                                    </p:set>
                                    <p:animEffect filter="fade" transition="in">
                                      <p:cBhvr>
                                        <p:cTn dur="1000"/>
                                        <p:tgtEl>
                                          <p:spTgt spid="1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
                                        </p:tgtEl>
                                        <p:attrNameLst>
                                          <p:attrName>style.visibility</p:attrName>
                                        </p:attrNameLst>
                                      </p:cBhvr>
                                      <p:to>
                                        <p:strVal val="visible"/>
                                      </p:to>
                                    </p:set>
                                    <p:animEffect filter="fade" transition="in">
                                      <p:cBhvr>
                                        <p:cTn dur="1000"/>
                                        <p:tgtEl>
                                          <p:spTgt spid="150"/>
                                        </p:tgtEl>
                                      </p:cBhvr>
                                    </p:animEffect>
                                  </p:childTnLst>
                                </p:cTn>
                              </p:par>
                              <p:par>
                                <p:cTn fill="hold" nodeType="withEffect" presetClass="entr" presetID="10" presetSubtype="0">
                                  <p:stCondLst>
                                    <p:cond delay="0"/>
                                  </p:stCondLst>
                                  <p:childTnLst>
                                    <p:set>
                                      <p:cBhvr>
                                        <p:cTn dur="1" fill="hold">
                                          <p:stCondLst>
                                            <p:cond delay="0"/>
                                          </p:stCondLst>
                                        </p:cTn>
                                        <p:tgtEl>
                                          <p:spTgt spid="153"/>
                                        </p:tgtEl>
                                        <p:attrNameLst>
                                          <p:attrName>style.visibility</p:attrName>
                                        </p:attrNameLst>
                                      </p:cBhvr>
                                      <p:to>
                                        <p:strVal val="visible"/>
                                      </p:to>
                                    </p:set>
                                    <p:animEffect filter="fade" transition="in">
                                      <p:cBhvr>
                                        <p:cTn dur="1000"/>
                                        <p:tgtEl>
                                          <p:spTgt spid="1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
                                        </p:tgtEl>
                                        <p:attrNameLst>
                                          <p:attrName>style.visibility</p:attrName>
                                        </p:attrNameLst>
                                      </p:cBhvr>
                                      <p:to>
                                        <p:strVal val="visible"/>
                                      </p:to>
                                    </p:set>
                                    <p:animEffect filter="fade" transition="in">
                                      <p:cBhvr>
                                        <p:cTn dur="1000"/>
                                        <p:tgtEl>
                                          <p:spTgt spid="154"/>
                                        </p:tgtEl>
                                      </p:cBhvr>
                                    </p:animEffect>
                                  </p:childTnLst>
                                </p:cTn>
                              </p:par>
                              <p:par>
                                <p:cTn fill="hold" nodeType="withEffect" presetClass="entr" presetID="10" presetSubtype="0">
                                  <p:stCondLst>
                                    <p:cond delay="0"/>
                                  </p:stCondLst>
                                  <p:childTnLst>
                                    <p:set>
                                      <p:cBhvr>
                                        <p:cTn dur="1" fill="hold">
                                          <p:stCondLst>
                                            <p:cond delay="0"/>
                                          </p:stCondLst>
                                        </p:cTn>
                                        <p:tgtEl>
                                          <p:spTgt spid="157"/>
                                        </p:tgtEl>
                                        <p:attrNameLst>
                                          <p:attrName>style.visibility</p:attrName>
                                        </p:attrNameLst>
                                      </p:cBhvr>
                                      <p:to>
                                        <p:strVal val="visible"/>
                                      </p:to>
                                    </p:set>
                                    <p:animEffect filter="fade" transition="in">
                                      <p:cBhvr>
                                        <p:cTn dur="1000"/>
                                        <p:tgtEl>
                                          <p:spTgt spid="1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
                                        </p:tgtEl>
                                        <p:attrNameLst>
                                          <p:attrName>style.visibility</p:attrName>
                                        </p:attrNameLst>
                                      </p:cBhvr>
                                      <p:to>
                                        <p:strVal val="visible"/>
                                      </p:to>
                                    </p:set>
                                    <p:animEffect filter="fade" transition="in">
                                      <p:cBhvr>
                                        <p:cTn dur="1000"/>
                                        <p:tgtEl>
                                          <p:spTgt spid="155"/>
                                        </p:tgtEl>
                                      </p:cBhvr>
                                    </p:animEffect>
                                  </p:childTnLst>
                                </p:cTn>
                              </p:par>
                              <p:par>
                                <p:cTn fill="hold" nodeType="withEffect" presetClass="entr" presetID="10" presetSubtype="0">
                                  <p:stCondLst>
                                    <p:cond delay="0"/>
                                  </p:stCondLst>
                                  <p:childTnLst>
                                    <p:set>
                                      <p:cBhvr>
                                        <p:cTn dur="1" fill="hold">
                                          <p:stCondLst>
                                            <p:cond delay="0"/>
                                          </p:stCondLst>
                                        </p:cTn>
                                        <p:tgtEl>
                                          <p:spTgt spid="158"/>
                                        </p:tgtEl>
                                        <p:attrNameLst>
                                          <p:attrName>style.visibility</p:attrName>
                                        </p:attrNameLst>
                                      </p:cBhvr>
                                      <p:to>
                                        <p:strVal val="visible"/>
                                      </p:to>
                                    </p:set>
                                    <p:animEffect filter="fade" transition="in">
                                      <p:cBhvr>
                                        <p:cTn dur="1000"/>
                                        <p:tgtEl>
                                          <p:spTgt spid="1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68" name="Shape 168"/>
        <p:cNvGrpSpPr/>
        <p:nvPr/>
      </p:nvGrpSpPr>
      <p:grpSpPr>
        <a:xfrm>
          <a:off x="0" y="0"/>
          <a:ext cx="0" cy="0"/>
          <a:chOff x="0" y="0"/>
          <a:chExt cx="0" cy="0"/>
        </a:xfrm>
      </p:grpSpPr>
      <p:sp>
        <p:nvSpPr>
          <p:cNvPr id="169" name="Google Shape;169;p25"/>
          <p:cNvSpPr txBox="1"/>
          <p:nvPr>
            <p:ph idx="4294967295" type="title"/>
          </p:nvPr>
        </p:nvSpPr>
        <p:spPr>
          <a:xfrm>
            <a:off x="765150" y="1377803"/>
            <a:ext cx="10661700" cy="3917400"/>
          </a:xfrm>
          <a:prstGeom prst="rect">
            <a:avLst/>
          </a:prstGeom>
          <a:noFill/>
          <a:ln>
            <a:noFill/>
          </a:ln>
        </p:spPr>
        <p:txBody>
          <a:bodyPr anchorCtr="0" anchor="ctr" bIns="0" lIns="0" spcFirstLastPara="1" rIns="0" wrap="square" tIns="0">
            <a:noAutofit/>
          </a:bodyPr>
          <a:lstStyle/>
          <a:p>
            <a:pPr indent="0" lvl="0" marL="0" marR="0" rtl="0" algn="l">
              <a:lnSpc>
                <a:spcPct val="115000"/>
              </a:lnSpc>
              <a:spcBef>
                <a:spcPts val="0"/>
              </a:spcBef>
              <a:spcAft>
                <a:spcPts val="0"/>
              </a:spcAft>
              <a:buClr>
                <a:schemeClr val="dk1"/>
              </a:buClr>
              <a:buSzPts val="1100"/>
              <a:buFont typeface="Arial"/>
              <a:buNone/>
            </a:pPr>
            <a:r>
              <a:rPr b="1" lang="en-US" sz="5900">
                <a:solidFill>
                  <a:srgbClr val="FFFFFF"/>
                </a:solidFill>
                <a:latin typeface="Ubuntu"/>
                <a:ea typeface="Ubuntu"/>
                <a:cs typeface="Ubuntu"/>
                <a:sym typeface="Ubuntu"/>
              </a:rPr>
              <a:t>Since </a:t>
            </a:r>
            <a:r>
              <a:rPr b="1" i="1" lang="en-US" sz="5900">
                <a:solidFill>
                  <a:srgbClr val="FFFFFF"/>
                </a:solidFill>
                <a:latin typeface="Ubuntu"/>
                <a:ea typeface="Ubuntu"/>
                <a:cs typeface="Ubuntu"/>
                <a:sym typeface="Ubuntu"/>
              </a:rPr>
              <a:t>everything </a:t>
            </a:r>
            <a:r>
              <a:rPr b="1" lang="en-US" sz="5900">
                <a:solidFill>
                  <a:srgbClr val="FFFFFF"/>
                </a:solidFill>
                <a:latin typeface="Ubuntu"/>
                <a:ea typeface="Ubuntu"/>
                <a:cs typeface="Ubuntu"/>
                <a:sym typeface="Ubuntu"/>
              </a:rPr>
              <a:t>in K8s</a:t>
            </a:r>
            <a:endParaRPr b="1" sz="5900">
              <a:solidFill>
                <a:srgbClr val="FFFFFF"/>
              </a:solidFill>
              <a:latin typeface="Ubuntu"/>
              <a:ea typeface="Ubuntu"/>
              <a:cs typeface="Ubuntu"/>
              <a:sym typeface="Ubuntu"/>
            </a:endParaRPr>
          </a:p>
          <a:p>
            <a:pPr indent="0" lvl="0" marL="0" marR="0" rtl="0" algn="l">
              <a:lnSpc>
                <a:spcPct val="115000"/>
              </a:lnSpc>
              <a:spcBef>
                <a:spcPts val="0"/>
              </a:spcBef>
              <a:spcAft>
                <a:spcPts val="0"/>
              </a:spcAft>
              <a:buClr>
                <a:schemeClr val="dk1"/>
              </a:buClr>
              <a:buSzPts val="1100"/>
              <a:buFont typeface="Arial"/>
              <a:buNone/>
            </a:pPr>
            <a:r>
              <a:rPr b="1" lang="en-US" sz="5900">
                <a:solidFill>
                  <a:srgbClr val="FFFFFF"/>
                </a:solidFill>
                <a:latin typeface="Ubuntu"/>
                <a:ea typeface="Ubuntu"/>
                <a:cs typeface="Ubuntu"/>
                <a:sym typeface="Ubuntu"/>
              </a:rPr>
              <a:t>must be nautically themed...</a:t>
            </a:r>
            <a:endParaRPr b="1" sz="5900">
              <a:solidFill>
                <a:srgbClr val="FFFFFF"/>
              </a:solidFill>
              <a:latin typeface="Ubuntu"/>
              <a:ea typeface="Ubuntu"/>
              <a:cs typeface="Ubuntu"/>
              <a:sym typeface="Ubuntu"/>
            </a:endParaRPr>
          </a:p>
        </p:txBody>
      </p:sp>
      <p:pic>
        <p:nvPicPr>
          <p:cNvPr id="170" name="Google Shape;170;p25"/>
          <p:cNvPicPr preferRelativeResize="0"/>
          <p:nvPr/>
        </p:nvPicPr>
        <p:blipFill>
          <a:blip r:embed="rId3">
            <a:alphaModFix/>
          </a:blip>
          <a:stretch>
            <a:fillRect/>
          </a:stretch>
        </p:blipFill>
        <p:spPr>
          <a:xfrm>
            <a:off x="9067300" y="248525"/>
            <a:ext cx="2752927" cy="3875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id="176" name="Google Shape;176;p26"/>
          <p:cNvPicPr preferRelativeResize="0"/>
          <p:nvPr/>
        </p:nvPicPr>
        <p:blipFill>
          <a:blip r:embed="rId3">
            <a:alphaModFix/>
          </a:blip>
          <a:stretch>
            <a:fillRect/>
          </a:stretch>
        </p:blipFill>
        <p:spPr>
          <a:xfrm>
            <a:off x="2474913" y="1739225"/>
            <a:ext cx="7242177" cy="4412624"/>
          </a:xfrm>
          <a:prstGeom prst="rect">
            <a:avLst/>
          </a:prstGeom>
          <a:noFill/>
          <a:ln>
            <a:noFill/>
          </a:ln>
        </p:spPr>
      </p:pic>
      <p:sp>
        <p:nvSpPr>
          <p:cNvPr id="177" name="Google Shape;177;p26"/>
          <p:cNvSpPr txBox="1"/>
          <p:nvPr>
            <p:ph type="title"/>
          </p:nvPr>
        </p:nvSpPr>
        <p:spPr>
          <a:xfrm>
            <a:off x="765150" y="482927"/>
            <a:ext cx="10661700" cy="7509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3200"/>
              <a:buFont typeface="Arial"/>
              <a:buNone/>
            </a:pPr>
            <a:r>
              <a:rPr lang="en-US" sz="4400">
                <a:solidFill>
                  <a:srgbClr val="000000"/>
                </a:solidFill>
                <a:latin typeface="Ubuntu"/>
                <a:ea typeface="Ubuntu"/>
                <a:cs typeface="Ubuntu"/>
                <a:sym typeface="Ubuntu"/>
              </a:rPr>
              <a:t>Production</a:t>
            </a:r>
            <a:endParaRPr sz="4400">
              <a:solidFill>
                <a:srgbClr val="000000"/>
              </a:solidFill>
              <a:latin typeface="Ubuntu"/>
              <a:ea typeface="Ubuntu"/>
              <a:cs typeface="Ubuntu"/>
              <a:sym typeface="Ubuntu"/>
            </a:endParaRPr>
          </a:p>
          <a:p>
            <a:pPr indent="0" lvl="0" marL="0" marR="0" rtl="0" algn="ctr">
              <a:lnSpc>
                <a:spcPct val="100000"/>
              </a:lnSpc>
              <a:spcBef>
                <a:spcPts val="0"/>
              </a:spcBef>
              <a:spcAft>
                <a:spcPts val="0"/>
              </a:spcAft>
              <a:buClr>
                <a:schemeClr val="dk1"/>
              </a:buClr>
              <a:buSzPts val="3200"/>
              <a:buFont typeface="Arial"/>
              <a:buNone/>
            </a:pPr>
            <a:r>
              <a:rPr lang="en-US" sz="4400">
                <a:solidFill>
                  <a:srgbClr val="000000"/>
                </a:solidFill>
                <a:latin typeface="Ubuntu"/>
                <a:ea typeface="Ubuntu"/>
                <a:cs typeface="Ubuntu"/>
                <a:sym typeface="Ubuntu"/>
              </a:rPr>
              <a:t>is a battle group</a:t>
            </a:r>
            <a:endParaRPr i="0" sz="4400" u="none" cap="none" strike="noStrike">
              <a:solidFill>
                <a:srgbClr val="000000"/>
              </a:solidFill>
              <a:latin typeface="Ubuntu"/>
              <a:ea typeface="Ubuntu"/>
              <a:cs typeface="Ubuntu"/>
              <a:sym typeface="Ubuntu"/>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id="183" name="Google Shape;183;p27"/>
          <p:cNvPicPr preferRelativeResize="0"/>
          <p:nvPr/>
        </p:nvPicPr>
        <p:blipFill rotWithShape="1">
          <a:blip r:embed="rId3">
            <a:alphaModFix/>
          </a:blip>
          <a:srcRect b="0" l="0" r="7834" t="0"/>
          <a:stretch/>
        </p:blipFill>
        <p:spPr>
          <a:xfrm>
            <a:off x="778212" y="1700675"/>
            <a:ext cx="5466912" cy="4448681"/>
          </a:xfrm>
          <a:prstGeom prst="rect">
            <a:avLst/>
          </a:prstGeom>
          <a:noFill/>
          <a:ln>
            <a:noFill/>
          </a:ln>
        </p:spPr>
      </p:pic>
      <p:pic>
        <p:nvPicPr>
          <p:cNvPr id="184" name="Google Shape;184;p27"/>
          <p:cNvPicPr preferRelativeResize="0"/>
          <p:nvPr/>
        </p:nvPicPr>
        <p:blipFill rotWithShape="1">
          <a:blip r:embed="rId4">
            <a:alphaModFix/>
          </a:blip>
          <a:srcRect b="0" l="10676" r="5851" t="0"/>
          <a:stretch/>
        </p:blipFill>
        <p:spPr>
          <a:xfrm>
            <a:off x="6462557" y="1714293"/>
            <a:ext cx="4951242" cy="4448682"/>
          </a:xfrm>
          <a:prstGeom prst="rect">
            <a:avLst/>
          </a:prstGeom>
          <a:noFill/>
          <a:ln>
            <a:noFill/>
          </a:ln>
        </p:spPr>
      </p:pic>
      <p:sp>
        <p:nvSpPr>
          <p:cNvPr id="185" name="Google Shape;185;p27"/>
          <p:cNvSpPr txBox="1"/>
          <p:nvPr>
            <p:ph type="title"/>
          </p:nvPr>
        </p:nvSpPr>
        <p:spPr>
          <a:xfrm>
            <a:off x="765150" y="482927"/>
            <a:ext cx="10661700" cy="7509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3200"/>
              <a:buFont typeface="Arial"/>
              <a:buNone/>
            </a:pPr>
            <a:r>
              <a:rPr lang="en-US" sz="4400">
                <a:solidFill>
                  <a:srgbClr val="000000"/>
                </a:solidFill>
                <a:latin typeface="Ubuntu"/>
                <a:ea typeface="Ubuntu"/>
                <a:cs typeface="Ubuntu"/>
                <a:sym typeface="Ubuntu"/>
              </a:rPr>
              <a:t>Existing solutions</a:t>
            </a:r>
            <a:endParaRPr sz="4400">
              <a:solidFill>
                <a:srgbClr val="000000"/>
              </a:solidFill>
              <a:latin typeface="Ubuntu"/>
              <a:ea typeface="Ubuntu"/>
              <a:cs typeface="Ubuntu"/>
              <a:sym typeface="Ubuntu"/>
            </a:endParaRPr>
          </a:p>
          <a:p>
            <a:pPr indent="0" lvl="0" marL="0" marR="0" rtl="0" algn="ctr">
              <a:lnSpc>
                <a:spcPct val="100000"/>
              </a:lnSpc>
              <a:spcBef>
                <a:spcPts val="0"/>
              </a:spcBef>
              <a:spcAft>
                <a:spcPts val="0"/>
              </a:spcAft>
              <a:buClr>
                <a:schemeClr val="dk1"/>
              </a:buClr>
              <a:buSzPts val="3200"/>
              <a:buFont typeface="Arial"/>
              <a:buNone/>
            </a:pPr>
            <a:r>
              <a:rPr lang="en-US" sz="4400">
                <a:solidFill>
                  <a:srgbClr val="000000"/>
                </a:solidFill>
                <a:latin typeface="Ubuntu"/>
                <a:ea typeface="Ubuntu"/>
                <a:cs typeface="Ubuntu"/>
                <a:sym typeface="Ubuntu"/>
              </a:rPr>
              <a:t>are sailing vessels</a:t>
            </a:r>
            <a:endParaRPr i="0" sz="4400" u="none" cap="none" strike="noStrike">
              <a:solidFill>
                <a:srgbClr val="000000"/>
              </a:solidFill>
              <a:latin typeface="Ubuntu"/>
              <a:ea typeface="Ubuntu"/>
              <a:cs typeface="Ubuntu"/>
              <a:sym typeface="Ubuntu"/>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