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8" r:id="rId4"/>
    <p:sldMasterId id="214748368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dc61403b4_3_1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for each UI</a:t>
            </a:r>
            <a:endParaRPr/>
          </a:p>
        </p:txBody>
      </p:sp>
      <p:sp>
        <p:nvSpPr>
          <p:cNvPr id="211" name="Google Shape;211;g6dc61403b4_3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a49aceceb0_0_2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a49aceceb0_0_2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a49aceceb0_0_2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a49aceceb0_0_3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ga49aceceb0_0_3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a49aceceb0_0_3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49aceceb0_0_3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a49aceceb0_0_3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a49aceceb0_0_3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9b490d0b25_0_2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g9b490d0b25_0_2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a49aceceb0_0_2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ga49aceceb0_0_2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49aceceb0_0_2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4" name="Google Shape;574;ga49aceceb0_0_2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ga49aceceb0_0_2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a49aceceb0_0_4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1" name="Google Shape;581;ga49aceceb0_0_4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ga49aceceb0_0_4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a49aceceb0_0_6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7" name="Google Shape;737;ga49aceceb0_0_6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ga49aceceb0_0_6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9064f58e12_1_2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g9064f58e12_1_2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a49aceceb0_0_6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0" name="Google Shape;750;ga49aceceb0_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9064f58e12_1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9064f58e12_1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9064f58e12_1_1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97b2892cb1_0_10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7" name="Google Shape;857;g97b2892cb1_0_10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8" name="Google Shape;858;g97b2892cb1_0_102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97b2892cb1_0_15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4" name="Google Shape;924;g97b2892cb1_0_15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This simple TrafficPolicy creates all the objects described in the 2 next slides</a:t>
            </a:r>
            <a:endParaRPr/>
          </a:p>
        </p:txBody>
      </p:sp>
      <p:sp>
        <p:nvSpPr>
          <p:cNvPr id="925" name="Google Shape;925;g97b2892cb1_0_15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a067ec1691_0_6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a067ec1691_0_6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97b2892cb1_0_15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9" name="Google Shape;939;g97b2892cb1_0_15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 VirtualService has been created to route 75% of the traffic to the subset version-v3 of the host reviews.default.svc.kind3.global.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 DestinationRule has been created for this host and define the subset version-v3 with the label cluster: kind3.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 ServiceEntry has been created for this host and associate this label with the endpoint corresponding to the Istio Ingress Gateway of the second cluster.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40" name="Google Shape;940;g97b2892cb1_0_15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97b2892cb1_0_15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5" name="Google Shape;955;g97b2892cb1_0_15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An EnvoyFilter has been created to replace the suffix .kind3.global by cluster.local when requests arrive in the Istio Ingress Gateway.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 DestinationRule has been created for the same host (but with the .cluster.local suffix) and define the subset version-v3 with the label version: v3.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traffic is routed to the Pods of the corresponding service that have this label.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6" name="Google Shape;956;g97b2892cb1_0_15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97b2892cb1_0_13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4" name="Google Shape;974;g97b2892cb1_0_1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5" name="Google Shape;975;g97b2892cb1_0_131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a49aceceb0_0_9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ga49aceceb0_0_9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9064f58e12_1_1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g9064f58e12_1_1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9064f58e12_1_11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g9064f58e12_1_1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9064f58e12_1_11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g9064f58e12_1_11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064f58e12_1_12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9064f58e12_1_12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9064f58e12_1_1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9064f58e12_1_1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9064f58e12_1_1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9064f58e12_1_1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a067ec1691_0_8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a067ec1691_0_8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a067ec1691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a067ec1691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6dc61403b4_3_29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g6dc61403b4_3_29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6dc61403b4_3_29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g6dc61403b4_3_29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eece52277_0_4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6eece52277_0_4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6eece52277_0_41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b490d0b25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9b490d0b25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9b490d0b25_0_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9b490d0b25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9b490d0b25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9b490d0b25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9b490d0b25_0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9b490d0b25_0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9b490d0b25_0_2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49aceceb0_0_3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ga49aceceb0_0_3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a49aceceb0_0_3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9b490d0b25_0_2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9b490d0b25_0_2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9b490d0b25_0_2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3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Dark" showMasterSp="0">
  <p:cSld name="Title Slide - Dark">
    <p:bg>
      <p:bgPr>
        <a:solidFill>
          <a:srgbClr val="132636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 amt="72000"/>
          </a:blip>
          <a:srcRect b="0" l="11211" r="0" t="0"/>
          <a:stretch/>
        </p:blipFill>
        <p:spPr>
          <a:xfrm>
            <a:off x="6074" y="11927"/>
            <a:ext cx="9137925" cy="51315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0" y="137657"/>
            <a:ext cx="5796500" cy="5005844"/>
          </a:xfrm>
          <a:prstGeom prst="rect">
            <a:avLst/>
          </a:prstGeom>
          <a:gradFill>
            <a:gsLst>
              <a:gs pos="0">
                <a:srgbClr val="132636"/>
              </a:gs>
              <a:gs pos="100000">
                <a:srgbClr val="132636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633" y="840503"/>
            <a:ext cx="2152147" cy="79325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>
            <p:ph type="ctrTitle"/>
          </p:nvPr>
        </p:nvSpPr>
        <p:spPr>
          <a:xfrm>
            <a:off x="512633" y="2034105"/>
            <a:ext cx="4303207" cy="108744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al"/>
              <a:buNone/>
              <a:defRPr sz="3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512633" y="3199501"/>
            <a:ext cx="4303207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500">
                <a:solidFill>
                  <a:srgbClr val="97D3EE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2" name="Google Shape;62;p14"/>
          <p:cNvSpPr/>
          <p:nvPr/>
        </p:nvSpPr>
        <p:spPr>
          <a:xfrm>
            <a:off x="0" y="0"/>
            <a:ext cx="9144000" cy="125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Light" showMasterSp="0">
  <p:cSld name="Title Slide - Light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 amt="72000"/>
          </a:blip>
          <a:srcRect b="0" l="11211" r="0" t="0"/>
          <a:stretch/>
        </p:blipFill>
        <p:spPr>
          <a:xfrm>
            <a:off x="0" y="11927"/>
            <a:ext cx="9137925" cy="513157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/>
          <p:nvPr/>
        </p:nvSpPr>
        <p:spPr>
          <a:xfrm>
            <a:off x="-1" y="125730"/>
            <a:ext cx="6440557" cy="5005844"/>
          </a:xfrm>
          <a:prstGeom prst="rect">
            <a:avLst/>
          </a:prstGeom>
          <a:gradFill>
            <a:gsLst>
              <a:gs pos="0">
                <a:srgbClr val="FFFFFF">
                  <a:alpha val="95686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633" y="840503"/>
            <a:ext cx="2152147" cy="79325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>
            <p:ph type="ctrTitle"/>
          </p:nvPr>
        </p:nvSpPr>
        <p:spPr>
          <a:xfrm>
            <a:off x="512633" y="2034105"/>
            <a:ext cx="4303207" cy="108744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" type="subTitle"/>
          </p:nvPr>
        </p:nvSpPr>
        <p:spPr>
          <a:xfrm>
            <a:off x="512633" y="3199501"/>
            <a:ext cx="4303207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9" name="Google Shape;69;p15"/>
          <p:cNvSpPr/>
          <p:nvPr/>
        </p:nvSpPr>
        <p:spPr>
          <a:xfrm>
            <a:off x="0" y="0"/>
            <a:ext cx="9144000" cy="125730"/>
          </a:xfrm>
          <a:prstGeom prst="rect">
            <a:avLst/>
          </a:prstGeom>
          <a:solidFill>
            <a:srgbClr val="00B0F0"/>
          </a:solidFill>
          <a:ln cap="flat" cmpd="sng" w="12700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6 Items">
  <p:cSld name="Agenda - 6 Item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0" y="0"/>
            <a:ext cx="9144000" cy="4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221456" y="1445437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1100"/>
          </a:p>
        </p:txBody>
      </p:sp>
      <p:cxnSp>
        <p:nvCxnSpPr>
          <p:cNvPr id="73" name="Google Shape;73;p16"/>
          <p:cNvCxnSpPr/>
          <p:nvPr/>
        </p:nvCxnSpPr>
        <p:spPr>
          <a:xfrm>
            <a:off x="951547" y="1404919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4" name="Google Shape;74;p16"/>
          <p:cNvSpPr txBox="1"/>
          <p:nvPr/>
        </p:nvSpPr>
        <p:spPr>
          <a:xfrm>
            <a:off x="221456" y="2459525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1100"/>
          </a:p>
        </p:txBody>
      </p:sp>
      <p:cxnSp>
        <p:nvCxnSpPr>
          <p:cNvPr id="75" name="Google Shape;75;p16"/>
          <p:cNvCxnSpPr/>
          <p:nvPr/>
        </p:nvCxnSpPr>
        <p:spPr>
          <a:xfrm>
            <a:off x="951547" y="2419007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" name="Google Shape;76;p16"/>
          <p:cNvSpPr txBox="1"/>
          <p:nvPr/>
        </p:nvSpPr>
        <p:spPr>
          <a:xfrm>
            <a:off x="221456" y="3473614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1100"/>
          </a:p>
        </p:txBody>
      </p:sp>
      <p:cxnSp>
        <p:nvCxnSpPr>
          <p:cNvPr id="77" name="Google Shape;77;p16"/>
          <p:cNvCxnSpPr/>
          <p:nvPr/>
        </p:nvCxnSpPr>
        <p:spPr>
          <a:xfrm>
            <a:off x="951547" y="3433097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8" name="Google Shape;78;p16"/>
          <p:cNvSpPr txBox="1"/>
          <p:nvPr/>
        </p:nvSpPr>
        <p:spPr>
          <a:xfrm>
            <a:off x="4680735" y="1443885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sz="1100"/>
          </a:p>
        </p:txBody>
      </p:sp>
      <p:cxnSp>
        <p:nvCxnSpPr>
          <p:cNvPr id="79" name="Google Shape;79;p16"/>
          <p:cNvCxnSpPr/>
          <p:nvPr/>
        </p:nvCxnSpPr>
        <p:spPr>
          <a:xfrm>
            <a:off x="5410826" y="1403367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" name="Google Shape;80;p16"/>
          <p:cNvSpPr txBox="1"/>
          <p:nvPr/>
        </p:nvSpPr>
        <p:spPr>
          <a:xfrm>
            <a:off x="4680735" y="2457974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 sz="1100"/>
          </a:p>
        </p:txBody>
      </p:sp>
      <p:cxnSp>
        <p:nvCxnSpPr>
          <p:cNvPr id="81" name="Google Shape;81;p16"/>
          <p:cNvCxnSpPr/>
          <p:nvPr/>
        </p:nvCxnSpPr>
        <p:spPr>
          <a:xfrm>
            <a:off x="5410826" y="2417456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6"/>
          <p:cNvSpPr txBox="1"/>
          <p:nvPr/>
        </p:nvSpPr>
        <p:spPr>
          <a:xfrm>
            <a:off x="4680735" y="3472063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 sz="1100"/>
          </a:p>
        </p:txBody>
      </p:sp>
      <p:cxnSp>
        <p:nvCxnSpPr>
          <p:cNvPr id="83" name="Google Shape;83;p16"/>
          <p:cNvCxnSpPr/>
          <p:nvPr/>
        </p:nvCxnSpPr>
        <p:spPr>
          <a:xfrm>
            <a:off x="5410826" y="3431545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1122526" y="1517024"/>
            <a:ext cx="3257550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6"/>
          <p:cNvSpPr txBox="1"/>
          <p:nvPr>
            <p:ph idx="2" type="body"/>
          </p:nvPr>
        </p:nvSpPr>
        <p:spPr>
          <a:xfrm>
            <a:off x="1122526" y="2531112"/>
            <a:ext cx="3257550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6" name="Google Shape;86;p16"/>
          <p:cNvSpPr txBox="1"/>
          <p:nvPr>
            <p:ph idx="3" type="body"/>
          </p:nvPr>
        </p:nvSpPr>
        <p:spPr>
          <a:xfrm>
            <a:off x="1122526" y="3545201"/>
            <a:ext cx="3257550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4" type="body"/>
          </p:nvPr>
        </p:nvSpPr>
        <p:spPr>
          <a:xfrm>
            <a:off x="5585791" y="1517024"/>
            <a:ext cx="3259956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6"/>
          <p:cNvSpPr txBox="1"/>
          <p:nvPr>
            <p:ph idx="5" type="body"/>
          </p:nvPr>
        </p:nvSpPr>
        <p:spPr>
          <a:xfrm>
            <a:off x="5585791" y="2531112"/>
            <a:ext cx="3259956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" name="Google Shape;89;p16"/>
          <p:cNvSpPr txBox="1"/>
          <p:nvPr>
            <p:ph idx="6" type="body"/>
          </p:nvPr>
        </p:nvSpPr>
        <p:spPr>
          <a:xfrm>
            <a:off x="5585791" y="3545201"/>
            <a:ext cx="3259956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type="title"/>
          </p:nvPr>
        </p:nvSpPr>
        <p:spPr>
          <a:xfrm>
            <a:off x="270995" y="273845"/>
            <a:ext cx="8605048" cy="62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5 items">
  <p:cSld name="Agenda - 5 item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0" y="0"/>
            <a:ext cx="9144000" cy="4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221456" y="1445437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1100"/>
          </a:p>
        </p:txBody>
      </p:sp>
      <p:cxnSp>
        <p:nvCxnSpPr>
          <p:cNvPr id="94" name="Google Shape;94;p17"/>
          <p:cNvCxnSpPr/>
          <p:nvPr/>
        </p:nvCxnSpPr>
        <p:spPr>
          <a:xfrm>
            <a:off x="951547" y="1404919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" name="Google Shape;95;p17"/>
          <p:cNvSpPr txBox="1"/>
          <p:nvPr/>
        </p:nvSpPr>
        <p:spPr>
          <a:xfrm>
            <a:off x="221456" y="2459525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1100"/>
          </a:p>
        </p:txBody>
      </p:sp>
      <p:cxnSp>
        <p:nvCxnSpPr>
          <p:cNvPr id="96" name="Google Shape;96;p17"/>
          <p:cNvCxnSpPr/>
          <p:nvPr/>
        </p:nvCxnSpPr>
        <p:spPr>
          <a:xfrm>
            <a:off x="951547" y="2419007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7" name="Google Shape;97;p17"/>
          <p:cNvSpPr txBox="1"/>
          <p:nvPr/>
        </p:nvSpPr>
        <p:spPr>
          <a:xfrm>
            <a:off x="221456" y="3473614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1100"/>
          </a:p>
        </p:txBody>
      </p:sp>
      <p:cxnSp>
        <p:nvCxnSpPr>
          <p:cNvPr id="98" name="Google Shape;98;p17"/>
          <p:cNvCxnSpPr/>
          <p:nvPr/>
        </p:nvCxnSpPr>
        <p:spPr>
          <a:xfrm>
            <a:off x="951547" y="3433097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" name="Google Shape;99;p17"/>
          <p:cNvSpPr txBox="1"/>
          <p:nvPr/>
        </p:nvSpPr>
        <p:spPr>
          <a:xfrm>
            <a:off x="4680735" y="1443885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sz="1100"/>
          </a:p>
        </p:txBody>
      </p:sp>
      <p:cxnSp>
        <p:nvCxnSpPr>
          <p:cNvPr id="100" name="Google Shape;100;p17"/>
          <p:cNvCxnSpPr/>
          <p:nvPr/>
        </p:nvCxnSpPr>
        <p:spPr>
          <a:xfrm>
            <a:off x="5410826" y="1403367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1" name="Google Shape;101;p17"/>
          <p:cNvSpPr txBox="1"/>
          <p:nvPr/>
        </p:nvSpPr>
        <p:spPr>
          <a:xfrm>
            <a:off x="4680735" y="2457974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 sz="1100"/>
          </a:p>
        </p:txBody>
      </p:sp>
      <p:cxnSp>
        <p:nvCxnSpPr>
          <p:cNvPr id="102" name="Google Shape;102;p17"/>
          <p:cNvCxnSpPr/>
          <p:nvPr/>
        </p:nvCxnSpPr>
        <p:spPr>
          <a:xfrm>
            <a:off x="5410826" y="2417456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1122526" y="1517024"/>
            <a:ext cx="3257550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2" type="body"/>
          </p:nvPr>
        </p:nvSpPr>
        <p:spPr>
          <a:xfrm>
            <a:off x="1122526" y="2531112"/>
            <a:ext cx="3257550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" name="Google Shape;105;p17"/>
          <p:cNvSpPr txBox="1"/>
          <p:nvPr>
            <p:ph idx="3" type="body"/>
          </p:nvPr>
        </p:nvSpPr>
        <p:spPr>
          <a:xfrm>
            <a:off x="1122526" y="3545201"/>
            <a:ext cx="3257550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4" type="body"/>
          </p:nvPr>
        </p:nvSpPr>
        <p:spPr>
          <a:xfrm>
            <a:off x="5585791" y="1517024"/>
            <a:ext cx="3259956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5" type="body"/>
          </p:nvPr>
        </p:nvSpPr>
        <p:spPr>
          <a:xfrm>
            <a:off x="5585791" y="2531112"/>
            <a:ext cx="3259956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type="title"/>
          </p:nvPr>
        </p:nvSpPr>
        <p:spPr>
          <a:xfrm>
            <a:off x="270995" y="273845"/>
            <a:ext cx="8605048" cy="62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4 items">
  <p:cSld name="Agenda - 4 item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>
            <a:off x="0" y="0"/>
            <a:ext cx="9144000" cy="4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221456" y="1445437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1100"/>
          </a:p>
        </p:txBody>
      </p:sp>
      <p:cxnSp>
        <p:nvCxnSpPr>
          <p:cNvPr id="112" name="Google Shape;112;p18"/>
          <p:cNvCxnSpPr/>
          <p:nvPr/>
        </p:nvCxnSpPr>
        <p:spPr>
          <a:xfrm>
            <a:off x="951547" y="1404919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" name="Google Shape;113;p18"/>
          <p:cNvSpPr txBox="1"/>
          <p:nvPr/>
        </p:nvSpPr>
        <p:spPr>
          <a:xfrm>
            <a:off x="221456" y="2459525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1100"/>
          </a:p>
        </p:txBody>
      </p:sp>
      <p:cxnSp>
        <p:nvCxnSpPr>
          <p:cNvPr id="114" name="Google Shape;114;p18"/>
          <p:cNvCxnSpPr/>
          <p:nvPr/>
        </p:nvCxnSpPr>
        <p:spPr>
          <a:xfrm>
            <a:off x="951547" y="2419007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5" name="Google Shape;115;p18"/>
          <p:cNvSpPr txBox="1"/>
          <p:nvPr/>
        </p:nvSpPr>
        <p:spPr>
          <a:xfrm>
            <a:off x="4680735" y="1443885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1100"/>
          </a:p>
        </p:txBody>
      </p:sp>
      <p:cxnSp>
        <p:nvCxnSpPr>
          <p:cNvPr id="116" name="Google Shape;116;p18"/>
          <p:cNvCxnSpPr/>
          <p:nvPr/>
        </p:nvCxnSpPr>
        <p:spPr>
          <a:xfrm>
            <a:off x="5410826" y="1403367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7" name="Google Shape;117;p18"/>
          <p:cNvSpPr txBox="1"/>
          <p:nvPr/>
        </p:nvSpPr>
        <p:spPr>
          <a:xfrm>
            <a:off x="4680735" y="2457974"/>
            <a:ext cx="712946" cy="4847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sz="1100"/>
          </a:p>
        </p:txBody>
      </p:sp>
      <p:cxnSp>
        <p:nvCxnSpPr>
          <p:cNvPr id="118" name="Google Shape;118;p18"/>
          <p:cNvCxnSpPr/>
          <p:nvPr/>
        </p:nvCxnSpPr>
        <p:spPr>
          <a:xfrm>
            <a:off x="5410826" y="2417456"/>
            <a:ext cx="0" cy="565785"/>
          </a:xfrm>
          <a:prstGeom prst="straightConnector1">
            <a:avLst/>
          </a:prstGeom>
          <a:noFill/>
          <a:ln cap="flat" cmpd="sng" w="12700">
            <a:solidFill>
              <a:srgbClr val="D4D8D8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9" name="Google Shape;119;p18"/>
          <p:cNvSpPr txBox="1"/>
          <p:nvPr>
            <p:ph idx="1" type="body"/>
          </p:nvPr>
        </p:nvSpPr>
        <p:spPr>
          <a:xfrm>
            <a:off x="1122526" y="1517024"/>
            <a:ext cx="3257550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" name="Google Shape;120;p18"/>
          <p:cNvSpPr txBox="1"/>
          <p:nvPr>
            <p:ph idx="2" type="body"/>
          </p:nvPr>
        </p:nvSpPr>
        <p:spPr>
          <a:xfrm>
            <a:off x="1122526" y="2531112"/>
            <a:ext cx="3257550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3" type="body"/>
          </p:nvPr>
        </p:nvSpPr>
        <p:spPr>
          <a:xfrm>
            <a:off x="5585791" y="1517024"/>
            <a:ext cx="3259956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4" type="body"/>
          </p:nvPr>
        </p:nvSpPr>
        <p:spPr>
          <a:xfrm>
            <a:off x="5585791" y="2531112"/>
            <a:ext cx="3259956" cy="33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3" name="Google Shape;123;p18"/>
          <p:cNvSpPr txBox="1"/>
          <p:nvPr>
            <p:ph type="title"/>
          </p:nvPr>
        </p:nvSpPr>
        <p:spPr>
          <a:xfrm>
            <a:off x="270995" y="273845"/>
            <a:ext cx="8605048" cy="62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Light">
  <p:cSld name="Title and Content - Ligh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270995" y="273845"/>
            <a:ext cx="8605048" cy="62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" type="body"/>
          </p:nvPr>
        </p:nvSpPr>
        <p:spPr>
          <a:xfrm>
            <a:off x="270995" y="1090613"/>
            <a:ext cx="8604647" cy="35410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•"/>
              <a:defRPr/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−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−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Dark">
  <p:cSld name="Title and Content - Dark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/>
          <p:nvPr/>
        </p:nvSpPr>
        <p:spPr>
          <a:xfrm>
            <a:off x="0" y="11429"/>
            <a:ext cx="9144000" cy="4663937"/>
          </a:xfrm>
          <a:prstGeom prst="rect">
            <a:avLst/>
          </a:prstGeom>
          <a:solidFill>
            <a:srgbClr val="13263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0"/>
          <p:cNvSpPr/>
          <p:nvPr/>
        </p:nvSpPr>
        <p:spPr>
          <a:xfrm>
            <a:off x="0" y="0"/>
            <a:ext cx="9144000" cy="4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0"/>
          <p:cNvSpPr txBox="1"/>
          <p:nvPr>
            <p:ph type="title"/>
          </p:nvPr>
        </p:nvSpPr>
        <p:spPr>
          <a:xfrm>
            <a:off x="270995" y="273845"/>
            <a:ext cx="8605048" cy="62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270995" y="1090613"/>
            <a:ext cx="8604647" cy="338755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−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>
                <a:solidFill>
                  <a:schemeClr val="lt1"/>
                </a:solidFill>
              </a:defRPr>
            </a:lvl3pPr>
            <a:lvl4pPr indent="-2857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Char char="−"/>
              <a:defRPr>
                <a:solidFill>
                  <a:schemeClr val="lt1"/>
                </a:solidFill>
              </a:defRPr>
            </a:lvl4pPr>
            <a:lvl5pPr indent="-2857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Light">
  <p:cSld name="Title Only - Ligh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270995" y="273845"/>
            <a:ext cx="8605048" cy="62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Dark">
  <p:cSld name="Title Only - Dark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/>
          <p:nvPr/>
        </p:nvSpPr>
        <p:spPr>
          <a:xfrm>
            <a:off x="0" y="11429"/>
            <a:ext cx="9144000" cy="4663937"/>
          </a:xfrm>
          <a:prstGeom prst="rect">
            <a:avLst/>
          </a:prstGeom>
          <a:solidFill>
            <a:srgbClr val="0D263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2"/>
          <p:cNvSpPr/>
          <p:nvPr/>
        </p:nvSpPr>
        <p:spPr>
          <a:xfrm>
            <a:off x="0" y="0"/>
            <a:ext cx="9144000" cy="4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2"/>
          <p:cNvSpPr txBox="1"/>
          <p:nvPr>
            <p:ph type="title"/>
          </p:nvPr>
        </p:nvSpPr>
        <p:spPr>
          <a:xfrm>
            <a:off x="270995" y="273845"/>
            <a:ext cx="8605048" cy="62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 Out Slide - Dark">
  <p:cSld name="Call Out Slide - Dark"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/>
          <p:nvPr/>
        </p:nvSpPr>
        <p:spPr>
          <a:xfrm>
            <a:off x="0" y="11429"/>
            <a:ext cx="9144000" cy="4663937"/>
          </a:xfrm>
          <a:prstGeom prst="rect">
            <a:avLst/>
          </a:prstGeom>
          <a:solidFill>
            <a:srgbClr val="13263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23"/>
          <p:cNvPicPr preferRelativeResize="0"/>
          <p:nvPr/>
        </p:nvPicPr>
        <p:blipFill rotWithShape="1">
          <a:blip r:embed="rId2">
            <a:alphaModFix amt="72000"/>
          </a:blip>
          <a:srcRect b="9123" l="11211" r="0" t="0"/>
          <a:stretch/>
        </p:blipFill>
        <p:spPr>
          <a:xfrm>
            <a:off x="0" y="11927"/>
            <a:ext cx="9137925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/>
          <p:nvPr/>
        </p:nvSpPr>
        <p:spPr>
          <a:xfrm>
            <a:off x="0" y="0"/>
            <a:ext cx="9144000" cy="4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 Out Slide - Light">
  <p:cSld name="Call Out Slide - Light"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4"/>
          <p:cNvPicPr preferRelativeResize="0"/>
          <p:nvPr/>
        </p:nvPicPr>
        <p:blipFill rotWithShape="1">
          <a:blip r:embed="rId2">
            <a:alphaModFix amt="72000"/>
          </a:blip>
          <a:srcRect b="9123" l="11211" r="0" t="0"/>
          <a:stretch/>
        </p:blipFill>
        <p:spPr>
          <a:xfrm>
            <a:off x="0" y="11927"/>
            <a:ext cx="9137925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/>
          <p:nvPr/>
        </p:nvSpPr>
        <p:spPr>
          <a:xfrm>
            <a:off x="0" y="0"/>
            <a:ext cx="9144000" cy="4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Google Shape;145;p24"/>
          <p:cNvCxnSpPr/>
          <p:nvPr/>
        </p:nvCxnSpPr>
        <p:spPr>
          <a:xfrm>
            <a:off x="0" y="4675366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lumn - Light">
  <p:cSld name="Title and 2 Column - Ligh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270995" y="273845"/>
            <a:ext cx="8605048" cy="62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270995" y="1090613"/>
            <a:ext cx="4140994" cy="35410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•"/>
              <a:defRPr/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−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−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9" name="Google Shape;149;p25"/>
          <p:cNvSpPr txBox="1"/>
          <p:nvPr>
            <p:ph idx="2" type="body"/>
          </p:nvPr>
        </p:nvSpPr>
        <p:spPr>
          <a:xfrm>
            <a:off x="4727513" y="1090613"/>
            <a:ext cx="4140994" cy="35410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•"/>
              <a:defRPr/>
            </a:lvl1pPr>
            <a:lvl2pPr indent="-3048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−"/>
              <a:defRPr/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−"/>
              <a:defRPr/>
            </a:lvl4pPr>
            <a:lvl5pPr indent="-3048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Break - Microservices">
  <p:cSld name="Slide Break - Microservices">
    <p:bg>
      <p:bgPr>
        <a:solidFill>
          <a:srgbClr val="132636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233315" y="4841034"/>
            <a:ext cx="2108204" cy="17312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|  Copyright © 2020</a:t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57694" y="4776451"/>
            <a:ext cx="718348" cy="26465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>
            <p:ph type="title"/>
          </p:nvPr>
        </p:nvSpPr>
        <p:spPr>
          <a:xfrm>
            <a:off x="474448" y="1601259"/>
            <a:ext cx="4002661" cy="104994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6"/>
          <p:cNvSpPr txBox="1"/>
          <p:nvPr>
            <p:ph idx="1" type="body"/>
          </p:nvPr>
        </p:nvSpPr>
        <p:spPr>
          <a:xfrm>
            <a:off x="474448" y="2651201"/>
            <a:ext cx="4002661" cy="34880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55" name="Google Shape;15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972" y="419100"/>
            <a:ext cx="3601054" cy="4156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Break  - Dark">
  <p:cSld name="Slide Break  - Dark">
    <p:bg>
      <p:bgPr>
        <a:solidFill>
          <a:srgbClr val="132636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/>
        </p:nvSpPr>
        <p:spPr>
          <a:xfrm>
            <a:off x="233315" y="4841034"/>
            <a:ext cx="2108204" cy="17312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|  Copyright © 2020</a:t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57694" y="4776451"/>
            <a:ext cx="718348" cy="26465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7"/>
          <p:cNvSpPr txBox="1"/>
          <p:nvPr>
            <p:ph type="title"/>
          </p:nvPr>
        </p:nvSpPr>
        <p:spPr>
          <a:xfrm>
            <a:off x="474448" y="1601259"/>
            <a:ext cx="5321398" cy="104994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0" name="Google Shape;160;p27"/>
          <p:cNvSpPr txBox="1"/>
          <p:nvPr>
            <p:ph idx="1" type="body"/>
          </p:nvPr>
        </p:nvSpPr>
        <p:spPr>
          <a:xfrm>
            <a:off x="474448" y="2651201"/>
            <a:ext cx="5321398" cy="34880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Break - Services Mesh">
  <p:cSld name="Slide Break - Services Mesh">
    <p:bg>
      <p:bgPr>
        <a:solidFill>
          <a:srgbClr val="132636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/>
        </p:nvSpPr>
        <p:spPr>
          <a:xfrm>
            <a:off x="233315" y="4841034"/>
            <a:ext cx="2108204" cy="17312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|  Copyright © 2020</a:t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57694" y="4776451"/>
            <a:ext cx="718348" cy="26465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8"/>
          <p:cNvSpPr txBox="1"/>
          <p:nvPr>
            <p:ph type="title"/>
          </p:nvPr>
        </p:nvSpPr>
        <p:spPr>
          <a:xfrm>
            <a:off x="474448" y="1601259"/>
            <a:ext cx="4002661" cy="104994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28"/>
          <p:cNvSpPr txBox="1"/>
          <p:nvPr>
            <p:ph idx="1" type="body"/>
          </p:nvPr>
        </p:nvSpPr>
        <p:spPr>
          <a:xfrm>
            <a:off x="474448" y="2651201"/>
            <a:ext cx="4002661" cy="34880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66" name="Google Shape;16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5503" y="419100"/>
            <a:ext cx="3709872" cy="4156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Break - Adaptive Mesh">
  <p:cSld name="Slide Break - Adaptive Mesh">
    <p:bg>
      <p:bgPr>
        <a:solidFill>
          <a:srgbClr val="132636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/>
          <p:nvPr/>
        </p:nvSpPr>
        <p:spPr>
          <a:xfrm>
            <a:off x="233315" y="4841034"/>
            <a:ext cx="2108204" cy="17312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|  Copyright © 2020</a:t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57694" y="4776451"/>
            <a:ext cx="718348" cy="26465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9"/>
          <p:cNvSpPr txBox="1"/>
          <p:nvPr>
            <p:ph type="title"/>
          </p:nvPr>
        </p:nvSpPr>
        <p:spPr>
          <a:xfrm>
            <a:off x="474448" y="1601259"/>
            <a:ext cx="4002661" cy="104994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29"/>
          <p:cNvSpPr txBox="1"/>
          <p:nvPr>
            <p:ph idx="1" type="body"/>
          </p:nvPr>
        </p:nvSpPr>
        <p:spPr>
          <a:xfrm>
            <a:off x="474448" y="2651201"/>
            <a:ext cx="4002661" cy="34880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id="172" name="Google Shape;17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7250" y="419100"/>
            <a:ext cx="3600195" cy="4156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ptop Screenshot">
  <p:cSld name="Laptop Screensho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/>
          <p:nvPr/>
        </p:nvSpPr>
        <p:spPr>
          <a:xfrm>
            <a:off x="0" y="0"/>
            <a:ext cx="9144000" cy="4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30"/>
          <p:cNvGrpSpPr/>
          <p:nvPr/>
        </p:nvGrpSpPr>
        <p:grpSpPr>
          <a:xfrm>
            <a:off x="2002675" y="1333349"/>
            <a:ext cx="5592543" cy="3099373"/>
            <a:chOff x="2049265" y="1172590"/>
            <a:chExt cx="5035011" cy="2795283"/>
          </a:xfrm>
        </p:grpSpPr>
        <p:sp>
          <p:nvSpPr>
            <p:cNvPr id="176" name="Google Shape;176;p30"/>
            <p:cNvSpPr/>
            <p:nvPr/>
          </p:nvSpPr>
          <p:spPr>
            <a:xfrm>
              <a:off x="2699792" y="1397918"/>
              <a:ext cx="3744416" cy="2304256"/>
            </a:xfrm>
            <a:prstGeom prst="rect">
              <a:avLst/>
            </a:prstGeom>
            <a:solidFill>
              <a:srgbClr val="A5A5A5"/>
            </a:solidFill>
            <a:ln cap="flat" cmpd="sng" w="12700">
              <a:solidFill>
                <a:srgbClr val="186D9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7" name="Google Shape;177;p3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49265" y="1172590"/>
              <a:ext cx="5035011" cy="27952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8" name="Google Shape;178;p30"/>
          <p:cNvSpPr/>
          <p:nvPr>
            <p:ph idx="2" type="pic"/>
          </p:nvPr>
        </p:nvSpPr>
        <p:spPr>
          <a:xfrm>
            <a:off x="2850800" y="1559879"/>
            <a:ext cx="3884760" cy="24377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−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30"/>
          <p:cNvSpPr txBox="1"/>
          <p:nvPr>
            <p:ph type="title"/>
          </p:nvPr>
        </p:nvSpPr>
        <p:spPr>
          <a:xfrm>
            <a:off x="270995" y="273845"/>
            <a:ext cx="8605048" cy="62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sktop Screenshot">
  <p:cSld name="Desktop Screensho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/>
          <p:nvPr/>
        </p:nvSpPr>
        <p:spPr>
          <a:xfrm>
            <a:off x="0" y="0"/>
            <a:ext cx="9144000" cy="4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31"/>
          <p:cNvPicPr preferRelativeResize="0"/>
          <p:nvPr/>
        </p:nvPicPr>
        <p:blipFill rotWithShape="1">
          <a:blip r:embed="rId2">
            <a:alphaModFix/>
          </a:blip>
          <a:srcRect b="5130" l="14568" r="11517" t="15531"/>
          <a:stretch/>
        </p:blipFill>
        <p:spPr>
          <a:xfrm>
            <a:off x="2450498" y="943391"/>
            <a:ext cx="4924493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/>
          <p:nvPr>
            <p:ph idx="2" type="pic"/>
          </p:nvPr>
        </p:nvSpPr>
        <p:spPr>
          <a:xfrm>
            <a:off x="2577784" y="1189704"/>
            <a:ext cx="4521640" cy="26391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−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p31"/>
          <p:cNvSpPr txBox="1"/>
          <p:nvPr>
            <p:ph type="title"/>
          </p:nvPr>
        </p:nvSpPr>
        <p:spPr>
          <a:xfrm>
            <a:off x="270995" y="273845"/>
            <a:ext cx="8605048" cy="62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Light">
  <p:cSld name="Blank - Ligh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/>
          <p:nvPr/>
        </p:nvSpPr>
        <p:spPr>
          <a:xfrm>
            <a:off x="0" y="1"/>
            <a:ext cx="9144000" cy="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Dark">
  <p:cSld name="Blank - Dark"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11429"/>
            <a:ext cx="9144000" cy="4663937"/>
          </a:xfrm>
          <a:prstGeom prst="rect">
            <a:avLst/>
          </a:prstGeom>
          <a:solidFill>
            <a:srgbClr val="13263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3"/>
          <p:cNvSpPr/>
          <p:nvPr/>
        </p:nvSpPr>
        <p:spPr>
          <a:xfrm>
            <a:off x="0" y="0"/>
            <a:ext cx="9144000" cy="4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Dark 2">
  <p:cSld name="Blank - Dark 2">
    <p:bg>
      <p:bgPr>
        <a:solidFill>
          <a:srgbClr val="132636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/>
        </p:nvSpPr>
        <p:spPr>
          <a:xfrm>
            <a:off x="233315" y="4841034"/>
            <a:ext cx="2108204" cy="17312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|  Copyright © 2020</a:t>
            </a:r>
            <a:endParaRPr b="0" i="0" sz="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57694" y="4776451"/>
            <a:ext cx="718348" cy="264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 - Light">
  <p:cSld name="1_Title Only - Ligh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type="title"/>
          </p:nvPr>
        </p:nvSpPr>
        <p:spPr>
          <a:xfrm>
            <a:off x="270994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Only - Light">
  <p:cSld name="3_Title Only - Ligh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/>
          <p:nvPr>
            <p:ph type="title"/>
          </p:nvPr>
        </p:nvSpPr>
        <p:spPr>
          <a:xfrm>
            <a:off x="270994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/>
          <p:nvPr/>
        </p:nvSpPr>
        <p:spPr>
          <a:xfrm>
            <a:off x="0" y="1"/>
            <a:ext cx="9144000" cy="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Only - Light">
  <p:cSld name="7_Title Only - Ligh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/>
          <p:cNvSpPr txBox="1"/>
          <p:nvPr>
            <p:ph type="title"/>
          </p:nvPr>
        </p:nvSpPr>
        <p:spPr>
          <a:xfrm>
            <a:off x="270994" y="273845"/>
            <a:ext cx="8605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Only - Light">
  <p:cSld name="9_Title Only - Ligh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9"/>
          <p:cNvSpPr txBox="1"/>
          <p:nvPr>
            <p:ph type="title"/>
          </p:nvPr>
        </p:nvSpPr>
        <p:spPr>
          <a:xfrm>
            <a:off x="270994" y="273845"/>
            <a:ext cx="8605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 - Light">
  <p:cSld name="2_Title Only - Ligh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0"/>
          <p:cNvSpPr txBox="1"/>
          <p:nvPr>
            <p:ph type="title"/>
          </p:nvPr>
        </p:nvSpPr>
        <p:spPr>
          <a:xfrm>
            <a:off x="270994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Only - Light">
  <p:cSld name="6_Title Only - Ligh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1"/>
          <p:cNvSpPr txBox="1"/>
          <p:nvPr>
            <p:ph type="title"/>
          </p:nvPr>
        </p:nvSpPr>
        <p:spPr>
          <a:xfrm>
            <a:off x="270994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Only - Light">
  <p:cSld name="5_Title Only - Ligh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2"/>
          <p:cNvSpPr txBox="1"/>
          <p:nvPr>
            <p:ph type="title"/>
          </p:nvPr>
        </p:nvSpPr>
        <p:spPr>
          <a:xfrm>
            <a:off x="270994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39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70995" y="273845"/>
            <a:ext cx="8605048" cy="6293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70995" y="1196095"/>
            <a:ext cx="8605048" cy="344103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−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−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/>
        </p:nvSpPr>
        <p:spPr>
          <a:xfrm>
            <a:off x="233315" y="4841034"/>
            <a:ext cx="2108204" cy="17312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8C99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818C9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en" sz="700" u="none" cap="none" strike="noStrike">
                <a:solidFill>
                  <a:srgbClr val="818C99"/>
                </a:solidFill>
                <a:latin typeface="Arial"/>
                <a:ea typeface="Arial"/>
                <a:cs typeface="Arial"/>
                <a:sym typeface="Arial"/>
              </a:rPr>
              <a:t>  |  Copyright © 2020</a:t>
            </a:r>
            <a:endParaRPr b="0" i="0" sz="700" u="none" cap="none" strike="noStrike">
              <a:solidFill>
                <a:srgbClr val="818C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0" y="0"/>
            <a:ext cx="9144000" cy="46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157694" y="4776451"/>
            <a:ext cx="718348" cy="26465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56">
          <p15:clr>
            <a:srgbClr val="F26B43"/>
          </p15:clr>
        </p15:guide>
        <p15:guide id="2" pos="1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hyperlink" Target="mailto:denis.jannot@solo.io" TargetMode="External"/><Relationship Id="rId7" Type="http://schemas.openxmlformats.org/officeDocument/2006/relationships/hyperlink" Target="http://www.recorditblog.com" TargetMode="External"/><Relationship Id="rId8" Type="http://schemas.openxmlformats.org/officeDocument/2006/relationships/hyperlink" Target="https://www.youtube.com/user/denisjannot" TargetMode="External"/><Relationship Id="rId10" Type="http://schemas.openxmlformats.org/officeDocument/2006/relationships/image" Target="../media/image3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www.solo.io/blog/the-state-of-webassembly-in-envoy-proxy/" TargetMode="External"/><Relationship Id="rId4" Type="http://schemas.openxmlformats.org/officeDocument/2006/relationships/hyperlink" Target="https://github.com/envoyproxy/envoy/pull/12546" TargetMode="External"/><Relationship Id="rId5" Type="http://schemas.openxmlformats.org/officeDocument/2006/relationships/hyperlink" Target="https://github.com/envoyproxy/envoy/pull/12546" TargetMode="External"/><Relationship Id="rId6" Type="http://schemas.openxmlformats.org/officeDocument/2006/relationships/hyperlink" Target="https://www.youtube.com/watch?v=8fty-sqFyoY" TargetMode="External"/><Relationship Id="rId7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26.png"/><Relationship Id="rId7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3"/>
          <p:cNvSpPr txBox="1"/>
          <p:nvPr>
            <p:ph type="ctrTitle"/>
          </p:nvPr>
        </p:nvSpPr>
        <p:spPr>
          <a:xfrm>
            <a:off x="512618" y="2034100"/>
            <a:ext cx="82188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al"/>
              <a:buNone/>
            </a:pPr>
            <a:r>
              <a:rPr lang="en"/>
              <a:t>The Truth About the Service Mesh Data Plane</a:t>
            </a:r>
            <a:endParaRPr/>
          </a:p>
        </p:txBody>
      </p:sp>
      <p:sp>
        <p:nvSpPr>
          <p:cNvPr id="214" name="Google Shape;214;p43"/>
          <p:cNvSpPr txBox="1"/>
          <p:nvPr>
            <p:ph idx="1" type="subTitle"/>
          </p:nvPr>
        </p:nvSpPr>
        <p:spPr>
          <a:xfrm>
            <a:off x="512633" y="3199501"/>
            <a:ext cx="4303207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Denis Jannot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Director of Field Engineering - EMEA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2"/>
          <p:cNvSpPr txBox="1"/>
          <p:nvPr/>
        </p:nvSpPr>
        <p:spPr>
          <a:xfrm>
            <a:off x="9708968" y="-362494"/>
            <a:ext cx="138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2"/>
          <p:cNvSpPr txBox="1"/>
          <p:nvPr>
            <p:ph type="title"/>
          </p:nvPr>
        </p:nvSpPr>
        <p:spPr>
          <a:xfrm>
            <a:off x="270995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Service to Service communications</a:t>
            </a:r>
            <a:endParaRPr sz="1100"/>
          </a:p>
        </p:txBody>
      </p:sp>
      <p:sp>
        <p:nvSpPr>
          <p:cNvPr id="413" name="Google Shape;413;p52"/>
          <p:cNvSpPr/>
          <p:nvPr/>
        </p:nvSpPr>
        <p:spPr>
          <a:xfrm>
            <a:off x="2698975" y="30138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52"/>
          <p:cNvSpPr/>
          <p:nvPr/>
        </p:nvSpPr>
        <p:spPr>
          <a:xfrm>
            <a:off x="5422900" y="30138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52"/>
          <p:cNvSpPr/>
          <p:nvPr/>
        </p:nvSpPr>
        <p:spPr>
          <a:xfrm>
            <a:off x="5031100" y="10827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2"/>
          <p:cNvSpPr/>
          <p:nvPr/>
        </p:nvSpPr>
        <p:spPr>
          <a:xfrm>
            <a:off x="2985525" y="1073250"/>
            <a:ext cx="391800" cy="399000"/>
          </a:xfrm>
          <a:prstGeom prst="diamon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52"/>
          <p:cNvSpPr/>
          <p:nvPr/>
        </p:nvSpPr>
        <p:spPr>
          <a:xfrm>
            <a:off x="4041250" y="40127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8" name="Google Shape;418;p52"/>
          <p:cNvCxnSpPr>
            <a:stCxn id="419" idx="0"/>
            <a:endCxn id="416" idx="3"/>
          </p:cNvCxnSpPr>
          <p:nvPr/>
        </p:nvCxnSpPr>
        <p:spPr>
          <a:xfrm rot="10800000">
            <a:off x="3377413" y="1272775"/>
            <a:ext cx="837300" cy="9210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0" name="Google Shape;420;p52"/>
          <p:cNvSpPr txBox="1"/>
          <p:nvPr/>
        </p:nvSpPr>
        <p:spPr>
          <a:xfrm>
            <a:off x="3386175" y="4725850"/>
            <a:ext cx="1734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MICROSERVICES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419" name="Google Shape;419;p52"/>
          <p:cNvSpPr/>
          <p:nvPr/>
        </p:nvSpPr>
        <p:spPr>
          <a:xfrm>
            <a:off x="3582913" y="2193775"/>
            <a:ext cx="1263600" cy="80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API</a:t>
            </a:r>
            <a:endParaRPr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GATEWAY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421" name="Google Shape;421;p52"/>
          <p:cNvCxnSpPr>
            <a:stCxn id="419" idx="0"/>
            <a:endCxn id="415" idx="2"/>
          </p:cNvCxnSpPr>
          <p:nvPr/>
        </p:nvCxnSpPr>
        <p:spPr>
          <a:xfrm flipH="1" rot="10800000">
            <a:off x="4214713" y="1481875"/>
            <a:ext cx="816300" cy="7119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2" name="Google Shape;422;p52"/>
          <p:cNvCxnSpPr>
            <a:stCxn id="419" idx="1"/>
            <a:endCxn id="413" idx="3"/>
          </p:cNvCxnSpPr>
          <p:nvPr/>
        </p:nvCxnSpPr>
        <p:spPr>
          <a:xfrm flipH="1">
            <a:off x="3090913" y="2594875"/>
            <a:ext cx="492000" cy="618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3" name="Google Shape;423;p52"/>
          <p:cNvCxnSpPr>
            <a:stCxn id="419" idx="3"/>
            <a:endCxn id="414" idx="1"/>
          </p:cNvCxnSpPr>
          <p:nvPr/>
        </p:nvCxnSpPr>
        <p:spPr>
          <a:xfrm>
            <a:off x="4846513" y="2594875"/>
            <a:ext cx="633900" cy="4773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4" name="Google Shape;424;p52"/>
          <p:cNvCxnSpPr>
            <a:stCxn id="419" idx="2"/>
            <a:endCxn id="417" idx="0"/>
          </p:cNvCxnSpPr>
          <p:nvPr/>
        </p:nvCxnSpPr>
        <p:spPr>
          <a:xfrm>
            <a:off x="4214713" y="2995975"/>
            <a:ext cx="22500" cy="1016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5" name="Google Shape;425;p52"/>
          <p:cNvSpPr/>
          <p:nvPr/>
        </p:nvSpPr>
        <p:spPr>
          <a:xfrm>
            <a:off x="5183500" y="12351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52"/>
          <p:cNvSpPr/>
          <p:nvPr/>
        </p:nvSpPr>
        <p:spPr>
          <a:xfrm>
            <a:off x="5575300" y="31662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2"/>
          <p:cNvSpPr/>
          <p:nvPr/>
        </p:nvSpPr>
        <p:spPr>
          <a:xfrm>
            <a:off x="5727700" y="33186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52"/>
          <p:cNvSpPr/>
          <p:nvPr/>
        </p:nvSpPr>
        <p:spPr>
          <a:xfrm>
            <a:off x="4193650" y="41651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52"/>
          <p:cNvSpPr/>
          <p:nvPr/>
        </p:nvSpPr>
        <p:spPr>
          <a:xfrm>
            <a:off x="2851375" y="31662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52"/>
          <p:cNvSpPr txBox="1"/>
          <p:nvPr/>
        </p:nvSpPr>
        <p:spPr>
          <a:xfrm>
            <a:off x="3243173" y="930375"/>
            <a:ext cx="10014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Encryption</a:t>
            </a:r>
            <a:endParaRPr sz="1000"/>
          </a:p>
        </p:txBody>
      </p:sp>
      <p:sp>
        <p:nvSpPr>
          <p:cNvPr id="431" name="Google Shape;431;p52"/>
          <p:cNvSpPr txBox="1"/>
          <p:nvPr/>
        </p:nvSpPr>
        <p:spPr>
          <a:xfrm>
            <a:off x="4819262" y="2276888"/>
            <a:ext cx="872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Telemetry</a:t>
            </a:r>
            <a:endParaRPr sz="1000"/>
          </a:p>
        </p:txBody>
      </p:sp>
      <p:sp>
        <p:nvSpPr>
          <p:cNvPr id="432" name="Google Shape;432;p52"/>
          <p:cNvSpPr txBox="1"/>
          <p:nvPr/>
        </p:nvSpPr>
        <p:spPr>
          <a:xfrm>
            <a:off x="4585447" y="1762600"/>
            <a:ext cx="11109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Traffic management</a:t>
            </a:r>
            <a:endParaRPr sz="1000"/>
          </a:p>
        </p:txBody>
      </p:sp>
      <p:sp>
        <p:nvSpPr>
          <p:cNvPr id="433" name="Google Shape;433;p52"/>
          <p:cNvSpPr txBox="1"/>
          <p:nvPr/>
        </p:nvSpPr>
        <p:spPr>
          <a:xfrm>
            <a:off x="2973687" y="2119750"/>
            <a:ext cx="872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Access control</a:t>
            </a:r>
            <a:endParaRPr sz="1000"/>
          </a:p>
        </p:txBody>
      </p:sp>
      <p:sp>
        <p:nvSpPr>
          <p:cNvPr id="434" name="Google Shape;434;p52"/>
          <p:cNvSpPr txBox="1"/>
          <p:nvPr/>
        </p:nvSpPr>
        <p:spPr>
          <a:xfrm>
            <a:off x="4214723" y="3005350"/>
            <a:ext cx="1050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Health check</a:t>
            </a:r>
            <a:endParaRPr sz="1000"/>
          </a:p>
        </p:txBody>
      </p:sp>
      <p:sp>
        <p:nvSpPr>
          <p:cNvPr id="435" name="Google Shape;435;p52"/>
          <p:cNvSpPr/>
          <p:nvPr/>
        </p:nvSpPr>
        <p:spPr>
          <a:xfrm>
            <a:off x="6414525" y="1867475"/>
            <a:ext cx="2561700" cy="100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52"/>
          <p:cNvSpPr txBox="1"/>
          <p:nvPr/>
        </p:nvSpPr>
        <p:spPr>
          <a:xfrm>
            <a:off x="6587125" y="2284975"/>
            <a:ext cx="963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Identity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Management</a:t>
            </a:r>
            <a:endParaRPr sz="1000"/>
          </a:p>
        </p:txBody>
      </p:sp>
      <p:sp>
        <p:nvSpPr>
          <p:cNvPr id="437" name="Google Shape;437;p52"/>
          <p:cNvSpPr txBox="1"/>
          <p:nvPr/>
        </p:nvSpPr>
        <p:spPr>
          <a:xfrm>
            <a:off x="7821598" y="2266975"/>
            <a:ext cx="1050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Certificate management</a:t>
            </a:r>
            <a:endParaRPr sz="1000"/>
          </a:p>
        </p:txBody>
      </p:sp>
      <p:sp>
        <p:nvSpPr>
          <p:cNvPr id="438" name="Google Shape;438;p52"/>
          <p:cNvSpPr txBox="1"/>
          <p:nvPr/>
        </p:nvSpPr>
        <p:spPr>
          <a:xfrm>
            <a:off x="6419462" y="1885975"/>
            <a:ext cx="872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Third Party</a:t>
            </a:r>
            <a:endParaRPr b="1" sz="1000"/>
          </a:p>
        </p:txBody>
      </p:sp>
      <p:sp>
        <p:nvSpPr>
          <p:cNvPr id="439" name="Google Shape;439;p52"/>
          <p:cNvSpPr txBox="1"/>
          <p:nvPr/>
        </p:nvSpPr>
        <p:spPr>
          <a:xfrm>
            <a:off x="5314673" y="903250"/>
            <a:ext cx="10014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Encryption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3"/>
          <p:cNvSpPr txBox="1"/>
          <p:nvPr/>
        </p:nvSpPr>
        <p:spPr>
          <a:xfrm>
            <a:off x="9708968" y="-362494"/>
            <a:ext cx="138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53"/>
          <p:cNvSpPr txBox="1"/>
          <p:nvPr>
            <p:ph type="title"/>
          </p:nvPr>
        </p:nvSpPr>
        <p:spPr>
          <a:xfrm>
            <a:off x="270995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Service to Service communications</a:t>
            </a:r>
            <a:endParaRPr sz="1100"/>
          </a:p>
        </p:txBody>
      </p:sp>
      <p:sp>
        <p:nvSpPr>
          <p:cNvPr id="447" name="Google Shape;447;p53"/>
          <p:cNvSpPr/>
          <p:nvPr/>
        </p:nvSpPr>
        <p:spPr>
          <a:xfrm>
            <a:off x="2698975" y="30138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53"/>
          <p:cNvSpPr/>
          <p:nvPr/>
        </p:nvSpPr>
        <p:spPr>
          <a:xfrm>
            <a:off x="5422900" y="30138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53"/>
          <p:cNvSpPr/>
          <p:nvPr/>
        </p:nvSpPr>
        <p:spPr>
          <a:xfrm>
            <a:off x="5031100" y="10827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3"/>
          <p:cNvSpPr/>
          <p:nvPr/>
        </p:nvSpPr>
        <p:spPr>
          <a:xfrm>
            <a:off x="2985525" y="1073250"/>
            <a:ext cx="391800" cy="399000"/>
          </a:xfrm>
          <a:prstGeom prst="diamon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53"/>
          <p:cNvSpPr/>
          <p:nvPr/>
        </p:nvSpPr>
        <p:spPr>
          <a:xfrm>
            <a:off x="4041250" y="40127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2" name="Google Shape;452;p53"/>
          <p:cNvCxnSpPr>
            <a:stCxn id="453" idx="0"/>
            <a:endCxn id="450" idx="3"/>
          </p:cNvCxnSpPr>
          <p:nvPr/>
        </p:nvCxnSpPr>
        <p:spPr>
          <a:xfrm rot="10800000">
            <a:off x="3377413" y="1272775"/>
            <a:ext cx="837300" cy="9210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4" name="Google Shape;454;p53"/>
          <p:cNvSpPr txBox="1"/>
          <p:nvPr/>
        </p:nvSpPr>
        <p:spPr>
          <a:xfrm>
            <a:off x="3386175" y="4725850"/>
            <a:ext cx="1734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MICROSERVICES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453" name="Google Shape;453;p53"/>
          <p:cNvSpPr/>
          <p:nvPr/>
        </p:nvSpPr>
        <p:spPr>
          <a:xfrm>
            <a:off x="3582913" y="2193775"/>
            <a:ext cx="1263600" cy="80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API</a:t>
            </a:r>
            <a:endParaRPr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GATEWAY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455" name="Google Shape;455;p53"/>
          <p:cNvCxnSpPr>
            <a:stCxn id="453" idx="0"/>
            <a:endCxn id="449" idx="2"/>
          </p:cNvCxnSpPr>
          <p:nvPr/>
        </p:nvCxnSpPr>
        <p:spPr>
          <a:xfrm flipH="1" rot="10800000">
            <a:off x="4214713" y="1481875"/>
            <a:ext cx="816300" cy="7119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6" name="Google Shape;456;p53"/>
          <p:cNvCxnSpPr>
            <a:stCxn id="453" idx="1"/>
            <a:endCxn id="447" idx="3"/>
          </p:cNvCxnSpPr>
          <p:nvPr/>
        </p:nvCxnSpPr>
        <p:spPr>
          <a:xfrm flipH="1">
            <a:off x="3090913" y="2594875"/>
            <a:ext cx="492000" cy="618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7" name="Google Shape;457;p53"/>
          <p:cNvCxnSpPr>
            <a:stCxn id="453" idx="3"/>
            <a:endCxn id="448" idx="1"/>
          </p:cNvCxnSpPr>
          <p:nvPr/>
        </p:nvCxnSpPr>
        <p:spPr>
          <a:xfrm>
            <a:off x="4846513" y="2594875"/>
            <a:ext cx="633900" cy="4773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8" name="Google Shape;458;p53"/>
          <p:cNvCxnSpPr>
            <a:stCxn id="453" idx="2"/>
            <a:endCxn id="451" idx="0"/>
          </p:cNvCxnSpPr>
          <p:nvPr/>
        </p:nvCxnSpPr>
        <p:spPr>
          <a:xfrm>
            <a:off x="4214713" y="2995975"/>
            <a:ext cx="22500" cy="1016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9" name="Google Shape;459;p53"/>
          <p:cNvSpPr/>
          <p:nvPr/>
        </p:nvSpPr>
        <p:spPr>
          <a:xfrm>
            <a:off x="5183500" y="12351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53"/>
          <p:cNvSpPr/>
          <p:nvPr/>
        </p:nvSpPr>
        <p:spPr>
          <a:xfrm>
            <a:off x="5575300" y="31662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53"/>
          <p:cNvSpPr/>
          <p:nvPr/>
        </p:nvSpPr>
        <p:spPr>
          <a:xfrm>
            <a:off x="5727700" y="33186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53"/>
          <p:cNvSpPr/>
          <p:nvPr/>
        </p:nvSpPr>
        <p:spPr>
          <a:xfrm>
            <a:off x="4193650" y="41651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3"/>
          <p:cNvSpPr/>
          <p:nvPr/>
        </p:nvSpPr>
        <p:spPr>
          <a:xfrm>
            <a:off x="2851375" y="31662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53"/>
          <p:cNvSpPr txBox="1"/>
          <p:nvPr/>
        </p:nvSpPr>
        <p:spPr>
          <a:xfrm>
            <a:off x="3243173" y="930375"/>
            <a:ext cx="10014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Encryption</a:t>
            </a:r>
            <a:endParaRPr sz="1000"/>
          </a:p>
        </p:txBody>
      </p:sp>
      <p:sp>
        <p:nvSpPr>
          <p:cNvPr id="465" name="Google Shape;465;p53"/>
          <p:cNvSpPr txBox="1"/>
          <p:nvPr/>
        </p:nvSpPr>
        <p:spPr>
          <a:xfrm>
            <a:off x="4819262" y="2276888"/>
            <a:ext cx="872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Telemetry</a:t>
            </a:r>
            <a:endParaRPr sz="1000"/>
          </a:p>
        </p:txBody>
      </p:sp>
      <p:sp>
        <p:nvSpPr>
          <p:cNvPr id="466" name="Google Shape;466;p53"/>
          <p:cNvSpPr txBox="1"/>
          <p:nvPr/>
        </p:nvSpPr>
        <p:spPr>
          <a:xfrm>
            <a:off x="4585447" y="1762600"/>
            <a:ext cx="11109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Traffic management</a:t>
            </a:r>
            <a:endParaRPr sz="1000"/>
          </a:p>
        </p:txBody>
      </p:sp>
      <p:sp>
        <p:nvSpPr>
          <p:cNvPr id="467" name="Google Shape;467;p53"/>
          <p:cNvSpPr txBox="1"/>
          <p:nvPr/>
        </p:nvSpPr>
        <p:spPr>
          <a:xfrm>
            <a:off x="2973687" y="2119750"/>
            <a:ext cx="872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Access control</a:t>
            </a:r>
            <a:endParaRPr sz="1000"/>
          </a:p>
        </p:txBody>
      </p:sp>
      <p:sp>
        <p:nvSpPr>
          <p:cNvPr id="468" name="Google Shape;468;p53"/>
          <p:cNvSpPr txBox="1"/>
          <p:nvPr/>
        </p:nvSpPr>
        <p:spPr>
          <a:xfrm>
            <a:off x="4214723" y="3005350"/>
            <a:ext cx="1050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Health check</a:t>
            </a:r>
            <a:endParaRPr sz="1000"/>
          </a:p>
        </p:txBody>
      </p:sp>
      <p:sp>
        <p:nvSpPr>
          <p:cNvPr id="469" name="Google Shape;469;p53"/>
          <p:cNvSpPr/>
          <p:nvPr/>
        </p:nvSpPr>
        <p:spPr>
          <a:xfrm>
            <a:off x="6414525" y="1867475"/>
            <a:ext cx="2561700" cy="100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53"/>
          <p:cNvSpPr txBox="1"/>
          <p:nvPr/>
        </p:nvSpPr>
        <p:spPr>
          <a:xfrm>
            <a:off x="6587125" y="2284975"/>
            <a:ext cx="963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Identity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Management</a:t>
            </a:r>
            <a:endParaRPr sz="1000"/>
          </a:p>
        </p:txBody>
      </p:sp>
      <p:sp>
        <p:nvSpPr>
          <p:cNvPr id="471" name="Google Shape;471;p53"/>
          <p:cNvSpPr txBox="1"/>
          <p:nvPr/>
        </p:nvSpPr>
        <p:spPr>
          <a:xfrm>
            <a:off x="7821598" y="2266975"/>
            <a:ext cx="1050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Certificate management</a:t>
            </a:r>
            <a:endParaRPr sz="1000"/>
          </a:p>
        </p:txBody>
      </p:sp>
      <p:sp>
        <p:nvSpPr>
          <p:cNvPr id="472" name="Google Shape;472;p53"/>
          <p:cNvSpPr txBox="1"/>
          <p:nvPr/>
        </p:nvSpPr>
        <p:spPr>
          <a:xfrm>
            <a:off x="6419462" y="1885975"/>
            <a:ext cx="872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Third Party</a:t>
            </a:r>
            <a:endParaRPr b="1" sz="1000"/>
          </a:p>
        </p:txBody>
      </p:sp>
      <p:sp>
        <p:nvSpPr>
          <p:cNvPr id="473" name="Google Shape;473;p53"/>
          <p:cNvSpPr/>
          <p:nvPr/>
        </p:nvSpPr>
        <p:spPr>
          <a:xfrm>
            <a:off x="2843125" y="1348975"/>
            <a:ext cx="2743200" cy="2743200"/>
          </a:xfrm>
          <a:prstGeom prst="noSmoking">
            <a:avLst>
              <a:gd fmla="val 5673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4" name="Google Shape;4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3600" y="1366075"/>
            <a:ext cx="2896251" cy="17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3"/>
          <p:cNvSpPr txBox="1"/>
          <p:nvPr/>
        </p:nvSpPr>
        <p:spPr>
          <a:xfrm>
            <a:off x="5314673" y="903250"/>
            <a:ext cx="10014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Encryption</a:t>
            </a:r>
            <a:endParaRPr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4"/>
          <p:cNvSpPr/>
          <p:nvPr/>
        </p:nvSpPr>
        <p:spPr>
          <a:xfrm>
            <a:off x="6489700" y="24804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54"/>
          <p:cNvSpPr txBox="1"/>
          <p:nvPr/>
        </p:nvSpPr>
        <p:spPr>
          <a:xfrm>
            <a:off x="9708968" y="-362494"/>
            <a:ext cx="138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54"/>
          <p:cNvSpPr txBox="1"/>
          <p:nvPr>
            <p:ph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Service to Service communications</a:t>
            </a:r>
            <a:endParaRPr/>
          </a:p>
        </p:txBody>
      </p:sp>
      <p:sp>
        <p:nvSpPr>
          <p:cNvPr id="484" name="Google Shape;484;p54"/>
          <p:cNvSpPr/>
          <p:nvPr/>
        </p:nvSpPr>
        <p:spPr>
          <a:xfrm>
            <a:off x="4527775" y="24804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54"/>
          <p:cNvSpPr/>
          <p:nvPr/>
        </p:nvSpPr>
        <p:spPr>
          <a:xfrm>
            <a:off x="6097900" y="13113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54"/>
          <p:cNvSpPr/>
          <p:nvPr/>
        </p:nvSpPr>
        <p:spPr>
          <a:xfrm>
            <a:off x="4814325" y="1301850"/>
            <a:ext cx="391800" cy="399000"/>
          </a:xfrm>
          <a:prstGeom prst="diamon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54"/>
          <p:cNvSpPr/>
          <p:nvPr/>
        </p:nvSpPr>
        <p:spPr>
          <a:xfrm>
            <a:off x="5489050" y="31745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54"/>
          <p:cNvSpPr txBox="1"/>
          <p:nvPr/>
        </p:nvSpPr>
        <p:spPr>
          <a:xfrm>
            <a:off x="2859925" y="4196275"/>
            <a:ext cx="1734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SERVICE MESH</a:t>
            </a:r>
            <a:endParaRPr>
              <a:solidFill>
                <a:srgbClr val="666666"/>
              </a:solidFill>
            </a:endParaRPr>
          </a:p>
        </p:txBody>
      </p:sp>
      <p:grpSp>
        <p:nvGrpSpPr>
          <p:cNvPr id="489" name="Google Shape;489;p54"/>
          <p:cNvGrpSpPr/>
          <p:nvPr/>
        </p:nvGrpSpPr>
        <p:grpSpPr>
          <a:xfrm>
            <a:off x="4961724" y="1509691"/>
            <a:ext cx="367803" cy="291157"/>
            <a:chOff x="1464699" y="1585891"/>
            <a:chExt cx="367803" cy="291157"/>
          </a:xfrm>
        </p:grpSpPr>
        <p:sp>
          <p:nvSpPr>
            <p:cNvPr id="490" name="Google Shape;490;p54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91" name="Google Shape;491;p54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492" name="Google Shape;492;p54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54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94" name="Google Shape;494;p54"/>
          <p:cNvGrpSpPr/>
          <p:nvPr/>
        </p:nvGrpSpPr>
        <p:grpSpPr>
          <a:xfrm>
            <a:off x="6262424" y="1551966"/>
            <a:ext cx="367803" cy="291157"/>
            <a:chOff x="1464699" y="1585891"/>
            <a:chExt cx="367803" cy="291157"/>
          </a:xfrm>
        </p:grpSpPr>
        <p:sp>
          <p:nvSpPr>
            <p:cNvPr id="495" name="Google Shape;495;p54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96" name="Google Shape;496;p54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497" name="Google Shape;497;p54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54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99" name="Google Shape;499;p54"/>
          <p:cNvSpPr/>
          <p:nvPr/>
        </p:nvSpPr>
        <p:spPr>
          <a:xfrm>
            <a:off x="6250300" y="14637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0" name="Google Shape;500;p54"/>
          <p:cNvGrpSpPr/>
          <p:nvPr/>
        </p:nvGrpSpPr>
        <p:grpSpPr>
          <a:xfrm>
            <a:off x="6414824" y="1704366"/>
            <a:ext cx="367803" cy="291157"/>
            <a:chOff x="1464699" y="1585891"/>
            <a:chExt cx="367803" cy="291157"/>
          </a:xfrm>
        </p:grpSpPr>
        <p:sp>
          <p:nvSpPr>
            <p:cNvPr id="501" name="Google Shape;501;p54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2" name="Google Shape;502;p54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503" name="Google Shape;503;p54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54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05" name="Google Shape;505;p54"/>
          <p:cNvGrpSpPr/>
          <p:nvPr/>
        </p:nvGrpSpPr>
        <p:grpSpPr>
          <a:xfrm>
            <a:off x="6567974" y="2632841"/>
            <a:ext cx="367803" cy="291157"/>
            <a:chOff x="1464699" y="1585891"/>
            <a:chExt cx="367803" cy="291157"/>
          </a:xfrm>
        </p:grpSpPr>
        <p:sp>
          <p:nvSpPr>
            <p:cNvPr id="506" name="Google Shape;506;p54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7" name="Google Shape;507;p54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508" name="Google Shape;508;p54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54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0" name="Google Shape;510;p54"/>
          <p:cNvSpPr/>
          <p:nvPr/>
        </p:nvSpPr>
        <p:spPr>
          <a:xfrm>
            <a:off x="6642100" y="26328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1" name="Google Shape;511;p54"/>
          <p:cNvGrpSpPr/>
          <p:nvPr/>
        </p:nvGrpSpPr>
        <p:grpSpPr>
          <a:xfrm>
            <a:off x="6720374" y="2785241"/>
            <a:ext cx="367803" cy="291157"/>
            <a:chOff x="1464699" y="1585891"/>
            <a:chExt cx="367803" cy="291157"/>
          </a:xfrm>
        </p:grpSpPr>
        <p:sp>
          <p:nvSpPr>
            <p:cNvPr id="512" name="Google Shape;512;p54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3" name="Google Shape;513;p54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514" name="Google Shape;514;p54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54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6" name="Google Shape;516;p54"/>
          <p:cNvSpPr/>
          <p:nvPr/>
        </p:nvSpPr>
        <p:spPr>
          <a:xfrm>
            <a:off x="6794500" y="27852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7" name="Google Shape;517;p54"/>
          <p:cNvGrpSpPr/>
          <p:nvPr/>
        </p:nvGrpSpPr>
        <p:grpSpPr>
          <a:xfrm>
            <a:off x="6872774" y="2937641"/>
            <a:ext cx="367803" cy="291157"/>
            <a:chOff x="1464699" y="1585891"/>
            <a:chExt cx="367803" cy="291157"/>
          </a:xfrm>
        </p:grpSpPr>
        <p:sp>
          <p:nvSpPr>
            <p:cNvPr id="518" name="Google Shape;518;p54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9" name="Google Shape;519;p54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520" name="Google Shape;520;p54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54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22" name="Google Shape;522;p54"/>
          <p:cNvGrpSpPr/>
          <p:nvPr/>
        </p:nvGrpSpPr>
        <p:grpSpPr>
          <a:xfrm>
            <a:off x="5580324" y="3392666"/>
            <a:ext cx="367803" cy="291157"/>
            <a:chOff x="1464699" y="1585891"/>
            <a:chExt cx="367803" cy="291157"/>
          </a:xfrm>
        </p:grpSpPr>
        <p:sp>
          <p:nvSpPr>
            <p:cNvPr id="523" name="Google Shape;523;p54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4" name="Google Shape;524;p54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525" name="Google Shape;525;p54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54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7" name="Google Shape;527;p54"/>
          <p:cNvSpPr/>
          <p:nvPr/>
        </p:nvSpPr>
        <p:spPr>
          <a:xfrm>
            <a:off x="5641450" y="33269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8" name="Google Shape;528;p54"/>
          <p:cNvGrpSpPr/>
          <p:nvPr/>
        </p:nvGrpSpPr>
        <p:grpSpPr>
          <a:xfrm>
            <a:off x="5732724" y="3545066"/>
            <a:ext cx="367803" cy="291157"/>
            <a:chOff x="1464699" y="1585891"/>
            <a:chExt cx="367803" cy="291157"/>
          </a:xfrm>
        </p:grpSpPr>
        <p:sp>
          <p:nvSpPr>
            <p:cNvPr id="529" name="Google Shape;529;p54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30" name="Google Shape;530;p54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531" name="Google Shape;531;p54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54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3" name="Google Shape;533;p54"/>
          <p:cNvGrpSpPr/>
          <p:nvPr/>
        </p:nvGrpSpPr>
        <p:grpSpPr>
          <a:xfrm>
            <a:off x="4593924" y="2644216"/>
            <a:ext cx="367803" cy="291157"/>
            <a:chOff x="1464699" y="1585891"/>
            <a:chExt cx="367803" cy="291157"/>
          </a:xfrm>
        </p:grpSpPr>
        <p:sp>
          <p:nvSpPr>
            <p:cNvPr id="534" name="Google Shape;534;p54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35" name="Google Shape;535;p54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536" name="Google Shape;536;p54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54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8" name="Google Shape;538;p54"/>
          <p:cNvSpPr/>
          <p:nvPr/>
        </p:nvSpPr>
        <p:spPr>
          <a:xfrm>
            <a:off x="4680175" y="26328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9" name="Google Shape;539;p54"/>
          <p:cNvGrpSpPr/>
          <p:nvPr/>
        </p:nvGrpSpPr>
        <p:grpSpPr>
          <a:xfrm>
            <a:off x="4746324" y="2796616"/>
            <a:ext cx="367803" cy="291157"/>
            <a:chOff x="1464699" y="1585891"/>
            <a:chExt cx="367803" cy="291157"/>
          </a:xfrm>
        </p:grpSpPr>
        <p:sp>
          <p:nvSpPr>
            <p:cNvPr id="540" name="Google Shape;540;p54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1" name="Google Shape;541;p54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542" name="Google Shape;542;p54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54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544" name="Google Shape;544;p54"/>
          <p:cNvCxnSpPr>
            <a:stCxn id="540" idx="0"/>
            <a:endCxn id="490" idx="2"/>
          </p:cNvCxnSpPr>
          <p:nvPr/>
        </p:nvCxnSpPr>
        <p:spPr>
          <a:xfrm flipH="1" rot="10800000">
            <a:off x="4930225" y="1790625"/>
            <a:ext cx="215400" cy="10563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5" name="Google Shape;545;p54"/>
          <p:cNvCxnSpPr>
            <a:stCxn id="501" idx="1"/>
            <a:endCxn id="490" idx="3"/>
          </p:cNvCxnSpPr>
          <p:nvPr/>
        </p:nvCxnSpPr>
        <p:spPr>
          <a:xfrm rot="10800000">
            <a:off x="5299125" y="1675325"/>
            <a:ext cx="1146000" cy="194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6" name="Google Shape;546;p54"/>
          <p:cNvCxnSpPr>
            <a:stCxn id="501" idx="2"/>
            <a:endCxn id="518" idx="0"/>
          </p:cNvCxnSpPr>
          <p:nvPr/>
        </p:nvCxnSpPr>
        <p:spPr>
          <a:xfrm>
            <a:off x="6598725" y="1985375"/>
            <a:ext cx="458100" cy="1002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7" name="Google Shape;547;p54"/>
          <p:cNvCxnSpPr>
            <a:stCxn id="518" idx="2"/>
            <a:endCxn id="529" idx="3"/>
          </p:cNvCxnSpPr>
          <p:nvPr/>
        </p:nvCxnSpPr>
        <p:spPr>
          <a:xfrm flipH="1">
            <a:off x="6070275" y="3218650"/>
            <a:ext cx="986400" cy="4920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8" name="Google Shape;548;p54"/>
          <p:cNvCxnSpPr>
            <a:stCxn id="529" idx="1"/>
            <a:endCxn id="540" idx="2"/>
          </p:cNvCxnSpPr>
          <p:nvPr/>
        </p:nvCxnSpPr>
        <p:spPr>
          <a:xfrm rot="10800000">
            <a:off x="4930225" y="3077725"/>
            <a:ext cx="832800" cy="6330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9" name="Google Shape;549;p54"/>
          <p:cNvCxnSpPr>
            <a:stCxn id="529" idx="0"/>
            <a:endCxn id="490" idx="2"/>
          </p:cNvCxnSpPr>
          <p:nvPr/>
        </p:nvCxnSpPr>
        <p:spPr>
          <a:xfrm rot="10800000">
            <a:off x="5145625" y="1790575"/>
            <a:ext cx="771000" cy="18048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0" name="Google Shape;550;p54"/>
          <p:cNvCxnSpPr>
            <a:stCxn id="529" idx="0"/>
            <a:endCxn id="501" idx="2"/>
          </p:cNvCxnSpPr>
          <p:nvPr/>
        </p:nvCxnSpPr>
        <p:spPr>
          <a:xfrm flipH="1" rot="10800000">
            <a:off x="5916625" y="1985275"/>
            <a:ext cx="682200" cy="16101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1" name="Google Shape;551;p54"/>
          <p:cNvSpPr/>
          <p:nvPr/>
        </p:nvSpPr>
        <p:spPr>
          <a:xfrm>
            <a:off x="1196088" y="2336325"/>
            <a:ext cx="1263600" cy="80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Control</a:t>
            </a:r>
            <a:endParaRPr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Plane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52" name="Google Shape;552;p54"/>
          <p:cNvSpPr txBox="1"/>
          <p:nvPr/>
        </p:nvSpPr>
        <p:spPr>
          <a:xfrm>
            <a:off x="5368062" y="1427925"/>
            <a:ext cx="872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Encryption</a:t>
            </a:r>
            <a:endParaRPr sz="1000"/>
          </a:p>
        </p:txBody>
      </p:sp>
      <p:sp>
        <p:nvSpPr>
          <p:cNvPr id="553" name="Google Shape;553;p54"/>
          <p:cNvSpPr txBox="1"/>
          <p:nvPr/>
        </p:nvSpPr>
        <p:spPr>
          <a:xfrm>
            <a:off x="6720387" y="2119275"/>
            <a:ext cx="872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Telemetry</a:t>
            </a:r>
            <a:endParaRPr sz="1000"/>
          </a:p>
        </p:txBody>
      </p:sp>
      <p:sp>
        <p:nvSpPr>
          <p:cNvPr id="554" name="Google Shape;554;p54"/>
          <p:cNvSpPr txBox="1"/>
          <p:nvPr/>
        </p:nvSpPr>
        <p:spPr>
          <a:xfrm>
            <a:off x="1223222" y="3110350"/>
            <a:ext cx="11109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Traffic management</a:t>
            </a:r>
            <a:endParaRPr sz="1000"/>
          </a:p>
        </p:txBody>
      </p:sp>
      <p:sp>
        <p:nvSpPr>
          <p:cNvPr id="555" name="Google Shape;555;p54"/>
          <p:cNvSpPr txBox="1"/>
          <p:nvPr/>
        </p:nvSpPr>
        <p:spPr>
          <a:xfrm>
            <a:off x="586787" y="2474600"/>
            <a:ext cx="872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Access control</a:t>
            </a:r>
            <a:endParaRPr sz="1000"/>
          </a:p>
        </p:txBody>
      </p:sp>
      <p:sp>
        <p:nvSpPr>
          <p:cNvPr id="556" name="Google Shape;556;p54"/>
          <p:cNvSpPr txBox="1"/>
          <p:nvPr/>
        </p:nvSpPr>
        <p:spPr>
          <a:xfrm>
            <a:off x="1230872" y="1838850"/>
            <a:ext cx="11109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Identity Management</a:t>
            </a:r>
            <a:endParaRPr sz="1000"/>
          </a:p>
        </p:txBody>
      </p:sp>
      <p:sp>
        <p:nvSpPr>
          <p:cNvPr id="557" name="Google Shape;557;p54"/>
          <p:cNvSpPr txBox="1"/>
          <p:nvPr/>
        </p:nvSpPr>
        <p:spPr>
          <a:xfrm>
            <a:off x="2476523" y="2466450"/>
            <a:ext cx="1050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Certificate management</a:t>
            </a:r>
            <a:endParaRPr sz="1000"/>
          </a:p>
        </p:txBody>
      </p:sp>
      <p:sp>
        <p:nvSpPr>
          <p:cNvPr id="558" name="Google Shape;558;p54"/>
          <p:cNvSpPr txBox="1"/>
          <p:nvPr/>
        </p:nvSpPr>
        <p:spPr>
          <a:xfrm>
            <a:off x="4093773" y="3069750"/>
            <a:ext cx="1050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Health check</a:t>
            </a:r>
            <a:endParaRPr sz="1000"/>
          </a:p>
        </p:txBody>
      </p:sp>
      <p:sp>
        <p:nvSpPr>
          <p:cNvPr id="559" name="Google Shape;559;p54"/>
          <p:cNvSpPr txBox="1"/>
          <p:nvPr/>
        </p:nvSpPr>
        <p:spPr>
          <a:xfrm>
            <a:off x="5071975" y="3929100"/>
            <a:ext cx="1734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Data Plane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5"/>
          <p:cNvSpPr txBox="1"/>
          <p:nvPr>
            <p:ph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</a:pPr>
            <a:r>
              <a:rPr lang="en"/>
              <a:t>Why Envoy Proxy for Service Mesh Data Plane</a:t>
            </a:r>
            <a:endParaRPr/>
          </a:p>
        </p:txBody>
      </p:sp>
      <p:sp>
        <p:nvSpPr>
          <p:cNvPr id="565" name="Google Shape;565;p55"/>
          <p:cNvSpPr txBox="1"/>
          <p:nvPr>
            <p:ph idx="1" type="body"/>
          </p:nvPr>
        </p:nvSpPr>
        <p:spPr>
          <a:xfrm>
            <a:off x="271000" y="1166825"/>
            <a:ext cx="4191000" cy="3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320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Neutral Foundation (CNCF)</a:t>
            </a:r>
            <a:endParaRPr sz="1800"/>
          </a:p>
          <a:p>
            <a:pPr indent="-21590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Large, diverse, vibrant community</a:t>
            </a:r>
            <a:endParaRPr sz="1800"/>
          </a:p>
          <a:p>
            <a:pPr indent="-20320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Built ground up for dynamic services environment</a:t>
            </a:r>
            <a:endParaRPr sz="1800"/>
          </a:p>
          <a:p>
            <a:pPr indent="-20320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Dynamic configuration, driven by API</a:t>
            </a:r>
            <a:endParaRPr sz="1800"/>
          </a:p>
          <a:p>
            <a:pPr indent="-20320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Highly extensible</a:t>
            </a:r>
            <a:endParaRPr sz="1800"/>
          </a:p>
          <a:p>
            <a:pPr indent="-20320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L7 filters (HTTP/1, HTTP/2, gRPC, redis, mysql, Kafka, etc)</a:t>
            </a:r>
            <a:endParaRPr sz="1800"/>
          </a:p>
          <a:p>
            <a:pPr indent="-20320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Deep signals telemetry out of the box</a:t>
            </a:r>
            <a:endParaRPr sz="1800"/>
          </a:p>
          <a:p>
            <a:pPr indent="-203200" lvl="0" marL="177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Versatile deployment options</a:t>
            </a:r>
            <a:endParaRPr sz="1800"/>
          </a:p>
        </p:txBody>
      </p:sp>
      <p:pic>
        <p:nvPicPr>
          <p:cNvPr id="566" name="Google Shape;56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9099" y="1130800"/>
            <a:ext cx="3457652" cy="32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6"/>
          <p:cNvSpPr txBox="1"/>
          <p:nvPr>
            <p:ph type="title"/>
          </p:nvPr>
        </p:nvSpPr>
        <p:spPr>
          <a:xfrm>
            <a:off x="619475" y="2219250"/>
            <a:ext cx="56292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" sz="3000"/>
              <a:t>Common challenges with Service Mesh</a:t>
            </a:r>
            <a:endParaRPr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7"/>
          <p:cNvSpPr txBox="1"/>
          <p:nvPr>
            <p:ph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Adoption challenges</a:t>
            </a:r>
            <a:endParaRPr sz="1100"/>
          </a:p>
        </p:txBody>
      </p:sp>
      <p:sp>
        <p:nvSpPr>
          <p:cNvPr id="578" name="Google Shape;578;p57"/>
          <p:cNvSpPr txBox="1"/>
          <p:nvPr>
            <p:ph idx="1" type="body"/>
          </p:nvPr>
        </p:nvSpPr>
        <p:spPr>
          <a:xfrm>
            <a:off x="270994" y="1090613"/>
            <a:ext cx="8604600" cy="3541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Which one to choose ?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Who's going to support it ?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Fitting with existing services (sidecar lifecycle, race conditions, etc)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Non container environments / hybrid env ?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No good way to manage multiple clusters</a:t>
            </a:r>
            <a:endParaRPr sz="1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8"/>
          <p:cNvSpPr/>
          <p:nvPr/>
        </p:nvSpPr>
        <p:spPr>
          <a:xfrm>
            <a:off x="4658400" y="1167000"/>
            <a:ext cx="4450500" cy="3303900"/>
          </a:xfrm>
          <a:prstGeom prst="flowChartAlternateProcess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58"/>
          <p:cNvSpPr/>
          <p:nvPr/>
        </p:nvSpPr>
        <p:spPr>
          <a:xfrm>
            <a:off x="50100" y="1167000"/>
            <a:ext cx="4450500" cy="3303900"/>
          </a:xfrm>
          <a:prstGeom prst="flowChartAlternateProcess">
            <a:avLst/>
          </a:prstGeom>
          <a:noFill/>
          <a:ln cap="flat" cmpd="sng" w="952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58"/>
          <p:cNvSpPr txBox="1"/>
          <p:nvPr/>
        </p:nvSpPr>
        <p:spPr>
          <a:xfrm>
            <a:off x="9708968" y="-362494"/>
            <a:ext cx="138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58"/>
          <p:cNvSpPr txBox="1"/>
          <p:nvPr>
            <p:ph type="title"/>
          </p:nvPr>
        </p:nvSpPr>
        <p:spPr>
          <a:xfrm>
            <a:off x="270995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Multicluster Service Mesh</a:t>
            </a:r>
            <a:endParaRPr/>
          </a:p>
        </p:txBody>
      </p:sp>
      <p:sp>
        <p:nvSpPr>
          <p:cNvPr id="588" name="Google Shape;588;p58"/>
          <p:cNvSpPr/>
          <p:nvPr/>
        </p:nvSpPr>
        <p:spPr>
          <a:xfrm>
            <a:off x="3125713" y="2727175"/>
            <a:ext cx="1263600" cy="80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EDGE</a:t>
            </a:r>
            <a:endParaRPr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GATEWAY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89" name="Google Shape;589;p58"/>
          <p:cNvSpPr/>
          <p:nvPr/>
        </p:nvSpPr>
        <p:spPr>
          <a:xfrm>
            <a:off x="4802113" y="1736575"/>
            <a:ext cx="1263600" cy="80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EDGE</a:t>
            </a:r>
            <a:endParaRPr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GATEWAY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590" name="Google Shape;590;p58"/>
          <p:cNvCxnSpPr>
            <a:stCxn id="591" idx="3"/>
            <a:endCxn id="589" idx="1"/>
          </p:cNvCxnSpPr>
          <p:nvPr/>
        </p:nvCxnSpPr>
        <p:spPr>
          <a:xfrm>
            <a:off x="2408925" y="2022425"/>
            <a:ext cx="2393100" cy="1152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2" name="Google Shape;592;p58"/>
          <p:cNvCxnSpPr>
            <a:stCxn id="589" idx="3"/>
            <a:endCxn id="593" idx="1"/>
          </p:cNvCxnSpPr>
          <p:nvPr/>
        </p:nvCxnSpPr>
        <p:spPr>
          <a:xfrm flipH="1" rot="10800000">
            <a:off x="6065713" y="1751575"/>
            <a:ext cx="602700" cy="3861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94" name="Google Shape;594;p58"/>
          <p:cNvPicPr preferRelativeResize="0"/>
          <p:nvPr/>
        </p:nvPicPr>
        <p:blipFill rotWithShape="1">
          <a:blip r:embed="rId3">
            <a:alphaModFix/>
          </a:blip>
          <a:srcRect b="28635" l="0" r="0" t="28631"/>
          <a:stretch/>
        </p:blipFill>
        <p:spPr>
          <a:xfrm>
            <a:off x="3076825" y="3944700"/>
            <a:ext cx="823482" cy="35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4900" y="3907524"/>
            <a:ext cx="823474" cy="4652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6" name="Google Shape;596;p58"/>
          <p:cNvCxnSpPr>
            <a:stCxn id="588" idx="3"/>
            <a:endCxn id="597" idx="1"/>
          </p:cNvCxnSpPr>
          <p:nvPr/>
        </p:nvCxnSpPr>
        <p:spPr>
          <a:xfrm flipH="1" rot="10800000">
            <a:off x="4389313" y="3038575"/>
            <a:ext cx="2063700" cy="897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98" name="Google Shape;598;p58"/>
          <p:cNvCxnSpPr>
            <a:stCxn id="599" idx="3"/>
            <a:endCxn id="588" idx="1"/>
          </p:cNvCxnSpPr>
          <p:nvPr/>
        </p:nvCxnSpPr>
        <p:spPr>
          <a:xfrm flipH="1" rot="10800000">
            <a:off x="2866875" y="3128200"/>
            <a:ext cx="258900" cy="127500"/>
          </a:xfrm>
          <a:prstGeom prst="straightConnector1">
            <a:avLst/>
          </a:prstGeom>
          <a:noFill/>
          <a:ln cap="flat" cmpd="sng" w="19050">
            <a:solidFill>
              <a:srgbClr val="1155CC"/>
            </a:solidFill>
            <a:prstDash val="solid"/>
            <a:round/>
            <a:headEnd len="med" w="med" type="triangle"/>
            <a:tailEnd len="med" w="med" type="none"/>
          </a:ln>
        </p:spPr>
      </p:cxnSp>
      <p:pic>
        <p:nvPicPr>
          <p:cNvPr id="600" name="Google Shape;60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4825" y="4439047"/>
            <a:ext cx="666300" cy="666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1" name="Google Shape;601;p58"/>
          <p:cNvCxnSpPr>
            <a:stCxn id="600" idx="0"/>
            <a:endCxn id="588" idx="2"/>
          </p:cNvCxnSpPr>
          <p:nvPr/>
        </p:nvCxnSpPr>
        <p:spPr>
          <a:xfrm rot="10800000">
            <a:off x="3757575" y="3529447"/>
            <a:ext cx="800400" cy="909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02" name="Google Shape;602;p58"/>
          <p:cNvCxnSpPr>
            <a:stCxn id="600" idx="0"/>
            <a:endCxn id="589" idx="2"/>
          </p:cNvCxnSpPr>
          <p:nvPr/>
        </p:nvCxnSpPr>
        <p:spPr>
          <a:xfrm flipH="1" rot="10800000">
            <a:off x="4557975" y="2538847"/>
            <a:ext cx="876000" cy="19002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3" name="Google Shape;603;p58"/>
          <p:cNvSpPr/>
          <p:nvPr/>
        </p:nvSpPr>
        <p:spPr>
          <a:xfrm>
            <a:off x="2146300" y="26328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58"/>
          <p:cNvSpPr/>
          <p:nvPr/>
        </p:nvSpPr>
        <p:spPr>
          <a:xfrm>
            <a:off x="184375" y="26328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58"/>
          <p:cNvSpPr/>
          <p:nvPr/>
        </p:nvSpPr>
        <p:spPr>
          <a:xfrm>
            <a:off x="1754500" y="14637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58"/>
          <p:cNvSpPr/>
          <p:nvPr/>
        </p:nvSpPr>
        <p:spPr>
          <a:xfrm>
            <a:off x="470925" y="1454250"/>
            <a:ext cx="391800" cy="399000"/>
          </a:xfrm>
          <a:prstGeom prst="diamon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58"/>
          <p:cNvSpPr/>
          <p:nvPr/>
        </p:nvSpPr>
        <p:spPr>
          <a:xfrm>
            <a:off x="1145650" y="33269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58"/>
          <p:cNvSpPr txBox="1"/>
          <p:nvPr/>
        </p:nvSpPr>
        <p:spPr>
          <a:xfrm>
            <a:off x="642975" y="4116250"/>
            <a:ext cx="1734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SERVICE MESH</a:t>
            </a:r>
            <a:endParaRPr>
              <a:solidFill>
                <a:srgbClr val="666666"/>
              </a:solidFill>
            </a:endParaRPr>
          </a:p>
        </p:txBody>
      </p:sp>
      <p:grpSp>
        <p:nvGrpSpPr>
          <p:cNvPr id="609" name="Google Shape;609;p58"/>
          <p:cNvGrpSpPr/>
          <p:nvPr/>
        </p:nvGrpSpPr>
        <p:grpSpPr>
          <a:xfrm>
            <a:off x="618324" y="1662091"/>
            <a:ext cx="367803" cy="291157"/>
            <a:chOff x="1464699" y="1585891"/>
            <a:chExt cx="367803" cy="291157"/>
          </a:xfrm>
        </p:grpSpPr>
        <p:sp>
          <p:nvSpPr>
            <p:cNvPr id="610" name="Google Shape;610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1" name="Google Shape;611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12" name="Google Shape;612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14" name="Google Shape;614;p58"/>
          <p:cNvGrpSpPr/>
          <p:nvPr/>
        </p:nvGrpSpPr>
        <p:grpSpPr>
          <a:xfrm>
            <a:off x="1919024" y="1704366"/>
            <a:ext cx="367803" cy="291157"/>
            <a:chOff x="1464699" y="1585891"/>
            <a:chExt cx="367803" cy="291157"/>
          </a:xfrm>
        </p:grpSpPr>
        <p:sp>
          <p:nvSpPr>
            <p:cNvPr id="615" name="Google Shape;615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6" name="Google Shape;616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17" name="Google Shape;617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9" name="Google Shape;619;p58"/>
          <p:cNvSpPr/>
          <p:nvPr/>
        </p:nvSpPr>
        <p:spPr>
          <a:xfrm>
            <a:off x="1906900" y="16161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0" name="Google Shape;620;p58"/>
          <p:cNvGrpSpPr/>
          <p:nvPr/>
        </p:nvGrpSpPr>
        <p:grpSpPr>
          <a:xfrm>
            <a:off x="2071424" y="1856766"/>
            <a:ext cx="367803" cy="291157"/>
            <a:chOff x="1464699" y="1585891"/>
            <a:chExt cx="367803" cy="291157"/>
          </a:xfrm>
        </p:grpSpPr>
        <p:sp>
          <p:nvSpPr>
            <p:cNvPr id="591" name="Google Shape;591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1" name="Google Shape;621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22" name="Google Shape;622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4" name="Google Shape;624;p58"/>
          <p:cNvGrpSpPr/>
          <p:nvPr/>
        </p:nvGrpSpPr>
        <p:grpSpPr>
          <a:xfrm>
            <a:off x="2224574" y="2785241"/>
            <a:ext cx="367803" cy="291157"/>
            <a:chOff x="1464699" y="1585891"/>
            <a:chExt cx="367803" cy="291157"/>
          </a:xfrm>
        </p:grpSpPr>
        <p:sp>
          <p:nvSpPr>
            <p:cNvPr id="625" name="Google Shape;625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6" name="Google Shape;626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27" name="Google Shape;627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29" name="Google Shape;629;p58"/>
          <p:cNvSpPr/>
          <p:nvPr/>
        </p:nvSpPr>
        <p:spPr>
          <a:xfrm>
            <a:off x="2298700" y="27852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0" name="Google Shape;630;p58"/>
          <p:cNvGrpSpPr/>
          <p:nvPr/>
        </p:nvGrpSpPr>
        <p:grpSpPr>
          <a:xfrm>
            <a:off x="2376974" y="2937641"/>
            <a:ext cx="367803" cy="291157"/>
            <a:chOff x="1464699" y="1585891"/>
            <a:chExt cx="367803" cy="291157"/>
          </a:xfrm>
        </p:grpSpPr>
        <p:sp>
          <p:nvSpPr>
            <p:cNvPr id="631" name="Google Shape;631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2" name="Google Shape;632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33" name="Google Shape;633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5" name="Google Shape;635;p58"/>
          <p:cNvSpPr/>
          <p:nvPr/>
        </p:nvSpPr>
        <p:spPr>
          <a:xfrm>
            <a:off x="2451100" y="29376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6" name="Google Shape;636;p58"/>
          <p:cNvGrpSpPr/>
          <p:nvPr/>
        </p:nvGrpSpPr>
        <p:grpSpPr>
          <a:xfrm>
            <a:off x="2529374" y="3090041"/>
            <a:ext cx="367803" cy="291157"/>
            <a:chOff x="1464699" y="1585891"/>
            <a:chExt cx="367803" cy="291157"/>
          </a:xfrm>
        </p:grpSpPr>
        <p:sp>
          <p:nvSpPr>
            <p:cNvPr id="599" name="Google Shape;599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7" name="Google Shape;637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38" name="Google Shape;638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40" name="Google Shape;640;p58"/>
          <p:cNvGrpSpPr/>
          <p:nvPr/>
        </p:nvGrpSpPr>
        <p:grpSpPr>
          <a:xfrm>
            <a:off x="1236924" y="3545066"/>
            <a:ext cx="367803" cy="291157"/>
            <a:chOff x="1464699" y="1585891"/>
            <a:chExt cx="367803" cy="291157"/>
          </a:xfrm>
        </p:grpSpPr>
        <p:sp>
          <p:nvSpPr>
            <p:cNvPr id="641" name="Google Shape;641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42" name="Google Shape;642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43" name="Google Shape;643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45" name="Google Shape;645;p58"/>
          <p:cNvSpPr/>
          <p:nvPr/>
        </p:nvSpPr>
        <p:spPr>
          <a:xfrm>
            <a:off x="1298050" y="34793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6" name="Google Shape;646;p58"/>
          <p:cNvGrpSpPr/>
          <p:nvPr/>
        </p:nvGrpSpPr>
        <p:grpSpPr>
          <a:xfrm>
            <a:off x="1389324" y="3697466"/>
            <a:ext cx="367803" cy="291157"/>
            <a:chOff x="1464699" y="1585891"/>
            <a:chExt cx="367803" cy="291157"/>
          </a:xfrm>
        </p:grpSpPr>
        <p:sp>
          <p:nvSpPr>
            <p:cNvPr id="647" name="Google Shape;647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48" name="Google Shape;648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49" name="Google Shape;649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1" name="Google Shape;651;p58"/>
          <p:cNvGrpSpPr/>
          <p:nvPr/>
        </p:nvGrpSpPr>
        <p:grpSpPr>
          <a:xfrm>
            <a:off x="250524" y="2796616"/>
            <a:ext cx="367803" cy="291157"/>
            <a:chOff x="1464699" y="1585891"/>
            <a:chExt cx="367803" cy="291157"/>
          </a:xfrm>
        </p:grpSpPr>
        <p:sp>
          <p:nvSpPr>
            <p:cNvPr id="652" name="Google Shape;652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3" name="Google Shape;653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54" name="Google Shape;654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6" name="Google Shape;656;p58"/>
          <p:cNvSpPr/>
          <p:nvPr/>
        </p:nvSpPr>
        <p:spPr>
          <a:xfrm>
            <a:off x="336775" y="27852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7" name="Google Shape;657;p58"/>
          <p:cNvGrpSpPr/>
          <p:nvPr/>
        </p:nvGrpSpPr>
        <p:grpSpPr>
          <a:xfrm>
            <a:off x="402924" y="2949016"/>
            <a:ext cx="367803" cy="291157"/>
            <a:chOff x="1464699" y="1585891"/>
            <a:chExt cx="367803" cy="291157"/>
          </a:xfrm>
        </p:grpSpPr>
        <p:sp>
          <p:nvSpPr>
            <p:cNvPr id="658" name="Google Shape;658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9" name="Google Shape;659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60" name="Google Shape;660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662" name="Google Shape;662;p58"/>
          <p:cNvCxnSpPr>
            <a:stCxn id="658" idx="0"/>
            <a:endCxn id="610" idx="2"/>
          </p:cNvCxnSpPr>
          <p:nvPr/>
        </p:nvCxnSpPr>
        <p:spPr>
          <a:xfrm flipH="1" rot="10800000">
            <a:off x="586825" y="1943025"/>
            <a:ext cx="215400" cy="10563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3" name="Google Shape;663;p58"/>
          <p:cNvCxnSpPr>
            <a:stCxn id="591" idx="1"/>
            <a:endCxn id="610" idx="3"/>
          </p:cNvCxnSpPr>
          <p:nvPr/>
        </p:nvCxnSpPr>
        <p:spPr>
          <a:xfrm rot="10800000">
            <a:off x="955725" y="1827725"/>
            <a:ext cx="1146000" cy="194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4" name="Google Shape;664;p58"/>
          <p:cNvCxnSpPr>
            <a:stCxn id="591" idx="2"/>
            <a:endCxn id="599" idx="0"/>
          </p:cNvCxnSpPr>
          <p:nvPr/>
        </p:nvCxnSpPr>
        <p:spPr>
          <a:xfrm>
            <a:off x="2255325" y="2137775"/>
            <a:ext cx="458100" cy="1002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5" name="Google Shape;665;p58"/>
          <p:cNvCxnSpPr>
            <a:stCxn id="599" idx="2"/>
            <a:endCxn id="647" idx="3"/>
          </p:cNvCxnSpPr>
          <p:nvPr/>
        </p:nvCxnSpPr>
        <p:spPr>
          <a:xfrm flipH="1">
            <a:off x="1726875" y="3371050"/>
            <a:ext cx="986400" cy="4920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6" name="Google Shape;666;p58"/>
          <p:cNvCxnSpPr>
            <a:stCxn id="647" idx="1"/>
            <a:endCxn id="658" idx="2"/>
          </p:cNvCxnSpPr>
          <p:nvPr/>
        </p:nvCxnSpPr>
        <p:spPr>
          <a:xfrm rot="10800000">
            <a:off x="586825" y="3230125"/>
            <a:ext cx="832800" cy="6330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7" name="Google Shape;667;p58"/>
          <p:cNvCxnSpPr>
            <a:stCxn id="647" idx="0"/>
            <a:endCxn id="610" idx="2"/>
          </p:cNvCxnSpPr>
          <p:nvPr/>
        </p:nvCxnSpPr>
        <p:spPr>
          <a:xfrm rot="10800000">
            <a:off x="802225" y="1942975"/>
            <a:ext cx="771000" cy="18048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8" name="Google Shape;668;p58"/>
          <p:cNvCxnSpPr>
            <a:stCxn id="647" idx="0"/>
            <a:endCxn id="591" idx="2"/>
          </p:cNvCxnSpPr>
          <p:nvPr/>
        </p:nvCxnSpPr>
        <p:spPr>
          <a:xfrm flipH="1" rot="10800000">
            <a:off x="1573225" y="2137675"/>
            <a:ext cx="682200" cy="16101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9" name="Google Shape;669;p58"/>
          <p:cNvSpPr/>
          <p:nvPr/>
        </p:nvSpPr>
        <p:spPr>
          <a:xfrm>
            <a:off x="8166100" y="25566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58"/>
          <p:cNvSpPr/>
          <p:nvPr/>
        </p:nvSpPr>
        <p:spPr>
          <a:xfrm>
            <a:off x="6204175" y="25566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58"/>
          <p:cNvSpPr/>
          <p:nvPr/>
        </p:nvSpPr>
        <p:spPr>
          <a:xfrm>
            <a:off x="7774300" y="13875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58"/>
          <p:cNvSpPr/>
          <p:nvPr/>
        </p:nvSpPr>
        <p:spPr>
          <a:xfrm>
            <a:off x="6490725" y="1378050"/>
            <a:ext cx="391800" cy="399000"/>
          </a:xfrm>
          <a:prstGeom prst="diamon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58"/>
          <p:cNvSpPr/>
          <p:nvPr/>
        </p:nvSpPr>
        <p:spPr>
          <a:xfrm>
            <a:off x="7165450" y="32507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58"/>
          <p:cNvSpPr txBox="1"/>
          <p:nvPr/>
        </p:nvSpPr>
        <p:spPr>
          <a:xfrm>
            <a:off x="6662775" y="4040050"/>
            <a:ext cx="1734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SERVICE MESH</a:t>
            </a:r>
            <a:endParaRPr>
              <a:solidFill>
                <a:srgbClr val="666666"/>
              </a:solidFill>
            </a:endParaRPr>
          </a:p>
        </p:txBody>
      </p:sp>
      <p:grpSp>
        <p:nvGrpSpPr>
          <p:cNvPr id="675" name="Google Shape;675;p58"/>
          <p:cNvGrpSpPr/>
          <p:nvPr/>
        </p:nvGrpSpPr>
        <p:grpSpPr>
          <a:xfrm>
            <a:off x="6638124" y="1585891"/>
            <a:ext cx="367803" cy="291157"/>
            <a:chOff x="1464699" y="1585891"/>
            <a:chExt cx="367803" cy="291157"/>
          </a:xfrm>
        </p:grpSpPr>
        <p:sp>
          <p:nvSpPr>
            <p:cNvPr id="593" name="Google Shape;593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76" name="Google Shape;676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77" name="Google Shape;677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9" name="Google Shape;679;p58"/>
          <p:cNvGrpSpPr/>
          <p:nvPr/>
        </p:nvGrpSpPr>
        <p:grpSpPr>
          <a:xfrm>
            <a:off x="7938824" y="1628166"/>
            <a:ext cx="367803" cy="291157"/>
            <a:chOff x="1464699" y="1585891"/>
            <a:chExt cx="367803" cy="291157"/>
          </a:xfrm>
        </p:grpSpPr>
        <p:sp>
          <p:nvSpPr>
            <p:cNvPr id="680" name="Google Shape;680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81" name="Google Shape;681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82" name="Google Shape;682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4" name="Google Shape;684;p58"/>
          <p:cNvSpPr/>
          <p:nvPr/>
        </p:nvSpPr>
        <p:spPr>
          <a:xfrm>
            <a:off x="7926700" y="15399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5" name="Google Shape;685;p58"/>
          <p:cNvGrpSpPr/>
          <p:nvPr/>
        </p:nvGrpSpPr>
        <p:grpSpPr>
          <a:xfrm>
            <a:off x="8091224" y="1780566"/>
            <a:ext cx="367803" cy="291157"/>
            <a:chOff x="1464699" y="1585891"/>
            <a:chExt cx="367803" cy="291157"/>
          </a:xfrm>
        </p:grpSpPr>
        <p:sp>
          <p:nvSpPr>
            <p:cNvPr id="686" name="Google Shape;686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87" name="Google Shape;687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88" name="Google Shape;688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90" name="Google Shape;690;p58"/>
          <p:cNvGrpSpPr/>
          <p:nvPr/>
        </p:nvGrpSpPr>
        <p:grpSpPr>
          <a:xfrm>
            <a:off x="8244374" y="2709041"/>
            <a:ext cx="367803" cy="291157"/>
            <a:chOff x="1464699" y="1585891"/>
            <a:chExt cx="367803" cy="291157"/>
          </a:xfrm>
        </p:grpSpPr>
        <p:sp>
          <p:nvSpPr>
            <p:cNvPr id="691" name="Google Shape;691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92" name="Google Shape;692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93" name="Google Shape;693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95" name="Google Shape;695;p58"/>
          <p:cNvSpPr/>
          <p:nvPr/>
        </p:nvSpPr>
        <p:spPr>
          <a:xfrm>
            <a:off x="8318500" y="27090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6" name="Google Shape;696;p58"/>
          <p:cNvGrpSpPr/>
          <p:nvPr/>
        </p:nvGrpSpPr>
        <p:grpSpPr>
          <a:xfrm>
            <a:off x="8396774" y="2861441"/>
            <a:ext cx="367803" cy="291157"/>
            <a:chOff x="1464699" y="1585891"/>
            <a:chExt cx="367803" cy="291157"/>
          </a:xfrm>
        </p:grpSpPr>
        <p:sp>
          <p:nvSpPr>
            <p:cNvPr id="697" name="Google Shape;697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98" name="Google Shape;698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699" name="Google Shape;699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01" name="Google Shape;701;p58"/>
          <p:cNvSpPr/>
          <p:nvPr/>
        </p:nvSpPr>
        <p:spPr>
          <a:xfrm>
            <a:off x="8470900" y="28614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2" name="Google Shape;702;p58"/>
          <p:cNvGrpSpPr/>
          <p:nvPr/>
        </p:nvGrpSpPr>
        <p:grpSpPr>
          <a:xfrm>
            <a:off x="8549174" y="3013841"/>
            <a:ext cx="367803" cy="291157"/>
            <a:chOff x="1464699" y="1585891"/>
            <a:chExt cx="367803" cy="291157"/>
          </a:xfrm>
        </p:grpSpPr>
        <p:sp>
          <p:nvSpPr>
            <p:cNvPr id="703" name="Google Shape;703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04" name="Google Shape;704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705" name="Google Shape;705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7" name="Google Shape;707;p58"/>
          <p:cNvGrpSpPr/>
          <p:nvPr/>
        </p:nvGrpSpPr>
        <p:grpSpPr>
          <a:xfrm>
            <a:off x="7256724" y="3468866"/>
            <a:ext cx="367803" cy="291157"/>
            <a:chOff x="1464699" y="1585891"/>
            <a:chExt cx="367803" cy="291157"/>
          </a:xfrm>
        </p:grpSpPr>
        <p:sp>
          <p:nvSpPr>
            <p:cNvPr id="708" name="Google Shape;708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09" name="Google Shape;709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710" name="Google Shape;710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12" name="Google Shape;712;p58"/>
          <p:cNvSpPr/>
          <p:nvPr/>
        </p:nvSpPr>
        <p:spPr>
          <a:xfrm>
            <a:off x="7317850" y="34031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3" name="Google Shape;713;p58"/>
          <p:cNvGrpSpPr/>
          <p:nvPr/>
        </p:nvGrpSpPr>
        <p:grpSpPr>
          <a:xfrm>
            <a:off x="7409124" y="3621266"/>
            <a:ext cx="367803" cy="291157"/>
            <a:chOff x="1464699" y="1585891"/>
            <a:chExt cx="367803" cy="291157"/>
          </a:xfrm>
        </p:grpSpPr>
        <p:sp>
          <p:nvSpPr>
            <p:cNvPr id="714" name="Google Shape;714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15" name="Google Shape;715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716" name="Google Shape;716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18" name="Google Shape;718;p58"/>
          <p:cNvGrpSpPr/>
          <p:nvPr/>
        </p:nvGrpSpPr>
        <p:grpSpPr>
          <a:xfrm>
            <a:off x="6270324" y="2720416"/>
            <a:ext cx="367803" cy="291157"/>
            <a:chOff x="1464699" y="1585891"/>
            <a:chExt cx="367803" cy="291157"/>
          </a:xfrm>
        </p:grpSpPr>
        <p:sp>
          <p:nvSpPr>
            <p:cNvPr id="719" name="Google Shape;719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20" name="Google Shape;720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721" name="Google Shape;721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23" name="Google Shape;723;p58"/>
          <p:cNvSpPr/>
          <p:nvPr/>
        </p:nvSpPr>
        <p:spPr>
          <a:xfrm>
            <a:off x="6356575" y="27090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4" name="Google Shape;724;p58"/>
          <p:cNvGrpSpPr/>
          <p:nvPr/>
        </p:nvGrpSpPr>
        <p:grpSpPr>
          <a:xfrm>
            <a:off x="6422724" y="2872816"/>
            <a:ext cx="367803" cy="291157"/>
            <a:chOff x="1464699" y="1585891"/>
            <a:chExt cx="367803" cy="291157"/>
          </a:xfrm>
        </p:grpSpPr>
        <p:sp>
          <p:nvSpPr>
            <p:cNvPr id="597" name="Google Shape;597;p58"/>
            <p:cNvSpPr/>
            <p:nvPr/>
          </p:nvSpPr>
          <p:spPr>
            <a:xfrm>
              <a:off x="1495000" y="1636200"/>
              <a:ext cx="307200" cy="230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25" name="Google Shape;725;p58"/>
            <p:cNvGrpSpPr/>
            <p:nvPr/>
          </p:nvGrpSpPr>
          <p:grpSpPr>
            <a:xfrm>
              <a:off x="1464699" y="1585891"/>
              <a:ext cx="367803" cy="291157"/>
              <a:chOff x="2859815" y="5996105"/>
              <a:chExt cx="490404" cy="388209"/>
            </a:xfrm>
          </p:grpSpPr>
          <p:sp>
            <p:nvSpPr>
              <p:cNvPr id="726" name="Google Shape;726;p58"/>
              <p:cNvSpPr/>
              <p:nvPr/>
            </p:nvSpPr>
            <p:spPr>
              <a:xfrm>
                <a:off x="2859815" y="5996105"/>
                <a:ext cx="490404" cy="388209"/>
              </a:xfrm>
              <a:custGeom>
                <a:rect b="b" l="l" r="r" t="t"/>
                <a:pathLst>
                  <a:path extrusionOk="0" h="388209" w="490404">
                    <a:moveTo>
                      <a:pt x="429994" y="0"/>
                    </a:moveTo>
                    <a:lnTo>
                      <a:pt x="60414" y="0"/>
                    </a:lnTo>
                    <a:cubicBezTo>
                      <a:pt x="27049" y="0"/>
                      <a:pt x="0" y="27051"/>
                      <a:pt x="0" y="60418"/>
                    </a:cubicBezTo>
                    <a:lnTo>
                      <a:pt x="0" y="327796"/>
                    </a:lnTo>
                    <a:cubicBezTo>
                      <a:pt x="4" y="361163"/>
                      <a:pt x="27049" y="388210"/>
                      <a:pt x="60414" y="388210"/>
                    </a:cubicBezTo>
                    <a:lnTo>
                      <a:pt x="429994" y="388210"/>
                    </a:lnTo>
                    <a:cubicBezTo>
                      <a:pt x="463347" y="388206"/>
                      <a:pt x="490389" y="361175"/>
                      <a:pt x="490404" y="327819"/>
                    </a:cubicBezTo>
                    <a:lnTo>
                      <a:pt x="490404" y="60441"/>
                    </a:lnTo>
                    <a:cubicBezTo>
                      <a:pt x="490416" y="27074"/>
                      <a:pt x="463379" y="12"/>
                      <a:pt x="430013" y="0"/>
                    </a:cubicBezTo>
                    <a:cubicBezTo>
                      <a:pt x="430006" y="0"/>
                      <a:pt x="430002" y="0"/>
                      <a:pt x="429994" y="0"/>
                    </a:cubicBezTo>
                    <a:close/>
                    <a:moveTo>
                      <a:pt x="189213" y="217686"/>
                    </a:moveTo>
                    <a:lnTo>
                      <a:pt x="170540" y="206057"/>
                    </a:lnTo>
                    <a:lnTo>
                      <a:pt x="170149" y="188306"/>
                    </a:lnTo>
                    <a:lnTo>
                      <a:pt x="170149" y="188306"/>
                    </a:lnTo>
                    <a:lnTo>
                      <a:pt x="188822" y="199916"/>
                    </a:lnTo>
                    <a:close/>
                    <a:moveTo>
                      <a:pt x="161781" y="301433"/>
                    </a:moveTo>
                    <a:cubicBezTo>
                      <a:pt x="161542" y="301535"/>
                      <a:pt x="161300" y="301629"/>
                      <a:pt x="161054" y="301707"/>
                    </a:cubicBezTo>
                    <a:cubicBezTo>
                      <a:pt x="158447" y="302453"/>
                      <a:pt x="155644" y="302047"/>
                      <a:pt x="153357" y="300589"/>
                    </a:cubicBezTo>
                    <a:lnTo>
                      <a:pt x="102152" y="268726"/>
                    </a:lnTo>
                    <a:cubicBezTo>
                      <a:pt x="99604" y="267237"/>
                      <a:pt x="97966" y="264571"/>
                      <a:pt x="97786" y="261623"/>
                    </a:cubicBezTo>
                    <a:lnTo>
                      <a:pt x="96613" y="208293"/>
                    </a:lnTo>
                    <a:cubicBezTo>
                      <a:pt x="96539" y="205572"/>
                      <a:pt x="98161" y="203094"/>
                      <a:pt x="100682" y="202070"/>
                    </a:cubicBezTo>
                    <a:lnTo>
                      <a:pt x="134138" y="187708"/>
                    </a:lnTo>
                    <a:lnTo>
                      <a:pt x="134529" y="205466"/>
                    </a:lnTo>
                    <a:lnTo>
                      <a:pt x="113566" y="214457"/>
                    </a:lnTo>
                    <a:lnTo>
                      <a:pt x="114523" y="258911"/>
                    </a:lnTo>
                    <a:lnTo>
                      <a:pt x="157219" y="285465"/>
                    </a:lnTo>
                    <a:lnTo>
                      <a:pt x="176208" y="277307"/>
                    </a:lnTo>
                    <a:lnTo>
                      <a:pt x="193250" y="287920"/>
                    </a:lnTo>
                    <a:close/>
                    <a:moveTo>
                      <a:pt x="226143" y="293666"/>
                    </a:moveTo>
                    <a:cubicBezTo>
                      <a:pt x="225865" y="293791"/>
                      <a:pt x="225584" y="293896"/>
                      <a:pt x="225295" y="293986"/>
                    </a:cubicBezTo>
                    <a:cubicBezTo>
                      <a:pt x="222250" y="294862"/>
                      <a:pt x="218974" y="294381"/>
                      <a:pt x="216304" y="292669"/>
                    </a:cubicBezTo>
                    <a:lnTo>
                      <a:pt x="148635" y="250526"/>
                    </a:lnTo>
                    <a:cubicBezTo>
                      <a:pt x="145661" y="248802"/>
                      <a:pt x="143753" y="245698"/>
                      <a:pt x="143554" y="242266"/>
                    </a:cubicBezTo>
                    <a:lnTo>
                      <a:pt x="142026" y="171747"/>
                    </a:lnTo>
                    <a:cubicBezTo>
                      <a:pt x="141944" y="168581"/>
                      <a:pt x="143828" y="165688"/>
                      <a:pt x="146759" y="164488"/>
                    </a:cubicBezTo>
                    <a:lnTo>
                      <a:pt x="187692" y="146921"/>
                    </a:lnTo>
                    <a:lnTo>
                      <a:pt x="188141" y="167639"/>
                    </a:lnTo>
                    <a:lnTo>
                      <a:pt x="161781" y="178940"/>
                    </a:lnTo>
                    <a:lnTo>
                      <a:pt x="163098" y="239084"/>
                    </a:lnTo>
                    <a:lnTo>
                      <a:pt x="220850" y="275024"/>
                    </a:lnTo>
                    <a:lnTo>
                      <a:pt x="246332" y="264078"/>
                    </a:lnTo>
                    <a:lnTo>
                      <a:pt x="266227" y="276458"/>
                    </a:lnTo>
                    <a:close/>
                    <a:moveTo>
                      <a:pt x="198211" y="234116"/>
                    </a:moveTo>
                    <a:cubicBezTo>
                      <a:pt x="198449" y="234276"/>
                      <a:pt x="198664" y="234452"/>
                      <a:pt x="198906" y="234604"/>
                    </a:cubicBezTo>
                    <a:lnTo>
                      <a:pt x="215272" y="244787"/>
                    </a:lnTo>
                    <a:lnTo>
                      <a:pt x="215663" y="262175"/>
                    </a:lnTo>
                    <a:lnTo>
                      <a:pt x="215663" y="262175"/>
                    </a:lnTo>
                    <a:lnTo>
                      <a:pt x="198609" y="251562"/>
                    </a:lnTo>
                    <a:close/>
                    <a:moveTo>
                      <a:pt x="386090" y="246425"/>
                    </a:moveTo>
                    <a:lnTo>
                      <a:pt x="301270" y="282811"/>
                    </a:lnTo>
                    <a:cubicBezTo>
                      <a:pt x="300953" y="282947"/>
                      <a:pt x="300629" y="283065"/>
                      <a:pt x="300296" y="283166"/>
                    </a:cubicBezTo>
                    <a:cubicBezTo>
                      <a:pt x="296818" y="284163"/>
                      <a:pt x="293081" y="283616"/>
                      <a:pt x="290036" y="281657"/>
                    </a:cubicBezTo>
                    <a:lnTo>
                      <a:pt x="203261" y="227670"/>
                    </a:lnTo>
                    <a:cubicBezTo>
                      <a:pt x="199864" y="225688"/>
                      <a:pt x="197679" y="222142"/>
                      <a:pt x="197440" y="218218"/>
                    </a:cubicBezTo>
                    <a:lnTo>
                      <a:pt x="195486" y="127798"/>
                    </a:lnTo>
                    <a:cubicBezTo>
                      <a:pt x="195385" y="124174"/>
                      <a:pt x="197546" y="120867"/>
                      <a:pt x="200912" y="119511"/>
                    </a:cubicBezTo>
                    <a:lnTo>
                      <a:pt x="285732" y="83110"/>
                    </a:lnTo>
                    <a:cubicBezTo>
                      <a:pt x="286041" y="82977"/>
                      <a:pt x="286358" y="82860"/>
                      <a:pt x="286678" y="82762"/>
                    </a:cubicBezTo>
                    <a:cubicBezTo>
                      <a:pt x="290165" y="81753"/>
                      <a:pt x="293913" y="82297"/>
                      <a:pt x="296970" y="84255"/>
                    </a:cubicBezTo>
                    <a:lnTo>
                      <a:pt x="383769" y="138278"/>
                    </a:lnTo>
                    <a:lnTo>
                      <a:pt x="383769" y="138278"/>
                    </a:lnTo>
                    <a:cubicBezTo>
                      <a:pt x="387161" y="140260"/>
                      <a:pt x="389346" y="143805"/>
                      <a:pt x="389589" y="147730"/>
                    </a:cubicBezTo>
                    <a:lnTo>
                      <a:pt x="391543" y="238119"/>
                    </a:lnTo>
                    <a:cubicBezTo>
                      <a:pt x="391645" y="241750"/>
                      <a:pt x="389475" y="245065"/>
                      <a:pt x="386106" y="246425"/>
                    </a:cubicBez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58"/>
              <p:cNvSpPr/>
              <p:nvPr/>
            </p:nvSpPr>
            <p:spPr>
              <a:xfrm>
                <a:off x="3077874" y="6100515"/>
                <a:ext cx="150886" cy="157119"/>
              </a:xfrm>
              <a:custGeom>
                <a:rect b="b" l="l" r="r" t="t"/>
                <a:pathLst>
                  <a:path extrusionOk="0" h="157119" w="150886">
                    <a:moveTo>
                      <a:pt x="73724" y="0"/>
                    </a:moveTo>
                    <a:lnTo>
                      <a:pt x="0" y="31612"/>
                    </a:lnTo>
                    <a:lnTo>
                      <a:pt x="1716" y="110184"/>
                    </a:lnTo>
                    <a:lnTo>
                      <a:pt x="77156" y="157119"/>
                    </a:lnTo>
                    <a:lnTo>
                      <a:pt x="150887" y="125492"/>
                    </a:lnTo>
                    <a:lnTo>
                      <a:pt x="149167" y="46920"/>
                    </a:lnTo>
                    <a:close/>
                    <a:moveTo>
                      <a:pt x="77840" y="147906"/>
                    </a:moveTo>
                    <a:lnTo>
                      <a:pt x="59015" y="136179"/>
                    </a:lnTo>
                    <a:lnTo>
                      <a:pt x="57928" y="86237"/>
                    </a:lnTo>
                    <a:lnTo>
                      <a:pt x="8701" y="55614"/>
                    </a:lnTo>
                    <a:lnTo>
                      <a:pt x="8310" y="36948"/>
                    </a:lnTo>
                    <a:lnTo>
                      <a:pt x="10241" y="36123"/>
                    </a:lnTo>
                    <a:lnTo>
                      <a:pt x="72391" y="74823"/>
                    </a:lnTo>
                    <a:cubicBezTo>
                      <a:pt x="75358" y="76562"/>
                      <a:pt x="77261" y="79670"/>
                      <a:pt x="77472" y="83102"/>
                    </a:cubicBezTo>
                    <a:lnTo>
                      <a:pt x="78864" y="147464"/>
                    </a:lnTo>
                    <a:close/>
                  </a:path>
                </a:pathLst>
              </a:custGeom>
              <a:solidFill>
                <a:srgbClr val="AA3F7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35393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728" name="Google Shape;728;p58"/>
          <p:cNvCxnSpPr>
            <a:stCxn id="597" idx="0"/>
            <a:endCxn id="593" idx="2"/>
          </p:cNvCxnSpPr>
          <p:nvPr/>
        </p:nvCxnSpPr>
        <p:spPr>
          <a:xfrm flipH="1" rot="10800000">
            <a:off x="6606625" y="1866825"/>
            <a:ext cx="215400" cy="10563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9" name="Google Shape;729;p58"/>
          <p:cNvCxnSpPr>
            <a:stCxn id="686" idx="1"/>
            <a:endCxn id="593" idx="3"/>
          </p:cNvCxnSpPr>
          <p:nvPr/>
        </p:nvCxnSpPr>
        <p:spPr>
          <a:xfrm rot="10800000">
            <a:off x="6975525" y="1751525"/>
            <a:ext cx="1146000" cy="194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0" name="Google Shape;730;p58"/>
          <p:cNvCxnSpPr>
            <a:stCxn id="686" idx="2"/>
            <a:endCxn id="703" idx="0"/>
          </p:cNvCxnSpPr>
          <p:nvPr/>
        </p:nvCxnSpPr>
        <p:spPr>
          <a:xfrm>
            <a:off x="8275125" y="2061575"/>
            <a:ext cx="458100" cy="1002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1" name="Google Shape;731;p58"/>
          <p:cNvCxnSpPr>
            <a:stCxn id="703" idx="2"/>
            <a:endCxn id="714" idx="3"/>
          </p:cNvCxnSpPr>
          <p:nvPr/>
        </p:nvCxnSpPr>
        <p:spPr>
          <a:xfrm flipH="1">
            <a:off x="7746675" y="3294850"/>
            <a:ext cx="986400" cy="4920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2" name="Google Shape;732;p58"/>
          <p:cNvCxnSpPr>
            <a:stCxn id="714" idx="1"/>
            <a:endCxn id="597" idx="2"/>
          </p:cNvCxnSpPr>
          <p:nvPr/>
        </p:nvCxnSpPr>
        <p:spPr>
          <a:xfrm rot="10800000">
            <a:off x="6606625" y="3153925"/>
            <a:ext cx="832800" cy="6330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3" name="Google Shape;733;p58"/>
          <p:cNvCxnSpPr>
            <a:stCxn id="714" idx="0"/>
            <a:endCxn id="593" idx="2"/>
          </p:cNvCxnSpPr>
          <p:nvPr/>
        </p:nvCxnSpPr>
        <p:spPr>
          <a:xfrm rot="10800000">
            <a:off x="6822025" y="1866775"/>
            <a:ext cx="771000" cy="18048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4" name="Google Shape;734;p58"/>
          <p:cNvCxnSpPr>
            <a:stCxn id="714" idx="0"/>
            <a:endCxn id="686" idx="2"/>
          </p:cNvCxnSpPr>
          <p:nvPr/>
        </p:nvCxnSpPr>
        <p:spPr>
          <a:xfrm flipH="1" rot="10800000">
            <a:off x="7593025" y="2061475"/>
            <a:ext cx="682200" cy="16101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59"/>
          <p:cNvSpPr txBox="1"/>
          <p:nvPr>
            <p:ph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Multicluster Service Mesh challenges</a:t>
            </a:r>
            <a:endParaRPr sz="1100"/>
          </a:p>
        </p:txBody>
      </p:sp>
      <p:sp>
        <p:nvSpPr>
          <p:cNvPr id="741" name="Google Shape;741;p59"/>
          <p:cNvSpPr txBox="1"/>
          <p:nvPr>
            <p:ph idx="1" type="body"/>
          </p:nvPr>
        </p:nvSpPr>
        <p:spPr>
          <a:xfrm>
            <a:off x="270994" y="1090613"/>
            <a:ext cx="8604600" cy="3541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2100"/>
              <a:t>You need Federated Trust and Identity</a:t>
            </a:r>
            <a:endParaRPr sz="21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2100"/>
              <a:t>You need to allow communications between clusters</a:t>
            </a:r>
            <a:endParaRPr sz="21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2100"/>
              <a:t>You need to manage access control globally</a:t>
            </a:r>
            <a:endParaRPr sz="21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2100"/>
              <a:t>You need to define a Disaster Recovery strategy</a:t>
            </a:r>
            <a:endParaRPr sz="2100"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100"/>
              <a:t>You need to secure the Edge as well</a:t>
            </a:r>
            <a:endParaRPr sz="21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2100"/>
              <a:t>All of the above is highly complex</a:t>
            </a:r>
            <a:endParaRPr sz="2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0"/>
          <p:cNvSpPr txBox="1"/>
          <p:nvPr>
            <p:ph type="title"/>
          </p:nvPr>
        </p:nvSpPr>
        <p:spPr>
          <a:xfrm>
            <a:off x="474448" y="1601259"/>
            <a:ext cx="40026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" sz="3000"/>
              <a:t>Service Mesh Hub</a:t>
            </a:r>
            <a:endParaRPr sz="3000"/>
          </a:p>
        </p:txBody>
      </p:sp>
      <p:sp>
        <p:nvSpPr>
          <p:cNvPr id="747" name="Google Shape;747;p60"/>
          <p:cNvSpPr txBox="1"/>
          <p:nvPr>
            <p:ph idx="1" type="body"/>
          </p:nvPr>
        </p:nvSpPr>
        <p:spPr>
          <a:xfrm>
            <a:off x="474450" y="2651200"/>
            <a:ext cx="45462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Manage your service mesh deployments across multiple clusters and multiple meshes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61"/>
          <p:cNvSpPr/>
          <p:nvPr/>
        </p:nvSpPr>
        <p:spPr>
          <a:xfrm>
            <a:off x="140267" y="1126939"/>
            <a:ext cx="8863500" cy="36015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61"/>
          <p:cNvSpPr/>
          <p:nvPr/>
        </p:nvSpPr>
        <p:spPr>
          <a:xfrm>
            <a:off x="2703123" y="1872563"/>
            <a:ext cx="2283900" cy="2631900"/>
          </a:xfrm>
          <a:prstGeom prst="roundRect">
            <a:avLst>
              <a:gd fmla="val 5470" name="adj"/>
            </a:avLst>
          </a:prstGeom>
          <a:solidFill>
            <a:srgbClr val="55B6E2">
              <a:alpha val="2471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61"/>
          <p:cNvSpPr/>
          <p:nvPr/>
        </p:nvSpPr>
        <p:spPr>
          <a:xfrm>
            <a:off x="2974554" y="2889852"/>
            <a:ext cx="1740900" cy="474300"/>
          </a:xfrm>
          <a:prstGeom prst="roundRect">
            <a:avLst>
              <a:gd fmla="val 6898" name="adj"/>
            </a:avLst>
          </a:prstGeom>
          <a:solidFill>
            <a:srgbClr val="253E5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61"/>
          <p:cNvSpPr txBox="1"/>
          <p:nvPr>
            <p:ph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</a:pPr>
            <a:r>
              <a:rPr lang="en"/>
              <a:t>Service Mesh Hub is simplifying everything</a:t>
            </a:r>
            <a:endParaRPr sz="2400"/>
          </a:p>
        </p:txBody>
      </p:sp>
      <p:sp>
        <p:nvSpPr>
          <p:cNvPr id="756" name="Google Shape;756;p61"/>
          <p:cNvSpPr/>
          <p:nvPr/>
        </p:nvSpPr>
        <p:spPr>
          <a:xfrm>
            <a:off x="2974554" y="2236489"/>
            <a:ext cx="1740900" cy="474300"/>
          </a:xfrm>
          <a:prstGeom prst="roundRect">
            <a:avLst>
              <a:gd fmla="val 6898" name="adj"/>
            </a:avLst>
          </a:prstGeom>
          <a:solidFill>
            <a:srgbClr val="253E5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7" name="Google Shape;757;p61"/>
          <p:cNvGrpSpPr/>
          <p:nvPr/>
        </p:nvGrpSpPr>
        <p:grpSpPr>
          <a:xfrm>
            <a:off x="413922" y="2261821"/>
            <a:ext cx="257080" cy="249410"/>
            <a:chOff x="551896" y="3015762"/>
            <a:chExt cx="342774" cy="332547"/>
          </a:xfrm>
        </p:grpSpPr>
        <p:sp>
          <p:nvSpPr>
            <p:cNvPr id="758" name="Google Shape;758;p61"/>
            <p:cNvSpPr/>
            <p:nvPr/>
          </p:nvSpPr>
          <p:spPr>
            <a:xfrm>
              <a:off x="739066" y="3294322"/>
              <a:ext cx="15812" cy="22512"/>
            </a:xfrm>
            <a:custGeom>
              <a:rect b="b" l="l" r="r" t="t"/>
              <a:pathLst>
                <a:path extrusionOk="0" h="22512" w="15812">
                  <a:moveTo>
                    <a:pt x="7769" y="0"/>
                  </a:moveTo>
                  <a:cubicBezTo>
                    <a:pt x="5595" y="-11"/>
                    <a:pt x="3538" y="1006"/>
                    <a:pt x="2229" y="2743"/>
                  </a:cubicBezTo>
                  <a:cubicBezTo>
                    <a:pt x="740" y="4572"/>
                    <a:pt x="-7" y="7422"/>
                    <a:pt x="0" y="11294"/>
                  </a:cubicBezTo>
                  <a:cubicBezTo>
                    <a:pt x="0" y="15052"/>
                    <a:pt x="795" y="17861"/>
                    <a:pt x="2379" y="19721"/>
                  </a:cubicBezTo>
                  <a:cubicBezTo>
                    <a:pt x="3723" y="21464"/>
                    <a:pt x="5787" y="22494"/>
                    <a:pt x="7989" y="22512"/>
                  </a:cubicBezTo>
                  <a:cubicBezTo>
                    <a:pt x="10149" y="22522"/>
                    <a:pt x="12192" y="21538"/>
                    <a:pt x="13536" y="19845"/>
                  </a:cubicBezTo>
                  <a:cubicBezTo>
                    <a:pt x="15058" y="18067"/>
                    <a:pt x="15819" y="15351"/>
                    <a:pt x="15813" y="11698"/>
                  </a:cubicBezTo>
                  <a:cubicBezTo>
                    <a:pt x="15813" y="7685"/>
                    <a:pt x="15038" y="4738"/>
                    <a:pt x="13495" y="2860"/>
                  </a:cubicBezTo>
                  <a:cubicBezTo>
                    <a:pt x="12144" y="1056"/>
                    <a:pt x="10025" y="-3"/>
                    <a:pt x="7769" y="0"/>
                  </a:cubicBezTo>
                  <a:close/>
                </a:path>
              </a:pathLst>
            </a:custGeom>
            <a:solidFill>
              <a:srgbClr val="476BB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61"/>
            <p:cNvSpPr/>
            <p:nvPr/>
          </p:nvSpPr>
          <p:spPr>
            <a:xfrm>
              <a:off x="551896" y="3015762"/>
              <a:ext cx="342774" cy="332547"/>
            </a:xfrm>
            <a:custGeom>
              <a:rect b="b" l="l" r="r" t="t"/>
              <a:pathLst>
                <a:path extrusionOk="0" h="332547" w="342774">
                  <a:moveTo>
                    <a:pt x="312745" y="74491"/>
                  </a:moveTo>
                  <a:cubicBezTo>
                    <a:pt x="311189" y="67765"/>
                    <a:pt x="306642" y="62119"/>
                    <a:pt x="300402" y="59159"/>
                  </a:cubicBezTo>
                  <a:lnTo>
                    <a:pt x="181231" y="2244"/>
                  </a:lnTo>
                  <a:cubicBezTo>
                    <a:pt x="177789" y="598"/>
                    <a:pt x="173997" y="-163"/>
                    <a:pt x="170185" y="29"/>
                  </a:cubicBezTo>
                  <a:lnTo>
                    <a:pt x="170185" y="29"/>
                  </a:lnTo>
                  <a:cubicBezTo>
                    <a:pt x="167154" y="184"/>
                    <a:pt x="164185" y="937"/>
                    <a:pt x="161448" y="2244"/>
                  </a:cubicBezTo>
                  <a:lnTo>
                    <a:pt x="42298" y="59159"/>
                  </a:lnTo>
                  <a:cubicBezTo>
                    <a:pt x="37670" y="61366"/>
                    <a:pt x="33919" y="65076"/>
                    <a:pt x="31670" y="69684"/>
                  </a:cubicBezTo>
                  <a:cubicBezTo>
                    <a:pt x="30922" y="71214"/>
                    <a:pt x="30353" y="72825"/>
                    <a:pt x="29969" y="74484"/>
                  </a:cubicBezTo>
                  <a:lnTo>
                    <a:pt x="572" y="202371"/>
                  </a:lnTo>
                  <a:cubicBezTo>
                    <a:pt x="-799" y="208327"/>
                    <a:pt x="318" y="214584"/>
                    <a:pt x="3665" y="219699"/>
                  </a:cubicBezTo>
                  <a:cubicBezTo>
                    <a:pt x="4070" y="220323"/>
                    <a:pt x="4501" y="220919"/>
                    <a:pt x="4961" y="221495"/>
                  </a:cubicBezTo>
                  <a:lnTo>
                    <a:pt x="87439" y="324044"/>
                  </a:lnTo>
                  <a:cubicBezTo>
                    <a:pt x="91786" y="329435"/>
                    <a:pt x="98342" y="332562"/>
                    <a:pt x="105268" y="332547"/>
                  </a:cubicBezTo>
                  <a:lnTo>
                    <a:pt x="237529" y="332513"/>
                  </a:lnTo>
                  <a:cubicBezTo>
                    <a:pt x="244448" y="332533"/>
                    <a:pt x="251010" y="329413"/>
                    <a:pt x="255357" y="324031"/>
                  </a:cubicBezTo>
                  <a:lnTo>
                    <a:pt x="337801" y="221468"/>
                  </a:lnTo>
                  <a:cubicBezTo>
                    <a:pt x="338336" y="220810"/>
                    <a:pt x="338837" y="220124"/>
                    <a:pt x="339296" y="219411"/>
                  </a:cubicBezTo>
                  <a:cubicBezTo>
                    <a:pt x="342498" y="214349"/>
                    <a:pt x="343547" y="208216"/>
                    <a:pt x="342203" y="202377"/>
                  </a:cubicBezTo>
                  <a:close/>
                  <a:moveTo>
                    <a:pt x="156635" y="302266"/>
                  </a:moveTo>
                  <a:cubicBezTo>
                    <a:pt x="154379" y="304198"/>
                    <a:pt x="151492" y="305219"/>
                    <a:pt x="148522" y="305132"/>
                  </a:cubicBezTo>
                  <a:cubicBezTo>
                    <a:pt x="144504" y="305132"/>
                    <a:pt x="141275" y="303818"/>
                    <a:pt x="138833" y="301189"/>
                  </a:cubicBezTo>
                  <a:cubicBezTo>
                    <a:pt x="136392" y="298561"/>
                    <a:pt x="135172" y="294796"/>
                    <a:pt x="135172" y="289896"/>
                  </a:cubicBezTo>
                  <a:cubicBezTo>
                    <a:pt x="135110" y="287043"/>
                    <a:pt x="135645" y="284209"/>
                    <a:pt x="136749" y="281578"/>
                  </a:cubicBezTo>
                  <a:cubicBezTo>
                    <a:pt x="137702" y="279304"/>
                    <a:pt x="139396" y="277418"/>
                    <a:pt x="141549" y="276222"/>
                  </a:cubicBezTo>
                  <a:cubicBezTo>
                    <a:pt x="143695" y="275039"/>
                    <a:pt x="146109" y="274425"/>
                    <a:pt x="148557" y="274439"/>
                  </a:cubicBezTo>
                  <a:cubicBezTo>
                    <a:pt x="151746" y="274439"/>
                    <a:pt x="154351" y="275255"/>
                    <a:pt x="156381" y="276867"/>
                  </a:cubicBezTo>
                  <a:cubicBezTo>
                    <a:pt x="158479" y="278596"/>
                    <a:pt x="159871" y="281037"/>
                    <a:pt x="160283" y="283724"/>
                  </a:cubicBezTo>
                  <a:lnTo>
                    <a:pt x="155442" y="284472"/>
                  </a:lnTo>
                  <a:cubicBezTo>
                    <a:pt x="155126" y="282762"/>
                    <a:pt x="154269" y="281201"/>
                    <a:pt x="152993" y="280021"/>
                  </a:cubicBezTo>
                  <a:cubicBezTo>
                    <a:pt x="151807" y="279019"/>
                    <a:pt x="150299" y="278487"/>
                    <a:pt x="148749" y="278526"/>
                  </a:cubicBezTo>
                  <a:cubicBezTo>
                    <a:pt x="146411" y="278454"/>
                    <a:pt x="144161" y="279445"/>
                    <a:pt x="142639" y="281221"/>
                  </a:cubicBezTo>
                  <a:cubicBezTo>
                    <a:pt x="141076" y="283023"/>
                    <a:pt x="140294" y="285866"/>
                    <a:pt x="140294" y="289752"/>
                  </a:cubicBezTo>
                  <a:cubicBezTo>
                    <a:pt x="140294" y="293637"/>
                    <a:pt x="141048" y="296504"/>
                    <a:pt x="142564" y="298350"/>
                  </a:cubicBezTo>
                  <a:cubicBezTo>
                    <a:pt x="144011" y="300112"/>
                    <a:pt x="146198" y="301102"/>
                    <a:pt x="148475" y="301032"/>
                  </a:cubicBezTo>
                  <a:cubicBezTo>
                    <a:pt x="150278" y="301088"/>
                    <a:pt x="152033" y="300445"/>
                    <a:pt x="153371" y="299235"/>
                  </a:cubicBezTo>
                  <a:cubicBezTo>
                    <a:pt x="154680" y="298035"/>
                    <a:pt x="155503" y="296190"/>
                    <a:pt x="155860" y="293708"/>
                  </a:cubicBezTo>
                  <a:lnTo>
                    <a:pt x="160749" y="294346"/>
                  </a:lnTo>
                  <a:cubicBezTo>
                    <a:pt x="160207" y="297720"/>
                    <a:pt x="158843" y="300366"/>
                    <a:pt x="156635" y="302266"/>
                  </a:cubicBezTo>
                  <a:close/>
                  <a:moveTo>
                    <a:pt x="179181" y="280666"/>
                  </a:moveTo>
                  <a:cubicBezTo>
                    <a:pt x="178084" y="279980"/>
                    <a:pt x="176822" y="279606"/>
                    <a:pt x="175533" y="279582"/>
                  </a:cubicBezTo>
                  <a:cubicBezTo>
                    <a:pt x="174477" y="279573"/>
                    <a:pt x="173442" y="279921"/>
                    <a:pt x="172605" y="280570"/>
                  </a:cubicBezTo>
                  <a:cubicBezTo>
                    <a:pt x="171707" y="281263"/>
                    <a:pt x="171055" y="282224"/>
                    <a:pt x="170747" y="283313"/>
                  </a:cubicBezTo>
                  <a:cubicBezTo>
                    <a:pt x="170185" y="285196"/>
                    <a:pt x="169903" y="287154"/>
                    <a:pt x="169924" y="289121"/>
                  </a:cubicBezTo>
                  <a:lnTo>
                    <a:pt x="169924" y="304488"/>
                  </a:lnTo>
                  <a:lnTo>
                    <a:pt x="164946" y="304488"/>
                  </a:lnTo>
                  <a:lnTo>
                    <a:pt x="164946" y="275105"/>
                  </a:lnTo>
                  <a:lnTo>
                    <a:pt x="169423" y="275105"/>
                  </a:lnTo>
                  <a:lnTo>
                    <a:pt x="169423" y="279562"/>
                  </a:lnTo>
                  <a:cubicBezTo>
                    <a:pt x="170569" y="277477"/>
                    <a:pt x="171624" y="276106"/>
                    <a:pt x="172591" y="275447"/>
                  </a:cubicBezTo>
                  <a:cubicBezTo>
                    <a:pt x="173524" y="274791"/>
                    <a:pt x="174642" y="274440"/>
                    <a:pt x="175780" y="274446"/>
                  </a:cubicBezTo>
                  <a:cubicBezTo>
                    <a:pt x="177604" y="274492"/>
                    <a:pt x="179373" y="275050"/>
                    <a:pt x="180895" y="276058"/>
                  </a:cubicBezTo>
                  <a:close/>
                  <a:moveTo>
                    <a:pt x="207522" y="304467"/>
                  </a:moveTo>
                  <a:lnTo>
                    <a:pt x="202900" y="304467"/>
                  </a:lnTo>
                  <a:lnTo>
                    <a:pt x="202900" y="300764"/>
                  </a:lnTo>
                  <a:cubicBezTo>
                    <a:pt x="201165" y="303616"/>
                    <a:pt x="198004" y="305291"/>
                    <a:pt x="194671" y="305132"/>
                  </a:cubicBezTo>
                  <a:cubicBezTo>
                    <a:pt x="192374" y="305146"/>
                    <a:pt x="190132" y="304473"/>
                    <a:pt x="188219" y="303198"/>
                  </a:cubicBezTo>
                  <a:cubicBezTo>
                    <a:pt x="186217" y="301862"/>
                    <a:pt x="184632" y="299987"/>
                    <a:pt x="183652" y="297788"/>
                  </a:cubicBezTo>
                  <a:cubicBezTo>
                    <a:pt x="182534" y="295283"/>
                    <a:pt x="181979" y="292563"/>
                    <a:pt x="182034" y="289820"/>
                  </a:cubicBezTo>
                  <a:cubicBezTo>
                    <a:pt x="181999" y="287090"/>
                    <a:pt x="182493" y="284378"/>
                    <a:pt x="183501" y="281838"/>
                  </a:cubicBezTo>
                  <a:cubicBezTo>
                    <a:pt x="184358" y="279596"/>
                    <a:pt x="185894" y="277678"/>
                    <a:pt x="187897" y="276353"/>
                  </a:cubicBezTo>
                  <a:cubicBezTo>
                    <a:pt x="189844" y="275083"/>
                    <a:pt x="192127" y="274417"/>
                    <a:pt x="194452" y="274439"/>
                  </a:cubicBezTo>
                  <a:cubicBezTo>
                    <a:pt x="196098" y="274410"/>
                    <a:pt x="197723" y="274797"/>
                    <a:pt x="199177" y="275564"/>
                  </a:cubicBezTo>
                  <a:cubicBezTo>
                    <a:pt x="200507" y="276266"/>
                    <a:pt x="201659" y="277263"/>
                    <a:pt x="202550" y="278478"/>
                  </a:cubicBezTo>
                  <a:lnTo>
                    <a:pt x="202550" y="263941"/>
                  </a:lnTo>
                  <a:lnTo>
                    <a:pt x="207501" y="263941"/>
                  </a:lnTo>
                  <a:close/>
                  <a:moveTo>
                    <a:pt x="256838" y="189609"/>
                  </a:moveTo>
                  <a:lnTo>
                    <a:pt x="242939" y="189609"/>
                  </a:lnTo>
                  <a:lnTo>
                    <a:pt x="242939" y="226672"/>
                  </a:lnTo>
                  <a:cubicBezTo>
                    <a:pt x="242905" y="236882"/>
                    <a:pt x="234635" y="245149"/>
                    <a:pt x="224425" y="245187"/>
                  </a:cubicBezTo>
                  <a:lnTo>
                    <a:pt x="189220" y="245187"/>
                  </a:lnTo>
                  <a:lnTo>
                    <a:pt x="189220" y="231301"/>
                  </a:lnTo>
                  <a:cubicBezTo>
                    <a:pt x="189213" y="217489"/>
                    <a:pt x="178015" y="206294"/>
                    <a:pt x="164205" y="206286"/>
                  </a:cubicBezTo>
                  <a:cubicBezTo>
                    <a:pt x="150388" y="206289"/>
                    <a:pt x="139190" y="217486"/>
                    <a:pt x="139183" y="231301"/>
                  </a:cubicBezTo>
                  <a:lnTo>
                    <a:pt x="139183" y="245200"/>
                  </a:lnTo>
                  <a:lnTo>
                    <a:pt x="103978" y="245200"/>
                  </a:lnTo>
                  <a:cubicBezTo>
                    <a:pt x="93768" y="245163"/>
                    <a:pt x="85498" y="236896"/>
                    <a:pt x="85464" y="226686"/>
                  </a:cubicBezTo>
                  <a:lnTo>
                    <a:pt x="85464" y="191461"/>
                  </a:lnTo>
                  <a:lnTo>
                    <a:pt x="99363" y="191461"/>
                  </a:lnTo>
                  <a:cubicBezTo>
                    <a:pt x="113174" y="191453"/>
                    <a:pt x="124372" y="180258"/>
                    <a:pt x="124378" y="166446"/>
                  </a:cubicBezTo>
                  <a:cubicBezTo>
                    <a:pt x="124372" y="152632"/>
                    <a:pt x="113174" y="141435"/>
                    <a:pt x="99363" y="141431"/>
                  </a:cubicBezTo>
                  <a:lnTo>
                    <a:pt x="85560" y="141431"/>
                  </a:lnTo>
                  <a:lnTo>
                    <a:pt x="85560" y="106219"/>
                  </a:lnTo>
                  <a:cubicBezTo>
                    <a:pt x="85560" y="96023"/>
                    <a:pt x="93802" y="87747"/>
                    <a:pt x="103999" y="87705"/>
                  </a:cubicBezTo>
                  <a:lnTo>
                    <a:pt x="141062" y="87705"/>
                  </a:lnTo>
                  <a:lnTo>
                    <a:pt x="141062" y="73792"/>
                  </a:lnTo>
                  <a:cubicBezTo>
                    <a:pt x="141069" y="61000"/>
                    <a:pt x="151437" y="50632"/>
                    <a:pt x="164226" y="50628"/>
                  </a:cubicBezTo>
                  <a:cubicBezTo>
                    <a:pt x="177014" y="50632"/>
                    <a:pt x="187382" y="61000"/>
                    <a:pt x="187389" y="73792"/>
                  </a:cubicBezTo>
                  <a:lnTo>
                    <a:pt x="187389" y="87691"/>
                  </a:lnTo>
                  <a:lnTo>
                    <a:pt x="224418" y="87691"/>
                  </a:lnTo>
                  <a:cubicBezTo>
                    <a:pt x="234628" y="87729"/>
                    <a:pt x="242898" y="95996"/>
                    <a:pt x="242932" y="106206"/>
                  </a:cubicBezTo>
                  <a:lnTo>
                    <a:pt x="242932" y="143282"/>
                  </a:lnTo>
                  <a:lnTo>
                    <a:pt x="256832" y="143282"/>
                  </a:lnTo>
                  <a:cubicBezTo>
                    <a:pt x="269620" y="143286"/>
                    <a:pt x="279988" y="153654"/>
                    <a:pt x="279995" y="166446"/>
                  </a:cubicBezTo>
                  <a:cubicBezTo>
                    <a:pt x="279988" y="179233"/>
                    <a:pt x="269627" y="189598"/>
                    <a:pt x="256838" y="189609"/>
                  </a:cubicBezTo>
                  <a:close/>
                </a:path>
              </a:pathLst>
            </a:custGeom>
            <a:solidFill>
              <a:srgbClr val="476BB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0" name="Google Shape;760;p61"/>
          <p:cNvGrpSpPr/>
          <p:nvPr/>
        </p:nvGrpSpPr>
        <p:grpSpPr>
          <a:xfrm>
            <a:off x="413922" y="1876342"/>
            <a:ext cx="257066" cy="249405"/>
            <a:chOff x="551896" y="2501789"/>
            <a:chExt cx="342754" cy="332540"/>
          </a:xfrm>
        </p:grpSpPr>
        <p:sp>
          <p:nvSpPr>
            <p:cNvPr id="761" name="Google Shape;761;p61"/>
            <p:cNvSpPr/>
            <p:nvPr/>
          </p:nvSpPr>
          <p:spPr>
            <a:xfrm>
              <a:off x="739066" y="2780343"/>
              <a:ext cx="15812" cy="22478"/>
            </a:xfrm>
            <a:custGeom>
              <a:rect b="b" l="l" r="r" t="t"/>
              <a:pathLst>
                <a:path extrusionOk="0" h="22478" w="15812">
                  <a:moveTo>
                    <a:pt x="7769" y="0"/>
                  </a:moveTo>
                  <a:cubicBezTo>
                    <a:pt x="5602" y="-19"/>
                    <a:pt x="3545" y="985"/>
                    <a:pt x="2229" y="2709"/>
                  </a:cubicBezTo>
                  <a:cubicBezTo>
                    <a:pt x="740" y="4538"/>
                    <a:pt x="-7" y="7385"/>
                    <a:pt x="0" y="11253"/>
                  </a:cubicBezTo>
                  <a:cubicBezTo>
                    <a:pt x="0" y="15011"/>
                    <a:pt x="795" y="17822"/>
                    <a:pt x="2379" y="19687"/>
                  </a:cubicBezTo>
                  <a:cubicBezTo>
                    <a:pt x="3723" y="21428"/>
                    <a:pt x="5787" y="22457"/>
                    <a:pt x="7989" y="22478"/>
                  </a:cubicBezTo>
                  <a:cubicBezTo>
                    <a:pt x="10149" y="22485"/>
                    <a:pt x="12192" y="21502"/>
                    <a:pt x="13536" y="19811"/>
                  </a:cubicBezTo>
                  <a:cubicBezTo>
                    <a:pt x="15058" y="18033"/>
                    <a:pt x="15819" y="15317"/>
                    <a:pt x="15813" y="11664"/>
                  </a:cubicBezTo>
                  <a:cubicBezTo>
                    <a:pt x="15813" y="7646"/>
                    <a:pt x="15038" y="4697"/>
                    <a:pt x="13495" y="2819"/>
                  </a:cubicBezTo>
                  <a:cubicBezTo>
                    <a:pt x="12137" y="1032"/>
                    <a:pt x="10011" y="-12"/>
                    <a:pt x="7769" y="0"/>
                  </a:cubicBezTo>
                  <a:close/>
                </a:path>
              </a:pathLst>
            </a:custGeom>
            <a:solidFill>
              <a:srgbClr val="476BB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61"/>
            <p:cNvSpPr/>
            <p:nvPr/>
          </p:nvSpPr>
          <p:spPr>
            <a:xfrm>
              <a:off x="551896" y="2501789"/>
              <a:ext cx="342754" cy="332540"/>
            </a:xfrm>
            <a:custGeom>
              <a:rect b="b" l="l" r="r" t="t"/>
              <a:pathLst>
                <a:path extrusionOk="0" h="332540" w="342754">
                  <a:moveTo>
                    <a:pt x="312745" y="74477"/>
                  </a:moveTo>
                  <a:cubicBezTo>
                    <a:pt x="311181" y="67754"/>
                    <a:pt x="306635" y="62110"/>
                    <a:pt x="300402" y="59152"/>
                  </a:cubicBezTo>
                  <a:lnTo>
                    <a:pt x="181231" y="2237"/>
                  </a:lnTo>
                  <a:cubicBezTo>
                    <a:pt x="177789" y="597"/>
                    <a:pt x="173990" y="-162"/>
                    <a:pt x="170185" y="29"/>
                  </a:cubicBezTo>
                  <a:cubicBezTo>
                    <a:pt x="167154" y="181"/>
                    <a:pt x="164185" y="932"/>
                    <a:pt x="161448" y="2237"/>
                  </a:cubicBezTo>
                  <a:lnTo>
                    <a:pt x="42298" y="59152"/>
                  </a:lnTo>
                  <a:cubicBezTo>
                    <a:pt x="37670" y="61357"/>
                    <a:pt x="33919" y="65068"/>
                    <a:pt x="31670" y="69677"/>
                  </a:cubicBezTo>
                  <a:cubicBezTo>
                    <a:pt x="30922" y="71207"/>
                    <a:pt x="30353" y="72818"/>
                    <a:pt x="29969" y="74477"/>
                  </a:cubicBezTo>
                  <a:lnTo>
                    <a:pt x="572" y="202364"/>
                  </a:lnTo>
                  <a:cubicBezTo>
                    <a:pt x="-799" y="208320"/>
                    <a:pt x="318" y="214577"/>
                    <a:pt x="3665" y="219692"/>
                  </a:cubicBezTo>
                  <a:cubicBezTo>
                    <a:pt x="4070" y="220309"/>
                    <a:pt x="4501" y="220912"/>
                    <a:pt x="4961" y="221488"/>
                  </a:cubicBezTo>
                  <a:lnTo>
                    <a:pt x="87439" y="324030"/>
                  </a:lnTo>
                  <a:cubicBezTo>
                    <a:pt x="91786" y="329422"/>
                    <a:pt x="98342" y="332552"/>
                    <a:pt x="105268" y="332540"/>
                  </a:cubicBezTo>
                  <a:lnTo>
                    <a:pt x="237529" y="332506"/>
                  </a:lnTo>
                  <a:cubicBezTo>
                    <a:pt x="244448" y="332523"/>
                    <a:pt x="251010" y="329401"/>
                    <a:pt x="255357" y="324017"/>
                  </a:cubicBezTo>
                  <a:lnTo>
                    <a:pt x="337780" y="221481"/>
                  </a:lnTo>
                  <a:cubicBezTo>
                    <a:pt x="338322" y="220814"/>
                    <a:pt x="338816" y="220115"/>
                    <a:pt x="339275" y="219390"/>
                  </a:cubicBezTo>
                  <a:cubicBezTo>
                    <a:pt x="342478" y="214328"/>
                    <a:pt x="343527" y="208195"/>
                    <a:pt x="342183" y="202357"/>
                  </a:cubicBezTo>
                  <a:close/>
                  <a:moveTo>
                    <a:pt x="156635" y="302259"/>
                  </a:moveTo>
                  <a:cubicBezTo>
                    <a:pt x="154379" y="304188"/>
                    <a:pt x="151492" y="305208"/>
                    <a:pt x="148522" y="305118"/>
                  </a:cubicBezTo>
                  <a:cubicBezTo>
                    <a:pt x="144504" y="305118"/>
                    <a:pt x="141275" y="303807"/>
                    <a:pt x="138833" y="301182"/>
                  </a:cubicBezTo>
                  <a:cubicBezTo>
                    <a:pt x="136392" y="298558"/>
                    <a:pt x="135172" y="294793"/>
                    <a:pt x="135172" y="289889"/>
                  </a:cubicBezTo>
                  <a:cubicBezTo>
                    <a:pt x="135110" y="287034"/>
                    <a:pt x="135645" y="284198"/>
                    <a:pt x="136749" y="281564"/>
                  </a:cubicBezTo>
                  <a:cubicBezTo>
                    <a:pt x="137709" y="279295"/>
                    <a:pt x="139396" y="277412"/>
                    <a:pt x="141549" y="276215"/>
                  </a:cubicBezTo>
                  <a:cubicBezTo>
                    <a:pt x="143695" y="275028"/>
                    <a:pt x="146109" y="274415"/>
                    <a:pt x="148557" y="274432"/>
                  </a:cubicBezTo>
                  <a:cubicBezTo>
                    <a:pt x="151759" y="274432"/>
                    <a:pt x="154365" y="275240"/>
                    <a:pt x="156381" y="276853"/>
                  </a:cubicBezTo>
                  <a:cubicBezTo>
                    <a:pt x="158479" y="278584"/>
                    <a:pt x="159864" y="281024"/>
                    <a:pt x="160283" y="283710"/>
                  </a:cubicBezTo>
                  <a:lnTo>
                    <a:pt x="155442" y="284458"/>
                  </a:lnTo>
                  <a:cubicBezTo>
                    <a:pt x="155133" y="282747"/>
                    <a:pt x="154269" y="281185"/>
                    <a:pt x="152993" y="280007"/>
                  </a:cubicBezTo>
                  <a:cubicBezTo>
                    <a:pt x="151814" y="279002"/>
                    <a:pt x="150299" y="278469"/>
                    <a:pt x="148749" y="278512"/>
                  </a:cubicBezTo>
                  <a:cubicBezTo>
                    <a:pt x="146411" y="278440"/>
                    <a:pt x="144161" y="279431"/>
                    <a:pt x="142639" y="281207"/>
                  </a:cubicBezTo>
                  <a:cubicBezTo>
                    <a:pt x="141076" y="283004"/>
                    <a:pt x="140294" y="285848"/>
                    <a:pt x="140294" y="289738"/>
                  </a:cubicBezTo>
                  <a:cubicBezTo>
                    <a:pt x="140294" y="293628"/>
                    <a:pt x="141048" y="296494"/>
                    <a:pt x="142564" y="298337"/>
                  </a:cubicBezTo>
                  <a:cubicBezTo>
                    <a:pt x="144011" y="300098"/>
                    <a:pt x="146198" y="301088"/>
                    <a:pt x="148475" y="301018"/>
                  </a:cubicBezTo>
                  <a:cubicBezTo>
                    <a:pt x="150278" y="301072"/>
                    <a:pt x="152033" y="300428"/>
                    <a:pt x="153371" y="299221"/>
                  </a:cubicBezTo>
                  <a:cubicBezTo>
                    <a:pt x="154680" y="298021"/>
                    <a:pt x="155503" y="296177"/>
                    <a:pt x="155860" y="293687"/>
                  </a:cubicBezTo>
                  <a:lnTo>
                    <a:pt x="160749" y="294325"/>
                  </a:lnTo>
                  <a:cubicBezTo>
                    <a:pt x="160386" y="297382"/>
                    <a:pt x="158925" y="300202"/>
                    <a:pt x="156635" y="302259"/>
                  </a:cubicBezTo>
                  <a:close/>
                  <a:moveTo>
                    <a:pt x="179181" y="280652"/>
                  </a:moveTo>
                  <a:cubicBezTo>
                    <a:pt x="178084" y="279968"/>
                    <a:pt x="176822" y="279596"/>
                    <a:pt x="175533" y="279575"/>
                  </a:cubicBezTo>
                  <a:cubicBezTo>
                    <a:pt x="174477" y="279567"/>
                    <a:pt x="173442" y="279912"/>
                    <a:pt x="172605" y="280556"/>
                  </a:cubicBezTo>
                  <a:cubicBezTo>
                    <a:pt x="171714" y="281251"/>
                    <a:pt x="171062" y="282211"/>
                    <a:pt x="170747" y="283299"/>
                  </a:cubicBezTo>
                  <a:cubicBezTo>
                    <a:pt x="170185" y="285180"/>
                    <a:pt x="169903" y="287136"/>
                    <a:pt x="169924" y="289100"/>
                  </a:cubicBezTo>
                  <a:lnTo>
                    <a:pt x="169924" y="304453"/>
                  </a:lnTo>
                  <a:lnTo>
                    <a:pt x="164946" y="304453"/>
                  </a:lnTo>
                  <a:lnTo>
                    <a:pt x="164946" y="275091"/>
                  </a:lnTo>
                  <a:lnTo>
                    <a:pt x="169423" y="275091"/>
                  </a:lnTo>
                  <a:lnTo>
                    <a:pt x="169423" y="279541"/>
                  </a:lnTo>
                  <a:cubicBezTo>
                    <a:pt x="170569" y="277484"/>
                    <a:pt x="171624" y="276112"/>
                    <a:pt x="172591" y="275427"/>
                  </a:cubicBezTo>
                  <a:cubicBezTo>
                    <a:pt x="173524" y="274770"/>
                    <a:pt x="174642" y="274419"/>
                    <a:pt x="175780" y="274426"/>
                  </a:cubicBezTo>
                  <a:cubicBezTo>
                    <a:pt x="177604" y="274468"/>
                    <a:pt x="179373" y="275024"/>
                    <a:pt x="180895" y="276030"/>
                  </a:cubicBezTo>
                  <a:close/>
                  <a:moveTo>
                    <a:pt x="207522" y="304460"/>
                  </a:moveTo>
                  <a:lnTo>
                    <a:pt x="202900" y="304460"/>
                  </a:lnTo>
                  <a:lnTo>
                    <a:pt x="202900" y="300757"/>
                  </a:lnTo>
                  <a:cubicBezTo>
                    <a:pt x="201158" y="303605"/>
                    <a:pt x="198004" y="305277"/>
                    <a:pt x="194671" y="305118"/>
                  </a:cubicBezTo>
                  <a:cubicBezTo>
                    <a:pt x="192374" y="305135"/>
                    <a:pt x="190125" y="304462"/>
                    <a:pt x="188219" y="303185"/>
                  </a:cubicBezTo>
                  <a:cubicBezTo>
                    <a:pt x="186217" y="301852"/>
                    <a:pt x="184632" y="299978"/>
                    <a:pt x="183652" y="297781"/>
                  </a:cubicBezTo>
                  <a:cubicBezTo>
                    <a:pt x="182534" y="295274"/>
                    <a:pt x="181979" y="292551"/>
                    <a:pt x="182034" y="289806"/>
                  </a:cubicBezTo>
                  <a:cubicBezTo>
                    <a:pt x="181999" y="287078"/>
                    <a:pt x="182500" y="284368"/>
                    <a:pt x="183501" y="281831"/>
                  </a:cubicBezTo>
                  <a:cubicBezTo>
                    <a:pt x="184358" y="279589"/>
                    <a:pt x="185894" y="277671"/>
                    <a:pt x="187897" y="276346"/>
                  </a:cubicBezTo>
                  <a:cubicBezTo>
                    <a:pt x="189844" y="275072"/>
                    <a:pt x="192127" y="274406"/>
                    <a:pt x="194452" y="274432"/>
                  </a:cubicBezTo>
                  <a:cubicBezTo>
                    <a:pt x="196098" y="274404"/>
                    <a:pt x="197723" y="274788"/>
                    <a:pt x="199177" y="275550"/>
                  </a:cubicBezTo>
                  <a:cubicBezTo>
                    <a:pt x="200507" y="276257"/>
                    <a:pt x="201659" y="277256"/>
                    <a:pt x="202550" y="278471"/>
                  </a:cubicBezTo>
                  <a:lnTo>
                    <a:pt x="202550" y="263934"/>
                  </a:lnTo>
                  <a:lnTo>
                    <a:pt x="207501" y="263934"/>
                  </a:lnTo>
                  <a:close/>
                  <a:moveTo>
                    <a:pt x="256838" y="189602"/>
                  </a:moveTo>
                  <a:lnTo>
                    <a:pt x="242939" y="189602"/>
                  </a:lnTo>
                  <a:lnTo>
                    <a:pt x="242939" y="226631"/>
                  </a:lnTo>
                  <a:cubicBezTo>
                    <a:pt x="242905" y="236841"/>
                    <a:pt x="234635" y="245108"/>
                    <a:pt x="224425" y="245145"/>
                  </a:cubicBezTo>
                  <a:lnTo>
                    <a:pt x="189220" y="245145"/>
                  </a:lnTo>
                  <a:lnTo>
                    <a:pt x="189220" y="231246"/>
                  </a:lnTo>
                  <a:cubicBezTo>
                    <a:pt x="189213" y="217434"/>
                    <a:pt x="178015" y="206239"/>
                    <a:pt x="164205" y="206231"/>
                  </a:cubicBezTo>
                  <a:cubicBezTo>
                    <a:pt x="150388" y="206235"/>
                    <a:pt x="139190" y="217431"/>
                    <a:pt x="139183" y="231246"/>
                  </a:cubicBezTo>
                  <a:lnTo>
                    <a:pt x="139183" y="245145"/>
                  </a:lnTo>
                  <a:lnTo>
                    <a:pt x="103978" y="245145"/>
                  </a:lnTo>
                  <a:cubicBezTo>
                    <a:pt x="93768" y="245108"/>
                    <a:pt x="85498" y="236841"/>
                    <a:pt x="85464" y="226631"/>
                  </a:cubicBezTo>
                  <a:lnTo>
                    <a:pt x="85464" y="191426"/>
                  </a:lnTo>
                  <a:lnTo>
                    <a:pt x="99363" y="191426"/>
                  </a:lnTo>
                  <a:cubicBezTo>
                    <a:pt x="113174" y="191419"/>
                    <a:pt x="124372" y="180224"/>
                    <a:pt x="124378" y="166411"/>
                  </a:cubicBezTo>
                  <a:cubicBezTo>
                    <a:pt x="124372" y="152596"/>
                    <a:pt x="113181" y="141397"/>
                    <a:pt x="99363" y="141390"/>
                  </a:cubicBezTo>
                  <a:lnTo>
                    <a:pt x="85560" y="141390"/>
                  </a:lnTo>
                  <a:lnTo>
                    <a:pt x="85560" y="106212"/>
                  </a:lnTo>
                  <a:cubicBezTo>
                    <a:pt x="85560" y="96016"/>
                    <a:pt x="93802" y="87740"/>
                    <a:pt x="103999" y="87698"/>
                  </a:cubicBezTo>
                  <a:lnTo>
                    <a:pt x="141062" y="87698"/>
                  </a:lnTo>
                  <a:lnTo>
                    <a:pt x="141062" y="73805"/>
                  </a:lnTo>
                  <a:cubicBezTo>
                    <a:pt x="141069" y="61014"/>
                    <a:pt x="151437" y="50646"/>
                    <a:pt x="164226" y="50642"/>
                  </a:cubicBezTo>
                  <a:cubicBezTo>
                    <a:pt x="177014" y="50645"/>
                    <a:pt x="187382" y="61014"/>
                    <a:pt x="187389" y="73805"/>
                  </a:cubicBezTo>
                  <a:lnTo>
                    <a:pt x="187389" y="87698"/>
                  </a:lnTo>
                  <a:lnTo>
                    <a:pt x="224418" y="87698"/>
                  </a:lnTo>
                  <a:cubicBezTo>
                    <a:pt x="234628" y="87736"/>
                    <a:pt x="242898" y="96003"/>
                    <a:pt x="242932" y="106212"/>
                  </a:cubicBezTo>
                  <a:lnTo>
                    <a:pt x="242932" y="143310"/>
                  </a:lnTo>
                  <a:lnTo>
                    <a:pt x="256832" y="143310"/>
                  </a:lnTo>
                  <a:cubicBezTo>
                    <a:pt x="269620" y="143313"/>
                    <a:pt x="279988" y="153682"/>
                    <a:pt x="279995" y="166473"/>
                  </a:cubicBezTo>
                  <a:cubicBezTo>
                    <a:pt x="279968" y="179247"/>
                    <a:pt x="269614" y="189591"/>
                    <a:pt x="256838" y="189602"/>
                  </a:cubicBezTo>
                  <a:close/>
                </a:path>
              </a:pathLst>
            </a:custGeom>
            <a:solidFill>
              <a:srgbClr val="476BB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3" name="Google Shape;763;p61"/>
          <p:cNvGrpSpPr/>
          <p:nvPr/>
        </p:nvGrpSpPr>
        <p:grpSpPr>
          <a:xfrm>
            <a:off x="413948" y="1490873"/>
            <a:ext cx="257066" cy="249385"/>
            <a:chOff x="551931" y="1987830"/>
            <a:chExt cx="342754" cy="332513"/>
          </a:xfrm>
        </p:grpSpPr>
        <p:sp>
          <p:nvSpPr>
            <p:cNvPr id="764" name="Google Shape;764;p61"/>
            <p:cNvSpPr/>
            <p:nvPr/>
          </p:nvSpPr>
          <p:spPr>
            <a:xfrm>
              <a:off x="551931" y="1987830"/>
              <a:ext cx="342754" cy="332513"/>
            </a:xfrm>
            <a:custGeom>
              <a:rect b="b" l="l" r="r" t="t"/>
              <a:pathLst>
                <a:path extrusionOk="0" h="332513" w="342754">
                  <a:moveTo>
                    <a:pt x="4940" y="221495"/>
                  </a:moveTo>
                  <a:lnTo>
                    <a:pt x="87418" y="324010"/>
                  </a:lnTo>
                  <a:cubicBezTo>
                    <a:pt x="91766" y="329400"/>
                    <a:pt x="98321" y="332534"/>
                    <a:pt x="105247" y="332513"/>
                  </a:cubicBezTo>
                  <a:lnTo>
                    <a:pt x="237508" y="332513"/>
                  </a:lnTo>
                  <a:cubicBezTo>
                    <a:pt x="244427" y="332527"/>
                    <a:pt x="250989" y="329407"/>
                    <a:pt x="255337" y="324024"/>
                  </a:cubicBezTo>
                  <a:lnTo>
                    <a:pt x="337781" y="221461"/>
                  </a:lnTo>
                  <a:cubicBezTo>
                    <a:pt x="338322" y="220803"/>
                    <a:pt x="338816" y="220117"/>
                    <a:pt x="339275" y="219404"/>
                  </a:cubicBezTo>
                  <a:cubicBezTo>
                    <a:pt x="342478" y="214343"/>
                    <a:pt x="343527" y="208206"/>
                    <a:pt x="342183" y="202371"/>
                  </a:cubicBezTo>
                  <a:lnTo>
                    <a:pt x="312745" y="74484"/>
                  </a:lnTo>
                  <a:cubicBezTo>
                    <a:pt x="311188" y="67758"/>
                    <a:pt x="306642" y="62114"/>
                    <a:pt x="300402" y="59152"/>
                  </a:cubicBezTo>
                  <a:lnTo>
                    <a:pt x="181231" y="2237"/>
                  </a:lnTo>
                  <a:cubicBezTo>
                    <a:pt x="177789" y="592"/>
                    <a:pt x="173990" y="-163"/>
                    <a:pt x="170184" y="29"/>
                  </a:cubicBezTo>
                  <a:cubicBezTo>
                    <a:pt x="167154" y="180"/>
                    <a:pt x="164184" y="934"/>
                    <a:pt x="161449" y="2237"/>
                  </a:cubicBezTo>
                  <a:lnTo>
                    <a:pt x="42298" y="59152"/>
                  </a:lnTo>
                  <a:cubicBezTo>
                    <a:pt x="37663" y="61353"/>
                    <a:pt x="33919" y="65063"/>
                    <a:pt x="31670" y="69671"/>
                  </a:cubicBezTo>
                  <a:cubicBezTo>
                    <a:pt x="30922" y="71200"/>
                    <a:pt x="30353" y="72811"/>
                    <a:pt x="29969" y="74471"/>
                  </a:cubicBezTo>
                  <a:lnTo>
                    <a:pt x="572" y="202357"/>
                  </a:lnTo>
                  <a:cubicBezTo>
                    <a:pt x="-799" y="208316"/>
                    <a:pt x="319" y="214570"/>
                    <a:pt x="3665" y="219685"/>
                  </a:cubicBezTo>
                  <a:cubicBezTo>
                    <a:pt x="4049" y="220316"/>
                    <a:pt x="4481" y="220919"/>
                    <a:pt x="4940" y="221495"/>
                  </a:cubicBezTo>
                  <a:close/>
                  <a:moveTo>
                    <a:pt x="156600" y="302239"/>
                  </a:moveTo>
                  <a:cubicBezTo>
                    <a:pt x="154344" y="304165"/>
                    <a:pt x="151451" y="305187"/>
                    <a:pt x="148488" y="305098"/>
                  </a:cubicBezTo>
                  <a:cubicBezTo>
                    <a:pt x="144470" y="305098"/>
                    <a:pt x="141240" y="303781"/>
                    <a:pt x="138799" y="301155"/>
                  </a:cubicBezTo>
                  <a:cubicBezTo>
                    <a:pt x="136358" y="298529"/>
                    <a:pt x="135138" y="294764"/>
                    <a:pt x="135138" y="289868"/>
                  </a:cubicBezTo>
                  <a:cubicBezTo>
                    <a:pt x="135076" y="287016"/>
                    <a:pt x="135611" y="284177"/>
                    <a:pt x="136715" y="281544"/>
                  </a:cubicBezTo>
                  <a:cubicBezTo>
                    <a:pt x="137675" y="279274"/>
                    <a:pt x="139361" y="277388"/>
                    <a:pt x="141515" y="276195"/>
                  </a:cubicBezTo>
                  <a:cubicBezTo>
                    <a:pt x="143661" y="275009"/>
                    <a:pt x="146075" y="274392"/>
                    <a:pt x="148523" y="274412"/>
                  </a:cubicBezTo>
                  <a:cubicBezTo>
                    <a:pt x="151725" y="274412"/>
                    <a:pt x="154331" y="275221"/>
                    <a:pt x="156347" y="276833"/>
                  </a:cubicBezTo>
                  <a:cubicBezTo>
                    <a:pt x="158445" y="278561"/>
                    <a:pt x="159830" y="281002"/>
                    <a:pt x="160249" y="283690"/>
                  </a:cubicBezTo>
                  <a:lnTo>
                    <a:pt x="155407" y="284431"/>
                  </a:lnTo>
                  <a:cubicBezTo>
                    <a:pt x="155092" y="282723"/>
                    <a:pt x="154235" y="281166"/>
                    <a:pt x="152959" y="279987"/>
                  </a:cubicBezTo>
                  <a:cubicBezTo>
                    <a:pt x="151780" y="278979"/>
                    <a:pt x="150265" y="278451"/>
                    <a:pt x="148715" y="278492"/>
                  </a:cubicBezTo>
                  <a:cubicBezTo>
                    <a:pt x="146377" y="278417"/>
                    <a:pt x="144127" y="279411"/>
                    <a:pt x="142605" y="281187"/>
                  </a:cubicBezTo>
                  <a:cubicBezTo>
                    <a:pt x="141041" y="282984"/>
                    <a:pt x="140260" y="285829"/>
                    <a:pt x="140260" y="289717"/>
                  </a:cubicBezTo>
                  <a:cubicBezTo>
                    <a:pt x="140260" y="293605"/>
                    <a:pt x="141014" y="296472"/>
                    <a:pt x="142529" y="298309"/>
                  </a:cubicBezTo>
                  <a:cubicBezTo>
                    <a:pt x="143977" y="300072"/>
                    <a:pt x="146164" y="301059"/>
                    <a:pt x="148440" y="300991"/>
                  </a:cubicBezTo>
                  <a:cubicBezTo>
                    <a:pt x="150244" y="301045"/>
                    <a:pt x="151999" y="300408"/>
                    <a:pt x="153337" y="299201"/>
                  </a:cubicBezTo>
                  <a:cubicBezTo>
                    <a:pt x="154646" y="298001"/>
                    <a:pt x="155469" y="296156"/>
                    <a:pt x="155826" y="293667"/>
                  </a:cubicBezTo>
                  <a:lnTo>
                    <a:pt x="160715" y="294305"/>
                  </a:lnTo>
                  <a:cubicBezTo>
                    <a:pt x="160351" y="297363"/>
                    <a:pt x="158891" y="300181"/>
                    <a:pt x="156600" y="302239"/>
                  </a:cubicBezTo>
                  <a:close/>
                  <a:moveTo>
                    <a:pt x="179147" y="280632"/>
                  </a:moveTo>
                  <a:cubicBezTo>
                    <a:pt x="178050" y="279946"/>
                    <a:pt x="176788" y="279576"/>
                    <a:pt x="175499" y="279555"/>
                  </a:cubicBezTo>
                  <a:cubicBezTo>
                    <a:pt x="174443" y="279548"/>
                    <a:pt x="173407" y="279891"/>
                    <a:pt x="172571" y="280536"/>
                  </a:cubicBezTo>
                  <a:cubicBezTo>
                    <a:pt x="171679" y="281228"/>
                    <a:pt x="171028" y="282188"/>
                    <a:pt x="170712" y="283278"/>
                  </a:cubicBezTo>
                  <a:cubicBezTo>
                    <a:pt x="170150" y="285164"/>
                    <a:pt x="169869" y="287118"/>
                    <a:pt x="169889" y="289086"/>
                  </a:cubicBezTo>
                  <a:lnTo>
                    <a:pt x="169889" y="304453"/>
                  </a:lnTo>
                  <a:lnTo>
                    <a:pt x="164911" y="304453"/>
                  </a:lnTo>
                  <a:lnTo>
                    <a:pt x="164911" y="275098"/>
                  </a:lnTo>
                  <a:lnTo>
                    <a:pt x="169389" y="275098"/>
                  </a:lnTo>
                  <a:lnTo>
                    <a:pt x="169389" y="279548"/>
                  </a:lnTo>
                  <a:cubicBezTo>
                    <a:pt x="170534" y="277464"/>
                    <a:pt x="171590" y="276092"/>
                    <a:pt x="172557" y="275434"/>
                  </a:cubicBezTo>
                  <a:cubicBezTo>
                    <a:pt x="173490" y="274782"/>
                    <a:pt x="174607" y="274433"/>
                    <a:pt x="175746" y="274440"/>
                  </a:cubicBezTo>
                  <a:cubicBezTo>
                    <a:pt x="177570" y="274481"/>
                    <a:pt x="179339" y="275036"/>
                    <a:pt x="180861" y="276044"/>
                  </a:cubicBezTo>
                  <a:close/>
                  <a:moveTo>
                    <a:pt x="207487" y="304433"/>
                  </a:moveTo>
                  <a:lnTo>
                    <a:pt x="202866" y="304433"/>
                  </a:lnTo>
                  <a:lnTo>
                    <a:pt x="202866" y="300730"/>
                  </a:lnTo>
                  <a:cubicBezTo>
                    <a:pt x="201131" y="303583"/>
                    <a:pt x="197970" y="305256"/>
                    <a:pt x="194637" y="305098"/>
                  </a:cubicBezTo>
                  <a:cubicBezTo>
                    <a:pt x="192340" y="305112"/>
                    <a:pt x="190098" y="304440"/>
                    <a:pt x="188185" y="303164"/>
                  </a:cubicBezTo>
                  <a:cubicBezTo>
                    <a:pt x="186182" y="301827"/>
                    <a:pt x="184598" y="299955"/>
                    <a:pt x="183618" y="297761"/>
                  </a:cubicBezTo>
                  <a:cubicBezTo>
                    <a:pt x="182500" y="295251"/>
                    <a:pt x="181944" y="292529"/>
                    <a:pt x="181999" y="289786"/>
                  </a:cubicBezTo>
                  <a:cubicBezTo>
                    <a:pt x="181965" y="287057"/>
                    <a:pt x="182459" y="284341"/>
                    <a:pt x="183467" y="281804"/>
                  </a:cubicBezTo>
                  <a:cubicBezTo>
                    <a:pt x="184324" y="279562"/>
                    <a:pt x="185860" y="277649"/>
                    <a:pt x="187862" y="276318"/>
                  </a:cubicBezTo>
                  <a:cubicBezTo>
                    <a:pt x="189810" y="275050"/>
                    <a:pt x="192093" y="274385"/>
                    <a:pt x="194418" y="274412"/>
                  </a:cubicBezTo>
                  <a:cubicBezTo>
                    <a:pt x="196064" y="274385"/>
                    <a:pt x="197688" y="274769"/>
                    <a:pt x="199142" y="275530"/>
                  </a:cubicBezTo>
                  <a:cubicBezTo>
                    <a:pt x="200480" y="276229"/>
                    <a:pt x="201631" y="277230"/>
                    <a:pt x="202516" y="278451"/>
                  </a:cubicBezTo>
                  <a:lnTo>
                    <a:pt x="202516" y="263907"/>
                  </a:lnTo>
                  <a:lnTo>
                    <a:pt x="207467" y="263907"/>
                  </a:lnTo>
                  <a:close/>
                  <a:moveTo>
                    <a:pt x="85389" y="191427"/>
                  </a:moveTo>
                  <a:lnTo>
                    <a:pt x="99288" y="191427"/>
                  </a:lnTo>
                  <a:cubicBezTo>
                    <a:pt x="113099" y="191420"/>
                    <a:pt x="124296" y="180229"/>
                    <a:pt x="124303" y="166412"/>
                  </a:cubicBezTo>
                  <a:cubicBezTo>
                    <a:pt x="124296" y="152601"/>
                    <a:pt x="113099" y="141404"/>
                    <a:pt x="99288" y="141397"/>
                  </a:cubicBezTo>
                  <a:lnTo>
                    <a:pt x="85485" y="141397"/>
                  </a:lnTo>
                  <a:lnTo>
                    <a:pt x="85485" y="106185"/>
                  </a:lnTo>
                  <a:cubicBezTo>
                    <a:pt x="85485" y="95989"/>
                    <a:pt x="93727" y="87712"/>
                    <a:pt x="103924" y="87671"/>
                  </a:cubicBezTo>
                  <a:lnTo>
                    <a:pt x="140987" y="87671"/>
                  </a:lnTo>
                  <a:lnTo>
                    <a:pt x="140987" y="73771"/>
                  </a:lnTo>
                  <a:cubicBezTo>
                    <a:pt x="140994" y="60983"/>
                    <a:pt x="151361" y="50615"/>
                    <a:pt x="164150" y="50608"/>
                  </a:cubicBezTo>
                  <a:cubicBezTo>
                    <a:pt x="176939" y="50615"/>
                    <a:pt x="187307" y="60983"/>
                    <a:pt x="187314" y="73771"/>
                  </a:cubicBezTo>
                  <a:lnTo>
                    <a:pt x="187314" y="87671"/>
                  </a:lnTo>
                  <a:lnTo>
                    <a:pt x="224342" y="87671"/>
                  </a:lnTo>
                  <a:cubicBezTo>
                    <a:pt x="234553" y="87705"/>
                    <a:pt x="242823" y="95975"/>
                    <a:pt x="242857" y="106185"/>
                  </a:cubicBezTo>
                  <a:lnTo>
                    <a:pt x="242857" y="143248"/>
                  </a:lnTo>
                  <a:lnTo>
                    <a:pt x="256756" y="143248"/>
                  </a:lnTo>
                  <a:cubicBezTo>
                    <a:pt x="269545" y="143255"/>
                    <a:pt x="279913" y="153623"/>
                    <a:pt x="279920" y="166412"/>
                  </a:cubicBezTo>
                  <a:cubicBezTo>
                    <a:pt x="279913" y="179200"/>
                    <a:pt x="269545" y="189568"/>
                    <a:pt x="256756" y="189575"/>
                  </a:cubicBezTo>
                  <a:lnTo>
                    <a:pt x="242857" y="189575"/>
                  </a:lnTo>
                  <a:lnTo>
                    <a:pt x="242857" y="226604"/>
                  </a:lnTo>
                  <a:cubicBezTo>
                    <a:pt x="242823" y="236814"/>
                    <a:pt x="234553" y="245084"/>
                    <a:pt x="224342" y="245118"/>
                  </a:cubicBezTo>
                  <a:lnTo>
                    <a:pt x="189138" y="245118"/>
                  </a:lnTo>
                  <a:lnTo>
                    <a:pt x="189138" y="231226"/>
                  </a:lnTo>
                  <a:cubicBezTo>
                    <a:pt x="189131" y="217409"/>
                    <a:pt x="177940" y="206211"/>
                    <a:pt x="164123" y="206204"/>
                  </a:cubicBezTo>
                  <a:cubicBezTo>
                    <a:pt x="150306" y="206211"/>
                    <a:pt x="139108" y="217409"/>
                    <a:pt x="139101" y="231226"/>
                  </a:cubicBezTo>
                  <a:lnTo>
                    <a:pt x="139101" y="245153"/>
                  </a:lnTo>
                  <a:lnTo>
                    <a:pt x="103896" y="245153"/>
                  </a:lnTo>
                  <a:cubicBezTo>
                    <a:pt x="93686" y="245118"/>
                    <a:pt x="85416" y="236849"/>
                    <a:pt x="85382" y="226638"/>
                  </a:cubicBezTo>
                  <a:close/>
                </a:path>
              </a:pathLst>
            </a:custGeom>
            <a:solidFill>
              <a:srgbClr val="476BB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61"/>
            <p:cNvSpPr/>
            <p:nvPr/>
          </p:nvSpPr>
          <p:spPr>
            <a:xfrm>
              <a:off x="739066" y="2266357"/>
              <a:ext cx="15812" cy="22505"/>
            </a:xfrm>
            <a:custGeom>
              <a:rect b="b" l="l" r="r" t="t"/>
              <a:pathLst>
                <a:path extrusionOk="0" h="22505" w="15812">
                  <a:moveTo>
                    <a:pt x="7769" y="0"/>
                  </a:moveTo>
                  <a:cubicBezTo>
                    <a:pt x="5595" y="-7"/>
                    <a:pt x="3538" y="1008"/>
                    <a:pt x="2229" y="2743"/>
                  </a:cubicBezTo>
                  <a:cubicBezTo>
                    <a:pt x="740" y="4546"/>
                    <a:pt x="-7" y="7392"/>
                    <a:pt x="0" y="11287"/>
                  </a:cubicBezTo>
                  <a:cubicBezTo>
                    <a:pt x="0" y="15045"/>
                    <a:pt x="795" y="17856"/>
                    <a:pt x="2379" y="19714"/>
                  </a:cubicBezTo>
                  <a:cubicBezTo>
                    <a:pt x="3723" y="21456"/>
                    <a:pt x="5787" y="22485"/>
                    <a:pt x="7989" y="22505"/>
                  </a:cubicBezTo>
                  <a:cubicBezTo>
                    <a:pt x="10149" y="22512"/>
                    <a:pt x="12192" y="21531"/>
                    <a:pt x="13536" y="19845"/>
                  </a:cubicBezTo>
                  <a:cubicBezTo>
                    <a:pt x="15058" y="18062"/>
                    <a:pt x="15819" y="15346"/>
                    <a:pt x="15813" y="11698"/>
                  </a:cubicBezTo>
                  <a:cubicBezTo>
                    <a:pt x="15813" y="7680"/>
                    <a:pt x="15038" y="4731"/>
                    <a:pt x="13495" y="2853"/>
                  </a:cubicBezTo>
                  <a:cubicBezTo>
                    <a:pt x="12144" y="1056"/>
                    <a:pt x="10018" y="0"/>
                    <a:pt x="7769" y="0"/>
                  </a:cubicBezTo>
                  <a:close/>
                </a:path>
              </a:pathLst>
            </a:custGeom>
            <a:solidFill>
              <a:srgbClr val="476BB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6" name="Google Shape;766;p61"/>
          <p:cNvGrpSpPr/>
          <p:nvPr/>
        </p:nvGrpSpPr>
        <p:grpSpPr>
          <a:xfrm>
            <a:off x="5320946" y="2006006"/>
            <a:ext cx="426761" cy="426828"/>
            <a:chOff x="7094595" y="2674674"/>
            <a:chExt cx="569015" cy="569104"/>
          </a:xfrm>
        </p:grpSpPr>
        <p:sp>
          <p:nvSpPr>
            <p:cNvPr id="767" name="Google Shape;767;p61"/>
            <p:cNvSpPr/>
            <p:nvPr/>
          </p:nvSpPr>
          <p:spPr>
            <a:xfrm>
              <a:off x="7094595" y="2674674"/>
              <a:ext cx="569015" cy="569104"/>
            </a:xfrm>
            <a:custGeom>
              <a:rect b="b" l="l" r="r" t="t"/>
              <a:pathLst>
                <a:path extrusionOk="0" h="569104" w="569015">
                  <a:moveTo>
                    <a:pt x="125445" y="520501"/>
                  </a:moveTo>
                  <a:cubicBezTo>
                    <a:pt x="172417" y="552259"/>
                    <a:pt x="227837" y="569190"/>
                    <a:pt x="284532" y="569105"/>
                  </a:cubicBezTo>
                  <a:lnTo>
                    <a:pt x="284532" y="569105"/>
                  </a:lnTo>
                  <a:cubicBezTo>
                    <a:pt x="339739" y="569186"/>
                    <a:pt x="393767" y="553136"/>
                    <a:pt x="439977" y="522928"/>
                  </a:cubicBezTo>
                  <a:cubicBezTo>
                    <a:pt x="443598" y="520500"/>
                    <a:pt x="444564" y="515597"/>
                    <a:pt x="442137" y="511977"/>
                  </a:cubicBezTo>
                  <a:cubicBezTo>
                    <a:pt x="439744" y="508420"/>
                    <a:pt x="434958" y="507415"/>
                    <a:pt x="431344" y="509715"/>
                  </a:cubicBezTo>
                  <a:cubicBezTo>
                    <a:pt x="389947" y="536782"/>
                    <a:pt x="341858" y="551834"/>
                    <a:pt x="292418" y="553196"/>
                  </a:cubicBezTo>
                  <a:lnTo>
                    <a:pt x="292418" y="515481"/>
                  </a:lnTo>
                  <a:cubicBezTo>
                    <a:pt x="294050" y="515117"/>
                    <a:pt x="295647" y="514646"/>
                    <a:pt x="297218" y="514069"/>
                  </a:cubicBezTo>
                  <a:cubicBezTo>
                    <a:pt x="297787" y="513863"/>
                    <a:pt x="298342" y="513637"/>
                    <a:pt x="298898" y="513383"/>
                  </a:cubicBezTo>
                  <a:cubicBezTo>
                    <a:pt x="311028" y="508214"/>
                    <a:pt x="319497" y="496984"/>
                    <a:pt x="321128" y="483897"/>
                  </a:cubicBezTo>
                  <a:cubicBezTo>
                    <a:pt x="365789" y="475706"/>
                    <a:pt x="406397" y="452738"/>
                    <a:pt x="436432" y="418686"/>
                  </a:cubicBezTo>
                  <a:cubicBezTo>
                    <a:pt x="466617" y="384592"/>
                    <a:pt x="484391" y="341294"/>
                    <a:pt x="486860" y="295826"/>
                  </a:cubicBezTo>
                  <a:lnTo>
                    <a:pt x="553011" y="295826"/>
                  </a:lnTo>
                  <a:cubicBezTo>
                    <a:pt x="551001" y="345845"/>
                    <a:pt x="534976" y="394293"/>
                    <a:pt x="506773" y="435650"/>
                  </a:cubicBezTo>
                  <a:cubicBezTo>
                    <a:pt x="504311" y="439248"/>
                    <a:pt x="505230" y="444160"/>
                    <a:pt x="508830" y="446622"/>
                  </a:cubicBezTo>
                  <a:cubicBezTo>
                    <a:pt x="512430" y="449083"/>
                    <a:pt x="517340" y="448163"/>
                    <a:pt x="519801" y="444565"/>
                  </a:cubicBezTo>
                  <a:cubicBezTo>
                    <a:pt x="551955" y="397406"/>
                    <a:pt x="569105" y="341634"/>
                    <a:pt x="569015" y="284559"/>
                  </a:cubicBezTo>
                  <a:cubicBezTo>
                    <a:pt x="569063" y="246514"/>
                    <a:pt x="561459" y="208848"/>
                    <a:pt x="546654" y="173802"/>
                  </a:cubicBezTo>
                  <a:cubicBezTo>
                    <a:pt x="525129" y="122989"/>
                    <a:pt x="489349" y="79500"/>
                    <a:pt x="443625" y="48597"/>
                  </a:cubicBezTo>
                  <a:cubicBezTo>
                    <a:pt x="396653" y="16839"/>
                    <a:pt x="341234" y="-91"/>
                    <a:pt x="284539" y="0"/>
                  </a:cubicBezTo>
                  <a:cubicBezTo>
                    <a:pt x="246495" y="-50"/>
                    <a:pt x="208829" y="7554"/>
                    <a:pt x="173782" y="22362"/>
                  </a:cubicBezTo>
                  <a:cubicBezTo>
                    <a:pt x="122970" y="43903"/>
                    <a:pt x="79489" y="79709"/>
                    <a:pt x="48597" y="125445"/>
                  </a:cubicBezTo>
                  <a:cubicBezTo>
                    <a:pt x="16841" y="172414"/>
                    <a:pt x="-89" y="227834"/>
                    <a:pt x="0" y="284532"/>
                  </a:cubicBezTo>
                  <a:cubicBezTo>
                    <a:pt x="-48" y="322590"/>
                    <a:pt x="7557" y="360268"/>
                    <a:pt x="22375" y="395323"/>
                  </a:cubicBezTo>
                  <a:cubicBezTo>
                    <a:pt x="43914" y="446131"/>
                    <a:pt x="79715" y="489610"/>
                    <a:pt x="125445" y="520501"/>
                  </a:cubicBezTo>
                  <a:close/>
                  <a:moveTo>
                    <a:pt x="304006" y="487586"/>
                  </a:moveTo>
                  <a:cubicBezTo>
                    <a:pt x="302402" y="491377"/>
                    <a:pt x="299741" y="494623"/>
                    <a:pt x="296333" y="496933"/>
                  </a:cubicBezTo>
                  <a:cubicBezTo>
                    <a:pt x="292843" y="499306"/>
                    <a:pt x="288721" y="500577"/>
                    <a:pt x="284504" y="500581"/>
                  </a:cubicBezTo>
                  <a:lnTo>
                    <a:pt x="284415" y="500581"/>
                  </a:lnTo>
                  <a:cubicBezTo>
                    <a:pt x="281576" y="500588"/>
                    <a:pt x="278765" y="500021"/>
                    <a:pt x="276146" y="498915"/>
                  </a:cubicBezTo>
                  <a:cubicBezTo>
                    <a:pt x="272354" y="497303"/>
                    <a:pt x="269103" y="494629"/>
                    <a:pt x="266792" y="491214"/>
                  </a:cubicBezTo>
                  <a:cubicBezTo>
                    <a:pt x="264427" y="487706"/>
                    <a:pt x="263165" y="483570"/>
                    <a:pt x="263172" y="479337"/>
                  </a:cubicBezTo>
                  <a:cubicBezTo>
                    <a:pt x="263172" y="478768"/>
                    <a:pt x="263172" y="478247"/>
                    <a:pt x="263227" y="477767"/>
                  </a:cubicBezTo>
                  <a:lnTo>
                    <a:pt x="263227" y="477767"/>
                  </a:lnTo>
                  <a:cubicBezTo>
                    <a:pt x="263398" y="475423"/>
                    <a:pt x="263960" y="473123"/>
                    <a:pt x="264893" y="470965"/>
                  </a:cubicBezTo>
                  <a:cubicBezTo>
                    <a:pt x="265023" y="470663"/>
                    <a:pt x="265160" y="470368"/>
                    <a:pt x="265304" y="470073"/>
                  </a:cubicBezTo>
                  <a:cubicBezTo>
                    <a:pt x="267032" y="466540"/>
                    <a:pt x="269700" y="463551"/>
                    <a:pt x="273012" y="461433"/>
                  </a:cubicBezTo>
                  <a:cubicBezTo>
                    <a:pt x="276420" y="459261"/>
                    <a:pt x="280376" y="458112"/>
                    <a:pt x="284415" y="458121"/>
                  </a:cubicBezTo>
                  <a:lnTo>
                    <a:pt x="284504" y="458121"/>
                  </a:lnTo>
                  <a:cubicBezTo>
                    <a:pt x="287213" y="458123"/>
                    <a:pt x="289894" y="458646"/>
                    <a:pt x="292404" y="459664"/>
                  </a:cubicBezTo>
                  <a:cubicBezTo>
                    <a:pt x="296031" y="461160"/>
                    <a:pt x="299192" y="463616"/>
                    <a:pt x="301531" y="466768"/>
                  </a:cubicBezTo>
                  <a:cubicBezTo>
                    <a:pt x="303896" y="469982"/>
                    <a:pt x="305302" y="473804"/>
                    <a:pt x="305576" y="477788"/>
                  </a:cubicBezTo>
                  <a:lnTo>
                    <a:pt x="305576" y="477856"/>
                  </a:lnTo>
                  <a:cubicBezTo>
                    <a:pt x="305576" y="478309"/>
                    <a:pt x="305631" y="478823"/>
                    <a:pt x="305631" y="479372"/>
                  </a:cubicBezTo>
                  <a:cubicBezTo>
                    <a:pt x="305645" y="482198"/>
                    <a:pt x="305097" y="484999"/>
                    <a:pt x="304006" y="487607"/>
                  </a:cubicBezTo>
                  <a:close/>
                  <a:moveTo>
                    <a:pt x="236868" y="340425"/>
                  </a:moveTo>
                  <a:cubicBezTo>
                    <a:pt x="228982" y="321800"/>
                    <a:pt x="207615" y="312946"/>
                    <a:pt x="188867" y="320539"/>
                  </a:cubicBezTo>
                  <a:cubicBezTo>
                    <a:pt x="185878" y="312601"/>
                    <a:pt x="183903" y="304319"/>
                    <a:pt x="182984" y="295887"/>
                  </a:cubicBezTo>
                  <a:lnTo>
                    <a:pt x="248237" y="295887"/>
                  </a:lnTo>
                  <a:cubicBezTo>
                    <a:pt x="248717" y="298125"/>
                    <a:pt x="249409" y="300313"/>
                    <a:pt x="250294" y="302422"/>
                  </a:cubicBezTo>
                  <a:cubicBezTo>
                    <a:pt x="253092" y="309033"/>
                    <a:pt x="257741" y="314691"/>
                    <a:pt x="263693" y="318708"/>
                  </a:cubicBezTo>
                  <a:cubicBezTo>
                    <a:pt x="267615" y="321346"/>
                    <a:pt x="272011" y="323208"/>
                    <a:pt x="276632" y="324194"/>
                  </a:cubicBezTo>
                  <a:lnTo>
                    <a:pt x="276632" y="386436"/>
                  </a:lnTo>
                  <a:cubicBezTo>
                    <a:pt x="261855" y="385315"/>
                    <a:pt x="247510" y="380971"/>
                    <a:pt x="234591" y="373709"/>
                  </a:cubicBezTo>
                  <a:cubicBezTo>
                    <a:pt x="240584" y="363602"/>
                    <a:pt x="241421" y="351250"/>
                    <a:pt x="236854" y="340425"/>
                  </a:cubicBezTo>
                  <a:close/>
                  <a:moveTo>
                    <a:pt x="223976" y="354838"/>
                  </a:moveTo>
                  <a:cubicBezTo>
                    <a:pt x="223983" y="357665"/>
                    <a:pt x="223414" y="360464"/>
                    <a:pt x="222310" y="363067"/>
                  </a:cubicBezTo>
                  <a:cubicBezTo>
                    <a:pt x="220698" y="366867"/>
                    <a:pt x="218024" y="370118"/>
                    <a:pt x="214602" y="372427"/>
                  </a:cubicBezTo>
                  <a:cubicBezTo>
                    <a:pt x="208657" y="376430"/>
                    <a:pt x="201101" y="377177"/>
                    <a:pt x="194490" y="374416"/>
                  </a:cubicBezTo>
                  <a:cubicBezTo>
                    <a:pt x="186625" y="371090"/>
                    <a:pt x="181510" y="363379"/>
                    <a:pt x="181510" y="354838"/>
                  </a:cubicBezTo>
                  <a:cubicBezTo>
                    <a:pt x="181503" y="351997"/>
                    <a:pt x="182072" y="349184"/>
                    <a:pt x="183183" y="346569"/>
                  </a:cubicBezTo>
                  <a:cubicBezTo>
                    <a:pt x="184787" y="342772"/>
                    <a:pt x="187462" y="339523"/>
                    <a:pt x="190877" y="337216"/>
                  </a:cubicBezTo>
                  <a:cubicBezTo>
                    <a:pt x="196822" y="333195"/>
                    <a:pt x="204399" y="332447"/>
                    <a:pt x="211016" y="335227"/>
                  </a:cubicBezTo>
                  <a:cubicBezTo>
                    <a:pt x="214815" y="336839"/>
                    <a:pt x="218065" y="339516"/>
                    <a:pt x="220376" y="342934"/>
                  </a:cubicBezTo>
                  <a:cubicBezTo>
                    <a:pt x="222742" y="346450"/>
                    <a:pt x="223997" y="350599"/>
                    <a:pt x="223976" y="354838"/>
                  </a:cubicBezTo>
                  <a:close/>
                  <a:moveTo>
                    <a:pt x="253702" y="267266"/>
                  </a:moveTo>
                  <a:cubicBezTo>
                    <a:pt x="251076" y="271151"/>
                    <a:pt x="249217" y="275500"/>
                    <a:pt x="248216" y="280082"/>
                  </a:cubicBezTo>
                  <a:lnTo>
                    <a:pt x="182442" y="280082"/>
                  </a:lnTo>
                  <a:cubicBezTo>
                    <a:pt x="182956" y="267942"/>
                    <a:pt x="185645" y="255993"/>
                    <a:pt x="190376" y="244801"/>
                  </a:cubicBezTo>
                  <a:cubicBezTo>
                    <a:pt x="198118" y="226552"/>
                    <a:pt x="210975" y="210935"/>
                    <a:pt x="227405" y="199839"/>
                  </a:cubicBezTo>
                  <a:cubicBezTo>
                    <a:pt x="242045" y="189938"/>
                    <a:pt x="259009" y="184028"/>
                    <a:pt x="276632" y="182696"/>
                  </a:cubicBezTo>
                  <a:lnTo>
                    <a:pt x="276632" y="251782"/>
                  </a:lnTo>
                  <a:cubicBezTo>
                    <a:pt x="274356" y="252254"/>
                    <a:pt x="272134" y="252944"/>
                    <a:pt x="269988" y="253839"/>
                  </a:cubicBezTo>
                  <a:cubicBezTo>
                    <a:pt x="263384" y="256647"/>
                    <a:pt x="257734" y="261311"/>
                    <a:pt x="253722" y="267266"/>
                  </a:cubicBezTo>
                  <a:close/>
                  <a:moveTo>
                    <a:pt x="238616" y="175887"/>
                  </a:moveTo>
                  <a:cubicBezTo>
                    <a:pt x="217558" y="184816"/>
                    <a:pt x="199537" y="199657"/>
                    <a:pt x="186735" y="218614"/>
                  </a:cubicBezTo>
                  <a:cubicBezTo>
                    <a:pt x="174426" y="236822"/>
                    <a:pt x="167473" y="258119"/>
                    <a:pt x="166671" y="280082"/>
                  </a:cubicBezTo>
                  <a:lnTo>
                    <a:pt x="97681" y="280082"/>
                  </a:lnTo>
                  <a:cubicBezTo>
                    <a:pt x="98202" y="256601"/>
                    <a:pt x="103166" y="233431"/>
                    <a:pt x="112314" y="211798"/>
                  </a:cubicBezTo>
                  <a:cubicBezTo>
                    <a:pt x="126467" y="178415"/>
                    <a:pt x="149994" y="149850"/>
                    <a:pt x="180042" y="129560"/>
                  </a:cubicBezTo>
                  <a:cubicBezTo>
                    <a:pt x="208664" y="110203"/>
                    <a:pt x="242120" y="99211"/>
                    <a:pt x="276646" y="97818"/>
                  </a:cubicBezTo>
                  <a:lnTo>
                    <a:pt x="276646" y="166870"/>
                  </a:lnTo>
                  <a:cubicBezTo>
                    <a:pt x="263556" y="167729"/>
                    <a:pt x="250698" y="170777"/>
                    <a:pt x="238616" y="175887"/>
                  </a:cubicBezTo>
                  <a:close/>
                  <a:moveTo>
                    <a:pt x="167137" y="295887"/>
                  </a:moveTo>
                  <a:cubicBezTo>
                    <a:pt x="168234" y="307528"/>
                    <a:pt x="171066" y="318939"/>
                    <a:pt x="175544" y="329741"/>
                  </a:cubicBezTo>
                  <a:cubicBezTo>
                    <a:pt x="169215" y="336568"/>
                    <a:pt x="165711" y="345537"/>
                    <a:pt x="165724" y="354845"/>
                  </a:cubicBezTo>
                  <a:cubicBezTo>
                    <a:pt x="165718" y="367155"/>
                    <a:pt x="171834" y="378662"/>
                    <a:pt x="182045" y="385538"/>
                  </a:cubicBezTo>
                  <a:cubicBezTo>
                    <a:pt x="188154" y="389676"/>
                    <a:pt x="195375" y="391882"/>
                    <a:pt x="202753" y="391867"/>
                  </a:cubicBezTo>
                  <a:cubicBezTo>
                    <a:pt x="210152" y="391898"/>
                    <a:pt x="217393" y="389674"/>
                    <a:pt x="223496" y="385490"/>
                  </a:cubicBezTo>
                  <a:cubicBezTo>
                    <a:pt x="239610" y="395268"/>
                    <a:pt x="257837" y="401015"/>
                    <a:pt x="276646" y="402242"/>
                  </a:cubicBezTo>
                  <a:lnTo>
                    <a:pt x="276646" y="443159"/>
                  </a:lnTo>
                  <a:cubicBezTo>
                    <a:pt x="274582" y="443596"/>
                    <a:pt x="272566" y="444211"/>
                    <a:pt x="270612" y="444997"/>
                  </a:cubicBezTo>
                  <a:cubicBezTo>
                    <a:pt x="260367" y="449112"/>
                    <a:pt x="252488" y="457586"/>
                    <a:pt x="249135" y="468105"/>
                  </a:cubicBezTo>
                  <a:cubicBezTo>
                    <a:pt x="208534" y="460291"/>
                    <a:pt x="171683" y="439215"/>
                    <a:pt x="144357" y="408187"/>
                  </a:cubicBezTo>
                  <a:cubicBezTo>
                    <a:pt x="116757" y="376992"/>
                    <a:pt x="100424" y="337439"/>
                    <a:pt x="97969" y="295860"/>
                  </a:cubicBezTo>
                  <a:close/>
                  <a:moveTo>
                    <a:pt x="424644" y="408297"/>
                  </a:moveTo>
                  <a:cubicBezTo>
                    <a:pt x="397277" y="439333"/>
                    <a:pt x="360372" y="460398"/>
                    <a:pt x="319730" y="468181"/>
                  </a:cubicBezTo>
                  <a:cubicBezTo>
                    <a:pt x="319195" y="466490"/>
                    <a:pt x="318536" y="464841"/>
                    <a:pt x="317762" y="463244"/>
                  </a:cubicBezTo>
                  <a:cubicBezTo>
                    <a:pt x="312831" y="453047"/>
                    <a:pt x="303499" y="445673"/>
                    <a:pt x="292438" y="443234"/>
                  </a:cubicBezTo>
                  <a:lnTo>
                    <a:pt x="292438" y="402242"/>
                  </a:lnTo>
                  <a:cubicBezTo>
                    <a:pt x="305240" y="401409"/>
                    <a:pt x="317817" y="398481"/>
                    <a:pt x="329666" y="393575"/>
                  </a:cubicBezTo>
                  <a:cubicBezTo>
                    <a:pt x="350395" y="384964"/>
                    <a:pt x="368244" y="370638"/>
                    <a:pt x="381142" y="352267"/>
                  </a:cubicBezTo>
                  <a:cubicBezTo>
                    <a:pt x="392855" y="335590"/>
                    <a:pt x="400027" y="316150"/>
                    <a:pt x="401947" y="295860"/>
                  </a:cubicBezTo>
                  <a:lnTo>
                    <a:pt x="471109" y="295860"/>
                  </a:lnTo>
                  <a:cubicBezTo>
                    <a:pt x="468647" y="337477"/>
                    <a:pt x="452286" y="377062"/>
                    <a:pt x="424644" y="408270"/>
                  </a:cubicBezTo>
                  <a:close/>
                  <a:moveTo>
                    <a:pt x="292424" y="386429"/>
                  </a:moveTo>
                  <a:lnTo>
                    <a:pt x="292424" y="324125"/>
                  </a:lnTo>
                  <a:cubicBezTo>
                    <a:pt x="294653" y="323643"/>
                    <a:pt x="296834" y="322954"/>
                    <a:pt x="298932" y="322068"/>
                  </a:cubicBezTo>
                  <a:cubicBezTo>
                    <a:pt x="305528" y="319253"/>
                    <a:pt x="311165" y="314593"/>
                    <a:pt x="315177" y="308649"/>
                  </a:cubicBezTo>
                  <a:cubicBezTo>
                    <a:pt x="317782" y="304768"/>
                    <a:pt x="319634" y="300429"/>
                    <a:pt x="320621" y="295860"/>
                  </a:cubicBezTo>
                  <a:lnTo>
                    <a:pt x="386107" y="295860"/>
                  </a:lnTo>
                  <a:cubicBezTo>
                    <a:pt x="384955" y="306405"/>
                    <a:pt x="382157" y="316705"/>
                    <a:pt x="377810" y="326381"/>
                  </a:cubicBezTo>
                  <a:cubicBezTo>
                    <a:pt x="369835" y="344102"/>
                    <a:pt x="356998" y="359194"/>
                    <a:pt x="340781" y="369904"/>
                  </a:cubicBezTo>
                  <a:cubicBezTo>
                    <a:pt x="326333" y="379447"/>
                    <a:pt x="309691" y="385136"/>
                    <a:pt x="292424" y="386429"/>
                  </a:cubicBezTo>
                  <a:close/>
                  <a:moveTo>
                    <a:pt x="292424" y="15930"/>
                  </a:moveTo>
                  <a:cubicBezTo>
                    <a:pt x="325675" y="16858"/>
                    <a:pt x="358466" y="23976"/>
                    <a:pt x="389111" y="36919"/>
                  </a:cubicBezTo>
                  <a:cubicBezTo>
                    <a:pt x="437104" y="57271"/>
                    <a:pt x="478178" y="91092"/>
                    <a:pt x="507356" y="134291"/>
                  </a:cubicBezTo>
                  <a:cubicBezTo>
                    <a:pt x="536499" y="177387"/>
                    <a:pt x="552435" y="228049"/>
                    <a:pt x="553209" y="280068"/>
                  </a:cubicBezTo>
                  <a:lnTo>
                    <a:pt x="487154" y="280068"/>
                  </a:lnTo>
                  <a:cubicBezTo>
                    <a:pt x="486558" y="250699"/>
                    <a:pt x="479550" y="221815"/>
                    <a:pt x="466624" y="195437"/>
                  </a:cubicBezTo>
                  <a:cubicBezTo>
                    <a:pt x="454453" y="170639"/>
                    <a:pt x="437351" y="148584"/>
                    <a:pt x="416368" y="130616"/>
                  </a:cubicBezTo>
                  <a:cubicBezTo>
                    <a:pt x="418233" y="126116"/>
                    <a:pt x="419193" y="121292"/>
                    <a:pt x="419186" y="116421"/>
                  </a:cubicBezTo>
                  <a:cubicBezTo>
                    <a:pt x="419186" y="111475"/>
                    <a:pt x="418199" y="106579"/>
                    <a:pt x="416279" y="102021"/>
                  </a:cubicBezTo>
                  <a:cubicBezTo>
                    <a:pt x="413474" y="95414"/>
                    <a:pt x="408818" y="89760"/>
                    <a:pt x="402873" y="85742"/>
                  </a:cubicBezTo>
                  <a:cubicBezTo>
                    <a:pt x="396763" y="81606"/>
                    <a:pt x="389543" y="79401"/>
                    <a:pt x="382164" y="79413"/>
                  </a:cubicBezTo>
                  <a:cubicBezTo>
                    <a:pt x="377220" y="79409"/>
                    <a:pt x="372317" y="80401"/>
                    <a:pt x="367764" y="82328"/>
                  </a:cubicBezTo>
                  <a:cubicBezTo>
                    <a:pt x="361929" y="84800"/>
                    <a:pt x="356827" y="88723"/>
                    <a:pt x="352939" y="93724"/>
                  </a:cubicBezTo>
                  <a:cubicBezTo>
                    <a:pt x="333485" y="86767"/>
                    <a:pt x="313085" y="82836"/>
                    <a:pt x="292438" y="82067"/>
                  </a:cubicBezTo>
                  <a:close/>
                  <a:moveTo>
                    <a:pt x="403408" y="116435"/>
                  </a:moveTo>
                  <a:cubicBezTo>
                    <a:pt x="403415" y="119275"/>
                    <a:pt x="402846" y="122088"/>
                    <a:pt x="401741" y="124705"/>
                  </a:cubicBezTo>
                  <a:cubicBezTo>
                    <a:pt x="400130" y="128502"/>
                    <a:pt x="397456" y="131750"/>
                    <a:pt x="394034" y="134058"/>
                  </a:cubicBezTo>
                  <a:cubicBezTo>
                    <a:pt x="390530" y="136431"/>
                    <a:pt x="386395" y="137695"/>
                    <a:pt x="382164" y="137686"/>
                  </a:cubicBezTo>
                  <a:cubicBezTo>
                    <a:pt x="379325" y="137690"/>
                    <a:pt x="376514" y="137124"/>
                    <a:pt x="373894" y="136019"/>
                  </a:cubicBezTo>
                  <a:cubicBezTo>
                    <a:pt x="370103" y="134406"/>
                    <a:pt x="366852" y="131729"/>
                    <a:pt x="364548" y="128312"/>
                  </a:cubicBezTo>
                  <a:cubicBezTo>
                    <a:pt x="362176" y="124805"/>
                    <a:pt x="360914" y="120668"/>
                    <a:pt x="360921" y="116435"/>
                  </a:cubicBezTo>
                  <a:cubicBezTo>
                    <a:pt x="360921" y="113597"/>
                    <a:pt x="361483" y="110788"/>
                    <a:pt x="362587" y="108172"/>
                  </a:cubicBezTo>
                  <a:cubicBezTo>
                    <a:pt x="364198" y="104373"/>
                    <a:pt x="366873" y="101123"/>
                    <a:pt x="370294" y="98812"/>
                  </a:cubicBezTo>
                  <a:cubicBezTo>
                    <a:pt x="373798" y="96441"/>
                    <a:pt x="377940" y="95179"/>
                    <a:pt x="382171" y="95192"/>
                  </a:cubicBezTo>
                  <a:cubicBezTo>
                    <a:pt x="385010" y="95188"/>
                    <a:pt x="387821" y="95754"/>
                    <a:pt x="390441" y="96858"/>
                  </a:cubicBezTo>
                  <a:cubicBezTo>
                    <a:pt x="394233" y="98472"/>
                    <a:pt x="397483" y="101148"/>
                    <a:pt x="399794" y="104565"/>
                  </a:cubicBezTo>
                  <a:cubicBezTo>
                    <a:pt x="402160" y="108070"/>
                    <a:pt x="403421" y="112206"/>
                    <a:pt x="403408" y="116435"/>
                  </a:cubicBezTo>
                  <a:close/>
                  <a:moveTo>
                    <a:pt x="292424" y="97832"/>
                  </a:moveTo>
                  <a:cubicBezTo>
                    <a:pt x="310719" y="98579"/>
                    <a:pt x="328802" y="102019"/>
                    <a:pt x="346096" y="108042"/>
                  </a:cubicBezTo>
                  <a:cubicBezTo>
                    <a:pt x="345458" y="110794"/>
                    <a:pt x="345135" y="113610"/>
                    <a:pt x="345135" y="116435"/>
                  </a:cubicBezTo>
                  <a:cubicBezTo>
                    <a:pt x="345129" y="121382"/>
                    <a:pt x="346123" y="126279"/>
                    <a:pt x="348050" y="130835"/>
                  </a:cubicBezTo>
                  <a:cubicBezTo>
                    <a:pt x="350848" y="137446"/>
                    <a:pt x="355504" y="143102"/>
                    <a:pt x="361456" y="147121"/>
                  </a:cubicBezTo>
                  <a:cubicBezTo>
                    <a:pt x="367572" y="151253"/>
                    <a:pt x="374786" y="153458"/>
                    <a:pt x="382164" y="153450"/>
                  </a:cubicBezTo>
                  <a:cubicBezTo>
                    <a:pt x="387108" y="153453"/>
                    <a:pt x="392011" y="152461"/>
                    <a:pt x="396564" y="150536"/>
                  </a:cubicBezTo>
                  <a:cubicBezTo>
                    <a:pt x="400500" y="148867"/>
                    <a:pt x="404121" y="146526"/>
                    <a:pt x="407255" y="143617"/>
                  </a:cubicBezTo>
                  <a:cubicBezTo>
                    <a:pt x="426078" y="160004"/>
                    <a:pt x="441444" y="179983"/>
                    <a:pt x="452443" y="202383"/>
                  </a:cubicBezTo>
                  <a:cubicBezTo>
                    <a:pt x="464306" y="226600"/>
                    <a:pt x="470766" y="253108"/>
                    <a:pt x="471362" y="280068"/>
                  </a:cubicBezTo>
                  <a:lnTo>
                    <a:pt x="402379" y="280068"/>
                  </a:lnTo>
                  <a:cubicBezTo>
                    <a:pt x="401858" y="265815"/>
                    <a:pt x="398752" y="251775"/>
                    <a:pt x="393197" y="238637"/>
                  </a:cubicBezTo>
                  <a:cubicBezTo>
                    <a:pt x="384269" y="217576"/>
                    <a:pt x="369431" y="199554"/>
                    <a:pt x="350477" y="186749"/>
                  </a:cubicBezTo>
                  <a:cubicBezTo>
                    <a:pt x="333225" y="175088"/>
                    <a:pt x="313188" y="168225"/>
                    <a:pt x="292411" y="166863"/>
                  </a:cubicBezTo>
                  <a:close/>
                  <a:moveTo>
                    <a:pt x="292424" y="182696"/>
                  </a:moveTo>
                  <a:cubicBezTo>
                    <a:pt x="303396" y="183527"/>
                    <a:pt x="314169" y="186135"/>
                    <a:pt x="324303" y="190417"/>
                  </a:cubicBezTo>
                  <a:cubicBezTo>
                    <a:pt x="342550" y="198158"/>
                    <a:pt x="358171" y="211019"/>
                    <a:pt x="369266" y="227446"/>
                  </a:cubicBezTo>
                  <a:cubicBezTo>
                    <a:pt x="379812" y="243045"/>
                    <a:pt x="385812" y="261269"/>
                    <a:pt x="386601" y="280082"/>
                  </a:cubicBezTo>
                  <a:lnTo>
                    <a:pt x="320587" y="280082"/>
                  </a:lnTo>
                  <a:cubicBezTo>
                    <a:pt x="320100" y="277859"/>
                    <a:pt x="319414" y="275685"/>
                    <a:pt x="318530" y="273588"/>
                  </a:cubicBezTo>
                  <a:cubicBezTo>
                    <a:pt x="315739" y="266996"/>
                    <a:pt x="311110" y="261350"/>
                    <a:pt x="305186" y="257329"/>
                  </a:cubicBezTo>
                  <a:cubicBezTo>
                    <a:pt x="301318" y="254705"/>
                    <a:pt x="296978" y="252844"/>
                    <a:pt x="292411" y="251844"/>
                  </a:cubicBezTo>
                  <a:close/>
                  <a:moveTo>
                    <a:pt x="284504" y="266731"/>
                  </a:moveTo>
                  <a:cubicBezTo>
                    <a:pt x="287329" y="266740"/>
                    <a:pt x="290134" y="267316"/>
                    <a:pt x="292733" y="268424"/>
                  </a:cubicBezTo>
                  <a:cubicBezTo>
                    <a:pt x="296511" y="270040"/>
                    <a:pt x="299741" y="272714"/>
                    <a:pt x="302038" y="276125"/>
                  </a:cubicBezTo>
                  <a:cubicBezTo>
                    <a:pt x="304397" y="279625"/>
                    <a:pt x="305659" y="283752"/>
                    <a:pt x="305652" y="287974"/>
                  </a:cubicBezTo>
                  <a:lnTo>
                    <a:pt x="305652" y="287974"/>
                  </a:lnTo>
                  <a:cubicBezTo>
                    <a:pt x="305659" y="290801"/>
                    <a:pt x="305090" y="293599"/>
                    <a:pt x="303992" y="296203"/>
                  </a:cubicBezTo>
                  <a:cubicBezTo>
                    <a:pt x="302388" y="299993"/>
                    <a:pt x="299727" y="303238"/>
                    <a:pt x="296319" y="305549"/>
                  </a:cubicBezTo>
                  <a:cubicBezTo>
                    <a:pt x="292829" y="307919"/>
                    <a:pt x="288708" y="309190"/>
                    <a:pt x="284491" y="309197"/>
                  </a:cubicBezTo>
                  <a:lnTo>
                    <a:pt x="284402" y="309197"/>
                  </a:lnTo>
                  <a:cubicBezTo>
                    <a:pt x="281563" y="309205"/>
                    <a:pt x="278751" y="308638"/>
                    <a:pt x="276132" y="307531"/>
                  </a:cubicBezTo>
                  <a:cubicBezTo>
                    <a:pt x="272340" y="305919"/>
                    <a:pt x="269089" y="303245"/>
                    <a:pt x="266779" y="299830"/>
                  </a:cubicBezTo>
                  <a:cubicBezTo>
                    <a:pt x="264413" y="296323"/>
                    <a:pt x="263151" y="292186"/>
                    <a:pt x="263158" y="287954"/>
                  </a:cubicBezTo>
                  <a:lnTo>
                    <a:pt x="263158" y="287954"/>
                  </a:lnTo>
                  <a:cubicBezTo>
                    <a:pt x="263158" y="285112"/>
                    <a:pt x="263734" y="282299"/>
                    <a:pt x="264845" y="279684"/>
                  </a:cubicBezTo>
                  <a:cubicBezTo>
                    <a:pt x="266456" y="275890"/>
                    <a:pt x="269131" y="272643"/>
                    <a:pt x="272546" y="270338"/>
                  </a:cubicBezTo>
                  <a:cubicBezTo>
                    <a:pt x="276049" y="267967"/>
                    <a:pt x="280184" y="266703"/>
                    <a:pt x="284415" y="266710"/>
                  </a:cubicBezTo>
                  <a:close/>
                  <a:moveTo>
                    <a:pt x="36899" y="179953"/>
                  </a:moveTo>
                  <a:cubicBezTo>
                    <a:pt x="57244" y="131954"/>
                    <a:pt x="91070" y="90880"/>
                    <a:pt x="134271" y="61701"/>
                  </a:cubicBezTo>
                  <a:cubicBezTo>
                    <a:pt x="176408" y="33210"/>
                    <a:pt x="225793" y="17332"/>
                    <a:pt x="276639" y="15930"/>
                  </a:cubicBezTo>
                  <a:lnTo>
                    <a:pt x="276639" y="82046"/>
                  </a:lnTo>
                  <a:cubicBezTo>
                    <a:pt x="252214" y="82958"/>
                    <a:pt x="228152" y="88302"/>
                    <a:pt x="205633" y="97818"/>
                  </a:cubicBezTo>
                  <a:cubicBezTo>
                    <a:pt x="169448" y="113166"/>
                    <a:pt x="138488" y="138670"/>
                    <a:pt x="116490" y="171245"/>
                  </a:cubicBezTo>
                  <a:cubicBezTo>
                    <a:pt x="94725" y="203438"/>
                    <a:pt x="82718" y="241234"/>
                    <a:pt x="81923" y="280088"/>
                  </a:cubicBezTo>
                  <a:lnTo>
                    <a:pt x="15854" y="280088"/>
                  </a:lnTo>
                  <a:cubicBezTo>
                    <a:pt x="16368" y="245667"/>
                    <a:pt x="23513" y="211668"/>
                    <a:pt x="36899" y="179953"/>
                  </a:cubicBezTo>
                  <a:close/>
                  <a:moveTo>
                    <a:pt x="82156" y="295839"/>
                  </a:moveTo>
                  <a:cubicBezTo>
                    <a:pt x="84632" y="341258"/>
                    <a:pt x="102378" y="384509"/>
                    <a:pt x="132508" y="418583"/>
                  </a:cubicBezTo>
                  <a:cubicBezTo>
                    <a:pt x="162502" y="452622"/>
                    <a:pt x="203055" y="475602"/>
                    <a:pt x="247668" y="483836"/>
                  </a:cubicBezTo>
                  <a:cubicBezTo>
                    <a:pt x="248072" y="487239"/>
                    <a:pt x="248957" y="490567"/>
                    <a:pt x="250294" y="493724"/>
                  </a:cubicBezTo>
                  <a:cubicBezTo>
                    <a:pt x="254977" y="504878"/>
                    <a:pt x="264817" y="513038"/>
                    <a:pt x="276646" y="515571"/>
                  </a:cubicBezTo>
                  <a:lnTo>
                    <a:pt x="276646" y="553210"/>
                  </a:lnTo>
                  <a:cubicBezTo>
                    <a:pt x="243396" y="552285"/>
                    <a:pt x="210605" y="545166"/>
                    <a:pt x="179960" y="532220"/>
                  </a:cubicBezTo>
                  <a:cubicBezTo>
                    <a:pt x="131960" y="511870"/>
                    <a:pt x="90885" y="478050"/>
                    <a:pt x="61708" y="434848"/>
                  </a:cubicBezTo>
                  <a:cubicBezTo>
                    <a:pt x="33868" y="393672"/>
                    <a:pt x="18055" y="345547"/>
                    <a:pt x="16053" y="295881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61"/>
            <p:cNvSpPr/>
            <p:nvPr/>
          </p:nvSpPr>
          <p:spPr>
            <a:xfrm>
              <a:off x="7566033" y="3144006"/>
              <a:ext cx="15785" cy="15785"/>
            </a:xfrm>
            <a:custGeom>
              <a:rect b="b" l="l" r="r" t="t"/>
              <a:pathLst>
                <a:path extrusionOk="0" h="15785" w="15785">
                  <a:moveTo>
                    <a:pt x="7893" y="0"/>
                  </a:moveTo>
                  <a:cubicBezTo>
                    <a:pt x="3532" y="0"/>
                    <a:pt x="0" y="3534"/>
                    <a:pt x="0" y="7893"/>
                  </a:cubicBezTo>
                  <a:cubicBezTo>
                    <a:pt x="0" y="12252"/>
                    <a:pt x="3532" y="15785"/>
                    <a:pt x="7893" y="15785"/>
                  </a:cubicBezTo>
                  <a:cubicBezTo>
                    <a:pt x="12254" y="15785"/>
                    <a:pt x="15785" y="12252"/>
                    <a:pt x="15785" y="7893"/>
                  </a:cubicBezTo>
                  <a:cubicBezTo>
                    <a:pt x="15785" y="7891"/>
                    <a:pt x="15785" y="7888"/>
                    <a:pt x="15785" y="7886"/>
                  </a:cubicBezTo>
                  <a:cubicBezTo>
                    <a:pt x="15785" y="3531"/>
                    <a:pt x="12254" y="0"/>
                    <a:pt x="7899" y="0"/>
                  </a:cubicBezTo>
                  <a:cubicBezTo>
                    <a:pt x="7899" y="0"/>
                    <a:pt x="7893" y="0"/>
                    <a:pt x="7893" y="0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9" name="Google Shape;769;p61"/>
          <p:cNvGrpSpPr/>
          <p:nvPr/>
        </p:nvGrpSpPr>
        <p:grpSpPr>
          <a:xfrm>
            <a:off x="5309003" y="3560321"/>
            <a:ext cx="450716" cy="505124"/>
            <a:chOff x="7078671" y="4747095"/>
            <a:chExt cx="600955" cy="673498"/>
          </a:xfrm>
        </p:grpSpPr>
        <p:sp>
          <p:nvSpPr>
            <p:cNvPr id="770" name="Google Shape;770;p61"/>
            <p:cNvSpPr/>
            <p:nvPr/>
          </p:nvSpPr>
          <p:spPr>
            <a:xfrm>
              <a:off x="7078671" y="5010591"/>
              <a:ext cx="409994" cy="410002"/>
            </a:xfrm>
            <a:custGeom>
              <a:rect b="b" l="l" r="r" t="t"/>
              <a:pathLst>
                <a:path extrusionOk="0" h="410002" w="409994">
                  <a:moveTo>
                    <a:pt x="397841" y="151570"/>
                  </a:moveTo>
                  <a:lnTo>
                    <a:pt x="364241" y="151247"/>
                  </a:lnTo>
                  <a:cubicBezTo>
                    <a:pt x="359619" y="137547"/>
                    <a:pt x="353235" y="124511"/>
                    <a:pt x="345247" y="112456"/>
                  </a:cubicBezTo>
                  <a:lnTo>
                    <a:pt x="365674" y="85713"/>
                  </a:lnTo>
                  <a:cubicBezTo>
                    <a:pt x="368259" y="82326"/>
                    <a:pt x="367793" y="77519"/>
                    <a:pt x="364598" y="74694"/>
                  </a:cubicBezTo>
                  <a:lnTo>
                    <a:pt x="314643" y="30575"/>
                  </a:lnTo>
                  <a:cubicBezTo>
                    <a:pt x="311448" y="27743"/>
                    <a:pt x="306613" y="27873"/>
                    <a:pt x="303569" y="30863"/>
                  </a:cubicBezTo>
                  <a:lnTo>
                    <a:pt x="279569" y="54424"/>
                  </a:lnTo>
                  <a:cubicBezTo>
                    <a:pt x="266622" y="47978"/>
                    <a:pt x="252901" y="43254"/>
                    <a:pt x="238734" y="40353"/>
                  </a:cubicBezTo>
                  <a:lnTo>
                    <a:pt x="234277" y="7041"/>
                  </a:lnTo>
                  <a:cubicBezTo>
                    <a:pt x="233687" y="2831"/>
                    <a:pt x="229971" y="-221"/>
                    <a:pt x="225726" y="12"/>
                  </a:cubicBezTo>
                  <a:lnTo>
                    <a:pt x="159212" y="4127"/>
                  </a:lnTo>
                  <a:cubicBezTo>
                    <a:pt x="154960" y="4387"/>
                    <a:pt x="151628" y="7891"/>
                    <a:pt x="151586" y="12157"/>
                  </a:cubicBezTo>
                  <a:lnTo>
                    <a:pt x="151264" y="45757"/>
                  </a:lnTo>
                  <a:cubicBezTo>
                    <a:pt x="137563" y="50378"/>
                    <a:pt x="124528" y="56762"/>
                    <a:pt x="112473" y="64744"/>
                  </a:cubicBezTo>
                  <a:lnTo>
                    <a:pt x="85730" y="44317"/>
                  </a:lnTo>
                  <a:cubicBezTo>
                    <a:pt x="82343" y="41738"/>
                    <a:pt x="77536" y="42212"/>
                    <a:pt x="74711" y="45400"/>
                  </a:cubicBezTo>
                  <a:lnTo>
                    <a:pt x="30578" y="95341"/>
                  </a:lnTo>
                  <a:cubicBezTo>
                    <a:pt x="27753" y="98536"/>
                    <a:pt x="27876" y="103364"/>
                    <a:pt x="30866" y="106408"/>
                  </a:cubicBezTo>
                  <a:lnTo>
                    <a:pt x="54427" y="130409"/>
                  </a:lnTo>
                  <a:cubicBezTo>
                    <a:pt x="47988" y="143355"/>
                    <a:pt x="43257" y="157083"/>
                    <a:pt x="40356" y="171250"/>
                  </a:cubicBezTo>
                  <a:lnTo>
                    <a:pt x="7051" y="175707"/>
                  </a:lnTo>
                  <a:cubicBezTo>
                    <a:pt x="2827" y="176269"/>
                    <a:pt x="-245" y="180006"/>
                    <a:pt x="15" y="184258"/>
                  </a:cubicBezTo>
                  <a:lnTo>
                    <a:pt x="4130" y="250773"/>
                  </a:lnTo>
                  <a:cubicBezTo>
                    <a:pt x="4390" y="255024"/>
                    <a:pt x="7894" y="258356"/>
                    <a:pt x="12159" y="258398"/>
                  </a:cubicBezTo>
                  <a:lnTo>
                    <a:pt x="45760" y="258720"/>
                  </a:lnTo>
                  <a:cubicBezTo>
                    <a:pt x="50375" y="272421"/>
                    <a:pt x="56759" y="285456"/>
                    <a:pt x="64747" y="297504"/>
                  </a:cubicBezTo>
                  <a:lnTo>
                    <a:pt x="44320" y="324247"/>
                  </a:lnTo>
                  <a:cubicBezTo>
                    <a:pt x="41728" y="327635"/>
                    <a:pt x="42201" y="332455"/>
                    <a:pt x="45403" y="335273"/>
                  </a:cubicBezTo>
                  <a:lnTo>
                    <a:pt x="95351" y="379434"/>
                  </a:lnTo>
                  <a:cubicBezTo>
                    <a:pt x="98546" y="382259"/>
                    <a:pt x="103374" y="382135"/>
                    <a:pt x="106418" y="379146"/>
                  </a:cubicBezTo>
                  <a:lnTo>
                    <a:pt x="130418" y="355577"/>
                  </a:lnTo>
                  <a:cubicBezTo>
                    <a:pt x="143358" y="362016"/>
                    <a:pt x="157086" y="366748"/>
                    <a:pt x="171246" y="369642"/>
                  </a:cubicBezTo>
                  <a:lnTo>
                    <a:pt x="175710" y="402954"/>
                  </a:lnTo>
                  <a:cubicBezTo>
                    <a:pt x="176245" y="406986"/>
                    <a:pt x="179687" y="410003"/>
                    <a:pt x="183753" y="410003"/>
                  </a:cubicBezTo>
                  <a:lnTo>
                    <a:pt x="184268" y="410003"/>
                  </a:lnTo>
                  <a:lnTo>
                    <a:pt x="250782" y="405889"/>
                  </a:lnTo>
                  <a:cubicBezTo>
                    <a:pt x="255041" y="405628"/>
                    <a:pt x="258366" y="402117"/>
                    <a:pt x="258407" y="397852"/>
                  </a:cubicBezTo>
                  <a:lnTo>
                    <a:pt x="258730" y="364252"/>
                  </a:lnTo>
                  <a:cubicBezTo>
                    <a:pt x="272430" y="359630"/>
                    <a:pt x="285466" y="353246"/>
                    <a:pt x="297521" y="345264"/>
                  </a:cubicBezTo>
                  <a:lnTo>
                    <a:pt x="324264" y="365692"/>
                  </a:lnTo>
                  <a:cubicBezTo>
                    <a:pt x="327651" y="368277"/>
                    <a:pt x="332465" y="367811"/>
                    <a:pt x="335290" y="364615"/>
                  </a:cubicBezTo>
                  <a:lnTo>
                    <a:pt x="379423" y="314668"/>
                  </a:lnTo>
                  <a:cubicBezTo>
                    <a:pt x="382241" y="311472"/>
                    <a:pt x="382118" y="306645"/>
                    <a:pt x="379135" y="303600"/>
                  </a:cubicBezTo>
                  <a:lnTo>
                    <a:pt x="355574" y="279600"/>
                  </a:lnTo>
                  <a:cubicBezTo>
                    <a:pt x="362013" y="266661"/>
                    <a:pt x="366737" y="252933"/>
                    <a:pt x="369638" y="238773"/>
                  </a:cubicBezTo>
                  <a:lnTo>
                    <a:pt x="402943" y="234308"/>
                  </a:lnTo>
                  <a:cubicBezTo>
                    <a:pt x="407174" y="233746"/>
                    <a:pt x="410246" y="230009"/>
                    <a:pt x="409978" y="225751"/>
                  </a:cubicBezTo>
                  <a:lnTo>
                    <a:pt x="405864" y="159236"/>
                  </a:lnTo>
                  <a:cubicBezTo>
                    <a:pt x="405624" y="154971"/>
                    <a:pt x="402113" y="151618"/>
                    <a:pt x="397841" y="151570"/>
                  </a:cubicBezTo>
                  <a:close/>
                  <a:moveTo>
                    <a:pt x="361649" y="223405"/>
                  </a:moveTo>
                  <a:cubicBezTo>
                    <a:pt x="358118" y="223885"/>
                    <a:pt x="355306" y="226608"/>
                    <a:pt x="354716" y="230126"/>
                  </a:cubicBezTo>
                  <a:cubicBezTo>
                    <a:pt x="351960" y="246603"/>
                    <a:pt x="346488" y="262498"/>
                    <a:pt x="338513" y="277179"/>
                  </a:cubicBezTo>
                  <a:cubicBezTo>
                    <a:pt x="336819" y="280320"/>
                    <a:pt x="337375" y="284201"/>
                    <a:pt x="339884" y="286738"/>
                  </a:cubicBezTo>
                  <a:lnTo>
                    <a:pt x="362266" y="309559"/>
                  </a:lnTo>
                  <a:lnTo>
                    <a:pt x="328152" y="348172"/>
                  </a:lnTo>
                  <a:lnTo>
                    <a:pt x="302780" y="328759"/>
                  </a:lnTo>
                  <a:cubicBezTo>
                    <a:pt x="299941" y="326592"/>
                    <a:pt x="296026" y="326531"/>
                    <a:pt x="293125" y="328608"/>
                  </a:cubicBezTo>
                  <a:cubicBezTo>
                    <a:pt x="279541" y="338325"/>
                    <a:pt x="264435" y="345724"/>
                    <a:pt x="248423" y="350490"/>
                  </a:cubicBezTo>
                  <a:cubicBezTo>
                    <a:pt x="245002" y="351504"/>
                    <a:pt x="242643" y="354631"/>
                    <a:pt x="242615" y="358204"/>
                  </a:cubicBezTo>
                  <a:lnTo>
                    <a:pt x="242307" y="390117"/>
                  </a:lnTo>
                  <a:lnTo>
                    <a:pt x="190878" y="393299"/>
                  </a:lnTo>
                  <a:lnTo>
                    <a:pt x="186640" y="361653"/>
                  </a:lnTo>
                  <a:cubicBezTo>
                    <a:pt x="186167" y="358121"/>
                    <a:pt x="183445" y="355310"/>
                    <a:pt x="179927" y="354720"/>
                  </a:cubicBezTo>
                  <a:cubicBezTo>
                    <a:pt x="163449" y="351964"/>
                    <a:pt x="147548" y="346485"/>
                    <a:pt x="132866" y="338510"/>
                  </a:cubicBezTo>
                  <a:cubicBezTo>
                    <a:pt x="131680" y="337865"/>
                    <a:pt x="130350" y="337529"/>
                    <a:pt x="128999" y="337529"/>
                  </a:cubicBezTo>
                  <a:cubicBezTo>
                    <a:pt x="126866" y="337529"/>
                    <a:pt x="124823" y="338366"/>
                    <a:pt x="123301" y="339854"/>
                  </a:cubicBezTo>
                  <a:lnTo>
                    <a:pt x="100487" y="362243"/>
                  </a:lnTo>
                  <a:lnTo>
                    <a:pt x="61874" y="328128"/>
                  </a:lnTo>
                  <a:lnTo>
                    <a:pt x="81287" y="302757"/>
                  </a:lnTo>
                  <a:cubicBezTo>
                    <a:pt x="83454" y="299918"/>
                    <a:pt x="83515" y="296002"/>
                    <a:pt x="81437" y="293102"/>
                  </a:cubicBezTo>
                  <a:cubicBezTo>
                    <a:pt x="71714" y="279518"/>
                    <a:pt x="64322" y="264405"/>
                    <a:pt x="59556" y="248393"/>
                  </a:cubicBezTo>
                  <a:cubicBezTo>
                    <a:pt x="58541" y="244978"/>
                    <a:pt x="55415" y="242619"/>
                    <a:pt x="51849" y="242585"/>
                  </a:cubicBezTo>
                  <a:lnTo>
                    <a:pt x="19922" y="242283"/>
                  </a:lnTo>
                  <a:lnTo>
                    <a:pt x="16747" y="190855"/>
                  </a:lnTo>
                  <a:lnTo>
                    <a:pt x="48386" y="186617"/>
                  </a:lnTo>
                  <a:cubicBezTo>
                    <a:pt x="51924" y="186144"/>
                    <a:pt x="54743" y="183421"/>
                    <a:pt x="55325" y="179897"/>
                  </a:cubicBezTo>
                  <a:cubicBezTo>
                    <a:pt x="58082" y="163419"/>
                    <a:pt x="63561" y="147517"/>
                    <a:pt x="71536" y="132836"/>
                  </a:cubicBezTo>
                  <a:cubicBezTo>
                    <a:pt x="73229" y="129695"/>
                    <a:pt x="72667" y="125814"/>
                    <a:pt x="70164" y="123277"/>
                  </a:cubicBezTo>
                  <a:lnTo>
                    <a:pt x="47776" y="100456"/>
                  </a:lnTo>
                  <a:lnTo>
                    <a:pt x="81890" y="61851"/>
                  </a:lnTo>
                  <a:lnTo>
                    <a:pt x="107262" y="81263"/>
                  </a:lnTo>
                  <a:cubicBezTo>
                    <a:pt x="110100" y="83430"/>
                    <a:pt x="114016" y="83492"/>
                    <a:pt x="116916" y="81414"/>
                  </a:cubicBezTo>
                  <a:cubicBezTo>
                    <a:pt x="130501" y="71697"/>
                    <a:pt x="145607" y="64305"/>
                    <a:pt x="161619" y="59540"/>
                  </a:cubicBezTo>
                  <a:cubicBezTo>
                    <a:pt x="165040" y="58518"/>
                    <a:pt x="167392" y="55391"/>
                    <a:pt x="167433" y="51825"/>
                  </a:cubicBezTo>
                  <a:lnTo>
                    <a:pt x="167742" y="19898"/>
                  </a:lnTo>
                  <a:lnTo>
                    <a:pt x="219171" y="16717"/>
                  </a:lnTo>
                  <a:lnTo>
                    <a:pt x="223402" y="48362"/>
                  </a:lnTo>
                  <a:cubicBezTo>
                    <a:pt x="223875" y="51894"/>
                    <a:pt x="226597" y="54712"/>
                    <a:pt x="230115" y="55295"/>
                  </a:cubicBezTo>
                  <a:cubicBezTo>
                    <a:pt x="246593" y="58052"/>
                    <a:pt x="262494" y="63531"/>
                    <a:pt x="277176" y="71505"/>
                  </a:cubicBezTo>
                  <a:cubicBezTo>
                    <a:pt x="280309" y="73220"/>
                    <a:pt x="284197" y="72678"/>
                    <a:pt x="286741" y="70168"/>
                  </a:cubicBezTo>
                  <a:lnTo>
                    <a:pt x="309562" y="47780"/>
                  </a:lnTo>
                  <a:lnTo>
                    <a:pt x="348168" y="81894"/>
                  </a:lnTo>
                  <a:lnTo>
                    <a:pt x="328762" y="107266"/>
                  </a:lnTo>
                  <a:cubicBezTo>
                    <a:pt x="326595" y="110098"/>
                    <a:pt x="326534" y="114020"/>
                    <a:pt x="328604" y="116920"/>
                  </a:cubicBezTo>
                  <a:cubicBezTo>
                    <a:pt x="338328" y="130505"/>
                    <a:pt x="345720" y="145611"/>
                    <a:pt x="350486" y="161622"/>
                  </a:cubicBezTo>
                  <a:cubicBezTo>
                    <a:pt x="351500" y="165044"/>
                    <a:pt x="354627" y="167403"/>
                    <a:pt x="358193" y="167437"/>
                  </a:cubicBezTo>
                  <a:lnTo>
                    <a:pt x="390120" y="167746"/>
                  </a:lnTo>
                  <a:lnTo>
                    <a:pt x="393295" y="219175"/>
                  </a:ln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61"/>
            <p:cNvSpPr/>
            <p:nvPr/>
          </p:nvSpPr>
          <p:spPr>
            <a:xfrm>
              <a:off x="7211564" y="5143505"/>
              <a:ext cx="144181" cy="144178"/>
            </a:xfrm>
            <a:custGeom>
              <a:rect b="b" l="l" r="r" t="t"/>
              <a:pathLst>
                <a:path extrusionOk="0" h="144178" w="144181">
                  <a:moveTo>
                    <a:pt x="119823" y="18066"/>
                  </a:moveTo>
                  <a:cubicBezTo>
                    <a:pt x="89988" y="-8293"/>
                    <a:pt x="44429" y="-5481"/>
                    <a:pt x="18070" y="24361"/>
                  </a:cubicBezTo>
                  <a:cubicBezTo>
                    <a:pt x="-8296" y="54197"/>
                    <a:pt x="-5478" y="99749"/>
                    <a:pt x="24358" y="126115"/>
                  </a:cubicBezTo>
                  <a:cubicBezTo>
                    <a:pt x="54193" y="152474"/>
                    <a:pt x="99752" y="149655"/>
                    <a:pt x="126118" y="119820"/>
                  </a:cubicBezTo>
                  <a:cubicBezTo>
                    <a:pt x="138777" y="105488"/>
                    <a:pt x="145229" y="86713"/>
                    <a:pt x="144043" y="67630"/>
                  </a:cubicBezTo>
                  <a:cubicBezTo>
                    <a:pt x="142850" y="48553"/>
                    <a:pt x="134141" y="30732"/>
                    <a:pt x="119823" y="18066"/>
                  </a:cubicBezTo>
                  <a:close/>
                  <a:moveTo>
                    <a:pt x="113933" y="109068"/>
                  </a:moveTo>
                  <a:cubicBezTo>
                    <a:pt x="93512" y="132183"/>
                    <a:pt x="58212" y="134371"/>
                    <a:pt x="35096" y="113950"/>
                  </a:cubicBezTo>
                  <a:cubicBezTo>
                    <a:pt x="11980" y="93523"/>
                    <a:pt x="9793" y="58229"/>
                    <a:pt x="30221" y="35113"/>
                  </a:cubicBezTo>
                  <a:cubicBezTo>
                    <a:pt x="50641" y="11998"/>
                    <a:pt x="85935" y="9810"/>
                    <a:pt x="109051" y="30231"/>
                  </a:cubicBezTo>
                  <a:cubicBezTo>
                    <a:pt x="120145" y="40030"/>
                    <a:pt x="126900" y="53833"/>
                    <a:pt x="127819" y="68611"/>
                  </a:cubicBezTo>
                  <a:cubicBezTo>
                    <a:pt x="128738" y="83402"/>
                    <a:pt x="123739" y="97952"/>
                    <a:pt x="113933" y="109068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61"/>
            <p:cNvSpPr/>
            <p:nvPr/>
          </p:nvSpPr>
          <p:spPr>
            <a:xfrm>
              <a:off x="7503406" y="5037285"/>
              <a:ext cx="86773" cy="104264"/>
            </a:xfrm>
            <a:custGeom>
              <a:rect b="b" l="l" r="r" t="t"/>
              <a:pathLst>
                <a:path extrusionOk="0" h="104264" w="86773">
                  <a:moveTo>
                    <a:pt x="73680" y="86620"/>
                  </a:moveTo>
                  <a:cubicBezTo>
                    <a:pt x="92771" y="65033"/>
                    <a:pt x="90748" y="32057"/>
                    <a:pt x="69161" y="12967"/>
                  </a:cubicBezTo>
                  <a:cubicBezTo>
                    <a:pt x="60549" y="5348"/>
                    <a:pt x="49653" y="789"/>
                    <a:pt x="38181" y="0"/>
                  </a:cubicBezTo>
                  <a:lnTo>
                    <a:pt x="37070" y="16210"/>
                  </a:lnTo>
                  <a:cubicBezTo>
                    <a:pt x="56866" y="17582"/>
                    <a:pt x="71808" y="34738"/>
                    <a:pt x="70437" y="54535"/>
                  </a:cubicBezTo>
                  <a:cubicBezTo>
                    <a:pt x="69895" y="62434"/>
                    <a:pt x="66754" y="69936"/>
                    <a:pt x="61502" y="75868"/>
                  </a:cubicBezTo>
                  <a:cubicBezTo>
                    <a:pt x="48357" y="90727"/>
                    <a:pt x="25659" y="92153"/>
                    <a:pt x="10759" y="79043"/>
                  </a:cubicBezTo>
                  <a:lnTo>
                    <a:pt x="0" y="91221"/>
                  </a:lnTo>
                  <a:cubicBezTo>
                    <a:pt x="21628" y="110270"/>
                    <a:pt x="54597" y="108213"/>
                    <a:pt x="73694" y="86627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61"/>
            <p:cNvSpPr/>
            <p:nvPr/>
          </p:nvSpPr>
          <p:spPr>
            <a:xfrm>
              <a:off x="7288556" y="4747095"/>
              <a:ext cx="285652" cy="285664"/>
            </a:xfrm>
            <a:custGeom>
              <a:rect b="b" l="l" r="r" t="t"/>
              <a:pathLst>
                <a:path extrusionOk="0" h="285664" w="285652">
                  <a:moveTo>
                    <a:pt x="228311" y="256487"/>
                  </a:moveTo>
                  <a:cubicBezTo>
                    <a:pt x="230465" y="256350"/>
                    <a:pt x="232474" y="255362"/>
                    <a:pt x="233900" y="253744"/>
                  </a:cubicBezTo>
                  <a:lnTo>
                    <a:pt x="264072" y="219561"/>
                  </a:lnTo>
                  <a:cubicBezTo>
                    <a:pt x="267047" y="216208"/>
                    <a:pt x="266739" y="211072"/>
                    <a:pt x="263386" y="208096"/>
                  </a:cubicBezTo>
                  <a:lnTo>
                    <a:pt x="241642" y="188896"/>
                  </a:lnTo>
                  <a:cubicBezTo>
                    <a:pt x="244878" y="181970"/>
                    <a:pt x="247374" y="174722"/>
                    <a:pt x="249089" y="167275"/>
                  </a:cubicBezTo>
                  <a:lnTo>
                    <a:pt x="278026" y="165478"/>
                  </a:lnTo>
                  <a:cubicBezTo>
                    <a:pt x="282504" y="165197"/>
                    <a:pt x="285912" y="161343"/>
                    <a:pt x="285637" y="156866"/>
                  </a:cubicBezTo>
                  <a:lnTo>
                    <a:pt x="282826" y="111355"/>
                  </a:lnTo>
                  <a:cubicBezTo>
                    <a:pt x="282545" y="106877"/>
                    <a:pt x="278691" y="103476"/>
                    <a:pt x="274213" y="103743"/>
                  </a:cubicBezTo>
                  <a:lnTo>
                    <a:pt x="245276" y="105533"/>
                  </a:lnTo>
                  <a:cubicBezTo>
                    <a:pt x="242657" y="98340"/>
                    <a:pt x="239290" y="91441"/>
                    <a:pt x="235217" y="84961"/>
                  </a:cubicBezTo>
                  <a:lnTo>
                    <a:pt x="254417" y="63217"/>
                  </a:lnTo>
                  <a:cubicBezTo>
                    <a:pt x="257393" y="59871"/>
                    <a:pt x="257091" y="54742"/>
                    <a:pt x="253745" y="51766"/>
                  </a:cubicBezTo>
                  <a:cubicBezTo>
                    <a:pt x="253738" y="51759"/>
                    <a:pt x="253738" y="51759"/>
                    <a:pt x="253731" y="51752"/>
                  </a:cubicBezTo>
                  <a:lnTo>
                    <a:pt x="219562" y="21581"/>
                  </a:lnTo>
                  <a:cubicBezTo>
                    <a:pt x="216208" y="18605"/>
                    <a:pt x="211079" y="18906"/>
                    <a:pt x="208096" y="22253"/>
                  </a:cubicBezTo>
                  <a:cubicBezTo>
                    <a:pt x="208096" y="22260"/>
                    <a:pt x="208089" y="22260"/>
                    <a:pt x="208089" y="22266"/>
                  </a:cubicBezTo>
                  <a:lnTo>
                    <a:pt x="188889" y="44010"/>
                  </a:lnTo>
                  <a:cubicBezTo>
                    <a:pt x="181964" y="40774"/>
                    <a:pt x="174716" y="38278"/>
                    <a:pt x="167269" y="36564"/>
                  </a:cubicBezTo>
                  <a:lnTo>
                    <a:pt x="165479" y="7626"/>
                  </a:lnTo>
                  <a:cubicBezTo>
                    <a:pt x="165191" y="3149"/>
                    <a:pt x="161344" y="-253"/>
                    <a:pt x="156866" y="15"/>
                  </a:cubicBezTo>
                  <a:lnTo>
                    <a:pt x="111349" y="2826"/>
                  </a:lnTo>
                  <a:cubicBezTo>
                    <a:pt x="106871" y="3100"/>
                    <a:pt x="103463" y="6954"/>
                    <a:pt x="103737" y="11432"/>
                  </a:cubicBezTo>
                  <a:cubicBezTo>
                    <a:pt x="103737" y="11439"/>
                    <a:pt x="103737" y="11439"/>
                    <a:pt x="103737" y="11439"/>
                  </a:cubicBezTo>
                  <a:lnTo>
                    <a:pt x="105534" y="40376"/>
                  </a:lnTo>
                  <a:cubicBezTo>
                    <a:pt x="98340" y="42996"/>
                    <a:pt x="91442" y="46362"/>
                    <a:pt x="84962" y="50436"/>
                  </a:cubicBezTo>
                  <a:lnTo>
                    <a:pt x="63225" y="31235"/>
                  </a:lnTo>
                  <a:cubicBezTo>
                    <a:pt x="59879" y="28260"/>
                    <a:pt x="54749" y="28554"/>
                    <a:pt x="51773" y="31901"/>
                  </a:cubicBezTo>
                  <a:cubicBezTo>
                    <a:pt x="51767" y="31907"/>
                    <a:pt x="51760" y="31914"/>
                    <a:pt x="51753" y="31921"/>
                  </a:cubicBezTo>
                  <a:lnTo>
                    <a:pt x="21581" y="66097"/>
                  </a:lnTo>
                  <a:cubicBezTo>
                    <a:pt x="18605" y="69450"/>
                    <a:pt x="18907" y="74580"/>
                    <a:pt x="22260" y="77556"/>
                  </a:cubicBezTo>
                  <a:cubicBezTo>
                    <a:pt x="22267" y="77563"/>
                    <a:pt x="22267" y="77563"/>
                    <a:pt x="22267" y="77563"/>
                  </a:cubicBezTo>
                  <a:lnTo>
                    <a:pt x="44011" y="96763"/>
                  </a:lnTo>
                  <a:cubicBezTo>
                    <a:pt x="40774" y="103688"/>
                    <a:pt x="38272" y="110936"/>
                    <a:pt x="36564" y="118390"/>
                  </a:cubicBezTo>
                  <a:lnTo>
                    <a:pt x="7620" y="120180"/>
                  </a:lnTo>
                  <a:cubicBezTo>
                    <a:pt x="3142" y="120454"/>
                    <a:pt x="-259" y="124308"/>
                    <a:pt x="15" y="128779"/>
                  </a:cubicBezTo>
                  <a:cubicBezTo>
                    <a:pt x="15" y="128786"/>
                    <a:pt x="15" y="128786"/>
                    <a:pt x="15" y="128792"/>
                  </a:cubicBezTo>
                  <a:lnTo>
                    <a:pt x="2827" y="174304"/>
                  </a:lnTo>
                  <a:cubicBezTo>
                    <a:pt x="3101" y="178781"/>
                    <a:pt x="6948" y="182189"/>
                    <a:pt x="11426" y="181915"/>
                  </a:cubicBezTo>
                  <a:cubicBezTo>
                    <a:pt x="11426" y="181915"/>
                    <a:pt x="11433" y="181915"/>
                    <a:pt x="11439" y="181915"/>
                  </a:cubicBezTo>
                  <a:lnTo>
                    <a:pt x="40377" y="180125"/>
                  </a:lnTo>
                  <a:cubicBezTo>
                    <a:pt x="42989" y="187319"/>
                    <a:pt x="46363" y="194217"/>
                    <a:pt x="50429" y="200697"/>
                  </a:cubicBezTo>
                  <a:lnTo>
                    <a:pt x="31229" y="222434"/>
                  </a:lnTo>
                  <a:cubicBezTo>
                    <a:pt x="28253" y="225794"/>
                    <a:pt x="28555" y="230930"/>
                    <a:pt x="31915" y="233906"/>
                  </a:cubicBezTo>
                  <a:cubicBezTo>
                    <a:pt x="31915" y="233906"/>
                    <a:pt x="31915" y="233906"/>
                    <a:pt x="31915" y="233906"/>
                  </a:cubicBezTo>
                  <a:lnTo>
                    <a:pt x="66084" y="264078"/>
                  </a:lnTo>
                  <a:cubicBezTo>
                    <a:pt x="69444" y="267054"/>
                    <a:pt x="74574" y="266745"/>
                    <a:pt x="77556" y="263392"/>
                  </a:cubicBezTo>
                  <a:lnTo>
                    <a:pt x="96757" y="241655"/>
                  </a:lnTo>
                  <a:cubicBezTo>
                    <a:pt x="103682" y="244891"/>
                    <a:pt x="110930" y="247387"/>
                    <a:pt x="118377" y="249095"/>
                  </a:cubicBezTo>
                  <a:lnTo>
                    <a:pt x="120167" y="278039"/>
                  </a:lnTo>
                  <a:cubicBezTo>
                    <a:pt x="120434" y="282325"/>
                    <a:pt x="123986" y="285664"/>
                    <a:pt x="128279" y="285664"/>
                  </a:cubicBezTo>
                  <a:lnTo>
                    <a:pt x="128779" y="285664"/>
                  </a:lnTo>
                  <a:lnTo>
                    <a:pt x="174290" y="282853"/>
                  </a:lnTo>
                  <a:cubicBezTo>
                    <a:pt x="178768" y="282571"/>
                    <a:pt x="182176" y="278718"/>
                    <a:pt x="181902" y="274240"/>
                  </a:cubicBezTo>
                  <a:lnTo>
                    <a:pt x="180112" y="245296"/>
                  </a:lnTo>
                  <a:cubicBezTo>
                    <a:pt x="187305" y="242683"/>
                    <a:pt x="194204" y="239309"/>
                    <a:pt x="200684" y="235243"/>
                  </a:cubicBezTo>
                  <a:lnTo>
                    <a:pt x="222421" y="254443"/>
                  </a:lnTo>
                  <a:cubicBezTo>
                    <a:pt x="224032" y="255883"/>
                    <a:pt x="226151" y="256617"/>
                    <a:pt x="228311" y="256487"/>
                  </a:cubicBezTo>
                  <a:close/>
                  <a:moveTo>
                    <a:pt x="196645" y="218402"/>
                  </a:moveTo>
                  <a:cubicBezTo>
                    <a:pt x="188341" y="224340"/>
                    <a:pt x="179111" y="228859"/>
                    <a:pt x="169326" y="231773"/>
                  </a:cubicBezTo>
                  <a:cubicBezTo>
                    <a:pt x="165699" y="232850"/>
                    <a:pt x="163299" y="236286"/>
                    <a:pt x="163532" y="240064"/>
                  </a:cubicBezTo>
                  <a:lnTo>
                    <a:pt x="165205" y="267136"/>
                  </a:lnTo>
                  <a:lnTo>
                    <a:pt x="135911" y="268953"/>
                  </a:lnTo>
                  <a:lnTo>
                    <a:pt x="134238" y="241874"/>
                  </a:lnTo>
                  <a:cubicBezTo>
                    <a:pt x="134018" y="238082"/>
                    <a:pt x="131207" y="234955"/>
                    <a:pt x="127463" y="234331"/>
                  </a:cubicBezTo>
                  <a:cubicBezTo>
                    <a:pt x="117397" y="232644"/>
                    <a:pt x="107680" y="229298"/>
                    <a:pt x="98711" y="224429"/>
                  </a:cubicBezTo>
                  <a:cubicBezTo>
                    <a:pt x="95385" y="222619"/>
                    <a:pt x="91257" y="223353"/>
                    <a:pt x="88754" y="226192"/>
                  </a:cubicBezTo>
                  <a:lnTo>
                    <a:pt x="70781" y="246585"/>
                  </a:lnTo>
                  <a:lnTo>
                    <a:pt x="48790" y="227152"/>
                  </a:lnTo>
                  <a:lnTo>
                    <a:pt x="66763" y="206800"/>
                  </a:lnTo>
                  <a:cubicBezTo>
                    <a:pt x="69266" y="203968"/>
                    <a:pt x="69486" y="199778"/>
                    <a:pt x="67284" y="196699"/>
                  </a:cubicBezTo>
                  <a:cubicBezTo>
                    <a:pt x="61346" y="188402"/>
                    <a:pt x="56827" y="179172"/>
                    <a:pt x="53920" y="169387"/>
                  </a:cubicBezTo>
                  <a:cubicBezTo>
                    <a:pt x="52843" y="165759"/>
                    <a:pt x="49408" y="163353"/>
                    <a:pt x="45629" y="163593"/>
                  </a:cubicBezTo>
                  <a:lnTo>
                    <a:pt x="18550" y="165259"/>
                  </a:lnTo>
                  <a:lnTo>
                    <a:pt x="16740" y="135965"/>
                  </a:lnTo>
                  <a:lnTo>
                    <a:pt x="43819" y="134292"/>
                  </a:lnTo>
                  <a:cubicBezTo>
                    <a:pt x="47590" y="134059"/>
                    <a:pt x="50704" y="131254"/>
                    <a:pt x="51328" y="127524"/>
                  </a:cubicBezTo>
                  <a:cubicBezTo>
                    <a:pt x="53015" y="117458"/>
                    <a:pt x="56361" y="107734"/>
                    <a:pt x="61236" y="98765"/>
                  </a:cubicBezTo>
                  <a:cubicBezTo>
                    <a:pt x="63040" y="95439"/>
                    <a:pt x="62306" y="91311"/>
                    <a:pt x="59474" y="88801"/>
                  </a:cubicBezTo>
                  <a:lnTo>
                    <a:pt x="39122" y="70829"/>
                  </a:lnTo>
                  <a:lnTo>
                    <a:pt x="58562" y="48831"/>
                  </a:lnTo>
                  <a:lnTo>
                    <a:pt x="78907" y="66811"/>
                  </a:lnTo>
                  <a:cubicBezTo>
                    <a:pt x="81739" y="69313"/>
                    <a:pt x="85929" y="69533"/>
                    <a:pt x="89008" y="67332"/>
                  </a:cubicBezTo>
                  <a:cubicBezTo>
                    <a:pt x="97312" y="61393"/>
                    <a:pt x="106542" y="56875"/>
                    <a:pt x="116320" y="53960"/>
                  </a:cubicBezTo>
                  <a:cubicBezTo>
                    <a:pt x="119947" y="52884"/>
                    <a:pt x="122354" y="49448"/>
                    <a:pt x="122121" y="45670"/>
                  </a:cubicBezTo>
                  <a:lnTo>
                    <a:pt x="120441" y="18591"/>
                  </a:lnTo>
                  <a:lnTo>
                    <a:pt x="149735" y="16787"/>
                  </a:lnTo>
                  <a:lnTo>
                    <a:pt x="151415" y="43860"/>
                  </a:lnTo>
                  <a:cubicBezTo>
                    <a:pt x="151635" y="47645"/>
                    <a:pt x="154446" y="50778"/>
                    <a:pt x="158183" y="51403"/>
                  </a:cubicBezTo>
                  <a:cubicBezTo>
                    <a:pt x="168249" y="53089"/>
                    <a:pt x="177966" y="56436"/>
                    <a:pt x="186935" y="61304"/>
                  </a:cubicBezTo>
                  <a:cubicBezTo>
                    <a:pt x="190261" y="63114"/>
                    <a:pt x="194396" y="62381"/>
                    <a:pt x="196899" y="59542"/>
                  </a:cubicBezTo>
                  <a:lnTo>
                    <a:pt x="214878" y="39190"/>
                  </a:lnTo>
                  <a:lnTo>
                    <a:pt x="236869" y="58623"/>
                  </a:lnTo>
                  <a:lnTo>
                    <a:pt x="218890" y="78975"/>
                  </a:lnTo>
                  <a:cubicBezTo>
                    <a:pt x="216387" y="81807"/>
                    <a:pt x="216167" y="85997"/>
                    <a:pt x="218368" y="89076"/>
                  </a:cubicBezTo>
                  <a:cubicBezTo>
                    <a:pt x="224307" y="97380"/>
                    <a:pt x="228826" y="106610"/>
                    <a:pt x="231740" y="116395"/>
                  </a:cubicBezTo>
                  <a:cubicBezTo>
                    <a:pt x="232823" y="120015"/>
                    <a:pt x="236259" y="122415"/>
                    <a:pt x="240030" y="122189"/>
                  </a:cubicBezTo>
                  <a:lnTo>
                    <a:pt x="267102" y="120516"/>
                  </a:lnTo>
                  <a:lnTo>
                    <a:pt x="268913" y="149810"/>
                  </a:lnTo>
                  <a:lnTo>
                    <a:pt x="241840" y="151483"/>
                  </a:lnTo>
                  <a:cubicBezTo>
                    <a:pt x="238055" y="151702"/>
                    <a:pt x="234922" y="154514"/>
                    <a:pt x="234298" y="158258"/>
                  </a:cubicBezTo>
                  <a:cubicBezTo>
                    <a:pt x="232618" y="168324"/>
                    <a:pt x="229271" y="178041"/>
                    <a:pt x="224396" y="187010"/>
                  </a:cubicBezTo>
                  <a:cubicBezTo>
                    <a:pt x="222593" y="190336"/>
                    <a:pt x="223326" y="194464"/>
                    <a:pt x="226158" y="196966"/>
                  </a:cubicBezTo>
                  <a:lnTo>
                    <a:pt x="246510" y="214946"/>
                  </a:lnTo>
                  <a:lnTo>
                    <a:pt x="227070" y="236951"/>
                  </a:lnTo>
                  <a:lnTo>
                    <a:pt x="206725" y="218964"/>
                  </a:lnTo>
                  <a:cubicBezTo>
                    <a:pt x="203907" y="216455"/>
                    <a:pt x="199724" y="216221"/>
                    <a:pt x="196645" y="218402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61"/>
            <p:cNvSpPr/>
            <p:nvPr/>
          </p:nvSpPr>
          <p:spPr>
            <a:xfrm>
              <a:off x="7519815" y="4964895"/>
              <a:ext cx="159811" cy="266591"/>
            </a:xfrm>
            <a:custGeom>
              <a:rect b="b" l="l" r="r" t="t"/>
              <a:pathLst>
                <a:path extrusionOk="0" h="266591" w="159811">
                  <a:moveTo>
                    <a:pt x="159717" y="130731"/>
                  </a:moveTo>
                  <a:lnTo>
                    <a:pt x="154273" y="86221"/>
                  </a:lnTo>
                  <a:cubicBezTo>
                    <a:pt x="153738" y="81770"/>
                    <a:pt x="149692" y="78602"/>
                    <a:pt x="145249" y="79144"/>
                  </a:cubicBezTo>
                  <a:cubicBezTo>
                    <a:pt x="145235" y="79144"/>
                    <a:pt x="145228" y="79144"/>
                    <a:pt x="145221" y="79144"/>
                  </a:cubicBezTo>
                  <a:lnTo>
                    <a:pt x="117024" y="82573"/>
                  </a:lnTo>
                  <a:cubicBezTo>
                    <a:pt x="114055" y="75729"/>
                    <a:pt x="110380" y="69222"/>
                    <a:pt x="106053" y="63146"/>
                  </a:cubicBezTo>
                  <a:lnTo>
                    <a:pt x="123566" y="40758"/>
                  </a:lnTo>
                  <a:cubicBezTo>
                    <a:pt x="126337" y="37233"/>
                    <a:pt x="125726" y="32131"/>
                    <a:pt x="122202" y="29354"/>
                  </a:cubicBezTo>
                  <a:cubicBezTo>
                    <a:pt x="122195" y="29354"/>
                    <a:pt x="122195" y="29354"/>
                    <a:pt x="122195" y="29354"/>
                  </a:cubicBezTo>
                  <a:lnTo>
                    <a:pt x="86880" y="1734"/>
                  </a:lnTo>
                  <a:cubicBezTo>
                    <a:pt x="83349" y="-1037"/>
                    <a:pt x="78247" y="-420"/>
                    <a:pt x="75470" y="3105"/>
                  </a:cubicBezTo>
                  <a:lnTo>
                    <a:pt x="54103" y="30431"/>
                  </a:lnTo>
                  <a:lnTo>
                    <a:pt x="66905" y="40435"/>
                  </a:lnTo>
                  <a:lnTo>
                    <a:pt x="83267" y="19514"/>
                  </a:lnTo>
                  <a:lnTo>
                    <a:pt x="105786" y="37123"/>
                  </a:lnTo>
                  <a:lnTo>
                    <a:pt x="89424" y="58051"/>
                  </a:lnTo>
                  <a:cubicBezTo>
                    <a:pt x="87093" y="61028"/>
                    <a:pt x="87127" y="65224"/>
                    <a:pt x="89500" y="68166"/>
                  </a:cubicBezTo>
                  <a:cubicBezTo>
                    <a:pt x="95815" y="75949"/>
                    <a:pt x="100787" y="84733"/>
                    <a:pt x="104215" y="94148"/>
                  </a:cubicBezTo>
                  <a:cubicBezTo>
                    <a:pt x="105505" y="97707"/>
                    <a:pt x="109077" y="99901"/>
                    <a:pt x="112835" y="99441"/>
                  </a:cubicBezTo>
                  <a:lnTo>
                    <a:pt x="139173" y="96219"/>
                  </a:lnTo>
                  <a:lnTo>
                    <a:pt x="142650" y="124593"/>
                  </a:lnTo>
                  <a:lnTo>
                    <a:pt x="116305" y="127816"/>
                  </a:lnTo>
                  <a:cubicBezTo>
                    <a:pt x="112547" y="128269"/>
                    <a:pt x="109605" y="131259"/>
                    <a:pt x="109207" y="135023"/>
                  </a:cubicBezTo>
                  <a:cubicBezTo>
                    <a:pt x="108151" y="145000"/>
                    <a:pt x="105443" y="154731"/>
                    <a:pt x="101191" y="163823"/>
                  </a:cubicBezTo>
                  <a:cubicBezTo>
                    <a:pt x="99594" y="167252"/>
                    <a:pt x="100574" y="171325"/>
                    <a:pt x="103550" y="173650"/>
                  </a:cubicBezTo>
                  <a:lnTo>
                    <a:pt x="124478" y="190018"/>
                  </a:lnTo>
                  <a:lnTo>
                    <a:pt x="106814" y="212557"/>
                  </a:lnTo>
                  <a:lnTo>
                    <a:pt x="85893" y="196196"/>
                  </a:lnTo>
                  <a:cubicBezTo>
                    <a:pt x="82917" y="193858"/>
                    <a:pt x="78720" y="193892"/>
                    <a:pt x="75779" y="196278"/>
                  </a:cubicBezTo>
                  <a:cubicBezTo>
                    <a:pt x="67989" y="202587"/>
                    <a:pt x="59205" y="207558"/>
                    <a:pt x="49790" y="210987"/>
                  </a:cubicBezTo>
                  <a:cubicBezTo>
                    <a:pt x="46238" y="212283"/>
                    <a:pt x="44044" y="215856"/>
                    <a:pt x="44503" y="219606"/>
                  </a:cubicBezTo>
                  <a:lnTo>
                    <a:pt x="47726" y="245945"/>
                  </a:lnTo>
                  <a:lnTo>
                    <a:pt x="19351" y="249415"/>
                  </a:lnTo>
                  <a:lnTo>
                    <a:pt x="16128" y="223076"/>
                  </a:lnTo>
                  <a:lnTo>
                    <a:pt x="0" y="225051"/>
                  </a:lnTo>
                  <a:lnTo>
                    <a:pt x="4204" y="259453"/>
                  </a:lnTo>
                  <a:cubicBezTo>
                    <a:pt x="4704" y="263527"/>
                    <a:pt x="8160" y="266585"/>
                    <a:pt x="12261" y="266592"/>
                  </a:cubicBezTo>
                  <a:cubicBezTo>
                    <a:pt x="12597" y="266592"/>
                    <a:pt x="12933" y="266571"/>
                    <a:pt x="13262" y="266530"/>
                  </a:cubicBezTo>
                  <a:lnTo>
                    <a:pt x="57765" y="261092"/>
                  </a:lnTo>
                  <a:cubicBezTo>
                    <a:pt x="62215" y="260544"/>
                    <a:pt x="65383" y="256491"/>
                    <a:pt x="64848" y="252041"/>
                  </a:cubicBezTo>
                  <a:lnTo>
                    <a:pt x="61420" y="223844"/>
                  </a:lnTo>
                  <a:cubicBezTo>
                    <a:pt x="68263" y="220882"/>
                    <a:pt x="74771" y="217200"/>
                    <a:pt x="80839" y="212873"/>
                  </a:cubicBezTo>
                  <a:lnTo>
                    <a:pt x="103214" y="230386"/>
                  </a:lnTo>
                  <a:cubicBezTo>
                    <a:pt x="106746" y="233156"/>
                    <a:pt x="111847" y="232539"/>
                    <a:pt x="114624" y="229015"/>
                  </a:cubicBezTo>
                  <a:lnTo>
                    <a:pt x="142245" y="193693"/>
                  </a:lnTo>
                  <a:cubicBezTo>
                    <a:pt x="145015" y="190169"/>
                    <a:pt x="144405" y="185067"/>
                    <a:pt x="140881" y="182290"/>
                  </a:cubicBezTo>
                  <a:cubicBezTo>
                    <a:pt x="140874" y="182290"/>
                    <a:pt x="140874" y="182290"/>
                    <a:pt x="140874" y="182290"/>
                  </a:cubicBezTo>
                  <a:lnTo>
                    <a:pt x="118478" y="164777"/>
                  </a:lnTo>
                  <a:cubicBezTo>
                    <a:pt x="121228" y="157837"/>
                    <a:pt x="123237" y="150630"/>
                    <a:pt x="124471" y="143272"/>
                  </a:cubicBezTo>
                  <a:lnTo>
                    <a:pt x="152668" y="139844"/>
                  </a:lnTo>
                  <a:cubicBezTo>
                    <a:pt x="157125" y="139302"/>
                    <a:pt x="160293" y="135250"/>
                    <a:pt x="159752" y="130792"/>
                  </a:cubicBezTo>
                  <a:cubicBezTo>
                    <a:pt x="159752" y="130792"/>
                    <a:pt x="159752" y="130792"/>
                    <a:pt x="159752" y="130792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61"/>
            <p:cNvSpPr/>
            <p:nvPr/>
          </p:nvSpPr>
          <p:spPr>
            <a:xfrm>
              <a:off x="7378946" y="4837529"/>
              <a:ext cx="104862" cy="104846"/>
            </a:xfrm>
            <a:custGeom>
              <a:rect b="b" l="l" r="r" t="t"/>
              <a:pathLst>
                <a:path extrusionOk="0" h="104846" w="104862">
                  <a:moveTo>
                    <a:pt x="87144" y="13145"/>
                  </a:moveTo>
                  <a:cubicBezTo>
                    <a:pt x="65448" y="-6027"/>
                    <a:pt x="32321" y="-3991"/>
                    <a:pt x="13148" y="17706"/>
                  </a:cubicBezTo>
                  <a:cubicBezTo>
                    <a:pt x="-6031" y="39395"/>
                    <a:pt x="-3988" y="72529"/>
                    <a:pt x="17708" y="91701"/>
                  </a:cubicBezTo>
                  <a:cubicBezTo>
                    <a:pt x="27267" y="100156"/>
                    <a:pt x="39590" y="104833"/>
                    <a:pt x="52357" y="104846"/>
                  </a:cubicBezTo>
                  <a:cubicBezTo>
                    <a:pt x="53462" y="104846"/>
                    <a:pt x="54566" y="104846"/>
                    <a:pt x="55676" y="104750"/>
                  </a:cubicBezTo>
                  <a:cubicBezTo>
                    <a:pt x="84572" y="102968"/>
                    <a:pt x="106550" y="78097"/>
                    <a:pt x="104760" y="49207"/>
                  </a:cubicBezTo>
                  <a:cubicBezTo>
                    <a:pt x="103910" y="35322"/>
                    <a:pt x="97567" y="22355"/>
                    <a:pt x="87144" y="13145"/>
                  </a:cubicBezTo>
                  <a:close/>
                  <a:moveTo>
                    <a:pt x="54668" y="88526"/>
                  </a:moveTo>
                  <a:cubicBezTo>
                    <a:pt x="34748" y="90028"/>
                    <a:pt x="17386" y="75093"/>
                    <a:pt x="15884" y="55173"/>
                  </a:cubicBezTo>
                  <a:cubicBezTo>
                    <a:pt x="14383" y="35253"/>
                    <a:pt x="29317" y="17884"/>
                    <a:pt x="49238" y="16389"/>
                  </a:cubicBezTo>
                  <a:cubicBezTo>
                    <a:pt x="49560" y="16361"/>
                    <a:pt x="49889" y="16341"/>
                    <a:pt x="50211" y="16327"/>
                  </a:cubicBezTo>
                  <a:cubicBezTo>
                    <a:pt x="50972" y="16279"/>
                    <a:pt x="51734" y="16252"/>
                    <a:pt x="52488" y="16252"/>
                  </a:cubicBezTo>
                  <a:cubicBezTo>
                    <a:pt x="72463" y="16279"/>
                    <a:pt x="88639" y="32490"/>
                    <a:pt x="88611" y="52471"/>
                  </a:cubicBezTo>
                  <a:cubicBezTo>
                    <a:pt x="88591" y="71562"/>
                    <a:pt x="73725" y="87354"/>
                    <a:pt x="54668" y="88526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6" name="Google Shape;776;p61"/>
          <p:cNvSpPr/>
          <p:nvPr/>
        </p:nvSpPr>
        <p:spPr>
          <a:xfrm>
            <a:off x="417406" y="3432429"/>
            <a:ext cx="234738" cy="222332"/>
          </a:xfrm>
          <a:custGeom>
            <a:rect b="b" l="l" r="r" t="t"/>
            <a:pathLst>
              <a:path extrusionOk="0" h="296442" w="312984">
                <a:moveTo>
                  <a:pt x="309608" y="218785"/>
                </a:moveTo>
                <a:lnTo>
                  <a:pt x="293679" y="214191"/>
                </a:lnTo>
                <a:cubicBezTo>
                  <a:pt x="293652" y="209830"/>
                  <a:pt x="293165" y="205489"/>
                  <a:pt x="292232" y="201231"/>
                </a:cubicBezTo>
                <a:lnTo>
                  <a:pt x="306742" y="193221"/>
                </a:lnTo>
                <a:cubicBezTo>
                  <a:pt x="307832" y="192618"/>
                  <a:pt x="308641" y="191610"/>
                  <a:pt x="308984" y="190410"/>
                </a:cubicBezTo>
                <a:cubicBezTo>
                  <a:pt x="309334" y="189217"/>
                  <a:pt x="309190" y="187928"/>
                  <a:pt x="308587" y="186837"/>
                </a:cubicBezTo>
                <a:lnTo>
                  <a:pt x="296792" y="165477"/>
                </a:lnTo>
                <a:lnTo>
                  <a:pt x="296792" y="36206"/>
                </a:lnTo>
                <a:cubicBezTo>
                  <a:pt x="296484" y="16101"/>
                  <a:pt x="280081" y="-34"/>
                  <a:pt x="259969" y="0"/>
                </a:cubicBezTo>
                <a:lnTo>
                  <a:pt x="36514" y="0"/>
                </a:lnTo>
                <a:cubicBezTo>
                  <a:pt x="16361" y="28"/>
                  <a:pt x="27" y="16361"/>
                  <a:pt x="0" y="36514"/>
                </a:cubicBezTo>
                <a:lnTo>
                  <a:pt x="0" y="174453"/>
                </a:lnTo>
                <a:cubicBezTo>
                  <a:pt x="27" y="194607"/>
                  <a:pt x="16361" y="210940"/>
                  <a:pt x="36514" y="210968"/>
                </a:cubicBezTo>
                <a:lnTo>
                  <a:pt x="154458" y="210968"/>
                </a:lnTo>
                <a:lnTo>
                  <a:pt x="168700" y="215082"/>
                </a:lnTo>
                <a:cubicBezTo>
                  <a:pt x="168728" y="219436"/>
                  <a:pt x="169207" y="223777"/>
                  <a:pt x="170140" y="228035"/>
                </a:cubicBezTo>
                <a:lnTo>
                  <a:pt x="155630" y="236044"/>
                </a:lnTo>
                <a:cubicBezTo>
                  <a:pt x="154540" y="236648"/>
                  <a:pt x="153738" y="237663"/>
                  <a:pt x="153388" y="238856"/>
                </a:cubicBezTo>
                <a:cubicBezTo>
                  <a:pt x="153045" y="240056"/>
                  <a:pt x="153189" y="241338"/>
                  <a:pt x="153793" y="242429"/>
                </a:cubicBezTo>
                <a:lnTo>
                  <a:pt x="166410" y="265297"/>
                </a:lnTo>
                <a:cubicBezTo>
                  <a:pt x="167658" y="267567"/>
                  <a:pt x="170517" y="268397"/>
                  <a:pt x="172787" y="267149"/>
                </a:cubicBezTo>
                <a:cubicBezTo>
                  <a:pt x="172794" y="267149"/>
                  <a:pt x="172794" y="267142"/>
                  <a:pt x="172801" y="267142"/>
                </a:cubicBezTo>
                <a:lnTo>
                  <a:pt x="187304" y="259133"/>
                </a:lnTo>
                <a:cubicBezTo>
                  <a:pt x="190410" y="262191"/>
                  <a:pt x="193832" y="264920"/>
                  <a:pt x="197507" y="267265"/>
                </a:cubicBezTo>
                <a:lnTo>
                  <a:pt x="192906" y="283194"/>
                </a:lnTo>
                <a:cubicBezTo>
                  <a:pt x="192186" y="285684"/>
                  <a:pt x="193626" y="288289"/>
                  <a:pt x="196115" y="289009"/>
                </a:cubicBezTo>
                <a:lnTo>
                  <a:pt x="221205" y="296251"/>
                </a:lnTo>
                <a:cubicBezTo>
                  <a:pt x="221631" y="296381"/>
                  <a:pt x="222070" y="296443"/>
                  <a:pt x="222509" y="296443"/>
                </a:cubicBezTo>
                <a:cubicBezTo>
                  <a:pt x="223304" y="296443"/>
                  <a:pt x="224086" y="296237"/>
                  <a:pt x="224785" y="295853"/>
                </a:cubicBezTo>
                <a:cubicBezTo>
                  <a:pt x="225875" y="295249"/>
                  <a:pt x="226677" y="294241"/>
                  <a:pt x="227027" y="293041"/>
                </a:cubicBezTo>
                <a:lnTo>
                  <a:pt x="231621" y="277112"/>
                </a:lnTo>
                <a:cubicBezTo>
                  <a:pt x="235983" y="277085"/>
                  <a:pt x="240330" y="276605"/>
                  <a:pt x="244588" y="275672"/>
                </a:cubicBezTo>
                <a:lnTo>
                  <a:pt x="252591" y="290175"/>
                </a:lnTo>
                <a:cubicBezTo>
                  <a:pt x="253839" y="292445"/>
                  <a:pt x="256685" y="293274"/>
                  <a:pt x="258961" y="292033"/>
                </a:cubicBezTo>
                <a:cubicBezTo>
                  <a:pt x="258968" y="292027"/>
                  <a:pt x="258975" y="292027"/>
                  <a:pt x="258982" y="292020"/>
                </a:cubicBezTo>
                <a:lnTo>
                  <a:pt x="281844" y="279402"/>
                </a:lnTo>
                <a:cubicBezTo>
                  <a:pt x="282934" y="278799"/>
                  <a:pt x="283743" y="277791"/>
                  <a:pt x="284093" y="276591"/>
                </a:cubicBezTo>
                <a:cubicBezTo>
                  <a:pt x="284435" y="275391"/>
                  <a:pt x="284291" y="274109"/>
                  <a:pt x="283688" y="273018"/>
                </a:cubicBezTo>
                <a:lnTo>
                  <a:pt x="275679" y="258502"/>
                </a:lnTo>
                <a:cubicBezTo>
                  <a:pt x="278737" y="255402"/>
                  <a:pt x="281467" y="251987"/>
                  <a:pt x="283805" y="248312"/>
                </a:cubicBezTo>
                <a:lnTo>
                  <a:pt x="299734" y="252906"/>
                </a:lnTo>
                <a:cubicBezTo>
                  <a:pt x="302223" y="253633"/>
                  <a:pt x="304822" y="252207"/>
                  <a:pt x="305549" y="249718"/>
                </a:cubicBezTo>
                <a:cubicBezTo>
                  <a:pt x="305549" y="249711"/>
                  <a:pt x="305556" y="249704"/>
                  <a:pt x="305556" y="249697"/>
                </a:cubicBezTo>
                <a:lnTo>
                  <a:pt x="312797" y="224607"/>
                </a:lnTo>
                <a:cubicBezTo>
                  <a:pt x="313146" y="223414"/>
                  <a:pt x="313002" y="222124"/>
                  <a:pt x="312399" y="221034"/>
                </a:cubicBezTo>
                <a:cubicBezTo>
                  <a:pt x="311802" y="219944"/>
                  <a:pt x="310801" y="219135"/>
                  <a:pt x="309608" y="218785"/>
                </a:cubicBezTo>
                <a:close/>
                <a:moveTo>
                  <a:pt x="282954" y="238273"/>
                </a:moveTo>
                <a:cubicBezTo>
                  <a:pt x="280849" y="237663"/>
                  <a:pt x="278607" y="238588"/>
                  <a:pt x="277544" y="240502"/>
                </a:cubicBezTo>
                <a:cubicBezTo>
                  <a:pt x="274705" y="245610"/>
                  <a:pt x="271043" y="250212"/>
                  <a:pt x="266696" y="254113"/>
                </a:cubicBezTo>
                <a:cubicBezTo>
                  <a:pt x="265071" y="255574"/>
                  <a:pt x="264666" y="257960"/>
                  <a:pt x="265722" y="259873"/>
                </a:cubicBezTo>
                <a:lnTo>
                  <a:pt x="273210" y="273444"/>
                </a:lnTo>
                <a:lnTo>
                  <a:pt x="258570" y="281521"/>
                </a:lnTo>
                <a:lnTo>
                  <a:pt x="251089" y="267958"/>
                </a:lnTo>
                <a:cubicBezTo>
                  <a:pt x="250033" y="266045"/>
                  <a:pt x="247791" y="265112"/>
                  <a:pt x="245686" y="265709"/>
                </a:cubicBezTo>
                <a:cubicBezTo>
                  <a:pt x="240063" y="267293"/>
                  <a:pt x="234220" y="267944"/>
                  <a:pt x="228392" y="267636"/>
                </a:cubicBezTo>
                <a:cubicBezTo>
                  <a:pt x="226191" y="267492"/>
                  <a:pt x="224195" y="268904"/>
                  <a:pt x="223592" y="271023"/>
                </a:cubicBezTo>
                <a:lnTo>
                  <a:pt x="219292" y="285917"/>
                </a:lnTo>
                <a:lnTo>
                  <a:pt x="203233" y="281281"/>
                </a:lnTo>
                <a:lnTo>
                  <a:pt x="207532" y="266387"/>
                </a:lnTo>
                <a:cubicBezTo>
                  <a:pt x="208136" y="264282"/>
                  <a:pt x="207210" y="262047"/>
                  <a:pt x="205304" y="260977"/>
                </a:cubicBezTo>
                <a:cubicBezTo>
                  <a:pt x="200195" y="258138"/>
                  <a:pt x="195601" y="254477"/>
                  <a:pt x="191692" y="250129"/>
                </a:cubicBezTo>
                <a:cubicBezTo>
                  <a:pt x="190232" y="248504"/>
                  <a:pt x="187839" y="248099"/>
                  <a:pt x="185925" y="249155"/>
                </a:cubicBezTo>
                <a:lnTo>
                  <a:pt x="172362" y="256643"/>
                </a:lnTo>
                <a:lnTo>
                  <a:pt x="164284" y="242003"/>
                </a:lnTo>
                <a:lnTo>
                  <a:pt x="177848" y="234515"/>
                </a:lnTo>
                <a:cubicBezTo>
                  <a:pt x="179761" y="233459"/>
                  <a:pt x="180693" y="231224"/>
                  <a:pt x="180097" y="229119"/>
                </a:cubicBezTo>
                <a:cubicBezTo>
                  <a:pt x="178499" y="223503"/>
                  <a:pt x="177848" y="217654"/>
                  <a:pt x="178170" y="211825"/>
                </a:cubicBezTo>
                <a:cubicBezTo>
                  <a:pt x="178163" y="211537"/>
                  <a:pt x="178129" y="211249"/>
                  <a:pt x="178067" y="210968"/>
                </a:cubicBezTo>
                <a:cubicBezTo>
                  <a:pt x="177855" y="209123"/>
                  <a:pt x="176558" y="207587"/>
                  <a:pt x="174783" y="207059"/>
                </a:cubicBezTo>
                <a:lnTo>
                  <a:pt x="159882" y="202753"/>
                </a:lnTo>
                <a:lnTo>
                  <a:pt x="160938" y="199112"/>
                </a:lnTo>
                <a:lnTo>
                  <a:pt x="164517" y="186693"/>
                </a:lnTo>
                <a:lnTo>
                  <a:pt x="179418" y="190993"/>
                </a:lnTo>
                <a:cubicBezTo>
                  <a:pt x="181523" y="191603"/>
                  <a:pt x="183766" y="190678"/>
                  <a:pt x="184828" y="188764"/>
                </a:cubicBezTo>
                <a:cubicBezTo>
                  <a:pt x="187660" y="183656"/>
                  <a:pt x="191329" y="179061"/>
                  <a:pt x="195669" y="175153"/>
                </a:cubicBezTo>
                <a:cubicBezTo>
                  <a:pt x="197301" y="173692"/>
                  <a:pt x="197706" y="171299"/>
                  <a:pt x="196650" y="169386"/>
                </a:cubicBezTo>
                <a:lnTo>
                  <a:pt x="189162" y="155829"/>
                </a:lnTo>
                <a:lnTo>
                  <a:pt x="203795" y="147745"/>
                </a:lnTo>
                <a:lnTo>
                  <a:pt x="211283" y="161308"/>
                </a:lnTo>
                <a:cubicBezTo>
                  <a:pt x="212339" y="163228"/>
                  <a:pt x="214582" y="164161"/>
                  <a:pt x="216687" y="163557"/>
                </a:cubicBezTo>
                <a:cubicBezTo>
                  <a:pt x="222303" y="161960"/>
                  <a:pt x="228152" y="161308"/>
                  <a:pt x="233981" y="161630"/>
                </a:cubicBezTo>
                <a:cubicBezTo>
                  <a:pt x="236161" y="161740"/>
                  <a:pt x="238136" y="160341"/>
                  <a:pt x="238746" y="158243"/>
                </a:cubicBezTo>
                <a:lnTo>
                  <a:pt x="243046" y="143349"/>
                </a:lnTo>
                <a:lnTo>
                  <a:pt x="259112" y="147985"/>
                </a:lnTo>
                <a:lnTo>
                  <a:pt x="254813" y="162885"/>
                </a:lnTo>
                <a:cubicBezTo>
                  <a:pt x="254202" y="164991"/>
                  <a:pt x="255128" y="167233"/>
                  <a:pt x="257041" y="168296"/>
                </a:cubicBezTo>
                <a:cubicBezTo>
                  <a:pt x="262150" y="171128"/>
                  <a:pt x="266744" y="174789"/>
                  <a:pt x="270646" y="179137"/>
                </a:cubicBezTo>
                <a:cubicBezTo>
                  <a:pt x="272106" y="180762"/>
                  <a:pt x="274500" y="181167"/>
                  <a:pt x="276413" y="180110"/>
                </a:cubicBezTo>
                <a:lnTo>
                  <a:pt x="284806" y="175482"/>
                </a:lnTo>
                <a:lnTo>
                  <a:pt x="289976" y="172623"/>
                </a:lnTo>
                <a:lnTo>
                  <a:pt x="295716" y="183018"/>
                </a:lnTo>
                <a:lnTo>
                  <a:pt x="298061" y="187263"/>
                </a:lnTo>
                <a:lnTo>
                  <a:pt x="293302" y="189889"/>
                </a:lnTo>
                <a:lnTo>
                  <a:pt x="284497" y="194751"/>
                </a:lnTo>
                <a:cubicBezTo>
                  <a:pt x="282584" y="195807"/>
                  <a:pt x="281652" y="198049"/>
                  <a:pt x="282248" y="200154"/>
                </a:cubicBezTo>
                <a:cubicBezTo>
                  <a:pt x="282516" y="201100"/>
                  <a:pt x="282721" y="202060"/>
                  <a:pt x="282934" y="203014"/>
                </a:cubicBezTo>
                <a:cubicBezTo>
                  <a:pt x="284003" y="207731"/>
                  <a:pt x="284422" y="212579"/>
                  <a:pt x="284175" y="217414"/>
                </a:cubicBezTo>
                <a:cubicBezTo>
                  <a:pt x="284038" y="219608"/>
                  <a:pt x="285444" y="221610"/>
                  <a:pt x="287562" y="222214"/>
                </a:cubicBezTo>
                <a:lnTo>
                  <a:pt x="302463" y="226513"/>
                </a:lnTo>
                <a:lnTo>
                  <a:pt x="297821" y="242579"/>
                </a:lnTo>
                <a:close/>
                <a:moveTo>
                  <a:pt x="11870" y="174453"/>
                </a:moveTo>
                <a:lnTo>
                  <a:pt x="11870" y="36206"/>
                </a:lnTo>
                <a:cubicBezTo>
                  <a:pt x="11870" y="22588"/>
                  <a:pt x="22903" y="11541"/>
                  <a:pt x="36521" y="11520"/>
                </a:cubicBezTo>
                <a:lnTo>
                  <a:pt x="260278" y="11520"/>
                </a:lnTo>
                <a:cubicBezTo>
                  <a:pt x="273814" y="11424"/>
                  <a:pt x="284868" y="22313"/>
                  <a:pt x="284963" y="35849"/>
                </a:cubicBezTo>
                <a:cubicBezTo>
                  <a:pt x="284963" y="35966"/>
                  <a:pt x="284963" y="36089"/>
                  <a:pt x="284963" y="36206"/>
                </a:cubicBezTo>
                <a:lnTo>
                  <a:pt x="284963" y="164689"/>
                </a:lnTo>
                <a:lnTo>
                  <a:pt x="275096" y="170174"/>
                </a:lnTo>
                <a:cubicBezTo>
                  <a:pt x="271983" y="167102"/>
                  <a:pt x="268554" y="164366"/>
                  <a:pt x="264858" y="162021"/>
                </a:cubicBezTo>
                <a:lnTo>
                  <a:pt x="269459" y="146092"/>
                </a:lnTo>
                <a:cubicBezTo>
                  <a:pt x="269802" y="144892"/>
                  <a:pt x="269658" y="143610"/>
                  <a:pt x="269055" y="142520"/>
                </a:cubicBezTo>
                <a:cubicBezTo>
                  <a:pt x="268458" y="141429"/>
                  <a:pt x="267450" y="140620"/>
                  <a:pt x="266250" y="140270"/>
                </a:cubicBezTo>
                <a:lnTo>
                  <a:pt x="241153" y="133029"/>
                </a:lnTo>
                <a:cubicBezTo>
                  <a:pt x="239960" y="132673"/>
                  <a:pt x="238671" y="132817"/>
                  <a:pt x="237581" y="133427"/>
                </a:cubicBezTo>
                <a:cubicBezTo>
                  <a:pt x="236490" y="134030"/>
                  <a:pt x="235681" y="135038"/>
                  <a:pt x="235338" y="136238"/>
                </a:cubicBezTo>
                <a:lnTo>
                  <a:pt x="230737" y="152174"/>
                </a:lnTo>
                <a:cubicBezTo>
                  <a:pt x="226376" y="152195"/>
                  <a:pt x="222035" y="152682"/>
                  <a:pt x="217777" y="153614"/>
                </a:cubicBezTo>
                <a:lnTo>
                  <a:pt x="209768" y="139105"/>
                </a:lnTo>
                <a:cubicBezTo>
                  <a:pt x="209171" y="138014"/>
                  <a:pt x="208156" y="137205"/>
                  <a:pt x="206956" y="136862"/>
                </a:cubicBezTo>
                <a:cubicBezTo>
                  <a:pt x="205763" y="136513"/>
                  <a:pt x="204474" y="136650"/>
                  <a:pt x="203384" y="137260"/>
                </a:cubicBezTo>
                <a:lnTo>
                  <a:pt x="180515" y="149884"/>
                </a:lnTo>
                <a:cubicBezTo>
                  <a:pt x="178245" y="151139"/>
                  <a:pt x="177423" y="153998"/>
                  <a:pt x="178671" y="156268"/>
                </a:cubicBezTo>
                <a:lnTo>
                  <a:pt x="186680" y="170771"/>
                </a:lnTo>
                <a:cubicBezTo>
                  <a:pt x="183621" y="173877"/>
                  <a:pt x="180899" y="177299"/>
                  <a:pt x="178561" y="180975"/>
                </a:cubicBezTo>
                <a:lnTo>
                  <a:pt x="162625" y="176373"/>
                </a:lnTo>
                <a:cubicBezTo>
                  <a:pt x="161432" y="176017"/>
                  <a:pt x="160142" y="176154"/>
                  <a:pt x="159052" y="176771"/>
                </a:cubicBezTo>
                <a:cubicBezTo>
                  <a:pt x="157962" y="177374"/>
                  <a:pt x="157153" y="178383"/>
                  <a:pt x="156803" y="179583"/>
                </a:cubicBezTo>
                <a:lnTo>
                  <a:pt x="151167" y="199126"/>
                </a:lnTo>
                <a:lnTo>
                  <a:pt x="36514" y="199126"/>
                </a:lnTo>
                <a:cubicBezTo>
                  <a:pt x="22903" y="199105"/>
                  <a:pt x="11877" y="188065"/>
                  <a:pt x="11870" y="174453"/>
                </a:cubicBezTo>
                <a:close/>
              </a:path>
            </a:pathLst>
          </a:custGeom>
          <a:solidFill>
            <a:srgbClr val="1A8BC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7" name="Google Shape;777;p61"/>
          <p:cNvGrpSpPr/>
          <p:nvPr/>
        </p:nvGrpSpPr>
        <p:grpSpPr>
          <a:xfrm>
            <a:off x="448541" y="3464294"/>
            <a:ext cx="164789" cy="151694"/>
            <a:chOff x="598055" y="4619059"/>
            <a:chExt cx="219719" cy="202259"/>
          </a:xfrm>
        </p:grpSpPr>
        <p:sp>
          <p:nvSpPr>
            <p:cNvPr id="778" name="Google Shape;778;p61"/>
            <p:cNvSpPr/>
            <p:nvPr/>
          </p:nvSpPr>
          <p:spPr>
            <a:xfrm>
              <a:off x="716043" y="4627166"/>
              <a:ext cx="94251" cy="11873"/>
            </a:xfrm>
            <a:custGeom>
              <a:rect b="b" l="l" r="r" t="t"/>
              <a:pathLst>
                <a:path extrusionOk="0" h="11873" w="94251">
                  <a:moveTo>
                    <a:pt x="5928" y="11868"/>
                  </a:moveTo>
                  <a:lnTo>
                    <a:pt x="88317" y="11868"/>
                  </a:lnTo>
                  <a:cubicBezTo>
                    <a:pt x="91588" y="11875"/>
                    <a:pt x="94242" y="9221"/>
                    <a:pt x="94248" y="5950"/>
                  </a:cubicBezTo>
                  <a:cubicBezTo>
                    <a:pt x="94248" y="5943"/>
                    <a:pt x="94248" y="5943"/>
                    <a:pt x="94248" y="5937"/>
                  </a:cubicBezTo>
                  <a:cubicBezTo>
                    <a:pt x="94358" y="2769"/>
                    <a:pt x="91876" y="115"/>
                    <a:pt x="88708" y="5"/>
                  </a:cubicBezTo>
                  <a:cubicBezTo>
                    <a:pt x="88578" y="-2"/>
                    <a:pt x="88447" y="-2"/>
                    <a:pt x="88317" y="5"/>
                  </a:cubicBezTo>
                  <a:lnTo>
                    <a:pt x="5928" y="5"/>
                  </a:lnTo>
                  <a:cubicBezTo>
                    <a:pt x="2657" y="5"/>
                    <a:pt x="3" y="2659"/>
                    <a:pt x="3" y="5930"/>
                  </a:cubicBezTo>
                  <a:cubicBezTo>
                    <a:pt x="3" y="5930"/>
                    <a:pt x="3" y="5937"/>
                    <a:pt x="3" y="5937"/>
                  </a:cubicBezTo>
                  <a:cubicBezTo>
                    <a:pt x="-106" y="9098"/>
                    <a:pt x="2369" y="11758"/>
                    <a:pt x="5530" y="11868"/>
                  </a:cubicBezTo>
                  <a:cubicBezTo>
                    <a:pt x="5661" y="11875"/>
                    <a:pt x="5798" y="11875"/>
                    <a:pt x="5928" y="11868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61"/>
            <p:cNvSpPr/>
            <p:nvPr/>
          </p:nvSpPr>
          <p:spPr>
            <a:xfrm>
              <a:off x="716046" y="4673356"/>
              <a:ext cx="94248" cy="11861"/>
            </a:xfrm>
            <a:custGeom>
              <a:rect b="b" l="l" r="r" t="t"/>
              <a:pathLst>
                <a:path extrusionOk="0" h="11861" w="94248">
                  <a:moveTo>
                    <a:pt x="5925" y="11861"/>
                  </a:moveTo>
                  <a:lnTo>
                    <a:pt x="88314" y="11861"/>
                  </a:lnTo>
                  <a:cubicBezTo>
                    <a:pt x="91584" y="11868"/>
                    <a:pt x="94238" y="9214"/>
                    <a:pt x="94245" y="5943"/>
                  </a:cubicBezTo>
                  <a:cubicBezTo>
                    <a:pt x="94245" y="5943"/>
                    <a:pt x="94245" y="5937"/>
                    <a:pt x="94245" y="5937"/>
                  </a:cubicBezTo>
                  <a:cubicBezTo>
                    <a:pt x="94355" y="2768"/>
                    <a:pt x="91872" y="115"/>
                    <a:pt x="88705" y="5"/>
                  </a:cubicBezTo>
                  <a:cubicBezTo>
                    <a:pt x="88574" y="-2"/>
                    <a:pt x="88444" y="-2"/>
                    <a:pt x="88314" y="5"/>
                  </a:cubicBezTo>
                  <a:lnTo>
                    <a:pt x="5925" y="5"/>
                  </a:lnTo>
                  <a:cubicBezTo>
                    <a:pt x="2654" y="5"/>
                    <a:pt x="0" y="2659"/>
                    <a:pt x="0" y="5930"/>
                  </a:cubicBezTo>
                  <a:cubicBezTo>
                    <a:pt x="0" y="5930"/>
                    <a:pt x="0" y="5937"/>
                    <a:pt x="0" y="5937"/>
                  </a:cubicBezTo>
                  <a:cubicBezTo>
                    <a:pt x="-7" y="9207"/>
                    <a:pt x="2640" y="11854"/>
                    <a:pt x="5911" y="11861"/>
                  </a:cubicBezTo>
                  <a:cubicBezTo>
                    <a:pt x="5918" y="11861"/>
                    <a:pt x="5918" y="11861"/>
                    <a:pt x="5925" y="11861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61"/>
            <p:cNvSpPr/>
            <p:nvPr/>
          </p:nvSpPr>
          <p:spPr>
            <a:xfrm>
              <a:off x="598055" y="4619059"/>
              <a:ext cx="88628" cy="110167"/>
            </a:xfrm>
            <a:custGeom>
              <a:rect b="b" l="l" r="r" t="t"/>
              <a:pathLst>
                <a:path extrusionOk="0" h="110167" w="88628">
                  <a:moveTo>
                    <a:pt x="62414" y="56174"/>
                  </a:moveTo>
                  <a:cubicBezTo>
                    <a:pt x="70471" y="50414"/>
                    <a:pt x="75244" y="41109"/>
                    <a:pt x="75216" y="31207"/>
                  </a:cubicBezTo>
                  <a:cubicBezTo>
                    <a:pt x="75161" y="13989"/>
                    <a:pt x="61221" y="48"/>
                    <a:pt x="44002" y="0"/>
                  </a:cubicBezTo>
                  <a:cubicBezTo>
                    <a:pt x="26784" y="48"/>
                    <a:pt x="12843" y="13996"/>
                    <a:pt x="12796" y="31207"/>
                  </a:cubicBezTo>
                  <a:cubicBezTo>
                    <a:pt x="12768" y="41109"/>
                    <a:pt x="17534" y="50414"/>
                    <a:pt x="25591" y="56174"/>
                  </a:cubicBezTo>
                  <a:cubicBezTo>
                    <a:pt x="11547" y="64601"/>
                    <a:pt x="0" y="82080"/>
                    <a:pt x="0" y="104236"/>
                  </a:cubicBezTo>
                  <a:cubicBezTo>
                    <a:pt x="-7" y="107507"/>
                    <a:pt x="2647" y="110161"/>
                    <a:pt x="5918" y="110167"/>
                  </a:cubicBezTo>
                  <a:cubicBezTo>
                    <a:pt x="5925" y="110167"/>
                    <a:pt x="5925" y="110167"/>
                    <a:pt x="5931" y="110167"/>
                  </a:cubicBezTo>
                  <a:cubicBezTo>
                    <a:pt x="9202" y="110167"/>
                    <a:pt x="11856" y="107514"/>
                    <a:pt x="11856" y="104243"/>
                  </a:cubicBezTo>
                  <a:cubicBezTo>
                    <a:pt x="11856" y="104243"/>
                    <a:pt x="11856" y="104236"/>
                    <a:pt x="11856" y="104236"/>
                  </a:cubicBezTo>
                  <a:cubicBezTo>
                    <a:pt x="11856" y="82704"/>
                    <a:pt x="27778" y="62407"/>
                    <a:pt x="44318" y="62407"/>
                  </a:cubicBezTo>
                  <a:cubicBezTo>
                    <a:pt x="61166" y="62407"/>
                    <a:pt x="76773" y="82698"/>
                    <a:pt x="76773" y="104236"/>
                  </a:cubicBezTo>
                  <a:cubicBezTo>
                    <a:pt x="76766" y="107507"/>
                    <a:pt x="79420" y="110161"/>
                    <a:pt x="82691" y="110167"/>
                  </a:cubicBezTo>
                  <a:cubicBezTo>
                    <a:pt x="82698" y="110167"/>
                    <a:pt x="82698" y="110167"/>
                    <a:pt x="82704" y="110167"/>
                  </a:cubicBezTo>
                  <a:cubicBezTo>
                    <a:pt x="85975" y="110167"/>
                    <a:pt x="88629" y="107514"/>
                    <a:pt x="88629" y="104243"/>
                  </a:cubicBezTo>
                  <a:cubicBezTo>
                    <a:pt x="88629" y="104243"/>
                    <a:pt x="88629" y="104236"/>
                    <a:pt x="88629" y="104236"/>
                  </a:cubicBezTo>
                  <a:cubicBezTo>
                    <a:pt x="88005" y="82080"/>
                    <a:pt x="76457" y="64601"/>
                    <a:pt x="62414" y="56174"/>
                  </a:cubicBezTo>
                  <a:close/>
                  <a:moveTo>
                    <a:pt x="43694" y="50558"/>
                  </a:moveTo>
                  <a:cubicBezTo>
                    <a:pt x="32880" y="50606"/>
                    <a:pt x="24082" y="41877"/>
                    <a:pt x="24034" y="31063"/>
                  </a:cubicBezTo>
                  <a:cubicBezTo>
                    <a:pt x="24034" y="31008"/>
                    <a:pt x="24034" y="30953"/>
                    <a:pt x="24034" y="30898"/>
                  </a:cubicBezTo>
                  <a:cubicBezTo>
                    <a:pt x="23986" y="20085"/>
                    <a:pt x="32722" y="11280"/>
                    <a:pt x="43536" y="11232"/>
                  </a:cubicBezTo>
                  <a:cubicBezTo>
                    <a:pt x="43591" y="11232"/>
                    <a:pt x="43639" y="11232"/>
                    <a:pt x="43694" y="11232"/>
                  </a:cubicBezTo>
                  <a:cubicBezTo>
                    <a:pt x="54508" y="11191"/>
                    <a:pt x="63312" y="19927"/>
                    <a:pt x="63354" y="30741"/>
                  </a:cubicBezTo>
                  <a:cubicBezTo>
                    <a:pt x="63354" y="30796"/>
                    <a:pt x="63354" y="30844"/>
                    <a:pt x="63354" y="30898"/>
                  </a:cubicBezTo>
                  <a:cubicBezTo>
                    <a:pt x="63401" y="41712"/>
                    <a:pt x="54672" y="50510"/>
                    <a:pt x="43858" y="50558"/>
                  </a:cubicBezTo>
                  <a:cubicBezTo>
                    <a:pt x="43804" y="50558"/>
                    <a:pt x="43742" y="50558"/>
                    <a:pt x="43687" y="50558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61"/>
            <p:cNvSpPr/>
            <p:nvPr/>
          </p:nvSpPr>
          <p:spPr>
            <a:xfrm>
              <a:off x="757679" y="4761154"/>
              <a:ext cx="60095" cy="60164"/>
            </a:xfrm>
            <a:custGeom>
              <a:rect b="b" l="l" r="r" t="t"/>
              <a:pathLst>
                <a:path extrusionOk="0" h="60164" w="60095">
                  <a:moveTo>
                    <a:pt x="56384" y="15524"/>
                  </a:moveTo>
                  <a:cubicBezTo>
                    <a:pt x="56192" y="15181"/>
                    <a:pt x="55973" y="14838"/>
                    <a:pt x="55767" y="14530"/>
                  </a:cubicBezTo>
                  <a:cubicBezTo>
                    <a:pt x="47422" y="719"/>
                    <a:pt x="29668" y="-4046"/>
                    <a:pt x="15529" y="3723"/>
                  </a:cubicBezTo>
                  <a:cubicBezTo>
                    <a:pt x="10914" y="6274"/>
                    <a:pt x="7061" y="10004"/>
                    <a:pt x="4352" y="14530"/>
                  </a:cubicBezTo>
                  <a:cubicBezTo>
                    <a:pt x="2164" y="18150"/>
                    <a:pt x="766" y="22189"/>
                    <a:pt x="238" y="26386"/>
                  </a:cubicBezTo>
                  <a:cubicBezTo>
                    <a:pt x="-558" y="32667"/>
                    <a:pt x="656" y="39037"/>
                    <a:pt x="3714" y="44578"/>
                  </a:cubicBezTo>
                  <a:cubicBezTo>
                    <a:pt x="7540" y="51586"/>
                    <a:pt x="14021" y="56777"/>
                    <a:pt x="21701" y="58978"/>
                  </a:cubicBezTo>
                  <a:cubicBezTo>
                    <a:pt x="24430" y="59766"/>
                    <a:pt x="27248" y="60164"/>
                    <a:pt x="30087" y="60164"/>
                  </a:cubicBezTo>
                  <a:cubicBezTo>
                    <a:pt x="35154" y="60164"/>
                    <a:pt x="40139" y="58868"/>
                    <a:pt x="44569" y="56406"/>
                  </a:cubicBezTo>
                  <a:cubicBezTo>
                    <a:pt x="51564" y="52573"/>
                    <a:pt x="56734" y="46100"/>
                    <a:pt x="58928" y="38427"/>
                  </a:cubicBezTo>
                  <a:cubicBezTo>
                    <a:pt x="60053" y="34518"/>
                    <a:pt x="60368" y="30425"/>
                    <a:pt x="59861" y="26386"/>
                  </a:cubicBezTo>
                  <a:cubicBezTo>
                    <a:pt x="59408" y="22573"/>
                    <a:pt x="58229" y="18891"/>
                    <a:pt x="56384" y="15524"/>
                  </a:cubicBezTo>
                  <a:close/>
                  <a:moveTo>
                    <a:pt x="24327" y="49913"/>
                  </a:moveTo>
                  <a:cubicBezTo>
                    <a:pt x="19061" y="48397"/>
                    <a:pt x="14617" y="44845"/>
                    <a:pt x="11984" y="40045"/>
                  </a:cubicBezTo>
                  <a:cubicBezTo>
                    <a:pt x="9707" y="35876"/>
                    <a:pt x="8953" y="31049"/>
                    <a:pt x="9845" y="26386"/>
                  </a:cubicBezTo>
                  <a:cubicBezTo>
                    <a:pt x="10647" y="21798"/>
                    <a:pt x="12985" y="17615"/>
                    <a:pt x="16468" y="14530"/>
                  </a:cubicBezTo>
                  <a:cubicBezTo>
                    <a:pt x="17579" y="13542"/>
                    <a:pt x="18793" y="12678"/>
                    <a:pt x="20096" y="11951"/>
                  </a:cubicBezTo>
                  <a:cubicBezTo>
                    <a:pt x="23140" y="10265"/>
                    <a:pt x="26562" y="9387"/>
                    <a:pt x="30046" y="9387"/>
                  </a:cubicBezTo>
                  <a:cubicBezTo>
                    <a:pt x="35051" y="9401"/>
                    <a:pt x="39893" y="11225"/>
                    <a:pt x="43657" y="14530"/>
                  </a:cubicBezTo>
                  <a:cubicBezTo>
                    <a:pt x="45481" y="16093"/>
                    <a:pt x="47010" y="17965"/>
                    <a:pt x="48176" y="20063"/>
                  </a:cubicBezTo>
                  <a:cubicBezTo>
                    <a:pt x="49239" y="22038"/>
                    <a:pt x="49973" y="24178"/>
                    <a:pt x="50343" y="26386"/>
                  </a:cubicBezTo>
                  <a:cubicBezTo>
                    <a:pt x="50939" y="29506"/>
                    <a:pt x="50802" y="32729"/>
                    <a:pt x="49938" y="35787"/>
                  </a:cubicBezTo>
                  <a:cubicBezTo>
                    <a:pt x="48423" y="41053"/>
                    <a:pt x="44871" y="45497"/>
                    <a:pt x="40071" y="48130"/>
                  </a:cubicBezTo>
                  <a:cubicBezTo>
                    <a:pt x="35271" y="50797"/>
                    <a:pt x="29600" y="51442"/>
                    <a:pt x="24327" y="49913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2" name="Google Shape;782;p61"/>
          <p:cNvGrpSpPr/>
          <p:nvPr/>
        </p:nvGrpSpPr>
        <p:grpSpPr>
          <a:xfrm>
            <a:off x="424658" y="2999173"/>
            <a:ext cx="226471" cy="275863"/>
            <a:chOff x="566211" y="3998897"/>
            <a:chExt cx="301962" cy="367818"/>
          </a:xfrm>
        </p:grpSpPr>
        <p:sp>
          <p:nvSpPr>
            <p:cNvPr id="783" name="Google Shape;783;p61"/>
            <p:cNvSpPr/>
            <p:nvPr/>
          </p:nvSpPr>
          <p:spPr>
            <a:xfrm>
              <a:off x="566211" y="3998897"/>
              <a:ext cx="239781" cy="292794"/>
            </a:xfrm>
            <a:custGeom>
              <a:rect b="b" l="l" r="r" t="t"/>
              <a:pathLst>
                <a:path extrusionOk="0" h="292794" w="239781">
                  <a:moveTo>
                    <a:pt x="24322" y="292794"/>
                  </a:moveTo>
                  <a:lnTo>
                    <a:pt x="115468" y="292794"/>
                  </a:lnTo>
                  <a:cubicBezTo>
                    <a:pt x="118835" y="292794"/>
                    <a:pt x="121564" y="290065"/>
                    <a:pt x="121564" y="286698"/>
                  </a:cubicBezTo>
                  <a:cubicBezTo>
                    <a:pt x="121564" y="283331"/>
                    <a:pt x="118835" y="280602"/>
                    <a:pt x="115468" y="280602"/>
                  </a:cubicBezTo>
                  <a:lnTo>
                    <a:pt x="24322" y="280602"/>
                  </a:lnTo>
                  <a:cubicBezTo>
                    <a:pt x="17636" y="280602"/>
                    <a:pt x="12206" y="275802"/>
                    <a:pt x="12206" y="269946"/>
                  </a:cubicBezTo>
                  <a:lnTo>
                    <a:pt x="12206" y="81319"/>
                  </a:lnTo>
                  <a:lnTo>
                    <a:pt x="57017" y="81319"/>
                  </a:lnTo>
                  <a:cubicBezTo>
                    <a:pt x="70416" y="81319"/>
                    <a:pt x="81319" y="71075"/>
                    <a:pt x="81319" y="58471"/>
                  </a:cubicBezTo>
                  <a:lnTo>
                    <a:pt x="81319" y="12185"/>
                  </a:lnTo>
                  <a:lnTo>
                    <a:pt x="215480" y="12185"/>
                  </a:lnTo>
                  <a:cubicBezTo>
                    <a:pt x="222159" y="12185"/>
                    <a:pt x="227589" y="16985"/>
                    <a:pt x="227589" y="22848"/>
                  </a:cubicBezTo>
                  <a:lnTo>
                    <a:pt x="227589" y="154225"/>
                  </a:lnTo>
                  <a:cubicBezTo>
                    <a:pt x="227589" y="157592"/>
                    <a:pt x="230319" y="160321"/>
                    <a:pt x="233686" y="160321"/>
                  </a:cubicBezTo>
                  <a:cubicBezTo>
                    <a:pt x="237052" y="160321"/>
                    <a:pt x="239781" y="157592"/>
                    <a:pt x="239781" y="154225"/>
                  </a:cubicBezTo>
                  <a:lnTo>
                    <a:pt x="239781" y="22848"/>
                  </a:lnTo>
                  <a:cubicBezTo>
                    <a:pt x="239781" y="10251"/>
                    <a:pt x="228879" y="0"/>
                    <a:pt x="215480" y="0"/>
                  </a:cubicBezTo>
                  <a:lnTo>
                    <a:pt x="75223" y="0"/>
                  </a:lnTo>
                  <a:cubicBezTo>
                    <a:pt x="75100" y="21"/>
                    <a:pt x="74976" y="41"/>
                    <a:pt x="74853" y="75"/>
                  </a:cubicBezTo>
                  <a:cubicBezTo>
                    <a:pt x="74304" y="110"/>
                    <a:pt x="73756" y="213"/>
                    <a:pt x="73234" y="398"/>
                  </a:cubicBezTo>
                  <a:cubicBezTo>
                    <a:pt x="73043" y="459"/>
                    <a:pt x="72850" y="528"/>
                    <a:pt x="72665" y="603"/>
                  </a:cubicBezTo>
                  <a:cubicBezTo>
                    <a:pt x="72021" y="891"/>
                    <a:pt x="71424" y="1289"/>
                    <a:pt x="70917" y="1783"/>
                  </a:cubicBezTo>
                  <a:lnTo>
                    <a:pt x="70917" y="1783"/>
                  </a:lnTo>
                  <a:lnTo>
                    <a:pt x="1790" y="70917"/>
                  </a:lnTo>
                  <a:cubicBezTo>
                    <a:pt x="1721" y="70985"/>
                    <a:pt x="1687" y="71081"/>
                    <a:pt x="1625" y="71157"/>
                  </a:cubicBezTo>
                  <a:cubicBezTo>
                    <a:pt x="1214" y="71609"/>
                    <a:pt x="864" y="72117"/>
                    <a:pt x="603" y="72672"/>
                  </a:cubicBezTo>
                  <a:cubicBezTo>
                    <a:pt x="528" y="72857"/>
                    <a:pt x="459" y="73049"/>
                    <a:pt x="404" y="73241"/>
                  </a:cubicBezTo>
                  <a:cubicBezTo>
                    <a:pt x="219" y="73763"/>
                    <a:pt x="109" y="74304"/>
                    <a:pt x="75" y="74853"/>
                  </a:cubicBezTo>
                  <a:cubicBezTo>
                    <a:pt x="75" y="74983"/>
                    <a:pt x="0" y="75093"/>
                    <a:pt x="0" y="75230"/>
                  </a:cubicBezTo>
                  <a:lnTo>
                    <a:pt x="0" y="269974"/>
                  </a:lnTo>
                  <a:cubicBezTo>
                    <a:pt x="14" y="282543"/>
                    <a:pt x="10917" y="292794"/>
                    <a:pt x="24322" y="292794"/>
                  </a:cubicBezTo>
                  <a:close/>
                  <a:moveTo>
                    <a:pt x="69141" y="20805"/>
                  </a:moveTo>
                  <a:lnTo>
                    <a:pt x="69141" y="58471"/>
                  </a:lnTo>
                  <a:cubicBezTo>
                    <a:pt x="69141" y="64348"/>
                    <a:pt x="63710" y="69134"/>
                    <a:pt x="57031" y="69134"/>
                  </a:cubicBezTo>
                  <a:lnTo>
                    <a:pt x="20825" y="69134"/>
                  </a:ln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61"/>
            <p:cNvSpPr/>
            <p:nvPr/>
          </p:nvSpPr>
          <p:spPr>
            <a:xfrm>
              <a:off x="620855" y="4116963"/>
              <a:ext cx="131506" cy="12192"/>
            </a:xfrm>
            <a:custGeom>
              <a:rect b="b" l="l" r="r" t="t"/>
              <a:pathLst>
                <a:path extrusionOk="0" h="12192" w="131506">
                  <a:moveTo>
                    <a:pt x="6096" y="12192"/>
                  </a:moveTo>
                  <a:lnTo>
                    <a:pt x="125411" y="12192"/>
                  </a:lnTo>
                  <a:cubicBezTo>
                    <a:pt x="128778" y="12192"/>
                    <a:pt x="131507" y="9463"/>
                    <a:pt x="131507" y="6096"/>
                  </a:cubicBezTo>
                  <a:cubicBezTo>
                    <a:pt x="131507" y="2729"/>
                    <a:pt x="128778" y="0"/>
                    <a:pt x="125411" y="0"/>
                  </a:cubicBezTo>
                  <a:lnTo>
                    <a:pt x="6096" y="0"/>
                  </a:lnTo>
                  <a:cubicBezTo>
                    <a:pt x="2729" y="0"/>
                    <a:pt x="0" y="2729"/>
                    <a:pt x="0" y="6096"/>
                  </a:cubicBezTo>
                  <a:cubicBezTo>
                    <a:pt x="0" y="9463"/>
                    <a:pt x="2729" y="12192"/>
                    <a:pt x="6096" y="12192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61"/>
            <p:cNvSpPr/>
            <p:nvPr/>
          </p:nvSpPr>
          <p:spPr>
            <a:xfrm>
              <a:off x="620855" y="4151469"/>
              <a:ext cx="114288" cy="12185"/>
            </a:xfrm>
            <a:custGeom>
              <a:rect b="b" l="l" r="r" t="t"/>
              <a:pathLst>
                <a:path extrusionOk="0" h="12185" w="114288">
                  <a:moveTo>
                    <a:pt x="114288" y="6089"/>
                  </a:moveTo>
                  <a:cubicBezTo>
                    <a:pt x="114282" y="2722"/>
                    <a:pt x="111559" y="0"/>
                    <a:pt x="108192" y="0"/>
                  </a:cubicBezTo>
                  <a:lnTo>
                    <a:pt x="6096" y="0"/>
                  </a:lnTo>
                  <a:cubicBezTo>
                    <a:pt x="2729" y="0"/>
                    <a:pt x="7" y="2722"/>
                    <a:pt x="0" y="6089"/>
                  </a:cubicBezTo>
                  <a:cubicBezTo>
                    <a:pt x="0" y="9456"/>
                    <a:pt x="2729" y="12185"/>
                    <a:pt x="6096" y="12185"/>
                  </a:cubicBezTo>
                  <a:lnTo>
                    <a:pt x="108192" y="12185"/>
                  </a:lnTo>
                  <a:cubicBezTo>
                    <a:pt x="111559" y="12185"/>
                    <a:pt x="114288" y="9456"/>
                    <a:pt x="114288" y="6089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61"/>
            <p:cNvSpPr/>
            <p:nvPr/>
          </p:nvSpPr>
          <p:spPr>
            <a:xfrm>
              <a:off x="620855" y="4183677"/>
              <a:ext cx="37501" cy="12185"/>
            </a:xfrm>
            <a:custGeom>
              <a:rect b="b" l="l" r="r" t="t"/>
              <a:pathLst>
                <a:path extrusionOk="0" h="12185" w="37501">
                  <a:moveTo>
                    <a:pt x="6096" y="0"/>
                  </a:moveTo>
                  <a:cubicBezTo>
                    <a:pt x="2729" y="0"/>
                    <a:pt x="7" y="2722"/>
                    <a:pt x="0" y="6089"/>
                  </a:cubicBezTo>
                  <a:cubicBezTo>
                    <a:pt x="0" y="9456"/>
                    <a:pt x="2729" y="12185"/>
                    <a:pt x="6096" y="12185"/>
                  </a:cubicBezTo>
                  <a:lnTo>
                    <a:pt x="31413" y="12185"/>
                  </a:lnTo>
                  <a:cubicBezTo>
                    <a:pt x="34773" y="12185"/>
                    <a:pt x="37502" y="9456"/>
                    <a:pt x="37502" y="6096"/>
                  </a:cubicBezTo>
                  <a:cubicBezTo>
                    <a:pt x="37502" y="6096"/>
                    <a:pt x="37502" y="6089"/>
                    <a:pt x="37502" y="6089"/>
                  </a:cubicBezTo>
                  <a:cubicBezTo>
                    <a:pt x="37502" y="2729"/>
                    <a:pt x="34773" y="0"/>
                    <a:pt x="31413" y="0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61"/>
            <p:cNvSpPr/>
            <p:nvPr/>
          </p:nvSpPr>
          <p:spPr>
            <a:xfrm>
              <a:off x="693151" y="4171999"/>
              <a:ext cx="175022" cy="194716"/>
            </a:xfrm>
            <a:custGeom>
              <a:rect b="b" l="l" r="r" t="t"/>
              <a:pathLst>
                <a:path extrusionOk="0" h="194716" w="175022">
                  <a:moveTo>
                    <a:pt x="93120" y="3662"/>
                  </a:moveTo>
                  <a:cubicBezTo>
                    <a:pt x="92140" y="1433"/>
                    <a:pt x="89938" y="0"/>
                    <a:pt x="87511" y="0"/>
                  </a:cubicBezTo>
                  <a:cubicBezTo>
                    <a:pt x="85084" y="14"/>
                    <a:pt x="82889" y="1447"/>
                    <a:pt x="81902" y="3662"/>
                  </a:cubicBezTo>
                  <a:cubicBezTo>
                    <a:pt x="78384" y="11671"/>
                    <a:pt x="64670" y="19769"/>
                    <a:pt x="45264" y="19769"/>
                  </a:cubicBezTo>
                  <a:cubicBezTo>
                    <a:pt x="30864" y="19769"/>
                    <a:pt x="17417" y="14969"/>
                    <a:pt x="11081" y="7502"/>
                  </a:cubicBezTo>
                  <a:cubicBezTo>
                    <a:pt x="9422" y="5541"/>
                    <a:pt x="6713" y="4834"/>
                    <a:pt x="4299" y="5719"/>
                  </a:cubicBezTo>
                  <a:cubicBezTo>
                    <a:pt x="1886" y="6603"/>
                    <a:pt x="281" y="8901"/>
                    <a:pt x="281" y="11472"/>
                  </a:cubicBezTo>
                  <a:cubicBezTo>
                    <a:pt x="281" y="23198"/>
                    <a:pt x="212" y="34930"/>
                    <a:pt x="144" y="46663"/>
                  </a:cubicBezTo>
                  <a:cubicBezTo>
                    <a:pt x="75" y="58396"/>
                    <a:pt x="0" y="70163"/>
                    <a:pt x="0" y="81902"/>
                  </a:cubicBezTo>
                  <a:cubicBezTo>
                    <a:pt x="0" y="128462"/>
                    <a:pt x="32599" y="171498"/>
                    <a:pt x="85077" y="194209"/>
                  </a:cubicBezTo>
                  <a:cubicBezTo>
                    <a:pt x="85845" y="194545"/>
                    <a:pt x="86675" y="194716"/>
                    <a:pt x="87511" y="194716"/>
                  </a:cubicBezTo>
                  <a:cubicBezTo>
                    <a:pt x="88348" y="194716"/>
                    <a:pt x="89177" y="194545"/>
                    <a:pt x="89945" y="194209"/>
                  </a:cubicBezTo>
                  <a:cubicBezTo>
                    <a:pt x="142423" y="171498"/>
                    <a:pt x="175022" y="128462"/>
                    <a:pt x="175022" y="81902"/>
                  </a:cubicBezTo>
                  <a:cubicBezTo>
                    <a:pt x="175022" y="70163"/>
                    <a:pt x="174954" y="58416"/>
                    <a:pt x="174878" y="46663"/>
                  </a:cubicBezTo>
                  <a:cubicBezTo>
                    <a:pt x="174803" y="34910"/>
                    <a:pt x="174741" y="23198"/>
                    <a:pt x="174741" y="11472"/>
                  </a:cubicBezTo>
                  <a:cubicBezTo>
                    <a:pt x="174741" y="8901"/>
                    <a:pt x="173144" y="6603"/>
                    <a:pt x="170730" y="5719"/>
                  </a:cubicBezTo>
                  <a:cubicBezTo>
                    <a:pt x="168316" y="4841"/>
                    <a:pt x="165614" y="5554"/>
                    <a:pt x="163941" y="7502"/>
                  </a:cubicBezTo>
                  <a:cubicBezTo>
                    <a:pt x="157612" y="14956"/>
                    <a:pt x="144192" y="19769"/>
                    <a:pt x="129758" y="19769"/>
                  </a:cubicBezTo>
                  <a:cubicBezTo>
                    <a:pt x="110359" y="19769"/>
                    <a:pt x="96645" y="11671"/>
                    <a:pt x="93120" y="3662"/>
                  </a:cubicBezTo>
                  <a:close/>
                  <a:moveTo>
                    <a:pt x="162508" y="24096"/>
                  </a:moveTo>
                  <a:cubicBezTo>
                    <a:pt x="162535" y="31639"/>
                    <a:pt x="162577" y="39182"/>
                    <a:pt x="162624" y="46725"/>
                  </a:cubicBezTo>
                  <a:cubicBezTo>
                    <a:pt x="162693" y="58451"/>
                    <a:pt x="162762" y="70176"/>
                    <a:pt x="162762" y="81888"/>
                  </a:cubicBezTo>
                  <a:cubicBezTo>
                    <a:pt x="162762" y="122778"/>
                    <a:pt x="134003" y="160890"/>
                    <a:pt x="87511" y="181873"/>
                  </a:cubicBezTo>
                  <a:cubicBezTo>
                    <a:pt x="41019" y="160883"/>
                    <a:pt x="12261" y="122778"/>
                    <a:pt x="12261" y="81888"/>
                  </a:cubicBezTo>
                  <a:cubicBezTo>
                    <a:pt x="12261" y="70176"/>
                    <a:pt x="12329" y="58451"/>
                    <a:pt x="12397" y="46725"/>
                  </a:cubicBezTo>
                  <a:cubicBezTo>
                    <a:pt x="12446" y="39175"/>
                    <a:pt x="12480" y="31632"/>
                    <a:pt x="12514" y="24096"/>
                  </a:cubicBezTo>
                  <a:cubicBezTo>
                    <a:pt x="21429" y="29129"/>
                    <a:pt x="33010" y="32030"/>
                    <a:pt x="45264" y="32030"/>
                  </a:cubicBezTo>
                  <a:cubicBezTo>
                    <a:pt x="62949" y="32030"/>
                    <a:pt x="78638" y="26194"/>
                    <a:pt x="87511" y="16869"/>
                  </a:cubicBezTo>
                  <a:cubicBezTo>
                    <a:pt x="96391" y="26194"/>
                    <a:pt x="112074" y="32030"/>
                    <a:pt x="129758" y="32030"/>
                  </a:cubicBezTo>
                  <a:cubicBezTo>
                    <a:pt x="142019" y="32030"/>
                    <a:pt x="153621" y="29129"/>
                    <a:pt x="162535" y="24096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61"/>
            <p:cNvSpPr/>
            <p:nvPr/>
          </p:nvSpPr>
          <p:spPr>
            <a:xfrm>
              <a:off x="740319" y="4226665"/>
              <a:ext cx="88343" cy="80330"/>
            </a:xfrm>
            <a:custGeom>
              <a:rect b="b" l="l" r="r" t="t"/>
              <a:pathLst>
                <a:path extrusionOk="0" h="80330" w="88343">
                  <a:moveTo>
                    <a:pt x="10775" y="33683"/>
                  </a:moveTo>
                  <a:cubicBezTo>
                    <a:pt x="8560" y="31118"/>
                    <a:pt x="4692" y="30837"/>
                    <a:pt x="2128" y="33052"/>
                  </a:cubicBezTo>
                  <a:cubicBezTo>
                    <a:pt x="2128" y="33052"/>
                    <a:pt x="2128" y="33052"/>
                    <a:pt x="2128" y="33052"/>
                  </a:cubicBezTo>
                  <a:cubicBezTo>
                    <a:pt x="-437" y="35260"/>
                    <a:pt x="-725" y="39134"/>
                    <a:pt x="1490" y="41699"/>
                  </a:cubicBezTo>
                  <a:cubicBezTo>
                    <a:pt x="1490" y="41699"/>
                    <a:pt x="1490" y="41699"/>
                    <a:pt x="1490" y="41699"/>
                  </a:cubicBezTo>
                  <a:lnTo>
                    <a:pt x="32999" y="78199"/>
                  </a:lnTo>
                  <a:cubicBezTo>
                    <a:pt x="34165" y="79543"/>
                    <a:pt x="35858" y="80318"/>
                    <a:pt x="37641" y="80325"/>
                  </a:cubicBezTo>
                  <a:cubicBezTo>
                    <a:pt x="37778" y="80332"/>
                    <a:pt x="37909" y="80332"/>
                    <a:pt x="38046" y="80325"/>
                  </a:cubicBezTo>
                  <a:cubicBezTo>
                    <a:pt x="39966" y="80202"/>
                    <a:pt x="41714" y="79187"/>
                    <a:pt x="42770" y="77582"/>
                  </a:cubicBezTo>
                  <a:lnTo>
                    <a:pt x="87342" y="9484"/>
                  </a:lnTo>
                  <a:cubicBezTo>
                    <a:pt x="89193" y="6658"/>
                    <a:pt x="88405" y="2859"/>
                    <a:pt x="85580" y="1008"/>
                  </a:cubicBezTo>
                  <a:cubicBezTo>
                    <a:pt x="85580" y="1001"/>
                    <a:pt x="85573" y="1001"/>
                    <a:pt x="85573" y="1001"/>
                  </a:cubicBezTo>
                  <a:cubicBezTo>
                    <a:pt x="82741" y="-850"/>
                    <a:pt x="78942" y="-62"/>
                    <a:pt x="77084" y="2770"/>
                  </a:cubicBezTo>
                  <a:cubicBezTo>
                    <a:pt x="77084" y="2777"/>
                    <a:pt x="77084" y="2777"/>
                    <a:pt x="77084" y="2777"/>
                  </a:cubicBezTo>
                  <a:lnTo>
                    <a:pt x="36983" y="64067"/>
                  </a:ln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9" name="Google Shape;789;p61"/>
          <p:cNvGrpSpPr/>
          <p:nvPr/>
        </p:nvGrpSpPr>
        <p:grpSpPr>
          <a:xfrm>
            <a:off x="409352" y="3830185"/>
            <a:ext cx="240070" cy="179537"/>
            <a:chOff x="545803" y="5106913"/>
            <a:chExt cx="320093" cy="239383"/>
          </a:xfrm>
        </p:grpSpPr>
        <p:sp>
          <p:nvSpPr>
            <p:cNvPr id="790" name="Google Shape;790;p61"/>
            <p:cNvSpPr/>
            <p:nvPr/>
          </p:nvSpPr>
          <p:spPr>
            <a:xfrm>
              <a:off x="545803" y="5106913"/>
              <a:ext cx="320093" cy="239383"/>
            </a:xfrm>
            <a:custGeom>
              <a:rect b="b" l="l" r="r" t="t"/>
              <a:pathLst>
                <a:path extrusionOk="0" h="239383" w="320093">
                  <a:moveTo>
                    <a:pt x="11129" y="0"/>
                  </a:moveTo>
                  <a:lnTo>
                    <a:pt x="0" y="0"/>
                  </a:lnTo>
                  <a:lnTo>
                    <a:pt x="0" y="203987"/>
                  </a:lnTo>
                  <a:lnTo>
                    <a:pt x="111333" y="203987"/>
                  </a:lnTo>
                  <a:lnTo>
                    <a:pt x="111333" y="228255"/>
                  </a:lnTo>
                  <a:lnTo>
                    <a:pt x="87909" y="228255"/>
                  </a:lnTo>
                  <a:lnTo>
                    <a:pt x="87909" y="239384"/>
                  </a:lnTo>
                  <a:lnTo>
                    <a:pt x="232184" y="239384"/>
                  </a:lnTo>
                  <a:lnTo>
                    <a:pt x="232184" y="228255"/>
                  </a:lnTo>
                  <a:lnTo>
                    <a:pt x="208753" y="228255"/>
                  </a:lnTo>
                  <a:lnTo>
                    <a:pt x="208753" y="204001"/>
                  </a:lnTo>
                  <a:lnTo>
                    <a:pt x="320093" y="204001"/>
                  </a:lnTo>
                  <a:lnTo>
                    <a:pt x="320093" y="0"/>
                  </a:lnTo>
                  <a:lnTo>
                    <a:pt x="11129" y="0"/>
                  </a:lnTo>
                  <a:close/>
                  <a:moveTo>
                    <a:pt x="197644" y="228241"/>
                  </a:moveTo>
                  <a:lnTo>
                    <a:pt x="122497" y="228241"/>
                  </a:lnTo>
                  <a:lnTo>
                    <a:pt x="122497" y="203987"/>
                  </a:lnTo>
                  <a:lnTo>
                    <a:pt x="197644" y="203987"/>
                  </a:lnTo>
                  <a:close/>
                  <a:moveTo>
                    <a:pt x="308984" y="192851"/>
                  </a:moveTo>
                  <a:lnTo>
                    <a:pt x="11157" y="192851"/>
                  </a:lnTo>
                  <a:lnTo>
                    <a:pt x="11157" y="172835"/>
                  </a:lnTo>
                  <a:lnTo>
                    <a:pt x="308984" y="172835"/>
                  </a:lnTo>
                  <a:close/>
                  <a:moveTo>
                    <a:pt x="308984" y="167267"/>
                  </a:moveTo>
                  <a:lnTo>
                    <a:pt x="11157" y="167267"/>
                  </a:lnTo>
                  <a:lnTo>
                    <a:pt x="11157" y="11129"/>
                  </a:lnTo>
                  <a:lnTo>
                    <a:pt x="308984" y="11129"/>
                  </a:ln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61"/>
            <p:cNvSpPr/>
            <p:nvPr/>
          </p:nvSpPr>
          <p:spPr>
            <a:xfrm>
              <a:off x="601490" y="5148467"/>
              <a:ext cx="203040" cy="99374"/>
            </a:xfrm>
            <a:custGeom>
              <a:rect b="b" l="l" r="r" t="t"/>
              <a:pathLst>
                <a:path extrusionOk="0" h="99374" w="203040">
                  <a:moveTo>
                    <a:pt x="91886" y="83068"/>
                  </a:moveTo>
                  <a:lnTo>
                    <a:pt x="111155" y="83068"/>
                  </a:lnTo>
                  <a:lnTo>
                    <a:pt x="111155" y="99374"/>
                  </a:lnTo>
                  <a:lnTo>
                    <a:pt x="203041" y="99374"/>
                  </a:lnTo>
                  <a:lnTo>
                    <a:pt x="203041" y="57360"/>
                  </a:lnTo>
                  <a:lnTo>
                    <a:pt x="162755" y="57360"/>
                  </a:lnTo>
                  <a:lnTo>
                    <a:pt x="162755" y="42014"/>
                  </a:lnTo>
                  <a:lnTo>
                    <a:pt x="203041" y="42014"/>
                  </a:lnTo>
                  <a:lnTo>
                    <a:pt x="203041" y="0"/>
                  </a:lnTo>
                  <a:lnTo>
                    <a:pt x="111155" y="0"/>
                  </a:lnTo>
                  <a:lnTo>
                    <a:pt x="111155" y="9600"/>
                  </a:lnTo>
                  <a:lnTo>
                    <a:pt x="91886" y="9600"/>
                  </a:lnTo>
                  <a:lnTo>
                    <a:pt x="91886" y="0"/>
                  </a:lnTo>
                  <a:lnTo>
                    <a:pt x="0" y="0"/>
                  </a:lnTo>
                  <a:lnTo>
                    <a:pt x="0" y="42014"/>
                  </a:lnTo>
                  <a:lnTo>
                    <a:pt x="42851" y="42014"/>
                  </a:lnTo>
                  <a:lnTo>
                    <a:pt x="42851" y="57353"/>
                  </a:lnTo>
                  <a:lnTo>
                    <a:pt x="0" y="57353"/>
                  </a:lnTo>
                  <a:lnTo>
                    <a:pt x="0" y="99367"/>
                  </a:lnTo>
                  <a:lnTo>
                    <a:pt x="91886" y="99367"/>
                  </a:lnTo>
                  <a:close/>
                  <a:moveTo>
                    <a:pt x="195251" y="65143"/>
                  </a:moveTo>
                  <a:lnTo>
                    <a:pt x="195251" y="91591"/>
                  </a:lnTo>
                  <a:lnTo>
                    <a:pt x="118938" y="91591"/>
                  </a:lnTo>
                  <a:lnTo>
                    <a:pt x="118938" y="65143"/>
                  </a:lnTo>
                  <a:close/>
                  <a:moveTo>
                    <a:pt x="118938" y="7790"/>
                  </a:moveTo>
                  <a:lnTo>
                    <a:pt x="195224" y="7790"/>
                  </a:lnTo>
                  <a:lnTo>
                    <a:pt x="195224" y="34238"/>
                  </a:lnTo>
                  <a:lnTo>
                    <a:pt x="118910" y="34238"/>
                  </a:lnTo>
                  <a:close/>
                  <a:moveTo>
                    <a:pt x="7783" y="34238"/>
                  </a:moveTo>
                  <a:lnTo>
                    <a:pt x="7783" y="7790"/>
                  </a:lnTo>
                  <a:lnTo>
                    <a:pt x="84138" y="7790"/>
                  </a:lnTo>
                  <a:lnTo>
                    <a:pt x="84138" y="34238"/>
                  </a:lnTo>
                  <a:close/>
                  <a:moveTo>
                    <a:pt x="50640" y="42021"/>
                  </a:moveTo>
                  <a:lnTo>
                    <a:pt x="91886" y="42021"/>
                  </a:lnTo>
                  <a:lnTo>
                    <a:pt x="91886" y="17397"/>
                  </a:lnTo>
                  <a:lnTo>
                    <a:pt x="111155" y="17397"/>
                  </a:lnTo>
                  <a:lnTo>
                    <a:pt x="111155" y="42014"/>
                  </a:lnTo>
                  <a:lnTo>
                    <a:pt x="154972" y="42014"/>
                  </a:lnTo>
                  <a:lnTo>
                    <a:pt x="154972" y="57353"/>
                  </a:lnTo>
                  <a:lnTo>
                    <a:pt x="111155" y="57353"/>
                  </a:lnTo>
                  <a:lnTo>
                    <a:pt x="111155" y="75278"/>
                  </a:lnTo>
                  <a:lnTo>
                    <a:pt x="91886" y="75278"/>
                  </a:lnTo>
                  <a:lnTo>
                    <a:pt x="91886" y="57353"/>
                  </a:lnTo>
                  <a:lnTo>
                    <a:pt x="50640" y="57353"/>
                  </a:lnTo>
                  <a:close/>
                  <a:moveTo>
                    <a:pt x="84103" y="91591"/>
                  </a:moveTo>
                  <a:lnTo>
                    <a:pt x="7783" y="91591"/>
                  </a:lnTo>
                  <a:lnTo>
                    <a:pt x="7783" y="65143"/>
                  </a:lnTo>
                  <a:lnTo>
                    <a:pt x="84138" y="65143"/>
                  </a:ln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2" name="Google Shape;792;p61"/>
          <p:cNvGrpSpPr/>
          <p:nvPr/>
        </p:nvGrpSpPr>
        <p:grpSpPr>
          <a:xfrm>
            <a:off x="441701" y="4197715"/>
            <a:ext cx="186074" cy="227248"/>
            <a:chOff x="588935" y="5596954"/>
            <a:chExt cx="248099" cy="302997"/>
          </a:xfrm>
        </p:grpSpPr>
        <p:sp>
          <p:nvSpPr>
            <p:cNvPr id="793" name="Google Shape;793;p61"/>
            <p:cNvSpPr/>
            <p:nvPr/>
          </p:nvSpPr>
          <p:spPr>
            <a:xfrm>
              <a:off x="588935" y="5596954"/>
              <a:ext cx="248099" cy="302997"/>
            </a:xfrm>
            <a:custGeom>
              <a:rect b="b" l="l" r="r" t="t"/>
              <a:pathLst>
                <a:path extrusionOk="0" h="302997" w="248099">
                  <a:moveTo>
                    <a:pt x="223016" y="0"/>
                  </a:moveTo>
                  <a:lnTo>
                    <a:pt x="77808" y="0"/>
                  </a:lnTo>
                  <a:cubicBezTo>
                    <a:pt x="77671" y="0"/>
                    <a:pt x="77554" y="69"/>
                    <a:pt x="77424" y="75"/>
                  </a:cubicBezTo>
                  <a:cubicBezTo>
                    <a:pt x="76862" y="110"/>
                    <a:pt x="76299" y="226"/>
                    <a:pt x="75765" y="411"/>
                  </a:cubicBezTo>
                  <a:cubicBezTo>
                    <a:pt x="75566" y="466"/>
                    <a:pt x="75374" y="535"/>
                    <a:pt x="75189" y="617"/>
                  </a:cubicBezTo>
                  <a:cubicBezTo>
                    <a:pt x="74626" y="891"/>
                    <a:pt x="74105" y="1241"/>
                    <a:pt x="73639" y="1659"/>
                  </a:cubicBezTo>
                  <a:cubicBezTo>
                    <a:pt x="73564" y="1728"/>
                    <a:pt x="73468" y="1755"/>
                    <a:pt x="73392" y="1831"/>
                  </a:cubicBezTo>
                  <a:lnTo>
                    <a:pt x="1824" y="73399"/>
                  </a:lnTo>
                  <a:cubicBezTo>
                    <a:pt x="1755" y="73475"/>
                    <a:pt x="1721" y="73571"/>
                    <a:pt x="1659" y="73646"/>
                  </a:cubicBezTo>
                  <a:cubicBezTo>
                    <a:pt x="1241" y="74106"/>
                    <a:pt x="884" y="74634"/>
                    <a:pt x="617" y="75196"/>
                  </a:cubicBezTo>
                  <a:cubicBezTo>
                    <a:pt x="535" y="75388"/>
                    <a:pt x="466" y="75580"/>
                    <a:pt x="404" y="75779"/>
                  </a:cubicBezTo>
                  <a:cubicBezTo>
                    <a:pt x="219" y="76307"/>
                    <a:pt x="109" y="76862"/>
                    <a:pt x="75" y="77424"/>
                  </a:cubicBezTo>
                  <a:cubicBezTo>
                    <a:pt x="75" y="77561"/>
                    <a:pt x="0" y="77678"/>
                    <a:pt x="0" y="77815"/>
                  </a:cubicBezTo>
                  <a:lnTo>
                    <a:pt x="0" y="279416"/>
                  </a:lnTo>
                  <a:cubicBezTo>
                    <a:pt x="0" y="292445"/>
                    <a:pt x="11252" y="302998"/>
                    <a:pt x="25090" y="302998"/>
                  </a:cubicBezTo>
                  <a:lnTo>
                    <a:pt x="223016" y="302998"/>
                  </a:lnTo>
                  <a:cubicBezTo>
                    <a:pt x="236847" y="302998"/>
                    <a:pt x="248099" y="292417"/>
                    <a:pt x="248099" y="279416"/>
                  </a:cubicBezTo>
                  <a:lnTo>
                    <a:pt x="248099" y="23582"/>
                  </a:lnTo>
                  <a:cubicBezTo>
                    <a:pt x="248099" y="10581"/>
                    <a:pt x="236847" y="0"/>
                    <a:pt x="223016" y="0"/>
                  </a:cubicBezTo>
                  <a:close/>
                  <a:moveTo>
                    <a:pt x="71568" y="21298"/>
                  </a:moveTo>
                  <a:lnTo>
                    <a:pt x="71568" y="60501"/>
                  </a:lnTo>
                  <a:cubicBezTo>
                    <a:pt x="71568" y="66624"/>
                    <a:pt x="65911" y="71609"/>
                    <a:pt x="58958" y="71609"/>
                  </a:cubicBezTo>
                  <a:lnTo>
                    <a:pt x="21298" y="71609"/>
                  </a:lnTo>
                  <a:close/>
                  <a:moveTo>
                    <a:pt x="235626" y="279409"/>
                  </a:moveTo>
                  <a:cubicBezTo>
                    <a:pt x="235626" y="285533"/>
                    <a:pt x="229969" y="290518"/>
                    <a:pt x="223016" y="290518"/>
                  </a:cubicBezTo>
                  <a:lnTo>
                    <a:pt x="25090" y="290518"/>
                  </a:lnTo>
                  <a:cubicBezTo>
                    <a:pt x="18130" y="290518"/>
                    <a:pt x="12473" y="285533"/>
                    <a:pt x="12473" y="279409"/>
                  </a:cubicBezTo>
                  <a:lnTo>
                    <a:pt x="12473" y="84048"/>
                  </a:lnTo>
                  <a:lnTo>
                    <a:pt x="58978" y="84048"/>
                  </a:lnTo>
                  <a:cubicBezTo>
                    <a:pt x="72809" y="84048"/>
                    <a:pt x="84062" y="73475"/>
                    <a:pt x="84062" y="60467"/>
                  </a:cubicBezTo>
                  <a:lnTo>
                    <a:pt x="84062" y="12466"/>
                  </a:lnTo>
                  <a:lnTo>
                    <a:pt x="223036" y="12466"/>
                  </a:lnTo>
                  <a:cubicBezTo>
                    <a:pt x="229990" y="12466"/>
                    <a:pt x="235647" y="17445"/>
                    <a:pt x="235647" y="23568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61"/>
            <p:cNvSpPr/>
            <p:nvPr/>
          </p:nvSpPr>
          <p:spPr>
            <a:xfrm>
              <a:off x="620869" y="5735846"/>
              <a:ext cx="184224" cy="74887"/>
            </a:xfrm>
            <a:custGeom>
              <a:rect b="b" l="l" r="r" t="t"/>
              <a:pathLst>
                <a:path extrusionOk="0" h="74887" w="184224">
                  <a:moveTo>
                    <a:pt x="0" y="74887"/>
                  </a:moveTo>
                  <a:lnTo>
                    <a:pt x="184225" y="74887"/>
                  </a:lnTo>
                  <a:lnTo>
                    <a:pt x="184225" y="0"/>
                  </a:lnTo>
                  <a:lnTo>
                    <a:pt x="0" y="0"/>
                  </a:lnTo>
                  <a:close/>
                  <a:moveTo>
                    <a:pt x="7653" y="7646"/>
                  </a:moveTo>
                  <a:lnTo>
                    <a:pt x="176579" y="7646"/>
                  </a:lnTo>
                  <a:lnTo>
                    <a:pt x="176579" y="67241"/>
                  </a:lnTo>
                  <a:lnTo>
                    <a:pt x="7653" y="67241"/>
                  </a:ln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61"/>
            <p:cNvSpPr/>
            <p:nvPr/>
          </p:nvSpPr>
          <p:spPr>
            <a:xfrm>
              <a:off x="636531" y="5759990"/>
              <a:ext cx="30068" cy="29931"/>
            </a:xfrm>
            <a:custGeom>
              <a:rect b="b" l="l" r="r" t="t"/>
              <a:pathLst>
                <a:path extrusionOk="0" h="29931" w="30068">
                  <a:moveTo>
                    <a:pt x="15038" y="24233"/>
                  </a:moveTo>
                  <a:lnTo>
                    <a:pt x="5966" y="0"/>
                  </a:lnTo>
                  <a:lnTo>
                    <a:pt x="0" y="0"/>
                  </a:lnTo>
                  <a:lnTo>
                    <a:pt x="11760" y="29932"/>
                  </a:lnTo>
                  <a:lnTo>
                    <a:pt x="18309" y="29932"/>
                  </a:lnTo>
                  <a:lnTo>
                    <a:pt x="30069" y="0"/>
                  </a:lnTo>
                  <a:lnTo>
                    <a:pt x="24103" y="0"/>
                  </a:lnTo>
                  <a:lnTo>
                    <a:pt x="15038" y="24233"/>
                  </a:ln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61"/>
            <p:cNvSpPr/>
            <p:nvPr/>
          </p:nvSpPr>
          <p:spPr>
            <a:xfrm>
              <a:off x="669850" y="5759990"/>
              <a:ext cx="31097" cy="29931"/>
            </a:xfrm>
            <a:custGeom>
              <a:rect b="b" l="l" r="r" t="t"/>
              <a:pathLst>
                <a:path extrusionOk="0" h="29931" w="31097">
                  <a:moveTo>
                    <a:pt x="15532" y="20147"/>
                  </a:moveTo>
                  <a:lnTo>
                    <a:pt x="7406" y="0"/>
                  </a:lnTo>
                  <a:lnTo>
                    <a:pt x="0" y="0"/>
                  </a:lnTo>
                  <a:lnTo>
                    <a:pt x="0" y="29932"/>
                  </a:lnTo>
                  <a:lnTo>
                    <a:pt x="5253" y="29932"/>
                  </a:lnTo>
                  <a:lnTo>
                    <a:pt x="5253" y="7269"/>
                  </a:lnTo>
                  <a:lnTo>
                    <a:pt x="14407" y="29932"/>
                  </a:lnTo>
                  <a:lnTo>
                    <a:pt x="16649" y="29932"/>
                  </a:lnTo>
                  <a:lnTo>
                    <a:pt x="25852" y="7269"/>
                  </a:lnTo>
                  <a:lnTo>
                    <a:pt x="25852" y="29932"/>
                  </a:lnTo>
                  <a:lnTo>
                    <a:pt x="31097" y="29932"/>
                  </a:lnTo>
                  <a:lnTo>
                    <a:pt x="31097" y="0"/>
                  </a:lnTo>
                  <a:lnTo>
                    <a:pt x="23698" y="0"/>
                  </a:lnTo>
                  <a:lnTo>
                    <a:pt x="15532" y="20147"/>
                  </a:ln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61"/>
            <p:cNvSpPr/>
            <p:nvPr/>
          </p:nvSpPr>
          <p:spPr>
            <a:xfrm>
              <a:off x="705946" y="5759496"/>
              <a:ext cx="27737" cy="30974"/>
            </a:xfrm>
            <a:custGeom>
              <a:rect b="b" l="l" r="r" t="t"/>
              <a:pathLst>
                <a:path extrusionOk="0" h="30974" w="27737">
                  <a:moveTo>
                    <a:pt x="15484" y="4670"/>
                  </a:moveTo>
                  <a:cubicBezTo>
                    <a:pt x="18658" y="4649"/>
                    <a:pt x="21614" y="6302"/>
                    <a:pt x="23246" y="9024"/>
                  </a:cubicBezTo>
                  <a:lnTo>
                    <a:pt x="27737" y="6734"/>
                  </a:lnTo>
                  <a:cubicBezTo>
                    <a:pt x="25495" y="3147"/>
                    <a:pt x="21765" y="0"/>
                    <a:pt x="15484" y="0"/>
                  </a:cubicBezTo>
                  <a:cubicBezTo>
                    <a:pt x="6871" y="0"/>
                    <a:pt x="0" y="6288"/>
                    <a:pt x="0" y="15483"/>
                  </a:cubicBezTo>
                  <a:cubicBezTo>
                    <a:pt x="0" y="24679"/>
                    <a:pt x="6857" y="30967"/>
                    <a:pt x="15484" y="30967"/>
                  </a:cubicBezTo>
                  <a:cubicBezTo>
                    <a:pt x="20489" y="31131"/>
                    <a:pt x="25186" y="28546"/>
                    <a:pt x="27737" y="24233"/>
                  </a:cubicBezTo>
                  <a:lnTo>
                    <a:pt x="23246" y="21950"/>
                  </a:lnTo>
                  <a:cubicBezTo>
                    <a:pt x="21621" y="24679"/>
                    <a:pt x="18658" y="26338"/>
                    <a:pt x="15484" y="26297"/>
                  </a:cubicBezTo>
                  <a:cubicBezTo>
                    <a:pt x="9785" y="26297"/>
                    <a:pt x="5383" y="21765"/>
                    <a:pt x="5383" y="15483"/>
                  </a:cubicBezTo>
                  <a:cubicBezTo>
                    <a:pt x="5383" y="9202"/>
                    <a:pt x="9785" y="4670"/>
                    <a:pt x="15484" y="4670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61"/>
            <p:cNvSpPr/>
            <p:nvPr/>
          </p:nvSpPr>
          <p:spPr>
            <a:xfrm>
              <a:off x="735946" y="5759558"/>
              <a:ext cx="23739" cy="30939"/>
            </a:xfrm>
            <a:custGeom>
              <a:rect b="b" l="l" r="r" t="t"/>
              <a:pathLst>
                <a:path extrusionOk="0" h="30939" w="23739">
                  <a:moveTo>
                    <a:pt x="12926" y="12370"/>
                  </a:moveTo>
                  <a:cubicBezTo>
                    <a:pt x="9374" y="11472"/>
                    <a:pt x="6322" y="10711"/>
                    <a:pt x="6322" y="8380"/>
                  </a:cubicBezTo>
                  <a:cubicBezTo>
                    <a:pt x="6322" y="6048"/>
                    <a:pt x="8297" y="4656"/>
                    <a:pt x="11397" y="4656"/>
                  </a:cubicBezTo>
                  <a:cubicBezTo>
                    <a:pt x="14626" y="4601"/>
                    <a:pt x="17740" y="5835"/>
                    <a:pt x="20057" y="8085"/>
                  </a:cubicBezTo>
                  <a:lnTo>
                    <a:pt x="23068" y="4176"/>
                  </a:lnTo>
                  <a:cubicBezTo>
                    <a:pt x="20284" y="1488"/>
                    <a:pt x="16512" y="0"/>
                    <a:pt x="11849" y="0"/>
                  </a:cubicBezTo>
                  <a:cubicBezTo>
                    <a:pt x="5294" y="0"/>
                    <a:pt x="940" y="3819"/>
                    <a:pt x="940" y="8757"/>
                  </a:cubicBezTo>
                  <a:cubicBezTo>
                    <a:pt x="940" y="15086"/>
                    <a:pt x="6686" y="16519"/>
                    <a:pt x="11575" y="17733"/>
                  </a:cubicBezTo>
                  <a:cubicBezTo>
                    <a:pt x="15209" y="18679"/>
                    <a:pt x="18398" y="19481"/>
                    <a:pt x="18398" y="22176"/>
                  </a:cubicBezTo>
                  <a:cubicBezTo>
                    <a:pt x="18398" y="24151"/>
                    <a:pt x="16691" y="26256"/>
                    <a:pt x="12384" y="26256"/>
                  </a:cubicBezTo>
                  <a:cubicBezTo>
                    <a:pt x="8791" y="26263"/>
                    <a:pt x="5363" y="24775"/>
                    <a:pt x="2914" y="22142"/>
                  </a:cubicBezTo>
                  <a:lnTo>
                    <a:pt x="0" y="26181"/>
                  </a:lnTo>
                  <a:cubicBezTo>
                    <a:pt x="2647" y="29006"/>
                    <a:pt x="6638" y="30940"/>
                    <a:pt x="12158" y="30940"/>
                  </a:cubicBezTo>
                  <a:cubicBezTo>
                    <a:pt x="20236" y="30940"/>
                    <a:pt x="23740" y="26681"/>
                    <a:pt x="23740" y="21696"/>
                  </a:cubicBezTo>
                  <a:cubicBezTo>
                    <a:pt x="23740" y="15154"/>
                    <a:pt x="17856" y="13625"/>
                    <a:pt x="12926" y="12370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61"/>
            <p:cNvSpPr/>
            <p:nvPr/>
          </p:nvSpPr>
          <p:spPr>
            <a:xfrm>
              <a:off x="764486" y="5759990"/>
              <a:ext cx="23163" cy="29931"/>
            </a:xfrm>
            <a:custGeom>
              <a:rect b="b" l="l" r="r" t="t"/>
              <a:pathLst>
                <a:path extrusionOk="0" h="29931" w="23163">
                  <a:moveTo>
                    <a:pt x="22958" y="9381"/>
                  </a:moveTo>
                  <a:cubicBezTo>
                    <a:pt x="22958" y="3861"/>
                    <a:pt x="19097" y="0"/>
                    <a:pt x="13173" y="0"/>
                  </a:cubicBezTo>
                  <a:lnTo>
                    <a:pt x="0" y="0"/>
                  </a:lnTo>
                  <a:lnTo>
                    <a:pt x="0" y="29931"/>
                  </a:lnTo>
                  <a:lnTo>
                    <a:pt x="5253" y="29931"/>
                  </a:lnTo>
                  <a:lnTo>
                    <a:pt x="5253" y="18761"/>
                  </a:lnTo>
                  <a:lnTo>
                    <a:pt x="10457" y="18761"/>
                  </a:lnTo>
                  <a:lnTo>
                    <a:pt x="17102" y="29931"/>
                  </a:lnTo>
                  <a:lnTo>
                    <a:pt x="23163" y="29931"/>
                  </a:lnTo>
                  <a:lnTo>
                    <a:pt x="15840" y="18178"/>
                  </a:lnTo>
                  <a:cubicBezTo>
                    <a:pt x="19454" y="17595"/>
                    <a:pt x="22958" y="14722"/>
                    <a:pt x="22958" y="9381"/>
                  </a:cubicBezTo>
                  <a:close/>
                  <a:moveTo>
                    <a:pt x="5273" y="14139"/>
                  </a:moveTo>
                  <a:lnTo>
                    <a:pt x="5273" y="4622"/>
                  </a:lnTo>
                  <a:lnTo>
                    <a:pt x="12453" y="4622"/>
                  </a:lnTo>
                  <a:cubicBezTo>
                    <a:pt x="15415" y="4622"/>
                    <a:pt x="17568" y="6507"/>
                    <a:pt x="17568" y="9381"/>
                  </a:cubicBezTo>
                  <a:cubicBezTo>
                    <a:pt x="17568" y="12254"/>
                    <a:pt x="15415" y="14139"/>
                    <a:pt x="12453" y="14139"/>
                  </a:cubicBezTo>
                  <a:close/>
                </a:path>
              </a:pathLst>
            </a:custGeom>
            <a:solidFill>
              <a:srgbClr val="1A8BC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0" name="Google Shape;800;p61"/>
          <p:cNvSpPr/>
          <p:nvPr/>
        </p:nvSpPr>
        <p:spPr>
          <a:xfrm>
            <a:off x="2874896" y="2437555"/>
            <a:ext cx="76181" cy="76176"/>
          </a:xfrm>
          <a:custGeom>
            <a:rect b="b" l="l" r="r" t="t"/>
            <a:pathLst>
              <a:path extrusionOk="0" h="101568" w="101575">
                <a:moveTo>
                  <a:pt x="50784" y="101568"/>
                </a:moveTo>
                <a:cubicBezTo>
                  <a:pt x="78823" y="101538"/>
                  <a:pt x="101541" y="78820"/>
                  <a:pt x="101575" y="50784"/>
                </a:cubicBezTo>
                <a:cubicBezTo>
                  <a:pt x="101541" y="22748"/>
                  <a:pt x="78823" y="30"/>
                  <a:pt x="50784" y="0"/>
                </a:cubicBezTo>
                <a:cubicBezTo>
                  <a:pt x="22752" y="30"/>
                  <a:pt x="27" y="22749"/>
                  <a:pt x="0" y="50784"/>
                </a:cubicBezTo>
                <a:cubicBezTo>
                  <a:pt x="27" y="78819"/>
                  <a:pt x="22752" y="101538"/>
                  <a:pt x="50784" y="101568"/>
                </a:cubicBezTo>
                <a:close/>
                <a:moveTo>
                  <a:pt x="50784" y="10368"/>
                </a:moveTo>
                <a:cubicBezTo>
                  <a:pt x="73091" y="10391"/>
                  <a:pt x="91173" y="28468"/>
                  <a:pt x="91200" y="50777"/>
                </a:cubicBezTo>
                <a:cubicBezTo>
                  <a:pt x="91173" y="73086"/>
                  <a:pt x="73091" y="91164"/>
                  <a:pt x="50784" y="91187"/>
                </a:cubicBezTo>
                <a:cubicBezTo>
                  <a:pt x="28478" y="91160"/>
                  <a:pt x="10402" y="73084"/>
                  <a:pt x="10375" y="50777"/>
                </a:cubicBezTo>
                <a:cubicBezTo>
                  <a:pt x="10402" y="28474"/>
                  <a:pt x="28478" y="10402"/>
                  <a:pt x="50784" y="10375"/>
                </a:cubicBezTo>
                <a:close/>
              </a:path>
            </a:pathLst>
          </a:custGeom>
          <a:solidFill>
            <a:srgbClr val="09B0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61"/>
          <p:cNvSpPr/>
          <p:nvPr/>
        </p:nvSpPr>
        <p:spPr>
          <a:xfrm>
            <a:off x="2896351" y="2459005"/>
            <a:ext cx="33274" cy="33274"/>
          </a:xfrm>
          <a:custGeom>
            <a:rect b="b" l="l" r="r" t="t"/>
            <a:pathLst>
              <a:path extrusionOk="0" h="44365" w="44365">
                <a:moveTo>
                  <a:pt x="44366" y="22183"/>
                </a:moveTo>
                <a:cubicBezTo>
                  <a:pt x="44366" y="34434"/>
                  <a:pt x="34434" y="44366"/>
                  <a:pt x="22183" y="44366"/>
                </a:cubicBezTo>
                <a:cubicBezTo>
                  <a:pt x="9932" y="44366"/>
                  <a:pt x="0" y="34434"/>
                  <a:pt x="0" y="22183"/>
                </a:cubicBezTo>
                <a:cubicBezTo>
                  <a:pt x="0" y="9932"/>
                  <a:pt x="9931" y="0"/>
                  <a:pt x="22183" y="0"/>
                </a:cubicBezTo>
                <a:cubicBezTo>
                  <a:pt x="34434" y="0"/>
                  <a:pt x="44366" y="9932"/>
                  <a:pt x="44366" y="22183"/>
                </a:cubicBezTo>
                <a:close/>
              </a:path>
            </a:pathLst>
          </a:custGeom>
          <a:solidFill>
            <a:srgbClr val="09B0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61"/>
          <p:cNvSpPr/>
          <p:nvPr/>
        </p:nvSpPr>
        <p:spPr>
          <a:xfrm>
            <a:off x="2874896" y="3082035"/>
            <a:ext cx="76181" cy="76176"/>
          </a:xfrm>
          <a:custGeom>
            <a:rect b="b" l="l" r="r" t="t"/>
            <a:pathLst>
              <a:path extrusionOk="0" h="101568" w="101575">
                <a:moveTo>
                  <a:pt x="50784" y="0"/>
                </a:moveTo>
                <a:cubicBezTo>
                  <a:pt x="22752" y="27"/>
                  <a:pt x="27" y="22752"/>
                  <a:pt x="0" y="50784"/>
                </a:cubicBezTo>
                <a:cubicBezTo>
                  <a:pt x="27" y="78816"/>
                  <a:pt x="22752" y="101541"/>
                  <a:pt x="50784" y="101568"/>
                </a:cubicBezTo>
                <a:cubicBezTo>
                  <a:pt x="78823" y="101541"/>
                  <a:pt x="101541" y="78823"/>
                  <a:pt x="101575" y="50784"/>
                </a:cubicBezTo>
                <a:cubicBezTo>
                  <a:pt x="101541" y="22745"/>
                  <a:pt x="78823" y="27"/>
                  <a:pt x="50784" y="0"/>
                </a:cubicBezTo>
                <a:close/>
                <a:moveTo>
                  <a:pt x="50784" y="91200"/>
                </a:moveTo>
                <a:cubicBezTo>
                  <a:pt x="28478" y="91173"/>
                  <a:pt x="10402" y="73097"/>
                  <a:pt x="10375" y="50791"/>
                </a:cubicBezTo>
                <a:cubicBezTo>
                  <a:pt x="10402" y="28485"/>
                  <a:pt x="28478" y="10409"/>
                  <a:pt x="50784" y="10382"/>
                </a:cubicBezTo>
                <a:cubicBezTo>
                  <a:pt x="73091" y="10402"/>
                  <a:pt x="91173" y="28485"/>
                  <a:pt x="91200" y="50791"/>
                </a:cubicBezTo>
                <a:cubicBezTo>
                  <a:pt x="91173" y="73097"/>
                  <a:pt x="73091" y="91173"/>
                  <a:pt x="50784" y="91194"/>
                </a:cubicBezTo>
                <a:close/>
              </a:path>
            </a:pathLst>
          </a:custGeom>
          <a:solidFill>
            <a:srgbClr val="09B0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61"/>
          <p:cNvSpPr/>
          <p:nvPr/>
        </p:nvSpPr>
        <p:spPr>
          <a:xfrm>
            <a:off x="2896351" y="3103486"/>
            <a:ext cx="33274" cy="33274"/>
          </a:xfrm>
          <a:custGeom>
            <a:rect b="b" l="l" r="r" t="t"/>
            <a:pathLst>
              <a:path extrusionOk="0" h="44365" w="44365">
                <a:moveTo>
                  <a:pt x="44366" y="22183"/>
                </a:moveTo>
                <a:cubicBezTo>
                  <a:pt x="44366" y="34434"/>
                  <a:pt x="34434" y="44366"/>
                  <a:pt x="22183" y="44366"/>
                </a:cubicBezTo>
                <a:cubicBezTo>
                  <a:pt x="9932" y="44366"/>
                  <a:pt x="0" y="34434"/>
                  <a:pt x="0" y="22183"/>
                </a:cubicBezTo>
                <a:cubicBezTo>
                  <a:pt x="0" y="9932"/>
                  <a:pt x="9931" y="0"/>
                  <a:pt x="22183" y="0"/>
                </a:cubicBezTo>
                <a:cubicBezTo>
                  <a:pt x="34434" y="0"/>
                  <a:pt x="44366" y="9932"/>
                  <a:pt x="44366" y="22183"/>
                </a:cubicBezTo>
                <a:close/>
              </a:path>
            </a:pathLst>
          </a:custGeom>
          <a:solidFill>
            <a:srgbClr val="09B0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61"/>
          <p:cNvSpPr/>
          <p:nvPr/>
        </p:nvSpPr>
        <p:spPr>
          <a:xfrm>
            <a:off x="347008" y="1205944"/>
            <a:ext cx="13587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MULTI-CLUSTER STATE</a:t>
            </a:r>
            <a:endParaRPr sz="1100"/>
          </a:p>
        </p:txBody>
      </p:sp>
      <p:sp>
        <p:nvSpPr>
          <p:cNvPr id="805" name="Google Shape;805;p61"/>
          <p:cNvSpPr/>
          <p:nvPr/>
        </p:nvSpPr>
        <p:spPr>
          <a:xfrm>
            <a:off x="661978" y="1517671"/>
            <a:ext cx="445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MESH</a:t>
            </a:r>
            <a:endParaRPr sz="1100"/>
          </a:p>
        </p:txBody>
      </p:sp>
      <p:sp>
        <p:nvSpPr>
          <p:cNvPr id="806" name="Google Shape;806;p61"/>
          <p:cNvSpPr/>
          <p:nvPr/>
        </p:nvSpPr>
        <p:spPr>
          <a:xfrm>
            <a:off x="661978" y="1856118"/>
            <a:ext cx="586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TRAFFIC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TARGET</a:t>
            </a:r>
            <a:endParaRPr sz="1100"/>
          </a:p>
        </p:txBody>
      </p:sp>
      <p:sp>
        <p:nvSpPr>
          <p:cNvPr id="807" name="Google Shape;807;p61"/>
          <p:cNvSpPr/>
          <p:nvPr/>
        </p:nvSpPr>
        <p:spPr>
          <a:xfrm>
            <a:off x="661978" y="2248004"/>
            <a:ext cx="7566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WORKLOAD</a:t>
            </a:r>
            <a:endParaRPr sz="1100"/>
          </a:p>
        </p:txBody>
      </p:sp>
      <p:sp>
        <p:nvSpPr>
          <p:cNvPr id="808" name="Google Shape;808;p61"/>
          <p:cNvSpPr/>
          <p:nvPr/>
        </p:nvSpPr>
        <p:spPr>
          <a:xfrm>
            <a:off x="661978" y="2960522"/>
            <a:ext cx="586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TRAFFIC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POLICY</a:t>
            </a:r>
            <a:endParaRPr sz="1100"/>
          </a:p>
        </p:txBody>
      </p:sp>
      <p:sp>
        <p:nvSpPr>
          <p:cNvPr id="809" name="Google Shape;809;p61"/>
          <p:cNvSpPr/>
          <p:nvPr/>
        </p:nvSpPr>
        <p:spPr>
          <a:xfrm>
            <a:off x="661978" y="3361315"/>
            <a:ext cx="576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ACCESS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POLICY </a:t>
            </a:r>
            <a:endParaRPr sz="1100"/>
          </a:p>
        </p:txBody>
      </p:sp>
      <p:sp>
        <p:nvSpPr>
          <p:cNvPr id="810" name="Google Shape;810;p61"/>
          <p:cNvSpPr/>
          <p:nvPr/>
        </p:nvSpPr>
        <p:spPr>
          <a:xfrm>
            <a:off x="661978" y="3771013"/>
            <a:ext cx="586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VIRTUAL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MESH</a:t>
            </a:r>
            <a:endParaRPr sz="1100"/>
          </a:p>
        </p:txBody>
      </p:sp>
      <p:sp>
        <p:nvSpPr>
          <p:cNvPr id="811" name="Google Shape;811;p61"/>
          <p:cNvSpPr/>
          <p:nvPr/>
        </p:nvSpPr>
        <p:spPr>
          <a:xfrm>
            <a:off x="661979" y="4189618"/>
            <a:ext cx="926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ISSUED CERTIFICATE</a:t>
            </a:r>
            <a:endParaRPr sz="1100"/>
          </a:p>
        </p:txBody>
      </p:sp>
      <p:sp>
        <p:nvSpPr>
          <p:cNvPr id="812" name="Google Shape;812;p61"/>
          <p:cNvSpPr/>
          <p:nvPr/>
        </p:nvSpPr>
        <p:spPr>
          <a:xfrm>
            <a:off x="1793103" y="2025339"/>
            <a:ext cx="8118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CREATE </a:t>
            </a:r>
            <a:b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CUSTOM </a:t>
            </a:r>
            <a:b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 sz="1100"/>
          </a:p>
        </p:txBody>
      </p:sp>
      <p:sp>
        <p:nvSpPr>
          <p:cNvPr id="813" name="Google Shape;813;p61"/>
          <p:cNvSpPr/>
          <p:nvPr/>
        </p:nvSpPr>
        <p:spPr>
          <a:xfrm>
            <a:off x="1934969" y="3129744"/>
            <a:ext cx="528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WATCH</a:t>
            </a:r>
            <a:endParaRPr sz="1100"/>
          </a:p>
        </p:txBody>
      </p:sp>
      <p:sp>
        <p:nvSpPr>
          <p:cNvPr id="814" name="Google Shape;814;p61"/>
          <p:cNvSpPr/>
          <p:nvPr/>
        </p:nvSpPr>
        <p:spPr>
          <a:xfrm>
            <a:off x="2972533" y="2388404"/>
            <a:ext cx="17430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MESH DISCOVERY</a:t>
            </a:r>
            <a:endParaRPr sz="1100"/>
          </a:p>
        </p:txBody>
      </p:sp>
      <p:sp>
        <p:nvSpPr>
          <p:cNvPr id="815" name="Google Shape;815;p61"/>
          <p:cNvSpPr/>
          <p:nvPr/>
        </p:nvSpPr>
        <p:spPr>
          <a:xfrm>
            <a:off x="2972533" y="3023665"/>
            <a:ext cx="17430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MESH NETWORKING</a:t>
            </a:r>
            <a:endParaRPr sz="1100"/>
          </a:p>
        </p:txBody>
      </p:sp>
      <p:sp>
        <p:nvSpPr>
          <p:cNvPr id="816" name="Google Shape;816;p61"/>
          <p:cNvSpPr/>
          <p:nvPr/>
        </p:nvSpPr>
        <p:spPr>
          <a:xfrm>
            <a:off x="5021831" y="2497383"/>
            <a:ext cx="10341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DISCOVER &amp;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WATCH MESH,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PODS, SERVICES</a:t>
            </a:r>
            <a:endParaRPr sz="1100"/>
          </a:p>
        </p:txBody>
      </p:sp>
      <p:sp>
        <p:nvSpPr>
          <p:cNvPr id="817" name="Google Shape;817;p61"/>
          <p:cNvSpPr/>
          <p:nvPr/>
        </p:nvSpPr>
        <p:spPr>
          <a:xfrm>
            <a:off x="4995385" y="4091645"/>
            <a:ext cx="108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CREATE POLICIES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SIGN CERTS</a:t>
            </a:r>
            <a:endParaRPr sz="1100"/>
          </a:p>
        </p:txBody>
      </p:sp>
      <p:cxnSp>
        <p:nvCxnSpPr>
          <p:cNvPr id="818" name="Google Shape;818;p61"/>
          <p:cNvCxnSpPr/>
          <p:nvPr/>
        </p:nvCxnSpPr>
        <p:spPr>
          <a:xfrm>
            <a:off x="1615108" y="1615775"/>
            <a:ext cx="0" cy="858000"/>
          </a:xfrm>
          <a:prstGeom prst="straightConnector1">
            <a:avLst/>
          </a:prstGeom>
          <a:noFill/>
          <a:ln cap="flat" cmpd="sng" w="9525">
            <a:solidFill>
              <a:srgbClr val="09B0E4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819" name="Google Shape;819;p61"/>
          <p:cNvCxnSpPr/>
          <p:nvPr/>
        </p:nvCxnSpPr>
        <p:spPr>
          <a:xfrm>
            <a:off x="1469630" y="1615775"/>
            <a:ext cx="145500" cy="0"/>
          </a:xfrm>
          <a:prstGeom prst="straightConnector1">
            <a:avLst/>
          </a:prstGeom>
          <a:noFill/>
          <a:ln cap="flat" cmpd="sng" w="9525">
            <a:solidFill>
              <a:srgbClr val="09B0E4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820" name="Google Shape;820;p61"/>
          <p:cNvCxnSpPr/>
          <p:nvPr/>
        </p:nvCxnSpPr>
        <p:spPr>
          <a:xfrm>
            <a:off x="1469630" y="2476598"/>
            <a:ext cx="1396500" cy="0"/>
          </a:xfrm>
          <a:prstGeom prst="straightConnector1">
            <a:avLst/>
          </a:prstGeom>
          <a:noFill/>
          <a:ln cap="flat" cmpd="sng" w="9525">
            <a:solidFill>
              <a:srgbClr val="09B0E4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821" name="Google Shape;821;p61"/>
          <p:cNvCxnSpPr/>
          <p:nvPr/>
        </p:nvCxnSpPr>
        <p:spPr>
          <a:xfrm>
            <a:off x="1469630" y="3123107"/>
            <a:ext cx="1396500" cy="0"/>
          </a:xfrm>
          <a:prstGeom prst="straightConnector1">
            <a:avLst/>
          </a:prstGeom>
          <a:noFill/>
          <a:ln cap="flat" cmpd="sng" w="9525">
            <a:solidFill>
              <a:srgbClr val="09B0E4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822" name="Google Shape;822;p61"/>
          <p:cNvCxnSpPr/>
          <p:nvPr/>
        </p:nvCxnSpPr>
        <p:spPr>
          <a:xfrm>
            <a:off x="1615108" y="3140966"/>
            <a:ext cx="0" cy="1242900"/>
          </a:xfrm>
          <a:prstGeom prst="straightConnector1">
            <a:avLst/>
          </a:prstGeom>
          <a:noFill/>
          <a:ln cap="flat" cmpd="sng" w="9525">
            <a:solidFill>
              <a:srgbClr val="09B0E4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61"/>
          <p:cNvCxnSpPr/>
          <p:nvPr/>
        </p:nvCxnSpPr>
        <p:spPr>
          <a:xfrm>
            <a:off x="1469630" y="4388752"/>
            <a:ext cx="145500" cy="0"/>
          </a:xfrm>
          <a:prstGeom prst="straightConnector1">
            <a:avLst/>
          </a:prstGeom>
          <a:noFill/>
          <a:ln cap="flat" cmpd="sng" w="9525">
            <a:solidFill>
              <a:srgbClr val="09B0E4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descr="A close up of a logo&#10;&#10;Description automatically generated" id="824" name="Google Shape;82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5438" y="3855415"/>
            <a:ext cx="497175" cy="4811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5" name="Google Shape;825;p61"/>
          <p:cNvCxnSpPr/>
          <p:nvPr/>
        </p:nvCxnSpPr>
        <p:spPr>
          <a:xfrm>
            <a:off x="5832439" y="2233570"/>
            <a:ext cx="1135500" cy="95700"/>
          </a:xfrm>
          <a:prstGeom prst="straightConnector1">
            <a:avLst/>
          </a:prstGeom>
          <a:noFill/>
          <a:ln cap="flat" cmpd="sng" w="9525">
            <a:solidFill>
              <a:srgbClr val="09B0E4"/>
            </a:solidFill>
            <a:prstDash val="dot"/>
            <a:miter lim="800000"/>
            <a:headEnd len="sm" w="sm" type="none"/>
            <a:tailEnd len="med" w="med" type="triangle"/>
          </a:ln>
        </p:spPr>
      </p:cxnSp>
      <p:cxnSp>
        <p:nvCxnSpPr>
          <p:cNvPr id="826" name="Google Shape;826;p61"/>
          <p:cNvCxnSpPr/>
          <p:nvPr/>
        </p:nvCxnSpPr>
        <p:spPr>
          <a:xfrm>
            <a:off x="5843574" y="2246483"/>
            <a:ext cx="1124400" cy="958500"/>
          </a:xfrm>
          <a:prstGeom prst="straightConnector1">
            <a:avLst/>
          </a:prstGeom>
          <a:noFill/>
          <a:ln cap="flat" cmpd="sng" w="9525">
            <a:solidFill>
              <a:srgbClr val="09B0E4"/>
            </a:solidFill>
            <a:prstDash val="dot"/>
            <a:miter lim="800000"/>
            <a:headEnd len="sm" w="sm" type="none"/>
            <a:tailEnd len="med" w="med" type="triangle"/>
          </a:ln>
        </p:spPr>
      </p:cxnSp>
      <p:cxnSp>
        <p:nvCxnSpPr>
          <p:cNvPr id="827" name="Google Shape;827;p61"/>
          <p:cNvCxnSpPr/>
          <p:nvPr/>
        </p:nvCxnSpPr>
        <p:spPr>
          <a:xfrm>
            <a:off x="5840537" y="2239973"/>
            <a:ext cx="1141200" cy="1805100"/>
          </a:xfrm>
          <a:prstGeom prst="straightConnector1">
            <a:avLst/>
          </a:prstGeom>
          <a:noFill/>
          <a:ln cap="flat" cmpd="sng" w="9525">
            <a:solidFill>
              <a:srgbClr val="09B0E4"/>
            </a:solidFill>
            <a:prstDash val="dot"/>
            <a:miter lim="800000"/>
            <a:headEnd len="sm" w="sm" type="none"/>
            <a:tailEnd len="med" w="med" type="triangle"/>
          </a:ln>
        </p:spPr>
      </p:cxnSp>
      <p:cxnSp>
        <p:nvCxnSpPr>
          <p:cNvPr id="828" name="Google Shape;828;p61"/>
          <p:cNvCxnSpPr/>
          <p:nvPr/>
        </p:nvCxnSpPr>
        <p:spPr>
          <a:xfrm flipH="1" rot="10800000">
            <a:off x="5901858" y="2369501"/>
            <a:ext cx="1053300" cy="1413300"/>
          </a:xfrm>
          <a:prstGeom prst="straightConnector1">
            <a:avLst/>
          </a:prstGeom>
          <a:noFill/>
          <a:ln cap="flat" cmpd="sng" w="9525">
            <a:solidFill>
              <a:srgbClr val="09B0E4"/>
            </a:solidFill>
            <a:prstDash val="dot"/>
            <a:miter lim="800000"/>
            <a:headEnd len="sm" w="sm" type="none"/>
            <a:tailEnd len="med" w="med" type="triangle"/>
          </a:ln>
        </p:spPr>
      </p:cxnSp>
      <p:cxnSp>
        <p:nvCxnSpPr>
          <p:cNvPr id="829" name="Google Shape;829;p61"/>
          <p:cNvCxnSpPr/>
          <p:nvPr/>
        </p:nvCxnSpPr>
        <p:spPr>
          <a:xfrm flipH="1" rot="10800000">
            <a:off x="5901858" y="3251611"/>
            <a:ext cx="1077300" cy="528000"/>
          </a:xfrm>
          <a:prstGeom prst="straightConnector1">
            <a:avLst/>
          </a:prstGeom>
          <a:noFill/>
          <a:ln cap="flat" cmpd="sng" w="9525">
            <a:solidFill>
              <a:srgbClr val="09B0E4"/>
            </a:solidFill>
            <a:prstDash val="dot"/>
            <a:miter lim="800000"/>
            <a:headEnd len="sm" w="sm" type="none"/>
            <a:tailEnd len="med" w="med" type="triangle"/>
          </a:ln>
        </p:spPr>
      </p:cxnSp>
      <p:cxnSp>
        <p:nvCxnSpPr>
          <p:cNvPr id="830" name="Google Shape;830;p61"/>
          <p:cNvCxnSpPr/>
          <p:nvPr/>
        </p:nvCxnSpPr>
        <p:spPr>
          <a:xfrm>
            <a:off x="5901858" y="3786013"/>
            <a:ext cx="1077300" cy="312000"/>
          </a:xfrm>
          <a:prstGeom prst="straightConnector1">
            <a:avLst/>
          </a:prstGeom>
          <a:noFill/>
          <a:ln cap="flat" cmpd="sng" w="9525">
            <a:solidFill>
              <a:srgbClr val="09B0E4"/>
            </a:solidFill>
            <a:prstDash val="dot"/>
            <a:miter lim="800000"/>
            <a:headEnd len="sm" w="sm" type="none"/>
            <a:tailEnd len="med" w="med" type="triangle"/>
          </a:ln>
        </p:spPr>
      </p:cxnSp>
      <p:sp>
        <p:nvSpPr>
          <p:cNvPr id="831" name="Google Shape;831;p61"/>
          <p:cNvSpPr/>
          <p:nvPr/>
        </p:nvSpPr>
        <p:spPr>
          <a:xfrm>
            <a:off x="7623284" y="2042442"/>
            <a:ext cx="937800" cy="387600"/>
          </a:xfrm>
          <a:prstGeom prst="roundRect">
            <a:avLst>
              <a:gd fmla="val 16667" name="adj"/>
            </a:avLst>
          </a:prstGeom>
          <a:solidFill>
            <a:srgbClr val="DFF2F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61"/>
          <p:cNvSpPr/>
          <p:nvPr/>
        </p:nvSpPr>
        <p:spPr>
          <a:xfrm>
            <a:off x="7623284" y="2910514"/>
            <a:ext cx="937800" cy="387600"/>
          </a:xfrm>
          <a:prstGeom prst="roundRect">
            <a:avLst>
              <a:gd fmla="val 16667" name="adj"/>
            </a:avLst>
          </a:prstGeom>
          <a:solidFill>
            <a:srgbClr val="DFF2F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61"/>
          <p:cNvSpPr/>
          <p:nvPr/>
        </p:nvSpPr>
        <p:spPr>
          <a:xfrm>
            <a:off x="7623284" y="3778591"/>
            <a:ext cx="937800" cy="387600"/>
          </a:xfrm>
          <a:prstGeom prst="roundRect">
            <a:avLst>
              <a:gd fmla="val 16667" name="adj"/>
            </a:avLst>
          </a:prstGeom>
          <a:solidFill>
            <a:srgbClr val="DFF2F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4" name="Google Shape;834;p61"/>
          <p:cNvGrpSpPr/>
          <p:nvPr/>
        </p:nvGrpSpPr>
        <p:grpSpPr>
          <a:xfrm>
            <a:off x="7885108" y="2147506"/>
            <a:ext cx="100800" cy="146459"/>
            <a:chOff x="10534236" y="2964019"/>
            <a:chExt cx="134400" cy="195279"/>
          </a:xfrm>
        </p:grpSpPr>
        <p:sp>
          <p:nvSpPr>
            <p:cNvPr id="835" name="Google Shape;835;p61"/>
            <p:cNvSpPr/>
            <p:nvPr/>
          </p:nvSpPr>
          <p:spPr>
            <a:xfrm>
              <a:off x="10540064" y="3134818"/>
              <a:ext cx="123840" cy="24480"/>
            </a:xfrm>
            <a:custGeom>
              <a:rect b="b" l="l" r="r" t="t"/>
              <a:pathLst>
                <a:path extrusionOk="0" h="24480" w="123840">
                  <a:moveTo>
                    <a:pt x="37440" y="24480"/>
                  </a:moveTo>
                  <a:lnTo>
                    <a:pt x="123840" y="0"/>
                  </a:lnTo>
                  <a:lnTo>
                    <a:pt x="0" y="0"/>
                  </a:lnTo>
                  <a:lnTo>
                    <a:pt x="37440" y="2448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61"/>
            <p:cNvSpPr/>
            <p:nvPr/>
          </p:nvSpPr>
          <p:spPr>
            <a:xfrm>
              <a:off x="10589299" y="2964019"/>
              <a:ext cx="79337" cy="163817"/>
            </a:xfrm>
            <a:custGeom>
              <a:rect b="b" l="l" r="r" t="t"/>
              <a:pathLst>
                <a:path extrusionOk="0" h="163817" w="79337">
                  <a:moveTo>
                    <a:pt x="0" y="0"/>
                  </a:moveTo>
                  <a:lnTo>
                    <a:pt x="0" y="147944"/>
                  </a:lnTo>
                  <a:lnTo>
                    <a:pt x="79338" y="163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61"/>
            <p:cNvSpPr/>
            <p:nvPr/>
          </p:nvSpPr>
          <p:spPr>
            <a:xfrm>
              <a:off x="10534236" y="3027517"/>
              <a:ext cx="44914" cy="100320"/>
            </a:xfrm>
            <a:custGeom>
              <a:rect b="b" l="l" r="r" t="t"/>
              <a:pathLst>
                <a:path extrusionOk="0" h="100320" w="44914">
                  <a:moveTo>
                    <a:pt x="44914" y="0"/>
                  </a:moveTo>
                  <a:lnTo>
                    <a:pt x="0" y="100320"/>
                  </a:lnTo>
                  <a:lnTo>
                    <a:pt x="44914" y="84446"/>
                  </a:lnTo>
                  <a:lnTo>
                    <a:pt x="44914" y="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8" name="Google Shape;838;p61"/>
          <p:cNvGrpSpPr/>
          <p:nvPr/>
        </p:nvGrpSpPr>
        <p:grpSpPr>
          <a:xfrm>
            <a:off x="7885108" y="3023621"/>
            <a:ext cx="100800" cy="146459"/>
            <a:chOff x="10534236" y="4132173"/>
            <a:chExt cx="134400" cy="195278"/>
          </a:xfrm>
        </p:grpSpPr>
        <p:sp>
          <p:nvSpPr>
            <p:cNvPr id="839" name="Google Shape;839;p61"/>
            <p:cNvSpPr/>
            <p:nvPr/>
          </p:nvSpPr>
          <p:spPr>
            <a:xfrm>
              <a:off x="10589299" y="4132173"/>
              <a:ext cx="79337" cy="163817"/>
            </a:xfrm>
            <a:custGeom>
              <a:rect b="b" l="l" r="r" t="t"/>
              <a:pathLst>
                <a:path extrusionOk="0" h="163817" w="79337">
                  <a:moveTo>
                    <a:pt x="0" y="147944"/>
                  </a:moveTo>
                  <a:lnTo>
                    <a:pt x="79338" y="163818"/>
                  </a:lnTo>
                  <a:lnTo>
                    <a:pt x="0" y="0"/>
                  </a:lnTo>
                  <a:lnTo>
                    <a:pt x="0" y="147944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61"/>
            <p:cNvSpPr/>
            <p:nvPr/>
          </p:nvSpPr>
          <p:spPr>
            <a:xfrm>
              <a:off x="10534236" y="4195670"/>
              <a:ext cx="44914" cy="100320"/>
            </a:xfrm>
            <a:custGeom>
              <a:rect b="b" l="l" r="r" t="t"/>
              <a:pathLst>
                <a:path extrusionOk="0" h="100320" w="44914">
                  <a:moveTo>
                    <a:pt x="44914" y="0"/>
                  </a:moveTo>
                  <a:lnTo>
                    <a:pt x="0" y="100320"/>
                  </a:lnTo>
                  <a:lnTo>
                    <a:pt x="44914" y="84446"/>
                  </a:lnTo>
                  <a:lnTo>
                    <a:pt x="44914" y="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61"/>
            <p:cNvSpPr/>
            <p:nvPr/>
          </p:nvSpPr>
          <p:spPr>
            <a:xfrm>
              <a:off x="10540064" y="4302971"/>
              <a:ext cx="123840" cy="24480"/>
            </a:xfrm>
            <a:custGeom>
              <a:rect b="b" l="l" r="r" t="t"/>
              <a:pathLst>
                <a:path extrusionOk="0" h="24480" w="123840">
                  <a:moveTo>
                    <a:pt x="37440" y="24480"/>
                  </a:moveTo>
                  <a:lnTo>
                    <a:pt x="123840" y="0"/>
                  </a:lnTo>
                  <a:lnTo>
                    <a:pt x="0" y="0"/>
                  </a:lnTo>
                  <a:lnTo>
                    <a:pt x="37440" y="2448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2" name="Google Shape;842;p61"/>
          <p:cNvGrpSpPr/>
          <p:nvPr/>
        </p:nvGrpSpPr>
        <p:grpSpPr>
          <a:xfrm>
            <a:off x="7885108" y="3899736"/>
            <a:ext cx="100800" cy="146458"/>
            <a:chOff x="10534236" y="5300326"/>
            <a:chExt cx="134400" cy="195278"/>
          </a:xfrm>
        </p:grpSpPr>
        <p:sp>
          <p:nvSpPr>
            <p:cNvPr id="843" name="Google Shape;843;p61"/>
            <p:cNvSpPr/>
            <p:nvPr/>
          </p:nvSpPr>
          <p:spPr>
            <a:xfrm>
              <a:off x="10589299" y="5300326"/>
              <a:ext cx="79337" cy="163817"/>
            </a:xfrm>
            <a:custGeom>
              <a:rect b="b" l="l" r="r" t="t"/>
              <a:pathLst>
                <a:path extrusionOk="0" h="163817" w="79337">
                  <a:moveTo>
                    <a:pt x="0" y="147944"/>
                  </a:moveTo>
                  <a:lnTo>
                    <a:pt x="79338" y="163818"/>
                  </a:lnTo>
                  <a:lnTo>
                    <a:pt x="0" y="0"/>
                  </a:lnTo>
                  <a:lnTo>
                    <a:pt x="0" y="147944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61"/>
            <p:cNvSpPr/>
            <p:nvPr/>
          </p:nvSpPr>
          <p:spPr>
            <a:xfrm>
              <a:off x="10540064" y="5471125"/>
              <a:ext cx="123840" cy="24479"/>
            </a:xfrm>
            <a:custGeom>
              <a:rect b="b" l="l" r="r" t="t"/>
              <a:pathLst>
                <a:path extrusionOk="0" h="24479" w="123840">
                  <a:moveTo>
                    <a:pt x="37440" y="24480"/>
                  </a:moveTo>
                  <a:lnTo>
                    <a:pt x="123840" y="0"/>
                  </a:lnTo>
                  <a:lnTo>
                    <a:pt x="0" y="0"/>
                  </a:lnTo>
                  <a:lnTo>
                    <a:pt x="37440" y="2448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61"/>
            <p:cNvSpPr/>
            <p:nvPr/>
          </p:nvSpPr>
          <p:spPr>
            <a:xfrm>
              <a:off x="10534236" y="5363817"/>
              <a:ext cx="44914" cy="100327"/>
            </a:xfrm>
            <a:custGeom>
              <a:rect b="b" l="l" r="r" t="t"/>
              <a:pathLst>
                <a:path extrusionOk="0" h="100327" w="44914">
                  <a:moveTo>
                    <a:pt x="44914" y="0"/>
                  </a:moveTo>
                  <a:lnTo>
                    <a:pt x="0" y="100327"/>
                  </a:lnTo>
                  <a:lnTo>
                    <a:pt x="44914" y="84453"/>
                  </a:lnTo>
                  <a:lnTo>
                    <a:pt x="44914" y="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6" name="Google Shape;846;p61"/>
          <p:cNvSpPr/>
          <p:nvPr/>
        </p:nvSpPr>
        <p:spPr>
          <a:xfrm>
            <a:off x="7007588" y="2136812"/>
            <a:ext cx="6351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</a:t>
            </a:r>
            <a:endParaRPr sz="1100"/>
          </a:p>
        </p:txBody>
      </p:sp>
      <p:sp>
        <p:nvSpPr>
          <p:cNvPr id="847" name="Google Shape;847;p61"/>
          <p:cNvSpPr/>
          <p:nvPr/>
        </p:nvSpPr>
        <p:spPr>
          <a:xfrm>
            <a:off x="7007588" y="3018553"/>
            <a:ext cx="6351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</a:t>
            </a:r>
            <a:endParaRPr sz="1100"/>
          </a:p>
        </p:txBody>
      </p:sp>
      <p:sp>
        <p:nvSpPr>
          <p:cNvPr id="848" name="Google Shape;848;p61"/>
          <p:cNvSpPr/>
          <p:nvPr/>
        </p:nvSpPr>
        <p:spPr>
          <a:xfrm>
            <a:off x="7007588" y="3883604"/>
            <a:ext cx="6351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</a:t>
            </a:r>
            <a:endParaRPr sz="1100"/>
          </a:p>
        </p:txBody>
      </p:sp>
      <p:sp>
        <p:nvSpPr>
          <p:cNvPr id="849" name="Google Shape;849;p61"/>
          <p:cNvSpPr/>
          <p:nvPr/>
        </p:nvSpPr>
        <p:spPr>
          <a:xfrm>
            <a:off x="7962334" y="2136812"/>
            <a:ext cx="3861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43E59"/>
                </a:solidFill>
                <a:latin typeface="Arial"/>
                <a:ea typeface="Arial"/>
                <a:cs typeface="Arial"/>
                <a:sym typeface="Arial"/>
              </a:rPr>
              <a:t>istiod</a:t>
            </a:r>
            <a:endParaRPr sz="1100"/>
          </a:p>
        </p:txBody>
      </p:sp>
      <p:sp>
        <p:nvSpPr>
          <p:cNvPr id="850" name="Google Shape;850;p61"/>
          <p:cNvSpPr/>
          <p:nvPr/>
        </p:nvSpPr>
        <p:spPr>
          <a:xfrm>
            <a:off x="7962335" y="3014444"/>
            <a:ext cx="3861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43E59"/>
                </a:solidFill>
                <a:latin typeface="Arial"/>
                <a:ea typeface="Arial"/>
                <a:cs typeface="Arial"/>
                <a:sym typeface="Arial"/>
              </a:rPr>
              <a:t>istiod</a:t>
            </a:r>
            <a:endParaRPr sz="1100"/>
          </a:p>
        </p:txBody>
      </p:sp>
      <p:sp>
        <p:nvSpPr>
          <p:cNvPr id="851" name="Google Shape;851;p61"/>
          <p:cNvSpPr/>
          <p:nvPr/>
        </p:nvSpPr>
        <p:spPr>
          <a:xfrm>
            <a:off x="7962335" y="3882485"/>
            <a:ext cx="3861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243E59"/>
                </a:solidFill>
                <a:latin typeface="Arial"/>
                <a:ea typeface="Arial"/>
                <a:cs typeface="Arial"/>
                <a:sym typeface="Arial"/>
              </a:rPr>
              <a:t>istiod</a:t>
            </a:r>
            <a:endParaRPr sz="1100"/>
          </a:p>
        </p:txBody>
      </p:sp>
      <p:sp>
        <p:nvSpPr>
          <p:cNvPr id="852" name="Google Shape;852;p61"/>
          <p:cNvSpPr/>
          <p:nvPr/>
        </p:nvSpPr>
        <p:spPr>
          <a:xfrm>
            <a:off x="7007588" y="1903988"/>
            <a:ext cx="1708200" cy="672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61"/>
          <p:cNvSpPr/>
          <p:nvPr/>
        </p:nvSpPr>
        <p:spPr>
          <a:xfrm>
            <a:off x="7007588" y="2774723"/>
            <a:ext cx="1708200" cy="672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61"/>
          <p:cNvSpPr/>
          <p:nvPr/>
        </p:nvSpPr>
        <p:spPr>
          <a:xfrm>
            <a:off x="7007588" y="3626194"/>
            <a:ext cx="1708200" cy="672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4"/>
          <p:cNvSpPr txBox="1"/>
          <p:nvPr>
            <p:ph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About me</a:t>
            </a:r>
            <a:endParaRPr sz="2400"/>
          </a:p>
        </p:txBody>
      </p:sp>
      <p:sp>
        <p:nvSpPr>
          <p:cNvPr id="221" name="Google Shape;221;p44"/>
          <p:cNvSpPr txBox="1"/>
          <p:nvPr/>
        </p:nvSpPr>
        <p:spPr>
          <a:xfrm>
            <a:off x="9708968" y="-362494"/>
            <a:ext cx="138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" name="Google Shape;222;p44"/>
          <p:cNvGrpSpPr/>
          <p:nvPr/>
        </p:nvGrpSpPr>
        <p:grpSpPr>
          <a:xfrm>
            <a:off x="4623400" y="1836475"/>
            <a:ext cx="4047300" cy="1941022"/>
            <a:chOff x="524700" y="2615225"/>
            <a:chExt cx="4047300" cy="1941022"/>
          </a:xfrm>
        </p:grpSpPr>
        <p:pic>
          <p:nvPicPr>
            <p:cNvPr id="223" name="Google Shape;223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2750" y="3426324"/>
              <a:ext cx="229325" cy="178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3013" y="3739574"/>
              <a:ext cx="268791" cy="178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3025" y="4002045"/>
              <a:ext cx="268775" cy="262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44"/>
            <p:cNvSpPr txBox="1"/>
            <p:nvPr/>
          </p:nvSpPr>
          <p:spPr>
            <a:xfrm>
              <a:off x="905950" y="3295975"/>
              <a:ext cx="3666000" cy="114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@djannot</a:t>
              </a:r>
              <a:endParaRPr/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u="sng">
                  <a:solidFill>
                    <a:schemeClr val="hlink"/>
                  </a:solidFill>
                  <a:hlinkClick r:id="rId6"/>
                </a:rPr>
                <a:t>denis.jannot@solo.io</a:t>
              </a:r>
              <a:endParaRPr/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u="sng">
                  <a:solidFill>
                    <a:schemeClr val="hlink"/>
                  </a:solidFill>
                  <a:hlinkClick r:id="rId7"/>
                </a:rPr>
                <a:t>http://www.recorditblog.com</a:t>
              </a:r>
              <a:endParaRPr/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u="sng">
                  <a:solidFill>
                    <a:schemeClr val="hlink"/>
                  </a:solidFill>
                  <a:hlinkClick r:id="rId8"/>
                </a:rPr>
                <a:t>denisjannot</a:t>
              </a:r>
              <a:endParaRPr/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7" name="Google Shape;227;p4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23025" y="4382323"/>
              <a:ext cx="246999" cy="173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44"/>
            <p:cNvSpPr txBox="1"/>
            <p:nvPr/>
          </p:nvSpPr>
          <p:spPr>
            <a:xfrm>
              <a:off x="524700" y="2615225"/>
              <a:ext cx="4047300" cy="68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/>
                <a:t>Denis Jannot</a:t>
              </a:r>
              <a:endParaRPr b="1"/>
            </a:p>
            <a:p>
              <a:pPr indent="0" lvl="0" marL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Director of Field Engineering - EMEA @ Solo</a:t>
              </a:r>
              <a:endParaRPr/>
            </a:p>
          </p:txBody>
        </p:sp>
      </p:grpSp>
      <p:pic>
        <p:nvPicPr>
          <p:cNvPr id="229" name="Google Shape;229;p44"/>
          <p:cNvPicPr preferRelativeResize="0"/>
          <p:nvPr/>
        </p:nvPicPr>
        <p:blipFill rotWithShape="1">
          <a:blip r:embed="rId10">
            <a:alphaModFix/>
          </a:blip>
          <a:srcRect b="20776" l="0" r="0" t="14598"/>
          <a:stretch/>
        </p:blipFill>
        <p:spPr>
          <a:xfrm>
            <a:off x="477125" y="1200150"/>
            <a:ext cx="3429548" cy="3323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62"/>
          <p:cNvSpPr/>
          <p:nvPr/>
        </p:nvSpPr>
        <p:spPr>
          <a:xfrm>
            <a:off x="4692575" y="1482400"/>
            <a:ext cx="3155700" cy="2360400"/>
          </a:xfrm>
          <a:prstGeom prst="roundRect">
            <a:avLst>
              <a:gd fmla="val 2449" name="adj"/>
            </a:avLst>
          </a:prstGeom>
          <a:noFill/>
          <a:ln cap="flat" cmpd="sng" w="9525">
            <a:solidFill>
              <a:srgbClr val="293F5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62"/>
          <p:cNvSpPr/>
          <p:nvPr/>
        </p:nvSpPr>
        <p:spPr>
          <a:xfrm>
            <a:off x="1295725" y="1482400"/>
            <a:ext cx="3155700" cy="2360400"/>
          </a:xfrm>
          <a:prstGeom prst="roundRect">
            <a:avLst>
              <a:gd fmla="val 2449" name="adj"/>
            </a:avLst>
          </a:prstGeom>
          <a:noFill/>
          <a:ln cap="flat" cmpd="sng" w="9525">
            <a:solidFill>
              <a:srgbClr val="293F5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62"/>
          <p:cNvSpPr/>
          <p:nvPr/>
        </p:nvSpPr>
        <p:spPr>
          <a:xfrm>
            <a:off x="3766394" y="2028260"/>
            <a:ext cx="630900" cy="806100"/>
          </a:xfrm>
          <a:prstGeom prst="roundRect">
            <a:avLst>
              <a:gd fmla="val 5924" name="adj"/>
            </a:avLst>
          </a:prstGeom>
          <a:solidFill>
            <a:srgbClr val="DFF2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62"/>
          <p:cNvSpPr/>
          <p:nvPr/>
        </p:nvSpPr>
        <p:spPr>
          <a:xfrm>
            <a:off x="2466007" y="2063451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62"/>
          <p:cNvSpPr/>
          <p:nvPr/>
        </p:nvSpPr>
        <p:spPr>
          <a:xfrm>
            <a:off x="4752267" y="2028260"/>
            <a:ext cx="630900" cy="806100"/>
          </a:xfrm>
          <a:prstGeom prst="roundRect">
            <a:avLst>
              <a:gd fmla="val 5924" name="adj"/>
            </a:avLst>
          </a:prstGeom>
          <a:solidFill>
            <a:srgbClr val="DFF2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62"/>
          <p:cNvSpPr/>
          <p:nvPr/>
        </p:nvSpPr>
        <p:spPr>
          <a:xfrm>
            <a:off x="4501921" y="4378177"/>
            <a:ext cx="67558" cy="14832"/>
          </a:xfrm>
          <a:custGeom>
            <a:rect b="b" l="l" r="r" t="t"/>
            <a:pathLst>
              <a:path extrusionOk="0" h="19776" w="90078">
                <a:moveTo>
                  <a:pt x="90078" y="19546"/>
                </a:moveTo>
                <a:cubicBezTo>
                  <a:pt x="73634" y="11064"/>
                  <a:pt x="61935" y="-128"/>
                  <a:pt x="43892" y="1"/>
                </a:cubicBezTo>
                <a:cubicBezTo>
                  <a:pt x="25759" y="142"/>
                  <a:pt x="15706" y="11376"/>
                  <a:pt x="0" y="19777"/>
                </a:cubicBezTo>
                <a:cubicBezTo>
                  <a:pt x="16870" y="19491"/>
                  <a:pt x="34984" y="19331"/>
                  <a:pt x="53859" y="19331"/>
                </a:cubicBezTo>
                <a:cubicBezTo>
                  <a:pt x="66313" y="19355"/>
                  <a:pt x="78422" y="19425"/>
                  <a:pt x="90078" y="19546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62"/>
          <p:cNvSpPr/>
          <p:nvPr/>
        </p:nvSpPr>
        <p:spPr>
          <a:xfrm>
            <a:off x="4435031" y="4504396"/>
            <a:ext cx="16282" cy="14647"/>
          </a:xfrm>
          <a:custGeom>
            <a:rect b="b" l="l" r="r" t="t"/>
            <a:pathLst>
              <a:path extrusionOk="0" h="19530" w="21709">
                <a:moveTo>
                  <a:pt x="12360" y="1"/>
                </a:moveTo>
                <a:cubicBezTo>
                  <a:pt x="10618" y="-18"/>
                  <a:pt x="8897" y="384"/>
                  <a:pt x="7345" y="1174"/>
                </a:cubicBezTo>
                <a:cubicBezTo>
                  <a:pt x="5840" y="1948"/>
                  <a:pt x="4510" y="3023"/>
                  <a:pt x="3436" y="4333"/>
                </a:cubicBezTo>
                <a:cubicBezTo>
                  <a:pt x="1218" y="7022"/>
                  <a:pt x="4" y="10399"/>
                  <a:pt x="0" y="13886"/>
                </a:cubicBezTo>
                <a:cubicBezTo>
                  <a:pt x="0" y="15536"/>
                  <a:pt x="113" y="16701"/>
                  <a:pt x="340" y="17404"/>
                </a:cubicBezTo>
                <a:cubicBezTo>
                  <a:pt x="590" y="18131"/>
                  <a:pt x="889" y="18843"/>
                  <a:pt x="1235" y="19531"/>
                </a:cubicBezTo>
                <a:cubicBezTo>
                  <a:pt x="8060" y="14355"/>
                  <a:pt x="14885" y="9180"/>
                  <a:pt x="21709" y="4000"/>
                </a:cubicBezTo>
                <a:cubicBezTo>
                  <a:pt x="20623" y="2589"/>
                  <a:pt x="19175" y="1499"/>
                  <a:pt x="17519" y="842"/>
                </a:cubicBezTo>
                <a:cubicBezTo>
                  <a:pt x="15862" y="263"/>
                  <a:pt x="14115" y="-22"/>
                  <a:pt x="12360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62"/>
          <p:cNvSpPr/>
          <p:nvPr/>
        </p:nvSpPr>
        <p:spPr>
          <a:xfrm>
            <a:off x="4731798" y="4504495"/>
            <a:ext cx="22271" cy="19641"/>
          </a:xfrm>
          <a:custGeom>
            <a:rect b="b" l="l" r="r" t="t"/>
            <a:pathLst>
              <a:path extrusionOk="0" h="26188" w="29694">
                <a:moveTo>
                  <a:pt x="19873" y="1046"/>
                </a:moveTo>
                <a:cubicBezTo>
                  <a:pt x="17903" y="319"/>
                  <a:pt x="15815" y="-33"/>
                  <a:pt x="13716" y="2"/>
                </a:cubicBezTo>
                <a:cubicBezTo>
                  <a:pt x="11844" y="34"/>
                  <a:pt x="9991" y="401"/>
                  <a:pt x="8244" y="1081"/>
                </a:cubicBezTo>
                <a:cubicBezTo>
                  <a:pt x="6618" y="1715"/>
                  <a:pt x="5132" y="2668"/>
                  <a:pt x="3882" y="3888"/>
                </a:cubicBezTo>
                <a:cubicBezTo>
                  <a:pt x="2639" y="5100"/>
                  <a:pt x="1665" y="6558"/>
                  <a:pt x="1020" y="8168"/>
                </a:cubicBezTo>
                <a:cubicBezTo>
                  <a:pt x="-418" y="11307"/>
                  <a:pt x="-332" y="14935"/>
                  <a:pt x="1255" y="18004"/>
                </a:cubicBezTo>
                <a:cubicBezTo>
                  <a:pt x="2846" y="21260"/>
                  <a:pt x="5777" y="23636"/>
                  <a:pt x="10050" y="25141"/>
                </a:cubicBezTo>
                <a:cubicBezTo>
                  <a:pt x="14220" y="26564"/>
                  <a:pt x="18047" y="26537"/>
                  <a:pt x="21530" y="25055"/>
                </a:cubicBezTo>
                <a:cubicBezTo>
                  <a:pt x="25013" y="23574"/>
                  <a:pt x="27420" y="21189"/>
                  <a:pt x="28753" y="17898"/>
                </a:cubicBezTo>
                <a:cubicBezTo>
                  <a:pt x="30102" y="14700"/>
                  <a:pt x="30000" y="11444"/>
                  <a:pt x="28452" y="8125"/>
                </a:cubicBezTo>
                <a:cubicBezTo>
                  <a:pt x="26904" y="4807"/>
                  <a:pt x="24043" y="2450"/>
                  <a:pt x="19873" y="1046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62"/>
          <p:cNvSpPr/>
          <p:nvPr/>
        </p:nvSpPr>
        <p:spPr>
          <a:xfrm>
            <a:off x="4393860" y="4441046"/>
            <a:ext cx="10582" cy="8689"/>
          </a:xfrm>
          <a:custGeom>
            <a:rect b="b" l="l" r="r" t="t"/>
            <a:pathLst>
              <a:path extrusionOk="0" h="11586" w="14110">
                <a:moveTo>
                  <a:pt x="6563" y="0"/>
                </a:moveTo>
                <a:lnTo>
                  <a:pt x="0" y="0"/>
                </a:lnTo>
                <a:lnTo>
                  <a:pt x="0" y="11586"/>
                </a:lnTo>
                <a:lnTo>
                  <a:pt x="6383" y="11586"/>
                </a:lnTo>
                <a:cubicBezTo>
                  <a:pt x="9369" y="11586"/>
                  <a:pt x="11403" y="11102"/>
                  <a:pt x="12485" y="10132"/>
                </a:cubicBezTo>
                <a:cubicBezTo>
                  <a:pt x="13566" y="9163"/>
                  <a:pt x="14108" y="7623"/>
                  <a:pt x="14111" y="5512"/>
                </a:cubicBezTo>
                <a:cubicBezTo>
                  <a:pt x="14111" y="3405"/>
                  <a:pt x="13551" y="1959"/>
                  <a:pt x="12430" y="1173"/>
                </a:cubicBezTo>
                <a:cubicBezTo>
                  <a:pt x="11309" y="387"/>
                  <a:pt x="9354" y="-4"/>
                  <a:pt x="6563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62"/>
          <p:cNvSpPr/>
          <p:nvPr/>
        </p:nvSpPr>
        <p:spPr>
          <a:xfrm>
            <a:off x="1314329" y="1538682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</a:t>
            </a:r>
            <a:endParaRPr/>
          </a:p>
        </p:txBody>
      </p:sp>
      <p:sp>
        <p:nvSpPr>
          <p:cNvPr id="870" name="Google Shape;870;p62"/>
          <p:cNvSpPr/>
          <p:nvPr/>
        </p:nvSpPr>
        <p:spPr>
          <a:xfrm>
            <a:off x="7109277" y="1538682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</a:t>
            </a:r>
            <a:endParaRPr/>
          </a:p>
        </p:txBody>
      </p:sp>
      <p:sp>
        <p:nvSpPr>
          <p:cNvPr id="871" name="Google Shape;871;p62"/>
          <p:cNvSpPr/>
          <p:nvPr/>
        </p:nvSpPr>
        <p:spPr>
          <a:xfrm>
            <a:off x="2444796" y="2110171"/>
            <a:ext cx="858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PRODUCTPAGE</a:t>
            </a:r>
            <a:endParaRPr/>
          </a:p>
        </p:txBody>
      </p:sp>
      <p:sp>
        <p:nvSpPr>
          <p:cNvPr id="872" name="Google Shape;872;p62"/>
          <p:cNvSpPr/>
          <p:nvPr/>
        </p:nvSpPr>
        <p:spPr>
          <a:xfrm>
            <a:off x="3764346" y="2293988"/>
            <a:ext cx="624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INGRESS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GATEWAY</a:t>
            </a:r>
            <a:endParaRPr/>
          </a:p>
        </p:txBody>
      </p:sp>
      <p:sp>
        <p:nvSpPr>
          <p:cNvPr id="873" name="Google Shape;873;p62"/>
          <p:cNvSpPr/>
          <p:nvPr/>
        </p:nvSpPr>
        <p:spPr>
          <a:xfrm>
            <a:off x="4755996" y="2293988"/>
            <a:ext cx="624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INGRESS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GATEWAY</a:t>
            </a:r>
            <a:endParaRPr/>
          </a:p>
        </p:txBody>
      </p:sp>
      <p:sp>
        <p:nvSpPr>
          <p:cNvPr id="874" name="Google Shape;874;p62"/>
          <p:cNvSpPr/>
          <p:nvPr/>
        </p:nvSpPr>
        <p:spPr>
          <a:xfrm>
            <a:off x="2466996" y="2690753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62"/>
          <p:cNvSpPr/>
          <p:nvPr/>
        </p:nvSpPr>
        <p:spPr>
          <a:xfrm>
            <a:off x="2480677" y="2737472"/>
            <a:ext cx="799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REVIEWS</a:t>
            </a:r>
            <a:endParaRPr/>
          </a:p>
        </p:txBody>
      </p:sp>
      <p:pic>
        <p:nvPicPr>
          <p:cNvPr descr="Users" id="876" name="Google Shape;87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4563" y="449569"/>
            <a:ext cx="685800" cy="685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7" name="Google Shape;877;p62"/>
          <p:cNvGrpSpPr/>
          <p:nvPr/>
        </p:nvGrpSpPr>
        <p:grpSpPr>
          <a:xfrm>
            <a:off x="5052541" y="3027826"/>
            <a:ext cx="713100" cy="368400"/>
            <a:chOff x="6858855" y="3604110"/>
            <a:chExt cx="713100" cy="368400"/>
          </a:xfrm>
        </p:grpSpPr>
        <p:sp>
          <p:nvSpPr>
            <p:cNvPr id="878" name="Google Shape;878;p62"/>
            <p:cNvSpPr/>
            <p:nvPr/>
          </p:nvSpPr>
          <p:spPr>
            <a:xfrm>
              <a:off x="6858855" y="3604110"/>
              <a:ext cx="713100" cy="368400"/>
            </a:xfrm>
            <a:prstGeom prst="roundRect">
              <a:avLst>
                <a:gd fmla="val 10540" name="adj"/>
              </a:avLst>
            </a:prstGeom>
            <a:solidFill>
              <a:srgbClr val="DFF2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62"/>
            <p:cNvSpPr/>
            <p:nvPr/>
          </p:nvSpPr>
          <p:spPr>
            <a:xfrm>
              <a:off x="7009675" y="3712013"/>
              <a:ext cx="59601" cy="123056"/>
            </a:xfrm>
            <a:custGeom>
              <a:rect b="b" l="l" r="r" t="t"/>
              <a:pathLst>
                <a:path extrusionOk="0" h="123056" w="59601">
                  <a:moveTo>
                    <a:pt x="0" y="0"/>
                  </a:moveTo>
                  <a:lnTo>
                    <a:pt x="0" y="111134"/>
                  </a:lnTo>
                  <a:lnTo>
                    <a:pt x="59601" y="123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62"/>
            <p:cNvSpPr/>
            <p:nvPr/>
          </p:nvSpPr>
          <p:spPr>
            <a:xfrm>
              <a:off x="6972706" y="3840315"/>
              <a:ext cx="93013" cy="18388"/>
            </a:xfrm>
            <a:custGeom>
              <a:rect b="b" l="l" r="r" t="t"/>
              <a:pathLst>
                <a:path extrusionOk="0" h="18388" w="93013">
                  <a:moveTo>
                    <a:pt x="28139" y="18388"/>
                  </a:moveTo>
                  <a:lnTo>
                    <a:pt x="93013" y="0"/>
                  </a:lnTo>
                  <a:lnTo>
                    <a:pt x="0" y="0"/>
                  </a:lnTo>
                  <a:lnTo>
                    <a:pt x="28139" y="18388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62"/>
            <p:cNvSpPr/>
            <p:nvPr/>
          </p:nvSpPr>
          <p:spPr>
            <a:xfrm>
              <a:off x="6968305" y="3759711"/>
              <a:ext cx="33728" cy="75358"/>
            </a:xfrm>
            <a:custGeom>
              <a:rect b="b" l="l" r="r" t="t"/>
              <a:pathLst>
                <a:path extrusionOk="0" h="75358" w="33728">
                  <a:moveTo>
                    <a:pt x="33729" y="0"/>
                  </a:moveTo>
                  <a:lnTo>
                    <a:pt x="0" y="75358"/>
                  </a:lnTo>
                  <a:lnTo>
                    <a:pt x="33729" y="63436"/>
                  </a:lnTo>
                  <a:lnTo>
                    <a:pt x="33729" y="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62"/>
            <p:cNvSpPr/>
            <p:nvPr/>
          </p:nvSpPr>
          <p:spPr>
            <a:xfrm>
              <a:off x="6958773" y="3673990"/>
              <a:ext cx="606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243E59"/>
                  </a:solidFill>
                  <a:latin typeface="Arial"/>
                  <a:ea typeface="Arial"/>
                  <a:cs typeface="Arial"/>
                  <a:sym typeface="Arial"/>
                </a:rPr>
                <a:t>istiod</a:t>
              </a:r>
              <a:endParaRPr b="0" i="0" sz="7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3" name="Google Shape;883;p62"/>
          <p:cNvGrpSpPr/>
          <p:nvPr/>
        </p:nvGrpSpPr>
        <p:grpSpPr>
          <a:xfrm>
            <a:off x="3461323" y="3060219"/>
            <a:ext cx="713100" cy="368400"/>
            <a:chOff x="6858855" y="3604110"/>
            <a:chExt cx="713100" cy="368400"/>
          </a:xfrm>
        </p:grpSpPr>
        <p:sp>
          <p:nvSpPr>
            <p:cNvPr id="884" name="Google Shape;884;p62"/>
            <p:cNvSpPr/>
            <p:nvPr/>
          </p:nvSpPr>
          <p:spPr>
            <a:xfrm>
              <a:off x="6858855" y="3604110"/>
              <a:ext cx="713100" cy="368400"/>
            </a:xfrm>
            <a:prstGeom prst="roundRect">
              <a:avLst>
                <a:gd fmla="val 10540" name="adj"/>
              </a:avLst>
            </a:prstGeom>
            <a:solidFill>
              <a:srgbClr val="DFF2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62"/>
            <p:cNvSpPr/>
            <p:nvPr/>
          </p:nvSpPr>
          <p:spPr>
            <a:xfrm>
              <a:off x="7009675" y="3712013"/>
              <a:ext cx="59601" cy="123056"/>
            </a:xfrm>
            <a:custGeom>
              <a:rect b="b" l="l" r="r" t="t"/>
              <a:pathLst>
                <a:path extrusionOk="0" h="123056" w="59601">
                  <a:moveTo>
                    <a:pt x="0" y="0"/>
                  </a:moveTo>
                  <a:lnTo>
                    <a:pt x="0" y="111134"/>
                  </a:lnTo>
                  <a:lnTo>
                    <a:pt x="59601" y="123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62"/>
            <p:cNvSpPr/>
            <p:nvPr/>
          </p:nvSpPr>
          <p:spPr>
            <a:xfrm>
              <a:off x="6972706" y="3840315"/>
              <a:ext cx="93013" cy="18388"/>
            </a:xfrm>
            <a:custGeom>
              <a:rect b="b" l="l" r="r" t="t"/>
              <a:pathLst>
                <a:path extrusionOk="0" h="18388" w="93013">
                  <a:moveTo>
                    <a:pt x="28139" y="18388"/>
                  </a:moveTo>
                  <a:lnTo>
                    <a:pt x="93013" y="0"/>
                  </a:lnTo>
                  <a:lnTo>
                    <a:pt x="0" y="0"/>
                  </a:lnTo>
                  <a:lnTo>
                    <a:pt x="28139" y="18388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62"/>
            <p:cNvSpPr/>
            <p:nvPr/>
          </p:nvSpPr>
          <p:spPr>
            <a:xfrm>
              <a:off x="6968305" y="3759711"/>
              <a:ext cx="33728" cy="75358"/>
            </a:xfrm>
            <a:custGeom>
              <a:rect b="b" l="l" r="r" t="t"/>
              <a:pathLst>
                <a:path extrusionOk="0" h="75358" w="33728">
                  <a:moveTo>
                    <a:pt x="33729" y="0"/>
                  </a:moveTo>
                  <a:lnTo>
                    <a:pt x="0" y="75358"/>
                  </a:lnTo>
                  <a:lnTo>
                    <a:pt x="33729" y="63436"/>
                  </a:lnTo>
                  <a:lnTo>
                    <a:pt x="33729" y="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62"/>
            <p:cNvSpPr/>
            <p:nvPr/>
          </p:nvSpPr>
          <p:spPr>
            <a:xfrm>
              <a:off x="6958773" y="3673990"/>
              <a:ext cx="606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243E59"/>
                  </a:solidFill>
                  <a:latin typeface="Arial"/>
                  <a:ea typeface="Arial"/>
                  <a:cs typeface="Arial"/>
                  <a:sym typeface="Arial"/>
                </a:rPr>
                <a:t>istiod</a:t>
              </a:r>
              <a:endParaRPr b="0" i="0" sz="7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9" name="Google Shape;889;p62"/>
          <p:cNvSpPr/>
          <p:nvPr/>
        </p:nvSpPr>
        <p:spPr>
          <a:xfrm>
            <a:off x="1476396" y="2690753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62"/>
          <p:cNvSpPr/>
          <p:nvPr/>
        </p:nvSpPr>
        <p:spPr>
          <a:xfrm>
            <a:off x="1490077" y="2737472"/>
            <a:ext cx="799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75">
                <a:solidFill>
                  <a:srgbClr val="7F7F7F"/>
                </a:solidFill>
              </a:rPr>
              <a:t>DETAILS</a:t>
            </a:r>
            <a:endParaRPr/>
          </a:p>
        </p:txBody>
      </p:sp>
      <p:sp>
        <p:nvSpPr>
          <p:cNvPr id="891" name="Google Shape;891;p62"/>
          <p:cNvSpPr/>
          <p:nvPr/>
        </p:nvSpPr>
        <p:spPr>
          <a:xfrm>
            <a:off x="2468071" y="3318053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62"/>
          <p:cNvSpPr/>
          <p:nvPr/>
        </p:nvSpPr>
        <p:spPr>
          <a:xfrm>
            <a:off x="2481752" y="3364772"/>
            <a:ext cx="799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75">
                <a:solidFill>
                  <a:srgbClr val="7F7F7F"/>
                </a:solidFill>
              </a:rPr>
              <a:t>RATINGS</a:t>
            </a:r>
            <a:endParaRPr/>
          </a:p>
        </p:txBody>
      </p:sp>
      <p:sp>
        <p:nvSpPr>
          <p:cNvPr id="893" name="Google Shape;893;p62"/>
          <p:cNvSpPr/>
          <p:nvPr/>
        </p:nvSpPr>
        <p:spPr>
          <a:xfrm>
            <a:off x="5884107" y="2063451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62"/>
          <p:cNvSpPr/>
          <p:nvPr/>
        </p:nvSpPr>
        <p:spPr>
          <a:xfrm>
            <a:off x="5862896" y="2110171"/>
            <a:ext cx="858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PRODUCTPAGE</a:t>
            </a:r>
            <a:endParaRPr/>
          </a:p>
        </p:txBody>
      </p:sp>
      <p:sp>
        <p:nvSpPr>
          <p:cNvPr id="895" name="Google Shape;895;p62"/>
          <p:cNvSpPr/>
          <p:nvPr/>
        </p:nvSpPr>
        <p:spPr>
          <a:xfrm>
            <a:off x="5885096" y="2690753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62"/>
          <p:cNvSpPr/>
          <p:nvPr/>
        </p:nvSpPr>
        <p:spPr>
          <a:xfrm>
            <a:off x="5898777" y="2737472"/>
            <a:ext cx="799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REVIEWS</a:t>
            </a:r>
            <a:endParaRPr/>
          </a:p>
        </p:txBody>
      </p:sp>
      <p:sp>
        <p:nvSpPr>
          <p:cNvPr id="897" name="Google Shape;897;p62"/>
          <p:cNvSpPr/>
          <p:nvPr/>
        </p:nvSpPr>
        <p:spPr>
          <a:xfrm>
            <a:off x="5886171" y="3318053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62"/>
          <p:cNvSpPr/>
          <p:nvPr/>
        </p:nvSpPr>
        <p:spPr>
          <a:xfrm>
            <a:off x="5899852" y="3364772"/>
            <a:ext cx="799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75">
                <a:solidFill>
                  <a:srgbClr val="7F7F7F"/>
                </a:solidFill>
              </a:rPr>
              <a:t>RATINGS</a:t>
            </a:r>
            <a:endParaRPr sz="675">
              <a:solidFill>
                <a:srgbClr val="7F7F7F"/>
              </a:solidFill>
            </a:endParaRPr>
          </a:p>
        </p:txBody>
      </p:sp>
      <p:sp>
        <p:nvSpPr>
          <p:cNvPr id="899" name="Google Shape;899;p62"/>
          <p:cNvSpPr/>
          <p:nvPr/>
        </p:nvSpPr>
        <p:spPr>
          <a:xfrm>
            <a:off x="6886596" y="2690753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62"/>
          <p:cNvSpPr/>
          <p:nvPr/>
        </p:nvSpPr>
        <p:spPr>
          <a:xfrm>
            <a:off x="6900277" y="2737472"/>
            <a:ext cx="799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75">
                <a:solidFill>
                  <a:srgbClr val="7F7F7F"/>
                </a:solidFill>
              </a:rPr>
              <a:t>DETAILS</a:t>
            </a:r>
            <a:endParaRPr/>
          </a:p>
        </p:txBody>
      </p:sp>
      <p:cxnSp>
        <p:nvCxnSpPr>
          <p:cNvPr id="901" name="Google Shape;901;p62"/>
          <p:cNvCxnSpPr>
            <a:stCxn id="876" idx="2"/>
            <a:endCxn id="862" idx="0"/>
          </p:cNvCxnSpPr>
          <p:nvPr/>
        </p:nvCxnSpPr>
        <p:spPr>
          <a:xfrm flipH="1">
            <a:off x="4081763" y="1135369"/>
            <a:ext cx="515700" cy="892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02" name="Google Shape;902;p62"/>
          <p:cNvSpPr/>
          <p:nvPr/>
        </p:nvSpPr>
        <p:spPr>
          <a:xfrm>
            <a:off x="6443075" y="2737475"/>
            <a:ext cx="3576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5"/>
              <a:t>v3</a:t>
            </a:r>
            <a:endParaRPr b="1"/>
          </a:p>
        </p:txBody>
      </p:sp>
      <p:sp>
        <p:nvSpPr>
          <p:cNvPr id="903" name="Google Shape;903;p62"/>
          <p:cNvSpPr/>
          <p:nvPr/>
        </p:nvSpPr>
        <p:spPr>
          <a:xfrm>
            <a:off x="5833475" y="2661275"/>
            <a:ext cx="3576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5"/>
              <a:t>v1</a:t>
            </a:r>
            <a:endParaRPr b="1"/>
          </a:p>
        </p:txBody>
      </p:sp>
      <p:sp>
        <p:nvSpPr>
          <p:cNvPr id="904" name="Google Shape;904;p62"/>
          <p:cNvSpPr/>
          <p:nvPr/>
        </p:nvSpPr>
        <p:spPr>
          <a:xfrm>
            <a:off x="5833475" y="2813675"/>
            <a:ext cx="3576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5"/>
              <a:t>v2</a:t>
            </a:r>
            <a:endParaRPr b="1"/>
          </a:p>
        </p:txBody>
      </p:sp>
      <p:sp>
        <p:nvSpPr>
          <p:cNvPr id="905" name="Google Shape;905;p62"/>
          <p:cNvSpPr/>
          <p:nvPr/>
        </p:nvSpPr>
        <p:spPr>
          <a:xfrm>
            <a:off x="2404475" y="2661275"/>
            <a:ext cx="3576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5"/>
              <a:t>v1</a:t>
            </a:r>
            <a:endParaRPr b="1"/>
          </a:p>
        </p:txBody>
      </p:sp>
      <p:sp>
        <p:nvSpPr>
          <p:cNvPr id="906" name="Google Shape;906;p62"/>
          <p:cNvSpPr/>
          <p:nvPr/>
        </p:nvSpPr>
        <p:spPr>
          <a:xfrm>
            <a:off x="2404475" y="2813675"/>
            <a:ext cx="3576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5"/>
              <a:t>v2</a:t>
            </a:r>
            <a:endParaRPr b="1"/>
          </a:p>
        </p:txBody>
      </p:sp>
      <p:sp>
        <p:nvSpPr>
          <p:cNvPr id="907" name="Google Shape;907;p62"/>
          <p:cNvSpPr/>
          <p:nvPr/>
        </p:nvSpPr>
        <p:spPr>
          <a:xfrm>
            <a:off x="3941900" y="4069684"/>
            <a:ext cx="1372800" cy="871200"/>
          </a:xfrm>
          <a:prstGeom prst="roundRect">
            <a:avLst>
              <a:gd fmla="val 6119" name="adj"/>
            </a:avLst>
          </a:prstGeom>
          <a:solidFill>
            <a:srgbClr val="DFF2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62"/>
          <p:cNvSpPr/>
          <p:nvPr/>
        </p:nvSpPr>
        <p:spPr>
          <a:xfrm>
            <a:off x="4501921" y="4454377"/>
            <a:ext cx="67558" cy="14832"/>
          </a:xfrm>
          <a:custGeom>
            <a:rect b="b" l="l" r="r" t="t"/>
            <a:pathLst>
              <a:path extrusionOk="0" h="19776" w="90078">
                <a:moveTo>
                  <a:pt x="90078" y="19546"/>
                </a:moveTo>
                <a:cubicBezTo>
                  <a:pt x="73634" y="11064"/>
                  <a:pt x="61935" y="-128"/>
                  <a:pt x="43892" y="1"/>
                </a:cubicBezTo>
                <a:cubicBezTo>
                  <a:pt x="25759" y="142"/>
                  <a:pt x="15706" y="11376"/>
                  <a:pt x="0" y="19777"/>
                </a:cubicBezTo>
                <a:cubicBezTo>
                  <a:pt x="16870" y="19491"/>
                  <a:pt x="34984" y="19331"/>
                  <a:pt x="53859" y="19331"/>
                </a:cubicBezTo>
                <a:cubicBezTo>
                  <a:pt x="66313" y="19355"/>
                  <a:pt x="78422" y="19425"/>
                  <a:pt x="90078" y="19546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62"/>
          <p:cNvSpPr/>
          <p:nvPr/>
        </p:nvSpPr>
        <p:spPr>
          <a:xfrm>
            <a:off x="4435031" y="4580596"/>
            <a:ext cx="16282" cy="14647"/>
          </a:xfrm>
          <a:custGeom>
            <a:rect b="b" l="l" r="r" t="t"/>
            <a:pathLst>
              <a:path extrusionOk="0" h="19530" w="21709">
                <a:moveTo>
                  <a:pt x="12360" y="1"/>
                </a:moveTo>
                <a:cubicBezTo>
                  <a:pt x="10618" y="-18"/>
                  <a:pt x="8897" y="384"/>
                  <a:pt x="7345" y="1174"/>
                </a:cubicBezTo>
                <a:cubicBezTo>
                  <a:pt x="5840" y="1948"/>
                  <a:pt x="4510" y="3023"/>
                  <a:pt x="3436" y="4333"/>
                </a:cubicBezTo>
                <a:cubicBezTo>
                  <a:pt x="1218" y="7022"/>
                  <a:pt x="4" y="10399"/>
                  <a:pt x="0" y="13886"/>
                </a:cubicBezTo>
                <a:cubicBezTo>
                  <a:pt x="0" y="15536"/>
                  <a:pt x="113" y="16701"/>
                  <a:pt x="340" y="17404"/>
                </a:cubicBezTo>
                <a:cubicBezTo>
                  <a:pt x="590" y="18131"/>
                  <a:pt x="889" y="18843"/>
                  <a:pt x="1235" y="19531"/>
                </a:cubicBezTo>
                <a:cubicBezTo>
                  <a:pt x="8060" y="14355"/>
                  <a:pt x="14885" y="9180"/>
                  <a:pt x="21709" y="4000"/>
                </a:cubicBezTo>
                <a:cubicBezTo>
                  <a:pt x="20623" y="2589"/>
                  <a:pt x="19175" y="1499"/>
                  <a:pt x="17519" y="842"/>
                </a:cubicBezTo>
                <a:cubicBezTo>
                  <a:pt x="15862" y="263"/>
                  <a:pt x="14115" y="-22"/>
                  <a:pt x="12360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62"/>
          <p:cNvSpPr/>
          <p:nvPr/>
        </p:nvSpPr>
        <p:spPr>
          <a:xfrm>
            <a:off x="4731798" y="4580695"/>
            <a:ext cx="22271" cy="19641"/>
          </a:xfrm>
          <a:custGeom>
            <a:rect b="b" l="l" r="r" t="t"/>
            <a:pathLst>
              <a:path extrusionOk="0" h="26188" w="29694">
                <a:moveTo>
                  <a:pt x="19873" y="1046"/>
                </a:moveTo>
                <a:cubicBezTo>
                  <a:pt x="17903" y="319"/>
                  <a:pt x="15815" y="-33"/>
                  <a:pt x="13716" y="2"/>
                </a:cubicBezTo>
                <a:cubicBezTo>
                  <a:pt x="11844" y="34"/>
                  <a:pt x="9991" y="401"/>
                  <a:pt x="8244" y="1081"/>
                </a:cubicBezTo>
                <a:cubicBezTo>
                  <a:pt x="6618" y="1715"/>
                  <a:pt x="5132" y="2668"/>
                  <a:pt x="3882" y="3888"/>
                </a:cubicBezTo>
                <a:cubicBezTo>
                  <a:pt x="2639" y="5100"/>
                  <a:pt x="1665" y="6558"/>
                  <a:pt x="1020" y="8168"/>
                </a:cubicBezTo>
                <a:cubicBezTo>
                  <a:pt x="-418" y="11307"/>
                  <a:pt x="-332" y="14935"/>
                  <a:pt x="1255" y="18004"/>
                </a:cubicBezTo>
                <a:cubicBezTo>
                  <a:pt x="2846" y="21260"/>
                  <a:pt x="5777" y="23636"/>
                  <a:pt x="10050" y="25141"/>
                </a:cubicBezTo>
                <a:cubicBezTo>
                  <a:pt x="14220" y="26564"/>
                  <a:pt x="18047" y="26537"/>
                  <a:pt x="21530" y="25055"/>
                </a:cubicBezTo>
                <a:cubicBezTo>
                  <a:pt x="25013" y="23574"/>
                  <a:pt x="27420" y="21189"/>
                  <a:pt x="28753" y="17898"/>
                </a:cubicBezTo>
                <a:cubicBezTo>
                  <a:pt x="30102" y="14700"/>
                  <a:pt x="30000" y="11444"/>
                  <a:pt x="28452" y="8125"/>
                </a:cubicBezTo>
                <a:cubicBezTo>
                  <a:pt x="26904" y="4807"/>
                  <a:pt x="24043" y="2450"/>
                  <a:pt x="19873" y="1046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62"/>
          <p:cNvSpPr/>
          <p:nvPr/>
        </p:nvSpPr>
        <p:spPr>
          <a:xfrm>
            <a:off x="4393860" y="4517246"/>
            <a:ext cx="10582" cy="8689"/>
          </a:xfrm>
          <a:custGeom>
            <a:rect b="b" l="l" r="r" t="t"/>
            <a:pathLst>
              <a:path extrusionOk="0" h="11586" w="14110">
                <a:moveTo>
                  <a:pt x="6563" y="0"/>
                </a:moveTo>
                <a:lnTo>
                  <a:pt x="0" y="0"/>
                </a:lnTo>
                <a:lnTo>
                  <a:pt x="0" y="11586"/>
                </a:lnTo>
                <a:lnTo>
                  <a:pt x="6383" y="11586"/>
                </a:lnTo>
                <a:cubicBezTo>
                  <a:pt x="9369" y="11586"/>
                  <a:pt x="11403" y="11102"/>
                  <a:pt x="12485" y="10132"/>
                </a:cubicBezTo>
                <a:cubicBezTo>
                  <a:pt x="13566" y="9163"/>
                  <a:pt x="14108" y="7623"/>
                  <a:pt x="14111" y="5512"/>
                </a:cubicBezTo>
                <a:cubicBezTo>
                  <a:pt x="14111" y="3405"/>
                  <a:pt x="13551" y="1959"/>
                  <a:pt x="12430" y="1173"/>
                </a:cubicBezTo>
                <a:cubicBezTo>
                  <a:pt x="11309" y="387"/>
                  <a:pt x="9354" y="-4"/>
                  <a:pt x="6563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62"/>
          <p:cNvSpPr/>
          <p:nvPr/>
        </p:nvSpPr>
        <p:spPr>
          <a:xfrm>
            <a:off x="4198252" y="4686502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</a:t>
            </a:r>
            <a:endParaRPr/>
          </a:p>
        </p:txBody>
      </p:sp>
      <p:pic>
        <p:nvPicPr>
          <p:cNvPr descr="A close up of a logo&#10;&#10;Description automatically generated" id="913" name="Google Shape;913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9025" y="4153777"/>
            <a:ext cx="537809" cy="520462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62"/>
          <p:cNvSpPr txBox="1"/>
          <p:nvPr>
            <p:ph idx="4294967295"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en"/>
              <a:t>Multi-cluster Traffic</a:t>
            </a:r>
            <a:endParaRPr/>
          </a:p>
        </p:txBody>
      </p:sp>
      <p:cxnSp>
        <p:nvCxnSpPr>
          <p:cNvPr id="915" name="Google Shape;915;p62"/>
          <p:cNvCxnSpPr/>
          <p:nvPr/>
        </p:nvCxnSpPr>
        <p:spPr>
          <a:xfrm rot="10800000">
            <a:off x="3302796" y="2208271"/>
            <a:ext cx="476100" cy="193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16" name="Google Shape;916;p62"/>
          <p:cNvCxnSpPr/>
          <p:nvPr/>
        </p:nvCxnSpPr>
        <p:spPr>
          <a:xfrm>
            <a:off x="2878207" y="2354751"/>
            <a:ext cx="900" cy="336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17" name="Google Shape;917;p62"/>
          <p:cNvCxnSpPr/>
          <p:nvPr/>
        </p:nvCxnSpPr>
        <p:spPr>
          <a:xfrm flipH="1">
            <a:off x="1888507" y="2354751"/>
            <a:ext cx="989700" cy="336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18" name="Google Shape;918;p62"/>
          <p:cNvCxnSpPr/>
          <p:nvPr/>
        </p:nvCxnSpPr>
        <p:spPr>
          <a:xfrm>
            <a:off x="2879196" y="2982053"/>
            <a:ext cx="1200" cy="336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19" name="Google Shape;919;p62"/>
          <p:cNvCxnSpPr/>
          <p:nvPr/>
        </p:nvCxnSpPr>
        <p:spPr>
          <a:xfrm>
            <a:off x="6297296" y="2982053"/>
            <a:ext cx="1200" cy="336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20" name="Google Shape;920;p62"/>
          <p:cNvCxnSpPr/>
          <p:nvPr/>
        </p:nvCxnSpPr>
        <p:spPr>
          <a:xfrm rot="-5400000">
            <a:off x="3955357" y="951201"/>
            <a:ext cx="35100" cy="2189400"/>
          </a:xfrm>
          <a:prstGeom prst="bentConnector3">
            <a:avLst>
              <a:gd fmla="val 588723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21" name="Google Shape;921;p62"/>
          <p:cNvCxnSpPr>
            <a:endCxn id="895" idx="0"/>
          </p:cNvCxnSpPr>
          <p:nvPr/>
        </p:nvCxnSpPr>
        <p:spPr>
          <a:xfrm>
            <a:off x="5383196" y="2431253"/>
            <a:ext cx="914100" cy="259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63"/>
          <p:cNvSpPr txBox="1"/>
          <p:nvPr>
            <p:ph type="title"/>
          </p:nvPr>
        </p:nvSpPr>
        <p:spPr>
          <a:xfrm>
            <a:off x="270994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rPr lang="en"/>
              <a:t>Traffic Policy</a:t>
            </a:r>
            <a:endParaRPr/>
          </a:p>
        </p:txBody>
      </p:sp>
      <p:sp>
        <p:nvSpPr>
          <p:cNvPr id="928" name="Google Shape;928;p63"/>
          <p:cNvSpPr/>
          <p:nvPr/>
        </p:nvSpPr>
        <p:spPr>
          <a:xfrm rot="10800000">
            <a:off x="2682600" y="148825"/>
            <a:ext cx="3044700" cy="4863900"/>
          </a:xfrm>
          <a:prstGeom prst="foldedCorner">
            <a:avLst>
              <a:gd fmla="val 16667" name="adj"/>
            </a:avLst>
          </a:prstGeom>
          <a:solidFill>
            <a:srgbClr val="F9F9F9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63"/>
          <p:cNvSpPr txBox="1"/>
          <p:nvPr/>
        </p:nvSpPr>
        <p:spPr>
          <a:xfrm>
            <a:off x="2984099" y="498946"/>
            <a:ext cx="2743200" cy="3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apiVersion: networking.smh.solo.io/v1alpha2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kind: </a:t>
            </a:r>
            <a:r>
              <a:rPr b="1" lang="en" sz="900">
                <a:latin typeface="Courier"/>
                <a:ea typeface="Courier"/>
                <a:cs typeface="Courier"/>
                <a:sym typeface="Courier"/>
              </a:rPr>
              <a:t>TrafficPolicy</a:t>
            </a:r>
            <a:endParaRPr b="1" sz="9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metadata: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namespace: service-mesh-hub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name: simple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spec: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destinationSelector: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- kubeServiceRefs: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services: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- clusterName: kind2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name: reviews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namespace: default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trafficShift: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destinations: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- kubeService: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clusterName: kind3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name: reviews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namespace: default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subset: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  version: v3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weight: 75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- kubeService: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clusterName: kind2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name: reviews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namespace: default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subset: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  version: v1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weight: 15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- kubeService: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clusterName: kind2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name: reviews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namespace: default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subset: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    version: v2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weight: 10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930" name="Google Shape;930;p63"/>
          <p:cNvSpPr/>
          <p:nvPr/>
        </p:nvSpPr>
        <p:spPr>
          <a:xfrm>
            <a:off x="3775954" y="242857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1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64"/>
          <p:cNvSpPr txBox="1"/>
          <p:nvPr>
            <p:ph type="title"/>
          </p:nvPr>
        </p:nvSpPr>
        <p:spPr>
          <a:xfrm>
            <a:off x="474448" y="1601259"/>
            <a:ext cx="4002600" cy="10500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  <p:sp>
        <p:nvSpPr>
          <p:cNvPr id="936" name="Google Shape;936;p64"/>
          <p:cNvSpPr txBox="1"/>
          <p:nvPr>
            <p:ph idx="1" type="body"/>
          </p:nvPr>
        </p:nvSpPr>
        <p:spPr>
          <a:xfrm>
            <a:off x="474448" y="2651201"/>
            <a:ext cx="4002600" cy="348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Service Mesh Hub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65"/>
          <p:cNvSpPr/>
          <p:nvPr/>
        </p:nvSpPr>
        <p:spPr>
          <a:xfrm rot="10800000">
            <a:off x="91675" y="148825"/>
            <a:ext cx="2652300" cy="4550100"/>
          </a:xfrm>
          <a:prstGeom prst="foldedCorner">
            <a:avLst>
              <a:gd fmla="val 16667" name="adj"/>
            </a:avLst>
          </a:prstGeom>
          <a:solidFill>
            <a:srgbClr val="F9F9F9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65"/>
          <p:cNvSpPr txBox="1"/>
          <p:nvPr/>
        </p:nvSpPr>
        <p:spPr>
          <a:xfrm>
            <a:off x="393300" y="498950"/>
            <a:ext cx="2350800" cy="42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apiVersion: networking.istio.io/v1beta1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kind: </a:t>
            </a:r>
            <a:r>
              <a:rPr b="1" lang="en" sz="900">
                <a:latin typeface="Courier"/>
                <a:ea typeface="Courier"/>
                <a:cs typeface="Courier"/>
                <a:sym typeface="Courier"/>
              </a:rPr>
              <a:t>VirtualService</a:t>
            </a:r>
            <a:endParaRPr b="1" sz="9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metadata: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labels: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cluster.multicluster.solo.io: kind2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owner.networking.smh.solo.io: service-mesh-hub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name: reviews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namespace: default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spec: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hosts: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- reviews.default.svc.cluster.local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http: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- route: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  - destination: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      host: reviews.default.svc.kind3.global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      subset: version-v3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    weight: 75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- destination: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host: reviews.default.svc.cluster.local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subset: version-v1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weight: 15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- destination: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host: reviews.default.svc.cluster.local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  subset: version-v2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weight: 10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944" name="Google Shape;944;p65"/>
          <p:cNvSpPr/>
          <p:nvPr/>
        </p:nvSpPr>
        <p:spPr>
          <a:xfrm>
            <a:off x="1108954" y="242857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</a:t>
            </a:r>
            <a:r>
              <a:rPr b="1" lang="en" sz="900">
                <a:solidFill>
                  <a:srgbClr val="7F7F7F"/>
                </a:solidFill>
              </a:rPr>
              <a:t>2</a:t>
            </a: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45" name="Google Shape;945;p65"/>
          <p:cNvSpPr/>
          <p:nvPr/>
        </p:nvSpPr>
        <p:spPr>
          <a:xfrm rot="10800000">
            <a:off x="6416275" y="148825"/>
            <a:ext cx="2652300" cy="4550100"/>
          </a:xfrm>
          <a:prstGeom prst="foldedCorner">
            <a:avLst>
              <a:gd fmla="val 16667" name="adj"/>
            </a:avLst>
          </a:prstGeom>
          <a:solidFill>
            <a:srgbClr val="F9F9F9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65"/>
          <p:cNvSpPr txBox="1"/>
          <p:nvPr/>
        </p:nvSpPr>
        <p:spPr>
          <a:xfrm>
            <a:off x="6717900" y="498950"/>
            <a:ext cx="2350800" cy="42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apiVersion: networking.istio.io/v1beta1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kind: </a:t>
            </a:r>
            <a:r>
              <a:rPr b="1" lang="en" sz="900">
                <a:latin typeface="Courier"/>
                <a:ea typeface="Courier"/>
                <a:cs typeface="Courier"/>
                <a:sym typeface="Courier"/>
              </a:rPr>
              <a:t>ServiceEntry</a:t>
            </a:r>
            <a:endParaRPr b="1" sz="9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metadata: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labels: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cluster.multicluster.solo.io: kind2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owner.networking.smh.solo.io: service-mesh-hub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name: reviews.default.svc.kind3.global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namespace: istio-system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spec: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addresses: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- 253.124.25.94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endpoints: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- address: 172.18.0.230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  labels: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    cluster: kind3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  ports: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    http: 15443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hosts: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- reviews.default.svc.kind3.global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location: MESH_INTERNAL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ports: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- name: http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number: 9080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protocol: TCP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resolution: DNS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947" name="Google Shape;947;p65"/>
          <p:cNvSpPr/>
          <p:nvPr/>
        </p:nvSpPr>
        <p:spPr>
          <a:xfrm>
            <a:off x="7433554" y="242857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</a:t>
            </a:r>
            <a:r>
              <a:rPr b="1" lang="en" sz="900">
                <a:solidFill>
                  <a:srgbClr val="7F7F7F"/>
                </a:solidFill>
              </a:rPr>
              <a:t>2</a:t>
            </a: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48" name="Google Shape;948;p65"/>
          <p:cNvSpPr/>
          <p:nvPr/>
        </p:nvSpPr>
        <p:spPr>
          <a:xfrm rot="10800000">
            <a:off x="3253913" y="148813"/>
            <a:ext cx="2652300" cy="4550100"/>
          </a:xfrm>
          <a:prstGeom prst="foldedCorner">
            <a:avLst>
              <a:gd fmla="val 16667" name="adj"/>
            </a:avLst>
          </a:prstGeom>
          <a:solidFill>
            <a:srgbClr val="F9F9F9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65"/>
          <p:cNvSpPr txBox="1"/>
          <p:nvPr/>
        </p:nvSpPr>
        <p:spPr>
          <a:xfrm>
            <a:off x="3555538" y="498938"/>
            <a:ext cx="2350800" cy="42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apiVersion: networking.istio.io/v1beta1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kind: </a:t>
            </a:r>
            <a:r>
              <a:rPr b="1" lang="en" sz="900">
                <a:latin typeface="Courier"/>
                <a:ea typeface="Courier"/>
                <a:cs typeface="Courier"/>
                <a:sym typeface="Courier"/>
              </a:rPr>
              <a:t>DestinationRule</a:t>
            </a:r>
            <a:endParaRPr b="1" sz="9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metadata: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labels: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cluster.multicluster.solo.io: kind2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owner.networking.smh.solo.io: service-mesh-hub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name: reviews.default.svc.kind3.global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namespace: istio-system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spec: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host: reviews.default.svc.kind3.global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subsets: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- labels: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    cluster: kind3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  name: version-v3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- labels: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cluster: kind3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name: version-v1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- labels: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cluster: kind3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name: version-v2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trafficPolicy: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tls: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mode: ISTIO_MUTUAL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950" name="Google Shape;950;p65"/>
          <p:cNvSpPr/>
          <p:nvPr/>
        </p:nvSpPr>
        <p:spPr>
          <a:xfrm>
            <a:off x="4271191" y="242844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</a:t>
            </a:r>
            <a:r>
              <a:rPr b="1" lang="en" sz="900">
                <a:solidFill>
                  <a:srgbClr val="7F7F7F"/>
                </a:solidFill>
              </a:rPr>
              <a:t>2</a:t>
            </a: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51" name="Google Shape;951;p65"/>
          <p:cNvSpPr/>
          <p:nvPr/>
        </p:nvSpPr>
        <p:spPr>
          <a:xfrm rot="-1500409">
            <a:off x="2569056" y="2442526"/>
            <a:ext cx="927551" cy="25191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65"/>
          <p:cNvSpPr/>
          <p:nvPr/>
        </p:nvSpPr>
        <p:spPr>
          <a:xfrm rot="297597">
            <a:off x="5247694" y="2618515"/>
            <a:ext cx="1519791" cy="25205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6"/>
          <p:cNvSpPr/>
          <p:nvPr/>
        </p:nvSpPr>
        <p:spPr>
          <a:xfrm rot="10800000">
            <a:off x="91675" y="225025"/>
            <a:ext cx="2652300" cy="4550100"/>
          </a:xfrm>
          <a:prstGeom prst="foldedCorner">
            <a:avLst>
              <a:gd fmla="val 16667" name="adj"/>
            </a:avLst>
          </a:prstGeom>
          <a:solidFill>
            <a:srgbClr val="F9F9F9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66"/>
          <p:cNvSpPr txBox="1"/>
          <p:nvPr/>
        </p:nvSpPr>
        <p:spPr>
          <a:xfrm>
            <a:off x="393300" y="575150"/>
            <a:ext cx="2350800" cy="42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apiVersion: networking.istio.io/v1alpha3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kind: </a:t>
            </a:r>
            <a:r>
              <a:rPr b="1" lang="en" sz="800">
                <a:latin typeface="Courier"/>
                <a:ea typeface="Courier"/>
                <a:cs typeface="Courier"/>
                <a:sym typeface="Courier"/>
              </a:rPr>
              <a:t>EnvoyFilter</a:t>
            </a:r>
            <a:endParaRPr b="1" sz="8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metadata: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labels: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cluster.multicluster.solo.io: kind3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owner.networking.smh.solo.io: service-mesh-hub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name: virtual-mesh.service-mesh-hub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namespace: istio-system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spec: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configPatches: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- applyTo: NETWORK_FILTER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match: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  context: GATEWAY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  listener: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    filterChain: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      filter: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        name: envoy.filters.network.sni_cluster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    portNumber: 15443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patch: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  operation: INSERT_AFTER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  value: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    name: envoy.filters.network.tcp_cluster_rewrite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    typed_config: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      '@type': type.googleapis.com/istio.envoy.config.filter.network.tcp_cluster_rewrite.v2alpha1.TcpClusterRewrite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latin typeface="Courier"/>
                <a:ea typeface="Courier"/>
                <a:cs typeface="Courier"/>
                <a:sym typeface="Courier"/>
              </a:rPr>
              <a:t>          cluster_pattern: \.kind3.global$</a:t>
            </a:r>
            <a:endParaRPr b="1"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latin typeface="Courier"/>
                <a:ea typeface="Courier"/>
                <a:cs typeface="Courier"/>
                <a:sym typeface="Courier"/>
              </a:rPr>
              <a:t>          cluster_replacement: .cluster.local</a:t>
            </a:r>
            <a:endParaRPr b="1"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workloadSelector: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labels: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  istio: ingressgateway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960" name="Google Shape;960;p66"/>
          <p:cNvSpPr/>
          <p:nvPr/>
        </p:nvSpPr>
        <p:spPr>
          <a:xfrm>
            <a:off x="1108954" y="319057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</a:t>
            </a:r>
            <a:r>
              <a:rPr b="1" lang="en" sz="900">
                <a:solidFill>
                  <a:srgbClr val="7F7F7F"/>
                </a:solidFill>
              </a:rPr>
              <a:t>3</a:t>
            </a: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61" name="Google Shape;961;p66"/>
          <p:cNvSpPr/>
          <p:nvPr/>
        </p:nvSpPr>
        <p:spPr>
          <a:xfrm rot="10800000">
            <a:off x="3253913" y="225013"/>
            <a:ext cx="2652300" cy="4550100"/>
          </a:xfrm>
          <a:prstGeom prst="foldedCorner">
            <a:avLst>
              <a:gd fmla="val 16667" name="adj"/>
            </a:avLst>
          </a:prstGeom>
          <a:solidFill>
            <a:srgbClr val="F9F9F9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66"/>
          <p:cNvSpPr txBox="1"/>
          <p:nvPr/>
        </p:nvSpPr>
        <p:spPr>
          <a:xfrm>
            <a:off x="3555538" y="575138"/>
            <a:ext cx="2350800" cy="42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apiVersion: networking.istio.io/v1beta1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kind: </a:t>
            </a:r>
            <a:r>
              <a:rPr b="1" lang="en" sz="900">
                <a:latin typeface="Courier"/>
                <a:ea typeface="Courier"/>
                <a:cs typeface="Courier"/>
                <a:sym typeface="Courier"/>
              </a:rPr>
              <a:t>DestinationRule</a:t>
            </a:r>
            <a:endParaRPr b="1" sz="9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metadata: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labels: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cluster.multicluster.solo.io: kind3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owner.networking.smh.solo.io: service-mesh-hub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name: reviews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namespace: default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spec: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host: reviews.default.svc.cluster.local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subsets: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- labels: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    version: v3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Courier"/>
                <a:ea typeface="Courier"/>
                <a:cs typeface="Courier"/>
                <a:sym typeface="Courier"/>
              </a:rPr>
              <a:t>    name: version-v3</a:t>
            </a:r>
            <a:endParaRPr b="1"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- labels: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version: v1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name: version-v1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- labels: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version: v2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name: version-v2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trafficPolicy: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tls: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Courier"/>
                <a:ea typeface="Courier"/>
                <a:cs typeface="Courier"/>
                <a:sym typeface="Courier"/>
              </a:rPr>
              <a:t>      mode: ISTIO_MUTUAL</a:t>
            </a:r>
            <a:endParaRPr sz="700"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963" name="Google Shape;963;p66"/>
          <p:cNvSpPr/>
          <p:nvPr/>
        </p:nvSpPr>
        <p:spPr>
          <a:xfrm>
            <a:off x="4271191" y="319044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</a:t>
            </a:r>
            <a:r>
              <a:rPr b="1" lang="en" sz="900">
                <a:solidFill>
                  <a:srgbClr val="7F7F7F"/>
                </a:solidFill>
              </a:rPr>
              <a:t> 3</a:t>
            </a: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64" name="Google Shape;964;p66"/>
          <p:cNvSpPr/>
          <p:nvPr/>
        </p:nvSpPr>
        <p:spPr>
          <a:xfrm rot="10800000">
            <a:off x="6331000" y="2963325"/>
            <a:ext cx="2715600" cy="2072400"/>
          </a:xfrm>
          <a:prstGeom prst="foldedCorner">
            <a:avLst>
              <a:gd fmla="val 16667" name="adj"/>
            </a:avLst>
          </a:prstGeom>
          <a:solidFill>
            <a:srgbClr val="F9F9F9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66"/>
          <p:cNvSpPr txBox="1"/>
          <p:nvPr/>
        </p:nvSpPr>
        <p:spPr>
          <a:xfrm>
            <a:off x="6579625" y="3289449"/>
            <a:ext cx="2607900" cy="17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apiVersion: v1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kind: </a:t>
            </a:r>
            <a:r>
              <a:rPr b="1" lang="en" sz="800">
                <a:latin typeface="Courier"/>
                <a:ea typeface="Courier"/>
                <a:cs typeface="Courier"/>
                <a:sym typeface="Courier"/>
              </a:rPr>
              <a:t>Pod</a:t>
            </a:r>
            <a:endParaRPr b="1" sz="8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metadata: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latin typeface="Courier"/>
                <a:ea typeface="Courier"/>
                <a:cs typeface="Courier"/>
                <a:sym typeface="Courier"/>
              </a:rPr>
              <a:t>  labels:</a:t>
            </a:r>
            <a:endParaRPr b="1"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latin typeface="Courier"/>
                <a:ea typeface="Courier"/>
                <a:cs typeface="Courier"/>
                <a:sym typeface="Courier"/>
              </a:rPr>
              <a:t>    app: reviews</a:t>
            </a:r>
            <a:endParaRPr b="1"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istio.io/rev: default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pod-template-hash: d978546db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security.istio.io/tlsMode: istio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service.istio.io/canonical-name: reviews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service.istio.io/canonical-revision: v3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latin typeface="Courier"/>
                <a:ea typeface="Courier"/>
                <a:cs typeface="Courier"/>
                <a:sym typeface="Courier"/>
              </a:rPr>
              <a:t>    version: v3</a:t>
            </a:r>
            <a:endParaRPr b="1"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name: reviews-v3-d978546db-dj59b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namespace: default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spec: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...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966" name="Google Shape;966;p66"/>
          <p:cNvSpPr/>
          <p:nvPr/>
        </p:nvSpPr>
        <p:spPr>
          <a:xfrm>
            <a:off x="7454579" y="3022882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</a:t>
            </a:r>
            <a:r>
              <a:rPr b="1" lang="en" sz="900">
                <a:solidFill>
                  <a:srgbClr val="7F7F7F"/>
                </a:solidFill>
              </a:rPr>
              <a:t>3</a:t>
            </a: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67" name="Google Shape;967;p66"/>
          <p:cNvSpPr/>
          <p:nvPr/>
        </p:nvSpPr>
        <p:spPr>
          <a:xfrm rot="10800000">
            <a:off x="6331000" y="143925"/>
            <a:ext cx="2715600" cy="2715000"/>
          </a:xfrm>
          <a:prstGeom prst="foldedCorner">
            <a:avLst>
              <a:gd fmla="val 16667" name="adj"/>
            </a:avLst>
          </a:prstGeom>
          <a:solidFill>
            <a:srgbClr val="F9F9F9"/>
          </a:solidFill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66"/>
          <p:cNvSpPr txBox="1"/>
          <p:nvPr/>
        </p:nvSpPr>
        <p:spPr>
          <a:xfrm>
            <a:off x="6579625" y="470051"/>
            <a:ext cx="2607900" cy="23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apiVersion: v1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kind: </a:t>
            </a:r>
            <a:r>
              <a:rPr b="1" lang="en" sz="800">
                <a:latin typeface="Courier"/>
                <a:ea typeface="Courier"/>
                <a:cs typeface="Courier"/>
                <a:sym typeface="Courier"/>
              </a:rPr>
              <a:t>Service</a:t>
            </a:r>
            <a:endParaRPr b="1" sz="8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metadata: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labels: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app: reviews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service: reviews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latin typeface="Courier"/>
                <a:ea typeface="Courier"/>
                <a:cs typeface="Courier"/>
                <a:sym typeface="Courier"/>
              </a:rPr>
              <a:t>  name: reviews</a:t>
            </a:r>
            <a:endParaRPr b="1"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latin typeface="Courier"/>
                <a:ea typeface="Courier"/>
                <a:cs typeface="Courier"/>
                <a:sym typeface="Courier"/>
              </a:rPr>
              <a:t>  namespace: default</a:t>
            </a:r>
            <a:endParaRPr b="1"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spec: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clusterIP: 10.97.193.52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ports: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- name: http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port: 9080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protocol: TCP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targetPort: 9080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selector: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  app: reviews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sessionAffinity: None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type: ClusterIP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status: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Courier"/>
                <a:ea typeface="Courier"/>
                <a:cs typeface="Courier"/>
                <a:sym typeface="Courier"/>
              </a:rPr>
              <a:t>  loadBalancer: {}</a:t>
            </a:r>
            <a:endParaRPr sz="600"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969" name="Google Shape;969;p66"/>
          <p:cNvSpPr/>
          <p:nvPr/>
        </p:nvSpPr>
        <p:spPr>
          <a:xfrm>
            <a:off x="7454579" y="203482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</a:t>
            </a:r>
            <a:r>
              <a:rPr b="1" lang="en" sz="900">
                <a:solidFill>
                  <a:srgbClr val="7F7F7F"/>
                </a:solidFill>
              </a:rPr>
              <a:t>3</a:t>
            </a: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70" name="Google Shape;970;p66"/>
          <p:cNvSpPr/>
          <p:nvPr/>
        </p:nvSpPr>
        <p:spPr>
          <a:xfrm rot="2027817">
            <a:off x="4818227" y="3042027"/>
            <a:ext cx="1828850" cy="25211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66"/>
          <p:cNvSpPr/>
          <p:nvPr/>
        </p:nvSpPr>
        <p:spPr>
          <a:xfrm rot="-1500420">
            <a:off x="5432654" y="1543292"/>
            <a:ext cx="1154640" cy="25191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67"/>
          <p:cNvSpPr/>
          <p:nvPr/>
        </p:nvSpPr>
        <p:spPr>
          <a:xfrm>
            <a:off x="4692575" y="1482400"/>
            <a:ext cx="3155700" cy="2360400"/>
          </a:xfrm>
          <a:prstGeom prst="roundRect">
            <a:avLst>
              <a:gd fmla="val 2449" name="adj"/>
            </a:avLst>
          </a:prstGeom>
          <a:noFill/>
          <a:ln cap="flat" cmpd="sng" w="9525">
            <a:solidFill>
              <a:srgbClr val="293F5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67"/>
          <p:cNvSpPr/>
          <p:nvPr/>
        </p:nvSpPr>
        <p:spPr>
          <a:xfrm>
            <a:off x="1295725" y="1482400"/>
            <a:ext cx="3155700" cy="2360400"/>
          </a:xfrm>
          <a:prstGeom prst="roundRect">
            <a:avLst>
              <a:gd fmla="val 2449" name="adj"/>
            </a:avLst>
          </a:prstGeom>
          <a:noFill/>
          <a:ln cap="flat" cmpd="sng" w="9525">
            <a:solidFill>
              <a:srgbClr val="293F5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67"/>
          <p:cNvSpPr/>
          <p:nvPr/>
        </p:nvSpPr>
        <p:spPr>
          <a:xfrm>
            <a:off x="3766394" y="2028260"/>
            <a:ext cx="630900" cy="806100"/>
          </a:xfrm>
          <a:prstGeom prst="roundRect">
            <a:avLst>
              <a:gd fmla="val 5924" name="adj"/>
            </a:avLst>
          </a:prstGeom>
          <a:solidFill>
            <a:srgbClr val="DFF2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67"/>
          <p:cNvSpPr/>
          <p:nvPr/>
        </p:nvSpPr>
        <p:spPr>
          <a:xfrm>
            <a:off x="2466007" y="2063451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67"/>
          <p:cNvSpPr/>
          <p:nvPr/>
        </p:nvSpPr>
        <p:spPr>
          <a:xfrm>
            <a:off x="4752267" y="2028260"/>
            <a:ext cx="630900" cy="806100"/>
          </a:xfrm>
          <a:prstGeom prst="roundRect">
            <a:avLst>
              <a:gd fmla="val 5924" name="adj"/>
            </a:avLst>
          </a:prstGeom>
          <a:solidFill>
            <a:srgbClr val="DFF2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67"/>
          <p:cNvSpPr/>
          <p:nvPr/>
        </p:nvSpPr>
        <p:spPr>
          <a:xfrm>
            <a:off x="4501921" y="4378177"/>
            <a:ext cx="67558" cy="14832"/>
          </a:xfrm>
          <a:custGeom>
            <a:rect b="b" l="l" r="r" t="t"/>
            <a:pathLst>
              <a:path extrusionOk="0" h="19776" w="90078">
                <a:moveTo>
                  <a:pt x="90078" y="19546"/>
                </a:moveTo>
                <a:cubicBezTo>
                  <a:pt x="73634" y="11064"/>
                  <a:pt x="61935" y="-128"/>
                  <a:pt x="43892" y="1"/>
                </a:cubicBezTo>
                <a:cubicBezTo>
                  <a:pt x="25759" y="142"/>
                  <a:pt x="15706" y="11376"/>
                  <a:pt x="0" y="19777"/>
                </a:cubicBezTo>
                <a:cubicBezTo>
                  <a:pt x="16870" y="19491"/>
                  <a:pt x="34984" y="19331"/>
                  <a:pt x="53859" y="19331"/>
                </a:cubicBezTo>
                <a:cubicBezTo>
                  <a:pt x="66313" y="19355"/>
                  <a:pt x="78422" y="19425"/>
                  <a:pt x="90078" y="19546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67"/>
          <p:cNvSpPr/>
          <p:nvPr/>
        </p:nvSpPr>
        <p:spPr>
          <a:xfrm>
            <a:off x="4435031" y="4504396"/>
            <a:ext cx="16282" cy="14647"/>
          </a:xfrm>
          <a:custGeom>
            <a:rect b="b" l="l" r="r" t="t"/>
            <a:pathLst>
              <a:path extrusionOk="0" h="19530" w="21709">
                <a:moveTo>
                  <a:pt x="12360" y="1"/>
                </a:moveTo>
                <a:cubicBezTo>
                  <a:pt x="10618" y="-18"/>
                  <a:pt x="8897" y="384"/>
                  <a:pt x="7345" y="1174"/>
                </a:cubicBezTo>
                <a:cubicBezTo>
                  <a:pt x="5840" y="1948"/>
                  <a:pt x="4510" y="3023"/>
                  <a:pt x="3436" y="4333"/>
                </a:cubicBezTo>
                <a:cubicBezTo>
                  <a:pt x="1218" y="7022"/>
                  <a:pt x="4" y="10399"/>
                  <a:pt x="0" y="13886"/>
                </a:cubicBezTo>
                <a:cubicBezTo>
                  <a:pt x="0" y="15536"/>
                  <a:pt x="113" y="16701"/>
                  <a:pt x="340" y="17404"/>
                </a:cubicBezTo>
                <a:cubicBezTo>
                  <a:pt x="590" y="18131"/>
                  <a:pt x="889" y="18843"/>
                  <a:pt x="1235" y="19531"/>
                </a:cubicBezTo>
                <a:cubicBezTo>
                  <a:pt x="8060" y="14355"/>
                  <a:pt x="14885" y="9180"/>
                  <a:pt x="21709" y="4000"/>
                </a:cubicBezTo>
                <a:cubicBezTo>
                  <a:pt x="20623" y="2589"/>
                  <a:pt x="19175" y="1499"/>
                  <a:pt x="17519" y="842"/>
                </a:cubicBezTo>
                <a:cubicBezTo>
                  <a:pt x="15862" y="263"/>
                  <a:pt x="14115" y="-22"/>
                  <a:pt x="12360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67"/>
          <p:cNvSpPr/>
          <p:nvPr/>
        </p:nvSpPr>
        <p:spPr>
          <a:xfrm>
            <a:off x="4731798" y="4504495"/>
            <a:ext cx="22271" cy="19641"/>
          </a:xfrm>
          <a:custGeom>
            <a:rect b="b" l="l" r="r" t="t"/>
            <a:pathLst>
              <a:path extrusionOk="0" h="26188" w="29694">
                <a:moveTo>
                  <a:pt x="19873" y="1046"/>
                </a:moveTo>
                <a:cubicBezTo>
                  <a:pt x="17903" y="319"/>
                  <a:pt x="15815" y="-33"/>
                  <a:pt x="13716" y="2"/>
                </a:cubicBezTo>
                <a:cubicBezTo>
                  <a:pt x="11844" y="34"/>
                  <a:pt x="9991" y="401"/>
                  <a:pt x="8244" y="1081"/>
                </a:cubicBezTo>
                <a:cubicBezTo>
                  <a:pt x="6618" y="1715"/>
                  <a:pt x="5132" y="2668"/>
                  <a:pt x="3882" y="3888"/>
                </a:cubicBezTo>
                <a:cubicBezTo>
                  <a:pt x="2639" y="5100"/>
                  <a:pt x="1665" y="6558"/>
                  <a:pt x="1020" y="8168"/>
                </a:cubicBezTo>
                <a:cubicBezTo>
                  <a:pt x="-418" y="11307"/>
                  <a:pt x="-332" y="14935"/>
                  <a:pt x="1255" y="18004"/>
                </a:cubicBezTo>
                <a:cubicBezTo>
                  <a:pt x="2846" y="21260"/>
                  <a:pt x="5777" y="23636"/>
                  <a:pt x="10050" y="25141"/>
                </a:cubicBezTo>
                <a:cubicBezTo>
                  <a:pt x="14220" y="26564"/>
                  <a:pt x="18047" y="26537"/>
                  <a:pt x="21530" y="25055"/>
                </a:cubicBezTo>
                <a:cubicBezTo>
                  <a:pt x="25013" y="23574"/>
                  <a:pt x="27420" y="21189"/>
                  <a:pt x="28753" y="17898"/>
                </a:cubicBezTo>
                <a:cubicBezTo>
                  <a:pt x="30102" y="14700"/>
                  <a:pt x="30000" y="11444"/>
                  <a:pt x="28452" y="8125"/>
                </a:cubicBezTo>
                <a:cubicBezTo>
                  <a:pt x="26904" y="4807"/>
                  <a:pt x="24043" y="2450"/>
                  <a:pt x="19873" y="1046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67"/>
          <p:cNvSpPr/>
          <p:nvPr/>
        </p:nvSpPr>
        <p:spPr>
          <a:xfrm>
            <a:off x="4393860" y="4441046"/>
            <a:ext cx="10582" cy="8689"/>
          </a:xfrm>
          <a:custGeom>
            <a:rect b="b" l="l" r="r" t="t"/>
            <a:pathLst>
              <a:path extrusionOk="0" h="11586" w="14110">
                <a:moveTo>
                  <a:pt x="6563" y="0"/>
                </a:moveTo>
                <a:lnTo>
                  <a:pt x="0" y="0"/>
                </a:lnTo>
                <a:lnTo>
                  <a:pt x="0" y="11586"/>
                </a:lnTo>
                <a:lnTo>
                  <a:pt x="6383" y="11586"/>
                </a:lnTo>
                <a:cubicBezTo>
                  <a:pt x="9369" y="11586"/>
                  <a:pt x="11403" y="11102"/>
                  <a:pt x="12485" y="10132"/>
                </a:cubicBezTo>
                <a:cubicBezTo>
                  <a:pt x="13566" y="9163"/>
                  <a:pt x="14108" y="7623"/>
                  <a:pt x="14111" y="5512"/>
                </a:cubicBezTo>
                <a:cubicBezTo>
                  <a:pt x="14111" y="3405"/>
                  <a:pt x="13551" y="1959"/>
                  <a:pt x="12430" y="1173"/>
                </a:cubicBezTo>
                <a:cubicBezTo>
                  <a:pt x="11309" y="387"/>
                  <a:pt x="9354" y="-4"/>
                  <a:pt x="6563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67"/>
          <p:cNvSpPr/>
          <p:nvPr/>
        </p:nvSpPr>
        <p:spPr>
          <a:xfrm>
            <a:off x="1314329" y="1538682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</a:t>
            </a:r>
            <a:endParaRPr/>
          </a:p>
        </p:txBody>
      </p:sp>
      <p:sp>
        <p:nvSpPr>
          <p:cNvPr id="987" name="Google Shape;987;p67"/>
          <p:cNvSpPr/>
          <p:nvPr/>
        </p:nvSpPr>
        <p:spPr>
          <a:xfrm>
            <a:off x="7109277" y="1538682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</a:t>
            </a:r>
            <a:endParaRPr/>
          </a:p>
        </p:txBody>
      </p:sp>
      <p:sp>
        <p:nvSpPr>
          <p:cNvPr id="988" name="Google Shape;988;p67"/>
          <p:cNvSpPr/>
          <p:nvPr/>
        </p:nvSpPr>
        <p:spPr>
          <a:xfrm>
            <a:off x="2444796" y="2110171"/>
            <a:ext cx="858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PRODUCTPAGE</a:t>
            </a:r>
            <a:endParaRPr/>
          </a:p>
        </p:txBody>
      </p:sp>
      <p:sp>
        <p:nvSpPr>
          <p:cNvPr id="989" name="Google Shape;989;p67"/>
          <p:cNvSpPr/>
          <p:nvPr/>
        </p:nvSpPr>
        <p:spPr>
          <a:xfrm>
            <a:off x="3764346" y="2293988"/>
            <a:ext cx="624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INGRESS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GATEWAY</a:t>
            </a:r>
            <a:endParaRPr/>
          </a:p>
        </p:txBody>
      </p:sp>
      <p:sp>
        <p:nvSpPr>
          <p:cNvPr id="990" name="Google Shape;990;p67"/>
          <p:cNvSpPr/>
          <p:nvPr/>
        </p:nvSpPr>
        <p:spPr>
          <a:xfrm>
            <a:off x="4755996" y="2293988"/>
            <a:ext cx="624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INGRESS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GATEWAY</a:t>
            </a:r>
            <a:endParaRPr/>
          </a:p>
        </p:txBody>
      </p:sp>
      <p:sp>
        <p:nvSpPr>
          <p:cNvPr id="991" name="Google Shape;991;p67"/>
          <p:cNvSpPr/>
          <p:nvPr/>
        </p:nvSpPr>
        <p:spPr>
          <a:xfrm>
            <a:off x="2466996" y="2690753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67"/>
          <p:cNvSpPr/>
          <p:nvPr/>
        </p:nvSpPr>
        <p:spPr>
          <a:xfrm>
            <a:off x="2480677" y="2737472"/>
            <a:ext cx="799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REVIEWS</a:t>
            </a:r>
            <a:endParaRPr/>
          </a:p>
        </p:txBody>
      </p:sp>
      <p:pic>
        <p:nvPicPr>
          <p:cNvPr descr="Users" id="993" name="Google Shape;99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4563" y="449569"/>
            <a:ext cx="685800" cy="685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4" name="Google Shape;994;p67"/>
          <p:cNvGrpSpPr/>
          <p:nvPr/>
        </p:nvGrpSpPr>
        <p:grpSpPr>
          <a:xfrm>
            <a:off x="5052541" y="3027826"/>
            <a:ext cx="713100" cy="368400"/>
            <a:chOff x="6858855" y="3604110"/>
            <a:chExt cx="713100" cy="368400"/>
          </a:xfrm>
        </p:grpSpPr>
        <p:sp>
          <p:nvSpPr>
            <p:cNvPr id="995" name="Google Shape;995;p67"/>
            <p:cNvSpPr/>
            <p:nvPr/>
          </p:nvSpPr>
          <p:spPr>
            <a:xfrm>
              <a:off x="6858855" y="3604110"/>
              <a:ext cx="713100" cy="368400"/>
            </a:xfrm>
            <a:prstGeom prst="roundRect">
              <a:avLst>
                <a:gd fmla="val 10540" name="adj"/>
              </a:avLst>
            </a:prstGeom>
            <a:solidFill>
              <a:srgbClr val="DFF2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67"/>
            <p:cNvSpPr/>
            <p:nvPr/>
          </p:nvSpPr>
          <p:spPr>
            <a:xfrm>
              <a:off x="7009675" y="3712013"/>
              <a:ext cx="59601" cy="123056"/>
            </a:xfrm>
            <a:custGeom>
              <a:rect b="b" l="l" r="r" t="t"/>
              <a:pathLst>
                <a:path extrusionOk="0" h="123056" w="59601">
                  <a:moveTo>
                    <a:pt x="0" y="0"/>
                  </a:moveTo>
                  <a:lnTo>
                    <a:pt x="0" y="111134"/>
                  </a:lnTo>
                  <a:lnTo>
                    <a:pt x="59601" y="123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67"/>
            <p:cNvSpPr/>
            <p:nvPr/>
          </p:nvSpPr>
          <p:spPr>
            <a:xfrm>
              <a:off x="6972706" y="3840315"/>
              <a:ext cx="93013" cy="18388"/>
            </a:xfrm>
            <a:custGeom>
              <a:rect b="b" l="l" r="r" t="t"/>
              <a:pathLst>
                <a:path extrusionOk="0" h="18388" w="93013">
                  <a:moveTo>
                    <a:pt x="28139" y="18388"/>
                  </a:moveTo>
                  <a:lnTo>
                    <a:pt x="93013" y="0"/>
                  </a:lnTo>
                  <a:lnTo>
                    <a:pt x="0" y="0"/>
                  </a:lnTo>
                  <a:lnTo>
                    <a:pt x="28139" y="18388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67"/>
            <p:cNvSpPr/>
            <p:nvPr/>
          </p:nvSpPr>
          <p:spPr>
            <a:xfrm>
              <a:off x="6968305" y="3759711"/>
              <a:ext cx="33728" cy="75358"/>
            </a:xfrm>
            <a:custGeom>
              <a:rect b="b" l="l" r="r" t="t"/>
              <a:pathLst>
                <a:path extrusionOk="0" h="75358" w="33728">
                  <a:moveTo>
                    <a:pt x="33729" y="0"/>
                  </a:moveTo>
                  <a:lnTo>
                    <a:pt x="0" y="75358"/>
                  </a:lnTo>
                  <a:lnTo>
                    <a:pt x="33729" y="63436"/>
                  </a:lnTo>
                  <a:lnTo>
                    <a:pt x="33729" y="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67"/>
            <p:cNvSpPr/>
            <p:nvPr/>
          </p:nvSpPr>
          <p:spPr>
            <a:xfrm>
              <a:off x="6958773" y="3673990"/>
              <a:ext cx="606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243E59"/>
                  </a:solidFill>
                  <a:latin typeface="Arial"/>
                  <a:ea typeface="Arial"/>
                  <a:cs typeface="Arial"/>
                  <a:sym typeface="Arial"/>
                </a:rPr>
                <a:t>istiod</a:t>
              </a:r>
              <a:endParaRPr b="0" i="0" sz="7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0" name="Google Shape;1000;p67"/>
          <p:cNvGrpSpPr/>
          <p:nvPr/>
        </p:nvGrpSpPr>
        <p:grpSpPr>
          <a:xfrm>
            <a:off x="3461323" y="3060219"/>
            <a:ext cx="713100" cy="368400"/>
            <a:chOff x="6858855" y="3604110"/>
            <a:chExt cx="713100" cy="368400"/>
          </a:xfrm>
        </p:grpSpPr>
        <p:sp>
          <p:nvSpPr>
            <p:cNvPr id="1001" name="Google Shape;1001;p67"/>
            <p:cNvSpPr/>
            <p:nvPr/>
          </p:nvSpPr>
          <p:spPr>
            <a:xfrm>
              <a:off x="6858855" y="3604110"/>
              <a:ext cx="713100" cy="368400"/>
            </a:xfrm>
            <a:prstGeom prst="roundRect">
              <a:avLst>
                <a:gd fmla="val 10540" name="adj"/>
              </a:avLst>
            </a:prstGeom>
            <a:solidFill>
              <a:srgbClr val="DFF2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67"/>
            <p:cNvSpPr/>
            <p:nvPr/>
          </p:nvSpPr>
          <p:spPr>
            <a:xfrm>
              <a:off x="7009675" y="3712013"/>
              <a:ext cx="59601" cy="123056"/>
            </a:xfrm>
            <a:custGeom>
              <a:rect b="b" l="l" r="r" t="t"/>
              <a:pathLst>
                <a:path extrusionOk="0" h="123056" w="59601">
                  <a:moveTo>
                    <a:pt x="0" y="0"/>
                  </a:moveTo>
                  <a:lnTo>
                    <a:pt x="0" y="111134"/>
                  </a:lnTo>
                  <a:lnTo>
                    <a:pt x="59601" y="123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67"/>
            <p:cNvSpPr/>
            <p:nvPr/>
          </p:nvSpPr>
          <p:spPr>
            <a:xfrm>
              <a:off x="6972706" y="3840315"/>
              <a:ext cx="93013" cy="18388"/>
            </a:xfrm>
            <a:custGeom>
              <a:rect b="b" l="l" r="r" t="t"/>
              <a:pathLst>
                <a:path extrusionOk="0" h="18388" w="93013">
                  <a:moveTo>
                    <a:pt x="28139" y="18388"/>
                  </a:moveTo>
                  <a:lnTo>
                    <a:pt x="93013" y="0"/>
                  </a:lnTo>
                  <a:lnTo>
                    <a:pt x="0" y="0"/>
                  </a:lnTo>
                  <a:lnTo>
                    <a:pt x="28139" y="18388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67"/>
            <p:cNvSpPr/>
            <p:nvPr/>
          </p:nvSpPr>
          <p:spPr>
            <a:xfrm>
              <a:off x="6968305" y="3759711"/>
              <a:ext cx="33728" cy="75358"/>
            </a:xfrm>
            <a:custGeom>
              <a:rect b="b" l="l" r="r" t="t"/>
              <a:pathLst>
                <a:path extrusionOk="0" h="75358" w="33728">
                  <a:moveTo>
                    <a:pt x="33729" y="0"/>
                  </a:moveTo>
                  <a:lnTo>
                    <a:pt x="0" y="75358"/>
                  </a:lnTo>
                  <a:lnTo>
                    <a:pt x="33729" y="63436"/>
                  </a:lnTo>
                  <a:lnTo>
                    <a:pt x="33729" y="0"/>
                  </a:lnTo>
                  <a:close/>
                </a:path>
              </a:pathLst>
            </a:custGeom>
            <a:solidFill>
              <a:srgbClr val="476B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67"/>
            <p:cNvSpPr/>
            <p:nvPr/>
          </p:nvSpPr>
          <p:spPr>
            <a:xfrm>
              <a:off x="6958773" y="3673990"/>
              <a:ext cx="6066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243E59"/>
                  </a:solidFill>
                  <a:latin typeface="Arial"/>
                  <a:ea typeface="Arial"/>
                  <a:cs typeface="Arial"/>
                  <a:sym typeface="Arial"/>
                </a:rPr>
                <a:t>istiod</a:t>
              </a:r>
              <a:endParaRPr b="0" i="0" sz="7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6" name="Google Shape;1006;p67"/>
          <p:cNvSpPr/>
          <p:nvPr/>
        </p:nvSpPr>
        <p:spPr>
          <a:xfrm>
            <a:off x="1476396" y="2690753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67"/>
          <p:cNvSpPr/>
          <p:nvPr/>
        </p:nvSpPr>
        <p:spPr>
          <a:xfrm>
            <a:off x="1490077" y="2737472"/>
            <a:ext cx="799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75">
                <a:solidFill>
                  <a:srgbClr val="7F7F7F"/>
                </a:solidFill>
              </a:rPr>
              <a:t>DETAILS</a:t>
            </a:r>
            <a:endParaRPr/>
          </a:p>
        </p:txBody>
      </p:sp>
      <p:sp>
        <p:nvSpPr>
          <p:cNvPr id="1008" name="Google Shape;1008;p67"/>
          <p:cNvSpPr/>
          <p:nvPr/>
        </p:nvSpPr>
        <p:spPr>
          <a:xfrm>
            <a:off x="2468071" y="3318053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67"/>
          <p:cNvSpPr/>
          <p:nvPr/>
        </p:nvSpPr>
        <p:spPr>
          <a:xfrm>
            <a:off x="2481752" y="3364772"/>
            <a:ext cx="799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75">
                <a:solidFill>
                  <a:srgbClr val="7F7F7F"/>
                </a:solidFill>
              </a:rPr>
              <a:t>RATINGS</a:t>
            </a:r>
            <a:endParaRPr/>
          </a:p>
        </p:txBody>
      </p:sp>
      <p:sp>
        <p:nvSpPr>
          <p:cNvPr id="1010" name="Google Shape;1010;p67"/>
          <p:cNvSpPr/>
          <p:nvPr/>
        </p:nvSpPr>
        <p:spPr>
          <a:xfrm>
            <a:off x="5884107" y="2063451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67"/>
          <p:cNvSpPr/>
          <p:nvPr/>
        </p:nvSpPr>
        <p:spPr>
          <a:xfrm>
            <a:off x="5862896" y="2110171"/>
            <a:ext cx="8580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PRODUCTPAGE</a:t>
            </a:r>
            <a:endParaRPr/>
          </a:p>
        </p:txBody>
      </p:sp>
      <p:sp>
        <p:nvSpPr>
          <p:cNvPr id="1012" name="Google Shape;1012;p67"/>
          <p:cNvSpPr/>
          <p:nvPr/>
        </p:nvSpPr>
        <p:spPr>
          <a:xfrm>
            <a:off x="5885096" y="2690753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67"/>
          <p:cNvSpPr/>
          <p:nvPr/>
        </p:nvSpPr>
        <p:spPr>
          <a:xfrm>
            <a:off x="5898777" y="2737472"/>
            <a:ext cx="799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75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REVIEWS</a:t>
            </a:r>
            <a:endParaRPr/>
          </a:p>
        </p:txBody>
      </p:sp>
      <p:sp>
        <p:nvSpPr>
          <p:cNvPr id="1014" name="Google Shape;1014;p67"/>
          <p:cNvSpPr/>
          <p:nvPr/>
        </p:nvSpPr>
        <p:spPr>
          <a:xfrm>
            <a:off x="5886171" y="3318053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67"/>
          <p:cNvSpPr/>
          <p:nvPr/>
        </p:nvSpPr>
        <p:spPr>
          <a:xfrm>
            <a:off x="5899852" y="3364772"/>
            <a:ext cx="799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75">
                <a:solidFill>
                  <a:srgbClr val="7F7F7F"/>
                </a:solidFill>
              </a:rPr>
              <a:t>RATINGS</a:t>
            </a:r>
            <a:endParaRPr sz="675">
              <a:solidFill>
                <a:srgbClr val="7F7F7F"/>
              </a:solidFill>
            </a:endParaRPr>
          </a:p>
        </p:txBody>
      </p:sp>
      <p:sp>
        <p:nvSpPr>
          <p:cNvPr id="1016" name="Google Shape;1016;p67"/>
          <p:cNvSpPr/>
          <p:nvPr/>
        </p:nvSpPr>
        <p:spPr>
          <a:xfrm>
            <a:off x="6886596" y="2690753"/>
            <a:ext cx="824400" cy="291300"/>
          </a:xfrm>
          <a:prstGeom prst="roundRect">
            <a:avLst>
              <a:gd fmla="val 1831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67"/>
          <p:cNvSpPr/>
          <p:nvPr/>
        </p:nvSpPr>
        <p:spPr>
          <a:xfrm>
            <a:off x="6900277" y="2737472"/>
            <a:ext cx="7992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75">
                <a:solidFill>
                  <a:srgbClr val="7F7F7F"/>
                </a:solidFill>
              </a:rPr>
              <a:t>DETAILS</a:t>
            </a:r>
            <a:endParaRPr/>
          </a:p>
        </p:txBody>
      </p:sp>
      <p:cxnSp>
        <p:nvCxnSpPr>
          <p:cNvPr id="1018" name="Google Shape;1018;p67"/>
          <p:cNvCxnSpPr>
            <a:stCxn id="993" idx="2"/>
            <a:endCxn id="979" idx="0"/>
          </p:cNvCxnSpPr>
          <p:nvPr/>
        </p:nvCxnSpPr>
        <p:spPr>
          <a:xfrm flipH="1">
            <a:off x="4081763" y="1135369"/>
            <a:ext cx="515700" cy="892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19" name="Google Shape;1019;p67"/>
          <p:cNvSpPr/>
          <p:nvPr/>
        </p:nvSpPr>
        <p:spPr>
          <a:xfrm>
            <a:off x="6443075" y="2737475"/>
            <a:ext cx="3576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5"/>
              <a:t>v3</a:t>
            </a:r>
            <a:endParaRPr b="1"/>
          </a:p>
        </p:txBody>
      </p:sp>
      <p:sp>
        <p:nvSpPr>
          <p:cNvPr id="1020" name="Google Shape;1020;p67"/>
          <p:cNvSpPr/>
          <p:nvPr/>
        </p:nvSpPr>
        <p:spPr>
          <a:xfrm>
            <a:off x="5833475" y="2661275"/>
            <a:ext cx="3576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5"/>
              <a:t>v1</a:t>
            </a:r>
            <a:endParaRPr b="1"/>
          </a:p>
        </p:txBody>
      </p:sp>
      <p:sp>
        <p:nvSpPr>
          <p:cNvPr id="1021" name="Google Shape;1021;p67"/>
          <p:cNvSpPr/>
          <p:nvPr/>
        </p:nvSpPr>
        <p:spPr>
          <a:xfrm>
            <a:off x="5833475" y="2813675"/>
            <a:ext cx="3576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5"/>
              <a:t>v2</a:t>
            </a:r>
            <a:endParaRPr b="1"/>
          </a:p>
        </p:txBody>
      </p:sp>
      <p:sp>
        <p:nvSpPr>
          <p:cNvPr id="1022" name="Google Shape;1022;p67"/>
          <p:cNvSpPr/>
          <p:nvPr/>
        </p:nvSpPr>
        <p:spPr>
          <a:xfrm>
            <a:off x="2404475" y="2661275"/>
            <a:ext cx="3576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5"/>
              <a:t>v1</a:t>
            </a:r>
            <a:endParaRPr b="1"/>
          </a:p>
        </p:txBody>
      </p:sp>
      <p:sp>
        <p:nvSpPr>
          <p:cNvPr id="1023" name="Google Shape;1023;p67"/>
          <p:cNvSpPr/>
          <p:nvPr/>
        </p:nvSpPr>
        <p:spPr>
          <a:xfrm>
            <a:off x="2404475" y="2813675"/>
            <a:ext cx="3576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5"/>
              <a:t>v2</a:t>
            </a:r>
            <a:endParaRPr b="1"/>
          </a:p>
        </p:txBody>
      </p:sp>
      <p:sp>
        <p:nvSpPr>
          <p:cNvPr id="1024" name="Google Shape;1024;p67"/>
          <p:cNvSpPr/>
          <p:nvPr/>
        </p:nvSpPr>
        <p:spPr>
          <a:xfrm>
            <a:off x="3941900" y="4069684"/>
            <a:ext cx="1372800" cy="871200"/>
          </a:xfrm>
          <a:prstGeom prst="roundRect">
            <a:avLst>
              <a:gd fmla="val 6119" name="adj"/>
            </a:avLst>
          </a:prstGeom>
          <a:solidFill>
            <a:srgbClr val="DFF2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67"/>
          <p:cNvSpPr/>
          <p:nvPr/>
        </p:nvSpPr>
        <p:spPr>
          <a:xfrm>
            <a:off x="4501921" y="4454377"/>
            <a:ext cx="67558" cy="14832"/>
          </a:xfrm>
          <a:custGeom>
            <a:rect b="b" l="l" r="r" t="t"/>
            <a:pathLst>
              <a:path extrusionOk="0" h="19776" w="90078">
                <a:moveTo>
                  <a:pt x="90078" y="19546"/>
                </a:moveTo>
                <a:cubicBezTo>
                  <a:pt x="73634" y="11064"/>
                  <a:pt x="61935" y="-128"/>
                  <a:pt x="43892" y="1"/>
                </a:cubicBezTo>
                <a:cubicBezTo>
                  <a:pt x="25759" y="142"/>
                  <a:pt x="15706" y="11376"/>
                  <a:pt x="0" y="19777"/>
                </a:cubicBezTo>
                <a:cubicBezTo>
                  <a:pt x="16870" y="19491"/>
                  <a:pt x="34984" y="19331"/>
                  <a:pt x="53859" y="19331"/>
                </a:cubicBezTo>
                <a:cubicBezTo>
                  <a:pt x="66313" y="19355"/>
                  <a:pt x="78422" y="19425"/>
                  <a:pt x="90078" y="19546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67"/>
          <p:cNvSpPr/>
          <p:nvPr/>
        </p:nvSpPr>
        <p:spPr>
          <a:xfrm>
            <a:off x="4435031" y="4580596"/>
            <a:ext cx="16282" cy="14647"/>
          </a:xfrm>
          <a:custGeom>
            <a:rect b="b" l="l" r="r" t="t"/>
            <a:pathLst>
              <a:path extrusionOk="0" h="19530" w="21709">
                <a:moveTo>
                  <a:pt x="12360" y="1"/>
                </a:moveTo>
                <a:cubicBezTo>
                  <a:pt x="10618" y="-18"/>
                  <a:pt x="8897" y="384"/>
                  <a:pt x="7345" y="1174"/>
                </a:cubicBezTo>
                <a:cubicBezTo>
                  <a:pt x="5840" y="1948"/>
                  <a:pt x="4510" y="3023"/>
                  <a:pt x="3436" y="4333"/>
                </a:cubicBezTo>
                <a:cubicBezTo>
                  <a:pt x="1218" y="7022"/>
                  <a:pt x="4" y="10399"/>
                  <a:pt x="0" y="13886"/>
                </a:cubicBezTo>
                <a:cubicBezTo>
                  <a:pt x="0" y="15536"/>
                  <a:pt x="113" y="16701"/>
                  <a:pt x="340" y="17404"/>
                </a:cubicBezTo>
                <a:cubicBezTo>
                  <a:pt x="590" y="18131"/>
                  <a:pt x="889" y="18843"/>
                  <a:pt x="1235" y="19531"/>
                </a:cubicBezTo>
                <a:cubicBezTo>
                  <a:pt x="8060" y="14355"/>
                  <a:pt x="14885" y="9180"/>
                  <a:pt x="21709" y="4000"/>
                </a:cubicBezTo>
                <a:cubicBezTo>
                  <a:pt x="20623" y="2589"/>
                  <a:pt x="19175" y="1499"/>
                  <a:pt x="17519" y="842"/>
                </a:cubicBezTo>
                <a:cubicBezTo>
                  <a:pt x="15862" y="263"/>
                  <a:pt x="14115" y="-22"/>
                  <a:pt x="12360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67"/>
          <p:cNvSpPr/>
          <p:nvPr/>
        </p:nvSpPr>
        <p:spPr>
          <a:xfrm>
            <a:off x="4731798" y="4580695"/>
            <a:ext cx="22271" cy="19641"/>
          </a:xfrm>
          <a:custGeom>
            <a:rect b="b" l="l" r="r" t="t"/>
            <a:pathLst>
              <a:path extrusionOk="0" h="26188" w="29694">
                <a:moveTo>
                  <a:pt x="19873" y="1046"/>
                </a:moveTo>
                <a:cubicBezTo>
                  <a:pt x="17903" y="319"/>
                  <a:pt x="15815" y="-33"/>
                  <a:pt x="13716" y="2"/>
                </a:cubicBezTo>
                <a:cubicBezTo>
                  <a:pt x="11844" y="34"/>
                  <a:pt x="9991" y="401"/>
                  <a:pt x="8244" y="1081"/>
                </a:cubicBezTo>
                <a:cubicBezTo>
                  <a:pt x="6618" y="1715"/>
                  <a:pt x="5132" y="2668"/>
                  <a:pt x="3882" y="3888"/>
                </a:cubicBezTo>
                <a:cubicBezTo>
                  <a:pt x="2639" y="5100"/>
                  <a:pt x="1665" y="6558"/>
                  <a:pt x="1020" y="8168"/>
                </a:cubicBezTo>
                <a:cubicBezTo>
                  <a:pt x="-418" y="11307"/>
                  <a:pt x="-332" y="14935"/>
                  <a:pt x="1255" y="18004"/>
                </a:cubicBezTo>
                <a:cubicBezTo>
                  <a:pt x="2846" y="21260"/>
                  <a:pt x="5777" y="23636"/>
                  <a:pt x="10050" y="25141"/>
                </a:cubicBezTo>
                <a:cubicBezTo>
                  <a:pt x="14220" y="26564"/>
                  <a:pt x="18047" y="26537"/>
                  <a:pt x="21530" y="25055"/>
                </a:cubicBezTo>
                <a:cubicBezTo>
                  <a:pt x="25013" y="23574"/>
                  <a:pt x="27420" y="21189"/>
                  <a:pt x="28753" y="17898"/>
                </a:cubicBezTo>
                <a:cubicBezTo>
                  <a:pt x="30102" y="14700"/>
                  <a:pt x="30000" y="11444"/>
                  <a:pt x="28452" y="8125"/>
                </a:cubicBezTo>
                <a:cubicBezTo>
                  <a:pt x="26904" y="4807"/>
                  <a:pt x="24043" y="2450"/>
                  <a:pt x="19873" y="1046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67"/>
          <p:cNvSpPr/>
          <p:nvPr/>
        </p:nvSpPr>
        <p:spPr>
          <a:xfrm>
            <a:off x="4393860" y="4517246"/>
            <a:ext cx="10582" cy="8689"/>
          </a:xfrm>
          <a:custGeom>
            <a:rect b="b" l="l" r="r" t="t"/>
            <a:pathLst>
              <a:path extrusionOk="0" h="11586" w="14110">
                <a:moveTo>
                  <a:pt x="6563" y="0"/>
                </a:moveTo>
                <a:lnTo>
                  <a:pt x="0" y="0"/>
                </a:lnTo>
                <a:lnTo>
                  <a:pt x="0" y="11586"/>
                </a:lnTo>
                <a:lnTo>
                  <a:pt x="6383" y="11586"/>
                </a:lnTo>
                <a:cubicBezTo>
                  <a:pt x="9369" y="11586"/>
                  <a:pt x="11403" y="11102"/>
                  <a:pt x="12485" y="10132"/>
                </a:cubicBezTo>
                <a:cubicBezTo>
                  <a:pt x="13566" y="9163"/>
                  <a:pt x="14108" y="7623"/>
                  <a:pt x="14111" y="5512"/>
                </a:cubicBezTo>
                <a:cubicBezTo>
                  <a:pt x="14111" y="3405"/>
                  <a:pt x="13551" y="1959"/>
                  <a:pt x="12430" y="1173"/>
                </a:cubicBezTo>
                <a:cubicBezTo>
                  <a:pt x="11309" y="387"/>
                  <a:pt x="9354" y="-4"/>
                  <a:pt x="6563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67"/>
          <p:cNvSpPr/>
          <p:nvPr/>
        </p:nvSpPr>
        <p:spPr>
          <a:xfrm>
            <a:off x="4198252" y="4686502"/>
            <a:ext cx="8580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CLUSTER </a:t>
            </a:r>
            <a:endParaRPr/>
          </a:p>
        </p:txBody>
      </p:sp>
      <p:pic>
        <p:nvPicPr>
          <p:cNvPr descr="A close up of a logo&#10;&#10;Description automatically generated" id="1030" name="Google Shape;103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9025" y="4153777"/>
            <a:ext cx="537809" cy="52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67"/>
          <p:cNvSpPr txBox="1"/>
          <p:nvPr>
            <p:ph idx="4294967295"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en"/>
              <a:t>Service to Service</a:t>
            </a:r>
            <a:r>
              <a:rPr lang="en"/>
              <a:t> Failover</a:t>
            </a:r>
            <a:endParaRPr/>
          </a:p>
        </p:txBody>
      </p:sp>
      <p:cxnSp>
        <p:nvCxnSpPr>
          <p:cNvPr id="1032" name="Google Shape;1032;p67"/>
          <p:cNvCxnSpPr/>
          <p:nvPr/>
        </p:nvCxnSpPr>
        <p:spPr>
          <a:xfrm rot="10800000">
            <a:off x="3302796" y="2208271"/>
            <a:ext cx="476100" cy="193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33" name="Google Shape;1033;p67"/>
          <p:cNvCxnSpPr/>
          <p:nvPr/>
        </p:nvCxnSpPr>
        <p:spPr>
          <a:xfrm>
            <a:off x="2878207" y="2354751"/>
            <a:ext cx="900" cy="336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34" name="Google Shape;1034;p67"/>
          <p:cNvCxnSpPr/>
          <p:nvPr/>
        </p:nvCxnSpPr>
        <p:spPr>
          <a:xfrm flipH="1">
            <a:off x="1888507" y="2354751"/>
            <a:ext cx="989700" cy="336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35" name="Google Shape;1035;p67"/>
          <p:cNvCxnSpPr/>
          <p:nvPr/>
        </p:nvCxnSpPr>
        <p:spPr>
          <a:xfrm>
            <a:off x="2879196" y="2982053"/>
            <a:ext cx="1200" cy="336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36" name="Google Shape;1036;p67"/>
          <p:cNvCxnSpPr/>
          <p:nvPr/>
        </p:nvCxnSpPr>
        <p:spPr>
          <a:xfrm>
            <a:off x="6297296" y="2982053"/>
            <a:ext cx="1200" cy="336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37" name="Google Shape;1037;p67"/>
          <p:cNvCxnSpPr/>
          <p:nvPr/>
        </p:nvCxnSpPr>
        <p:spPr>
          <a:xfrm rot="-5400000">
            <a:off x="3955357" y="951201"/>
            <a:ext cx="35100" cy="2189400"/>
          </a:xfrm>
          <a:prstGeom prst="bentConnector3">
            <a:avLst>
              <a:gd fmla="val 588723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38" name="Google Shape;1038;p67"/>
          <p:cNvCxnSpPr>
            <a:endCxn id="1012" idx="0"/>
          </p:cNvCxnSpPr>
          <p:nvPr/>
        </p:nvCxnSpPr>
        <p:spPr>
          <a:xfrm>
            <a:off x="5383196" y="2431253"/>
            <a:ext cx="914100" cy="259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39" name="Google Shape;1039;p67"/>
          <p:cNvSpPr/>
          <p:nvPr/>
        </p:nvSpPr>
        <p:spPr>
          <a:xfrm>
            <a:off x="2617064" y="2659838"/>
            <a:ext cx="488100" cy="446700"/>
          </a:xfrm>
          <a:prstGeom prst="noSmoking">
            <a:avLst>
              <a:gd fmla="val 4339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68"/>
          <p:cNvSpPr txBox="1"/>
          <p:nvPr>
            <p:ph type="title"/>
          </p:nvPr>
        </p:nvSpPr>
        <p:spPr>
          <a:xfrm>
            <a:off x="619475" y="2219250"/>
            <a:ext cx="56292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" sz="3000"/>
              <a:t>What’s next ?</a:t>
            </a:r>
            <a:endParaRPr sz="3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9"/>
          <p:cNvSpPr txBox="1"/>
          <p:nvPr>
            <p:ph type="title"/>
          </p:nvPr>
        </p:nvSpPr>
        <p:spPr>
          <a:xfrm>
            <a:off x="474448" y="1601259"/>
            <a:ext cx="40026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" sz="3000"/>
              <a:t>Web Assembly</a:t>
            </a:r>
            <a:endParaRPr sz="3000"/>
          </a:p>
        </p:txBody>
      </p:sp>
      <p:sp>
        <p:nvSpPr>
          <p:cNvPr id="1050" name="Google Shape;1050;p69"/>
          <p:cNvSpPr txBox="1"/>
          <p:nvPr>
            <p:ph idx="1" type="body"/>
          </p:nvPr>
        </p:nvSpPr>
        <p:spPr>
          <a:xfrm>
            <a:off x="474450" y="2651200"/>
            <a:ext cx="4546200" cy="3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Customize Envoy Proxy with WebAssembly</a:t>
            </a: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70"/>
          <p:cNvSpPr txBox="1"/>
          <p:nvPr>
            <p:ph idx="1" type="body"/>
          </p:nvPr>
        </p:nvSpPr>
        <p:spPr>
          <a:xfrm>
            <a:off x="534025" y="2811100"/>
            <a:ext cx="7473900" cy="19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THE OLD WAY</a:t>
            </a:r>
            <a:r>
              <a:rPr b="1" lang="en" sz="1800"/>
              <a:t>:</a:t>
            </a:r>
            <a:endParaRPr b="1" sz="1800"/>
          </a:p>
          <a:p>
            <a:pPr indent="-215900" lvl="1" marL="520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</a:pPr>
            <a:r>
              <a:rPr lang="en" sz="1800"/>
              <a:t>Write filter in C++</a:t>
            </a:r>
            <a:endParaRPr sz="1800"/>
          </a:p>
          <a:p>
            <a:pPr indent="-215900" lvl="1" marL="520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</a:pPr>
            <a:r>
              <a:rPr lang="en" sz="1800"/>
              <a:t>Statically link it to Envoy (requires compiling Envoy)</a:t>
            </a:r>
            <a:endParaRPr sz="1800"/>
          </a:p>
          <a:p>
            <a:pPr indent="-215900" lvl="1" marL="520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</a:pPr>
            <a:r>
              <a:rPr lang="en" sz="1800"/>
              <a:t>Ship and deploy new version of Envoy</a:t>
            </a:r>
            <a:endParaRPr sz="1800"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56" name="Google Shape;105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400" y="1012200"/>
            <a:ext cx="4262000" cy="15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70"/>
          <p:cNvSpPr txBox="1"/>
          <p:nvPr>
            <p:ph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Extending Envoy Proxy - Adding Custom Filters</a:t>
            </a:r>
            <a:endParaRPr/>
          </a:p>
        </p:txBody>
      </p:sp>
      <p:pic>
        <p:nvPicPr>
          <p:cNvPr id="1058" name="Google Shape;105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0801" y="1055645"/>
            <a:ext cx="1672753" cy="1603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71"/>
          <p:cNvSpPr txBox="1"/>
          <p:nvPr>
            <p:ph idx="1" type="body"/>
          </p:nvPr>
        </p:nvSpPr>
        <p:spPr>
          <a:xfrm>
            <a:off x="534025" y="2811100"/>
            <a:ext cx="7473900" cy="19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THE OLD WAY:</a:t>
            </a:r>
            <a:endParaRPr b="1" sz="1800"/>
          </a:p>
          <a:p>
            <a:pPr indent="-215900" lvl="1" marL="520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</a:pPr>
            <a:r>
              <a:rPr lang="en" sz="1800"/>
              <a:t>Write filter in C++</a:t>
            </a:r>
            <a:endParaRPr sz="1800"/>
          </a:p>
          <a:p>
            <a:pPr indent="-215900" lvl="1" marL="520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</a:pPr>
            <a:r>
              <a:rPr lang="en" sz="1800"/>
              <a:t>Statically link it to Envoy (requires compiling Envoy)</a:t>
            </a:r>
            <a:endParaRPr sz="1800"/>
          </a:p>
          <a:p>
            <a:pPr indent="-215900" lvl="1" marL="520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−"/>
            </a:pPr>
            <a:r>
              <a:rPr lang="en" sz="1800"/>
              <a:t>Ship and deploy new version of Envoy</a:t>
            </a:r>
            <a:endParaRPr sz="1800"/>
          </a:p>
          <a:p>
            <a:pPr indent="0" lvl="0" marL="177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64" name="Google Shape;106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400" y="1012200"/>
            <a:ext cx="4262000" cy="15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71"/>
          <p:cNvSpPr/>
          <p:nvPr/>
        </p:nvSpPr>
        <p:spPr>
          <a:xfrm>
            <a:off x="2560950" y="2678375"/>
            <a:ext cx="2286000" cy="2286000"/>
          </a:xfrm>
          <a:prstGeom prst="noSmoking">
            <a:avLst>
              <a:gd fmla="val 5673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71"/>
          <p:cNvSpPr txBox="1"/>
          <p:nvPr>
            <p:ph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Extending Envoy Proxy - Adding Custom Filters</a:t>
            </a:r>
            <a:endParaRPr/>
          </a:p>
        </p:txBody>
      </p:sp>
      <p:pic>
        <p:nvPicPr>
          <p:cNvPr id="1067" name="Google Shape;1067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0801" y="1055645"/>
            <a:ext cx="1672753" cy="1603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5"/>
          <p:cNvSpPr txBox="1"/>
          <p:nvPr>
            <p:ph type="title"/>
          </p:nvPr>
        </p:nvSpPr>
        <p:spPr>
          <a:xfrm>
            <a:off x="619475" y="2219250"/>
            <a:ext cx="56292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" sz="3000"/>
              <a:t>From Monolith to Service Mesh</a:t>
            </a:r>
            <a:endParaRPr sz="3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72"/>
          <p:cNvSpPr txBox="1"/>
          <p:nvPr>
            <p:ph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Introducing WebAssembly Hub and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wasme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73" name="Google Shape;1073;p72"/>
          <p:cNvSpPr txBox="1"/>
          <p:nvPr>
            <p:ph idx="1" type="body"/>
          </p:nvPr>
        </p:nvSpPr>
        <p:spPr>
          <a:xfrm>
            <a:off x="270997" y="1471625"/>
            <a:ext cx="4301100" cy="3541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</a:rPr>
              <a:t>Build, Deploy, and Publish</a:t>
            </a:r>
            <a:endParaRPr sz="1800"/>
          </a:p>
          <a:p>
            <a:pPr indent="-203200" lvl="0" marL="177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Write filter in </a:t>
            </a:r>
            <a:r>
              <a:rPr i="1" lang="en" sz="1800"/>
              <a:t>any language</a:t>
            </a:r>
            <a:endParaRPr i="1" sz="1800"/>
          </a:p>
          <a:p>
            <a:pPr indent="-215900" lvl="0" marL="177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Compile to .wasm module</a:t>
            </a:r>
            <a:endParaRPr sz="1800"/>
          </a:p>
          <a:p>
            <a:pPr indent="-215900" lvl="0" marL="177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Dynamically load in Envoy Proxy during runtime</a:t>
            </a:r>
            <a:endParaRPr sz="1800"/>
          </a:p>
          <a:p>
            <a:pPr indent="-215900" lvl="0" marL="1778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Publish and share filters</a:t>
            </a:r>
            <a:endParaRPr sz="1800"/>
          </a:p>
          <a:p>
            <a:pPr indent="-215900" lvl="0" marL="1778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800"/>
              <a:buChar char="•"/>
            </a:pPr>
            <a:r>
              <a:rPr lang="en" sz="1800"/>
              <a:t>With or without Service Mesh</a:t>
            </a:r>
            <a:endParaRPr sz="1800"/>
          </a:p>
        </p:txBody>
      </p:sp>
      <p:pic>
        <p:nvPicPr>
          <p:cNvPr id="1074" name="Google Shape;1074;p72"/>
          <p:cNvPicPr preferRelativeResize="0"/>
          <p:nvPr/>
        </p:nvPicPr>
        <p:blipFill rotWithShape="1">
          <a:blip r:embed="rId3">
            <a:alphaModFix/>
          </a:blip>
          <a:srcRect b="9165" l="0" r="0" t="0"/>
          <a:stretch/>
        </p:blipFill>
        <p:spPr>
          <a:xfrm>
            <a:off x="5123100" y="1517600"/>
            <a:ext cx="3421275" cy="223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73"/>
          <p:cNvSpPr txBox="1"/>
          <p:nvPr>
            <p:ph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https://webassemblyhub.io</a:t>
            </a:r>
            <a:endParaRPr/>
          </a:p>
        </p:txBody>
      </p:sp>
      <p:pic>
        <p:nvPicPr>
          <p:cNvPr id="1080" name="Google Shape;108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113" y="987995"/>
            <a:ext cx="6999780" cy="3935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74"/>
          <p:cNvSpPr txBox="1"/>
          <p:nvPr>
            <p:ph type="title"/>
          </p:nvPr>
        </p:nvSpPr>
        <p:spPr>
          <a:xfrm>
            <a:off x="474448" y="1601259"/>
            <a:ext cx="4002600" cy="10500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  <p:sp>
        <p:nvSpPr>
          <p:cNvPr id="1086" name="Google Shape;1086;p74"/>
          <p:cNvSpPr txBox="1"/>
          <p:nvPr>
            <p:ph idx="1" type="body"/>
          </p:nvPr>
        </p:nvSpPr>
        <p:spPr>
          <a:xfrm>
            <a:off x="474448" y="2651201"/>
            <a:ext cx="4002600" cy="348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Web Assembly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75"/>
          <p:cNvSpPr txBox="1"/>
          <p:nvPr>
            <p:ph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WASM in Envoy</a:t>
            </a:r>
            <a:endParaRPr/>
          </a:p>
        </p:txBody>
      </p:sp>
      <p:sp>
        <p:nvSpPr>
          <p:cNvPr id="1092" name="Google Shape;1092;p75"/>
          <p:cNvSpPr txBox="1"/>
          <p:nvPr>
            <p:ph idx="4294967295" type="body"/>
          </p:nvPr>
        </p:nvSpPr>
        <p:spPr>
          <a:xfrm>
            <a:off x="270994" y="1090613"/>
            <a:ext cx="8604600" cy="3541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2100" u="sng">
                <a:solidFill>
                  <a:schemeClr val="hlink"/>
                </a:solidFill>
                <a:hlinkClick r:id="rId3"/>
              </a:rPr>
              <a:t>https://www.solo.io/blog/the-state-of-webassembly-in-envoy-proxy/</a:t>
            </a:r>
            <a:endParaRPr sz="2100"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100" u="sng">
                <a:solidFill>
                  <a:schemeClr val="hlink"/>
                </a:solidFill>
                <a:hlinkClick r:id="rId4"/>
              </a:rPr>
              <a:t>https://github.com/envoyproxy/envoy/pull/1254</a:t>
            </a:r>
            <a:r>
              <a:rPr lang="en" sz="2100" u="sng">
                <a:solidFill>
                  <a:schemeClr val="hlink"/>
                </a:solidFill>
                <a:hlinkClick r:id="rId5"/>
              </a:rPr>
              <a:t>6</a:t>
            </a:r>
            <a:endParaRPr sz="2100"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100" u="sng">
                <a:solidFill>
                  <a:schemeClr val="hlink"/>
                </a:solidFill>
                <a:hlinkClick r:id="rId6"/>
              </a:rPr>
              <a:t>https://www.youtube.com/watch?v=8fty-sqFyoY</a:t>
            </a:r>
            <a:endParaRPr sz="2100"/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  <p:pic>
        <p:nvPicPr>
          <p:cNvPr id="1093" name="Google Shape;1093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9100" y="2746300"/>
            <a:ext cx="8089002" cy="187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76"/>
          <p:cNvSpPr txBox="1"/>
          <p:nvPr>
            <p:ph type="title"/>
          </p:nvPr>
        </p:nvSpPr>
        <p:spPr>
          <a:xfrm>
            <a:off x="619475" y="2219253"/>
            <a:ext cx="50034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" sz="3000"/>
              <a:t>Thank you !</a:t>
            </a:r>
            <a:endParaRPr sz="3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46488" y="1079350"/>
            <a:ext cx="1746249" cy="261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6"/>
          <p:cNvSpPr/>
          <p:nvPr/>
        </p:nvSpPr>
        <p:spPr>
          <a:xfrm>
            <a:off x="1041225" y="1276075"/>
            <a:ext cx="2967000" cy="2974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6"/>
          <p:cNvSpPr txBox="1"/>
          <p:nvPr/>
        </p:nvSpPr>
        <p:spPr>
          <a:xfrm>
            <a:off x="9708968" y="-362494"/>
            <a:ext cx="138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6"/>
          <p:cNvSpPr txBox="1"/>
          <p:nvPr>
            <p:ph type="title"/>
          </p:nvPr>
        </p:nvSpPr>
        <p:spPr>
          <a:xfrm>
            <a:off x="270995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From Monolith to Microservices</a:t>
            </a:r>
            <a:endParaRPr sz="1100"/>
          </a:p>
        </p:txBody>
      </p:sp>
      <p:sp>
        <p:nvSpPr>
          <p:cNvPr id="243" name="Google Shape;243;p46"/>
          <p:cNvSpPr/>
          <p:nvPr/>
        </p:nvSpPr>
        <p:spPr>
          <a:xfrm>
            <a:off x="1367550" y="28614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6"/>
          <p:cNvSpPr/>
          <p:nvPr/>
        </p:nvSpPr>
        <p:spPr>
          <a:xfrm>
            <a:off x="3329475" y="28614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46"/>
          <p:cNvSpPr/>
          <p:nvPr/>
        </p:nvSpPr>
        <p:spPr>
          <a:xfrm>
            <a:off x="2937675" y="16923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6"/>
          <p:cNvSpPr/>
          <p:nvPr/>
        </p:nvSpPr>
        <p:spPr>
          <a:xfrm>
            <a:off x="1654100" y="1682850"/>
            <a:ext cx="391800" cy="399000"/>
          </a:xfrm>
          <a:prstGeom prst="diamon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6"/>
          <p:cNvSpPr/>
          <p:nvPr/>
        </p:nvSpPr>
        <p:spPr>
          <a:xfrm>
            <a:off x="2328825" y="35555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8" name="Google Shape;248;p46"/>
          <p:cNvCxnSpPr/>
          <p:nvPr/>
        </p:nvCxnSpPr>
        <p:spPr>
          <a:xfrm>
            <a:off x="2045900" y="1882350"/>
            <a:ext cx="989700" cy="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46"/>
          <p:cNvCxnSpPr>
            <a:stCxn id="244" idx="0"/>
            <a:endCxn id="245" idx="3"/>
          </p:cNvCxnSpPr>
          <p:nvPr/>
        </p:nvCxnSpPr>
        <p:spPr>
          <a:xfrm rot="10800000">
            <a:off x="3133575" y="2091350"/>
            <a:ext cx="391800" cy="7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46"/>
          <p:cNvCxnSpPr>
            <a:stCxn id="244" idx="3"/>
            <a:endCxn id="247" idx="5"/>
          </p:cNvCxnSpPr>
          <p:nvPr/>
        </p:nvCxnSpPr>
        <p:spPr>
          <a:xfrm flipH="1">
            <a:off x="2720553" y="3202018"/>
            <a:ext cx="666300" cy="50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46"/>
          <p:cNvCxnSpPr>
            <a:stCxn id="243" idx="2"/>
            <a:endCxn id="247" idx="1"/>
          </p:cNvCxnSpPr>
          <p:nvPr/>
        </p:nvCxnSpPr>
        <p:spPr>
          <a:xfrm>
            <a:off x="1563450" y="3260450"/>
            <a:ext cx="765300" cy="44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46"/>
          <p:cNvCxnSpPr>
            <a:stCxn id="243" idx="0"/>
            <a:endCxn id="246" idx="2"/>
          </p:cNvCxnSpPr>
          <p:nvPr/>
        </p:nvCxnSpPr>
        <p:spPr>
          <a:xfrm flipH="1" rot="10800000">
            <a:off x="1563450" y="2081750"/>
            <a:ext cx="286500" cy="77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" name="Google Shape;253;p46"/>
          <p:cNvCxnSpPr>
            <a:stCxn id="245" idx="2"/>
            <a:endCxn id="247" idx="0"/>
          </p:cNvCxnSpPr>
          <p:nvPr/>
        </p:nvCxnSpPr>
        <p:spPr>
          <a:xfrm flipH="1">
            <a:off x="2524875" y="2091325"/>
            <a:ext cx="412800" cy="14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" name="Google Shape;254;p46"/>
          <p:cNvCxnSpPr>
            <a:stCxn id="243" idx="3"/>
            <a:endCxn id="245" idx="2"/>
          </p:cNvCxnSpPr>
          <p:nvPr/>
        </p:nvCxnSpPr>
        <p:spPr>
          <a:xfrm flipH="1" rot="10800000">
            <a:off x="1759350" y="2091350"/>
            <a:ext cx="1178400" cy="96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5" name="Google Shape;255;p46"/>
          <p:cNvSpPr/>
          <p:nvPr/>
        </p:nvSpPr>
        <p:spPr>
          <a:xfrm>
            <a:off x="5442175" y="28614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6"/>
          <p:cNvSpPr/>
          <p:nvPr/>
        </p:nvSpPr>
        <p:spPr>
          <a:xfrm>
            <a:off x="7404100" y="28614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6"/>
          <p:cNvSpPr/>
          <p:nvPr/>
        </p:nvSpPr>
        <p:spPr>
          <a:xfrm>
            <a:off x="7012300" y="16923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6"/>
          <p:cNvSpPr/>
          <p:nvPr/>
        </p:nvSpPr>
        <p:spPr>
          <a:xfrm>
            <a:off x="5728725" y="1682850"/>
            <a:ext cx="391800" cy="399000"/>
          </a:xfrm>
          <a:prstGeom prst="diamon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6"/>
          <p:cNvSpPr/>
          <p:nvPr/>
        </p:nvSpPr>
        <p:spPr>
          <a:xfrm>
            <a:off x="6403450" y="35555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0" name="Google Shape;260;p46"/>
          <p:cNvCxnSpPr/>
          <p:nvPr/>
        </p:nvCxnSpPr>
        <p:spPr>
          <a:xfrm>
            <a:off x="6120525" y="1882350"/>
            <a:ext cx="989700" cy="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46"/>
          <p:cNvCxnSpPr>
            <a:stCxn id="256" idx="0"/>
            <a:endCxn id="257" idx="3"/>
          </p:cNvCxnSpPr>
          <p:nvPr/>
        </p:nvCxnSpPr>
        <p:spPr>
          <a:xfrm rot="10800000">
            <a:off x="7208200" y="2091350"/>
            <a:ext cx="391800" cy="7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46"/>
          <p:cNvCxnSpPr>
            <a:stCxn id="256" idx="3"/>
            <a:endCxn id="259" idx="5"/>
          </p:cNvCxnSpPr>
          <p:nvPr/>
        </p:nvCxnSpPr>
        <p:spPr>
          <a:xfrm flipH="1">
            <a:off x="6795178" y="3202018"/>
            <a:ext cx="666300" cy="50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46"/>
          <p:cNvCxnSpPr>
            <a:stCxn id="255" idx="2"/>
            <a:endCxn id="259" idx="1"/>
          </p:cNvCxnSpPr>
          <p:nvPr/>
        </p:nvCxnSpPr>
        <p:spPr>
          <a:xfrm>
            <a:off x="5638075" y="3260450"/>
            <a:ext cx="765300" cy="44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4" name="Google Shape;264;p46"/>
          <p:cNvCxnSpPr>
            <a:stCxn id="255" idx="0"/>
            <a:endCxn id="258" idx="2"/>
          </p:cNvCxnSpPr>
          <p:nvPr/>
        </p:nvCxnSpPr>
        <p:spPr>
          <a:xfrm flipH="1" rot="10800000">
            <a:off x="5638075" y="2081750"/>
            <a:ext cx="286500" cy="77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" name="Google Shape;265;p46"/>
          <p:cNvCxnSpPr>
            <a:stCxn id="257" idx="2"/>
            <a:endCxn id="259" idx="0"/>
          </p:cNvCxnSpPr>
          <p:nvPr/>
        </p:nvCxnSpPr>
        <p:spPr>
          <a:xfrm flipH="1">
            <a:off x="6599500" y="2091325"/>
            <a:ext cx="412800" cy="14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6" name="Google Shape;266;p46"/>
          <p:cNvCxnSpPr>
            <a:stCxn id="255" idx="3"/>
            <a:endCxn id="257" idx="2"/>
          </p:cNvCxnSpPr>
          <p:nvPr/>
        </p:nvCxnSpPr>
        <p:spPr>
          <a:xfrm flipH="1" rot="10800000">
            <a:off x="5833975" y="2091350"/>
            <a:ext cx="1178400" cy="96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Google Shape;267;p46"/>
          <p:cNvSpPr/>
          <p:nvPr/>
        </p:nvSpPr>
        <p:spPr>
          <a:xfrm>
            <a:off x="6555850" y="37079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6"/>
          <p:cNvSpPr/>
          <p:nvPr/>
        </p:nvSpPr>
        <p:spPr>
          <a:xfrm>
            <a:off x="7556500" y="30138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6"/>
          <p:cNvSpPr/>
          <p:nvPr/>
        </p:nvSpPr>
        <p:spPr>
          <a:xfrm>
            <a:off x="7708900" y="31662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6"/>
          <p:cNvSpPr/>
          <p:nvPr/>
        </p:nvSpPr>
        <p:spPr>
          <a:xfrm>
            <a:off x="7164700" y="18447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46"/>
          <p:cNvSpPr/>
          <p:nvPr/>
        </p:nvSpPr>
        <p:spPr>
          <a:xfrm>
            <a:off x="5594575" y="30138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6"/>
          <p:cNvSpPr txBox="1"/>
          <p:nvPr/>
        </p:nvSpPr>
        <p:spPr>
          <a:xfrm>
            <a:off x="1963400" y="4337150"/>
            <a:ext cx="1154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MONOLITH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73" name="Google Shape;273;p46"/>
          <p:cNvSpPr txBox="1"/>
          <p:nvPr/>
        </p:nvSpPr>
        <p:spPr>
          <a:xfrm>
            <a:off x="5748375" y="4344850"/>
            <a:ext cx="1734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MICROSERVICES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7"/>
          <p:cNvSpPr/>
          <p:nvPr/>
        </p:nvSpPr>
        <p:spPr>
          <a:xfrm>
            <a:off x="1041225" y="1276075"/>
            <a:ext cx="2967000" cy="2974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7"/>
          <p:cNvSpPr txBox="1"/>
          <p:nvPr/>
        </p:nvSpPr>
        <p:spPr>
          <a:xfrm>
            <a:off x="9708968" y="-362494"/>
            <a:ext cx="138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7"/>
          <p:cNvSpPr txBox="1"/>
          <p:nvPr>
            <p:ph type="title"/>
          </p:nvPr>
        </p:nvSpPr>
        <p:spPr>
          <a:xfrm>
            <a:off x="270995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Kubernetes became the most popular platform</a:t>
            </a:r>
            <a:endParaRPr sz="1100"/>
          </a:p>
        </p:txBody>
      </p:sp>
      <p:sp>
        <p:nvSpPr>
          <p:cNvPr id="282" name="Google Shape;282;p47"/>
          <p:cNvSpPr/>
          <p:nvPr/>
        </p:nvSpPr>
        <p:spPr>
          <a:xfrm>
            <a:off x="1367550" y="28614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7"/>
          <p:cNvSpPr/>
          <p:nvPr/>
        </p:nvSpPr>
        <p:spPr>
          <a:xfrm>
            <a:off x="3329475" y="28614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7"/>
          <p:cNvSpPr/>
          <p:nvPr/>
        </p:nvSpPr>
        <p:spPr>
          <a:xfrm>
            <a:off x="2937675" y="16923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7"/>
          <p:cNvSpPr/>
          <p:nvPr/>
        </p:nvSpPr>
        <p:spPr>
          <a:xfrm>
            <a:off x="1654100" y="1682850"/>
            <a:ext cx="391800" cy="399000"/>
          </a:xfrm>
          <a:prstGeom prst="diamon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7"/>
          <p:cNvSpPr/>
          <p:nvPr/>
        </p:nvSpPr>
        <p:spPr>
          <a:xfrm>
            <a:off x="2328825" y="35555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7" name="Google Shape;287;p47"/>
          <p:cNvCxnSpPr/>
          <p:nvPr/>
        </p:nvCxnSpPr>
        <p:spPr>
          <a:xfrm>
            <a:off x="2045900" y="1882350"/>
            <a:ext cx="989700" cy="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47"/>
          <p:cNvCxnSpPr>
            <a:stCxn id="283" idx="0"/>
            <a:endCxn id="284" idx="3"/>
          </p:cNvCxnSpPr>
          <p:nvPr/>
        </p:nvCxnSpPr>
        <p:spPr>
          <a:xfrm rot="10800000">
            <a:off x="3133575" y="2091350"/>
            <a:ext cx="391800" cy="7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47"/>
          <p:cNvCxnSpPr>
            <a:stCxn id="283" idx="3"/>
            <a:endCxn id="286" idx="5"/>
          </p:cNvCxnSpPr>
          <p:nvPr/>
        </p:nvCxnSpPr>
        <p:spPr>
          <a:xfrm flipH="1">
            <a:off x="2720553" y="3202018"/>
            <a:ext cx="666300" cy="50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47"/>
          <p:cNvCxnSpPr>
            <a:stCxn id="282" idx="2"/>
            <a:endCxn id="286" idx="1"/>
          </p:cNvCxnSpPr>
          <p:nvPr/>
        </p:nvCxnSpPr>
        <p:spPr>
          <a:xfrm>
            <a:off x="1563450" y="3260450"/>
            <a:ext cx="765300" cy="44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47"/>
          <p:cNvCxnSpPr>
            <a:stCxn id="282" idx="0"/>
            <a:endCxn id="285" idx="2"/>
          </p:cNvCxnSpPr>
          <p:nvPr/>
        </p:nvCxnSpPr>
        <p:spPr>
          <a:xfrm flipH="1" rot="10800000">
            <a:off x="1563450" y="2081750"/>
            <a:ext cx="286500" cy="77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47"/>
          <p:cNvCxnSpPr>
            <a:stCxn id="284" idx="2"/>
            <a:endCxn id="286" idx="0"/>
          </p:cNvCxnSpPr>
          <p:nvPr/>
        </p:nvCxnSpPr>
        <p:spPr>
          <a:xfrm flipH="1">
            <a:off x="2524875" y="2091325"/>
            <a:ext cx="412800" cy="14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3" name="Google Shape;293;p47"/>
          <p:cNvCxnSpPr>
            <a:stCxn id="282" idx="3"/>
            <a:endCxn id="284" idx="2"/>
          </p:cNvCxnSpPr>
          <p:nvPr/>
        </p:nvCxnSpPr>
        <p:spPr>
          <a:xfrm flipH="1" rot="10800000">
            <a:off x="1759350" y="2091350"/>
            <a:ext cx="1178400" cy="96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4" name="Google Shape;294;p47"/>
          <p:cNvSpPr/>
          <p:nvPr/>
        </p:nvSpPr>
        <p:spPr>
          <a:xfrm>
            <a:off x="5442175" y="28614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7"/>
          <p:cNvSpPr/>
          <p:nvPr/>
        </p:nvSpPr>
        <p:spPr>
          <a:xfrm>
            <a:off x="7404100" y="28614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7"/>
          <p:cNvSpPr/>
          <p:nvPr/>
        </p:nvSpPr>
        <p:spPr>
          <a:xfrm>
            <a:off x="7012300" y="16923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7"/>
          <p:cNvSpPr/>
          <p:nvPr/>
        </p:nvSpPr>
        <p:spPr>
          <a:xfrm>
            <a:off x="5728725" y="1682850"/>
            <a:ext cx="391800" cy="399000"/>
          </a:xfrm>
          <a:prstGeom prst="diamon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7"/>
          <p:cNvSpPr/>
          <p:nvPr/>
        </p:nvSpPr>
        <p:spPr>
          <a:xfrm>
            <a:off x="6403450" y="35555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9" name="Google Shape;299;p47"/>
          <p:cNvCxnSpPr/>
          <p:nvPr/>
        </p:nvCxnSpPr>
        <p:spPr>
          <a:xfrm>
            <a:off x="6120525" y="1882350"/>
            <a:ext cx="989700" cy="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47"/>
          <p:cNvCxnSpPr>
            <a:stCxn id="295" idx="0"/>
            <a:endCxn id="296" idx="3"/>
          </p:cNvCxnSpPr>
          <p:nvPr/>
        </p:nvCxnSpPr>
        <p:spPr>
          <a:xfrm rot="10800000">
            <a:off x="7208200" y="2091350"/>
            <a:ext cx="391800" cy="7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47"/>
          <p:cNvCxnSpPr>
            <a:stCxn id="295" idx="3"/>
            <a:endCxn id="298" idx="5"/>
          </p:cNvCxnSpPr>
          <p:nvPr/>
        </p:nvCxnSpPr>
        <p:spPr>
          <a:xfrm flipH="1">
            <a:off x="6795178" y="3202018"/>
            <a:ext cx="666300" cy="50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47"/>
          <p:cNvCxnSpPr>
            <a:stCxn id="294" idx="2"/>
            <a:endCxn id="298" idx="1"/>
          </p:cNvCxnSpPr>
          <p:nvPr/>
        </p:nvCxnSpPr>
        <p:spPr>
          <a:xfrm>
            <a:off x="5638075" y="3260450"/>
            <a:ext cx="765300" cy="44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47"/>
          <p:cNvCxnSpPr>
            <a:stCxn id="294" idx="0"/>
            <a:endCxn id="297" idx="2"/>
          </p:cNvCxnSpPr>
          <p:nvPr/>
        </p:nvCxnSpPr>
        <p:spPr>
          <a:xfrm flipH="1" rot="10800000">
            <a:off x="5638075" y="2081750"/>
            <a:ext cx="286500" cy="77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47"/>
          <p:cNvCxnSpPr>
            <a:stCxn id="296" idx="2"/>
            <a:endCxn id="298" idx="0"/>
          </p:cNvCxnSpPr>
          <p:nvPr/>
        </p:nvCxnSpPr>
        <p:spPr>
          <a:xfrm flipH="1">
            <a:off x="6599500" y="2091325"/>
            <a:ext cx="412800" cy="14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47"/>
          <p:cNvCxnSpPr>
            <a:stCxn id="294" idx="3"/>
            <a:endCxn id="296" idx="2"/>
          </p:cNvCxnSpPr>
          <p:nvPr/>
        </p:nvCxnSpPr>
        <p:spPr>
          <a:xfrm flipH="1" rot="10800000">
            <a:off x="5833975" y="2091350"/>
            <a:ext cx="1178400" cy="96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6" name="Google Shape;306;p47"/>
          <p:cNvSpPr/>
          <p:nvPr/>
        </p:nvSpPr>
        <p:spPr>
          <a:xfrm>
            <a:off x="6555850" y="37079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7"/>
          <p:cNvSpPr/>
          <p:nvPr/>
        </p:nvSpPr>
        <p:spPr>
          <a:xfrm>
            <a:off x="7556500" y="30138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7"/>
          <p:cNvSpPr/>
          <p:nvPr/>
        </p:nvSpPr>
        <p:spPr>
          <a:xfrm>
            <a:off x="7708900" y="31662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7"/>
          <p:cNvSpPr/>
          <p:nvPr/>
        </p:nvSpPr>
        <p:spPr>
          <a:xfrm>
            <a:off x="7164700" y="18447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7"/>
          <p:cNvSpPr/>
          <p:nvPr/>
        </p:nvSpPr>
        <p:spPr>
          <a:xfrm>
            <a:off x="5594575" y="30138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7"/>
          <p:cNvSpPr txBox="1"/>
          <p:nvPr/>
        </p:nvSpPr>
        <p:spPr>
          <a:xfrm>
            <a:off x="1963400" y="4337150"/>
            <a:ext cx="1154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MONOLITH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312" name="Google Shape;312;p47"/>
          <p:cNvSpPr txBox="1"/>
          <p:nvPr/>
        </p:nvSpPr>
        <p:spPr>
          <a:xfrm>
            <a:off x="5748375" y="4344850"/>
            <a:ext cx="1734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MICROSERVICES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313" name="Google Shape;313;p47"/>
          <p:cNvSpPr/>
          <p:nvPr/>
        </p:nvSpPr>
        <p:spPr>
          <a:xfrm>
            <a:off x="5200800" y="1276075"/>
            <a:ext cx="3154500" cy="3499500"/>
          </a:xfrm>
          <a:prstGeom prst="flowChartAlternateProcess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47"/>
          <p:cNvPicPr preferRelativeResize="0"/>
          <p:nvPr/>
        </p:nvPicPr>
        <p:blipFill rotWithShape="1">
          <a:blip r:embed="rId3">
            <a:alphaModFix/>
          </a:blip>
          <a:srcRect b="14520" l="26311" r="26263" t="15569"/>
          <a:stretch/>
        </p:blipFill>
        <p:spPr>
          <a:xfrm>
            <a:off x="7813225" y="4284005"/>
            <a:ext cx="343125" cy="3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8"/>
          <p:cNvSpPr/>
          <p:nvPr/>
        </p:nvSpPr>
        <p:spPr>
          <a:xfrm>
            <a:off x="2873625" y="1276075"/>
            <a:ext cx="5481600" cy="3499500"/>
          </a:xfrm>
          <a:prstGeom prst="flowChartAlternateProcess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8"/>
          <p:cNvSpPr txBox="1"/>
          <p:nvPr/>
        </p:nvSpPr>
        <p:spPr>
          <a:xfrm>
            <a:off x="9708968" y="-362494"/>
            <a:ext cx="138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8"/>
          <p:cNvSpPr txBox="1"/>
          <p:nvPr>
            <p:ph type="title"/>
          </p:nvPr>
        </p:nvSpPr>
        <p:spPr>
          <a:xfrm>
            <a:off x="270995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How do you expose your apps ? The Ingress way</a:t>
            </a:r>
            <a:endParaRPr sz="1100"/>
          </a:p>
        </p:txBody>
      </p:sp>
      <p:sp>
        <p:nvSpPr>
          <p:cNvPr id="323" name="Google Shape;323;p48"/>
          <p:cNvSpPr/>
          <p:nvPr/>
        </p:nvSpPr>
        <p:spPr>
          <a:xfrm>
            <a:off x="7404100" y="24804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8"/>
          <p:cNvSpPr/>
          <p:nvPr/>
        </p:nvSpPr>
        <p:spPr>
          <a:xfrm>
            <a:off x="7556500" y="26328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8"/>
          <p:cNvSpPr/>
          <p:nvPr/>
        </p:nvSpPr>
        <p:spPr>
          <a:xfrm>
            <a:off x="7708900" y="27852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8"/>
          <p:cNvSpPr txBox="1"/>
          <p:nvPr/>
        </p:nvSpPr>
        <p:spPr>
          <a:xfrm>
            <a:off x="5748375" y="4344850"/>
            <a:ext cx="1734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MICROSERVICES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327" name="Google Shape;32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75" y="3013862"/>
            <a:ext cx="1637475" cy="163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175" y="1225475"/>
            <a:ext cx="1637476" cy="16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8"/>
          <p:cNvSpPr/>
          <p:nvPr/>
        </p:nvSpPr>
        <p:spPr>
          <a:xfrm>
            <a:off x="3430513" y="2422375"/>
            <a:ext cx="1263600" cy="80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Ingress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330" name="Google Shape;330;p48"/>
          <p:cNvCxnSpPr/>
          <p:nvPr/>
        </p:nvCxnSpPr>
        <p:spPr>
          <a:xfrm>
            <a:off x="2395600" y="2239025"/>
            <a:ext cx="923700" cy="477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1" name="Google Shape;331;p48"/>
          <p:cNvCxnSpPr/>
          <p:nvPr/>
        </p:nvCxnSpPr>
        <p:spPr>
          <a:xfrm flipH="1" rot="10800000">
            <a:off x="2426925" y="3029700"/>
            <a:ext cx="861300" cy="477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2" name="Google Shape;332;p48"/>
          <p:cNvCxnSpPr/>
          <p:nvPr/>
        </p:nvCxnSpPr>
        <p:spPr>
          <a:xfrm flipH="1" rot="10800000">
            <a:off x="4770713" y="2858775"/>
            <a:ext cx="493800" cy="42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3" name="Google Shape;333;p48"/>
          <p:cNvSpPr txBox="1"/>
          <p:nvPr/>
        </p:nvSpPr>
        <p:spPr>
          <a:xfrm>
            <a:off x="3648300" y="3412850"/>
            <a:ext cx="13620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routing</a:t>
            </a:r>
            <a:endParaRPr/>
          </a:p>
        </p:txBody>
      </p:sp>
      <p:pic>
        <p:nvPicPr>
          <p:cNvPr id="334" name="Google Shape;334;p48"/>
          <p:cNvPicPr preferRelativeResize="0"/>
          <p:nvPr/>
        </p:nvPicPr>
        <p:blipFill rotWithShape="1">
          <a:blip r:embed="rId5">
            <a:alphaModFix/>
          </a:blip>
          <a:srcRect b="14520" l="26311" r="26263" t="15569"/>
          <a:stretch/>
        </p:blipFill>
        <p:spPr>
          <a:xfrm>
            <a:off x="7813225" y="4284005"/>
            <a:ext cx="343125" cy="33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8"/>
          <p:cNvSpPr/>
          <p:nvPr/>
        </p:nvSpPr>
        <p:spPr>
          <a:xfrm>
            <a:off x="5341100" y="2422375"/>
            <a:ext cx="1263600" cy="80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Kubernetes</a:t>
            </a:r>
            <a:endParaRPr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Service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336" name="Google Shape;336;p48"/>
          <p:cNvCxnSpPr/>
          <p:nvPr/>
        </p:nvCxnSpPr>
        <p:spPr>
          <a:xfrm flipH="1" rot="10800000">
            <a:off x="6681275" y="2858775"/>
            <a:ext cx="493800" cy="42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7" name="Google Shape;337;p48"/>
          <p:cNvSpPr txBox="1"/>
          <p:nvPr/>
        </p:nvSpPr>
        <p:spPr>
          <a:xfrm>
            <a:off x="7534500" y="3260450"/>
            <a:ext cx="6423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Pods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/>
          <p:nvPr/>
        </p:nvSpPr>
        <p:spPr>
          <a:xfrm>
            <a:off x="3021900" y="1471800"/>
            <a:ext cx="5409600" cy="3303900"/>
          </a:xfrm>
          <a:prstGeom prst="flowChartAlternateProcess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9"/>
          <p:cNvSpPr txBox="1"/>
          <p:nvPr/>
        </p:nvSpPr>
        <p:spPr>
          <a:xfrm>
            <a:off x="9708968" y="-362494"/>
            <a:ext cx="138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9"/>
          <p:cNvSpPr txBox="1"/>
          <p:nvPr>
            <p:ph type="title"/>
          </p:nvPr>
        </p:nvSpPr>
        <p:spPr>
          <a:xfrm>
            <a:off x="270995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API Gateways</a:t>
            </a:r>
            <a:endParaRPr sz="1100"/>
          </a:p>
        </p:txBody>
      </p:sp>
      <p:sp>
        <p:nvSpPr>
          <p:cNvPr id="346" name="Google Shape;346;p49"/>
          <p:cNvSpPr/>
          <p:nvPr/>
        </p:nvSpPr>
        <p:spPr>
          <a:xfrm>
            <a:off x="5442175" y="28614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9"/>
          <p:cNvSpPr/>
          <p:nvPr/>
        </p:nvSpPr>
        <p:spPr>
          <a:xfrm>
            <a:off x="7404100" y="28614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9"/>
          <p:cNvSpPr/>
          <p:nvPr/>
        </p:nvSpPr>
        <p:spPr>
          <a:xfrm>
            <a:off x="7012300" y="16923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9"/>
          <p:cNvSpPr/>
          <p:nvPr/>
        </p:nvSpPr>
        <p:spPr>
          <a:xfrm>
            <a:off x="5728725" y="1682850"/>
            <a:ext cx="391800" cy="399000"/>
          </a:xfrm>
          <a:prstGeom prst="diamon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9"/>
          <p:cNvSpPr/>
          <p:nvPr/>
        </p:nvSpPr>
        <p:spPr>
          <a:xfrm>
            <a:off x="6403450" y="35555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1" name="Google Shape;351;p49"/>
          <p:cNvCxnSpPr/>
          <p:nvPr/>
        </p:nvCxnSpPr>
        <p:spPr>
          <a:xfrm>
            <a:off x="6120525" y="1882350"/>
            <a:ext cx="989700" cy="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49"/>
          <p:cNvCxnSpPr>
            <a:stCxn id="347" idx="0"/>
            <a:endCxn id="348" idx="3"/>
          </p:cNvCxnSpPr>
          <p:nvPr/>
        </p:nvCxnSpPr>
        <p:spPr>
          <a:xfrm rot="10800000">
            <a:off x="7208200" y="2091350"/>
            <a:ext cx="391800" cy="77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3" name="Google Shape;353;p49"/>
          <p:cNvCxnSpPr>
            <a:stCxn id="347" idx="3"/>
            <a:endCxn id="350" idx="5"/>
          </p:cNvCxnSpPr>
          <p:nvPr/>
        </p:nvCxnSpPr>
        <p:spPr>
          <a:xfrm flipH="1">
            <a:off x="6795178" y="3202018"/>
            <a:ext cx="666300" cy="50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4" name="Google Shape;354;p49"/>
          <p:cNvCxnSpPr>
            <a:stCxn id="346" idx="2"/>
            <a:endCxn id="350" idx="1"/>
          </p:cNvCxnSpPr>
          <p:nvPr/>
        </p:nvCxnSpPr>
        <p:spPr>
          <a:xfrm>
            <a:off x="5638075" y="3260450"/>
            <a:ext cx="765300" cy="44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49"/>
          <p:cNvCxnSpPr>
            <a:stCxn id="346" idx="0"/>
            <a:endCxn id="349" idx="2"/>
          </p:cNvCxnSpPr>
          <p:nvPr/>
        </p:nvCxnSpPr>
        <p:spPr>
          <a:xfrm flipH="1" rot="10800000">
            <a:off x="5638075" y="2081750"/>
            <a:ext cx="286500" cy="77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6" name="Google Shape;356;p49"/>
          <p:cNvCxnSpPr>
            <a:stCxn id="348" idx="2"/>
            <a:endCxn id="350" idx="0"/>
          </p:cNvCxnSpPr>
          <p:nvPr/>
        </p:nvCxnSpPr>
        <p:spPr>
          <a:xfrm flipH="1">
            <a:off x="6599500" y="2091325"/>
            <a:ext cx="412800" cy="146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49"/>
          <p:cNvCxnSpPr>
            <a:stCxn id="346" idx="3"/>
            <a:endCxn id="348" idx="2"/>
          </p:cNvCxnSpPr>
          <p:nvPr/>
        </p:nvCxnSpPr>
        <p:spPr>
          <a:xfrm flipH="1" rot="10800000">
            <a:off x="5833975" y="2091350"/>
            <a:ext cx="1178400" cy="96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8" name="Google Shape;358;p49"/>
          <p:cNvSpPr/>
          <p:nvPr/>
        </p:nvSpPr>
        <p:spPr>
          <a:xfrm>
            <a:off x="6555850" y="3707975"/>
            <a:ext cx="391800" cy="3990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9"/>
          <p:cNvSpPr/>
          <p:nvPr/>
        </p:nvSpPr>
        <p:spPr>
          <a:xfrm>
            <a:off x="7556500" y="30138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9"/>
          <p:cNvSpPr/>
          <p:nvPr/>
        </p:nvSpPr>
        <p:spPr>
          <a:xfrm>
            <a:off x="7708900" y="3166250"/>
            <a:ext cx="391800" cy="3990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9"/>
          <p:cNvSpPr/>
          <p:nvPr/>
        </p:nvSpPr>
        <p:spPr>
          <a:xfrm>
            <a:off x="7164700" y="18447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9"/>
          <p:cNvSpPr/>
          <p:nvPr/>
        </p:nvSpPr>
        <p:spPr>
          <a:xfrm>
            <a:off x="5594575" y="3013850"/>
            <a:ext cx="391800" cy="399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9"/>
          <p:cNvSpPr txBox="1"/>
          <p:nvPr/>
        </p:nvSpPr>
        <p:spPr>
          <a:xfrm>
            <a:off x="5748375" y="4344850"/>
            <a:ext cx="17340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MICROSERVICES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364" name="Google Shape;36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75" y="3013862"/>
            <a:ext cx="1637475" cy="163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175" y="1225475"/>
            <a:ext cx="1637476" cy="16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9"/>
          <p:cNvSpPr/>
          <p:nvPr/>
        </p:nvSpPr>
        <p:spPr>
          <a:xfrm>
            <a:off x="3430513" y="2422375"/>
            <a:ext cx="1263600" cy="80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API</a:t>
            </a:r>
            <a:endParaRPr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GATEWAY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367" name="Google Shape;367;p49"/>
          <p:cNvCxnSpPr/>
          <p:nvPr/>
        </p:nvCxnSpPr>
        <p:spPr>
          <a:xfrm>
            <a:off x="2395600" y="2239025"/>
            <a:ext cx="923700" cy="477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8" name="Google Shape;368;p49"/>
          <p:cNvCxnSpPr/>
          <p:nvPr/>
        </p:nvCxnSpPr>
        <p:spPr>
          <a:xfrm flipH="1" rot="10800000">
            <a:off x="2426925" y="3029700"/>
            <a:ext cx="861300" cy="477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9" name="Google Shape;369;p49"/>
          <p:cNvCxnSpPr/>
          <p:nvPr/>
        </p:nvCxnSpPr>
        <p:spPr>
          <a:xfrm flipH="1" rot="10800000">
            <a:off x="4341763" y="1127400"/>
            <a:ext cx="793800" cy="11067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0" name="Google Shape;370;p49"/>
          <p:cNvCxnSpPr/>
          <p:nvPr/>
        </p:nvCxnSpPr>
        <p:spPr>
          <a:xfrm>
            <a:off x="4833400" y="3049350"/>
            <a:ext cx="474600" cy="900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1" name="Google Shape;371;p49"/>
          <p:cNvSpPr txBox="1"/>
          <p:nvPr/>
        </p:nvSpPr>
        <p:spPr>
          <a:xfrm>
            <a:off x="3648288" y="3412850"/>
            <a:ext cx="9237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Observe</a:t>
            </a:r>
            <a:endParaRPr/>
          </a:p>
        </p:txBody>
      </p:sp>
      <p:pic>
        <p:nvPicPr>
          <p:cNvPr id="372" name="Google Shape;37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3274" y="273849"/>
            <a:ext cx="989701" cy="92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9"/>
          <p:cNvPicPr preferRelativeResize="0"/>
          <p:nvPr/>
        </p:nvPicPr>
        <p:blipFill rotWithShape="1">
          <a:blip r:embed="rId6">
            <a:alphaModFix/>
          </a:blip>
          <a:srcRect b="14520" l="26311" r="26263" t="15569"/>
          <a:stretch/>
        </p:blipFill>
        <p:spPr>
          <a:xfrm>
            <a:off x="7889425" y="4284005"/>
            <a:ext cx="343125" cy="3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5175" y="272688"/>
            <a:ext cx="923700" cy="923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49"/>
          <p:cNvCxnSpPr/>
          <p:nvPr/>
        </p:nvCxnSpPr>
        <p:spPr>
          <a:xfrm flipH="1" rot="10800000">
            <a:off x="4796175" y="990375"/>
            <a:ext cx="1943400" cy="13449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0"/>
          <p:cNvSpPr txBox="1"/>
          <p:nvPr>
            <p:ph type="title"/>
          </p:nvPr>
        </p:nvSpPr>
        <p:spPr>
          <a:xfrm>
            <a:off x="270994" y="273844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Service to Service communication requirements</a:t>
            </a:r>
            <a:endParaRPr/>
          </a:p>
        </p:txBody>
      </p:sp>
      <p:sp>
        <p:nvSpPr>
          <p:cNvPr id="382" name="Google Shape;382;p50"/>
          <p:cNvSpPr txBox="1"/>
          <p:nvPr>
            <p:ph idx="1" type="body"/>
          </p:nvPr>
        </p:nvSpPr>
        <p:spPr>
          <a:xfrm>
            <a:off x="270994" y="1090613"/>
            <a:ext cx="8604600" cy="3541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Identity Management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Encryption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Certificate Management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Traffic Management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Health check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Access Control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Telemetry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...</a:t>
            </a:r>
            <a:endParaRPr sz="1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1"/>
          <p:cNvSpPr/>
          <p:nvPr/>
        </p:nvSpPr>
        <p:spPr>
          <a:xfrm>
            <a:off x="1994925" y="3543875"/>
            <a:ext cx="5104200" cy="100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1"/>
          <p:cNvSpPr txBox="1"/>
          <p:nvPr/>
        </p:nvSpPr>
        <p:spPr>
          <a:xfrm>
            <a:off x="9708968" y="-362494"/>
            <a:ext cx="138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1"/>
          <p:cNvSpPr txBox="1"/>
          <p:nvPr>
            <p:ph type="title"/>
          </p:nvPr>
        </p:nvSpPr>
        <p:spPr>
          <a:xfrm>
            <a:off x="270995" y="273845"/>
            <a:ext cx="86049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</a:pPr>
            <a:r>
              <a:rPr lang="en"/>
              <a:t>Service to Service communications</a:t>
            </a:r>
            <a:endParaRPr sz="1100"/>
          </a:p>
        </p:txBody>
      </p:sp>
      <p:sp>
        <p:nvSpPr>
          <p:cNvPr id="391" name="Google Shape;391;p51"/>
          <p:cNvSpPr/>
          <p:nvPr/>
        </p:nvSpPr>
        <p:spPr>
          <a:xfrm>
            <a:off x="6555100" y="19209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1"/>
          <p:cNvSpPr/>
          <p:nvPr/>
        </p:nvSpPr>
        <p:spPr>
          <a:xfrm>
            <a:off x="1994925" y="1911450"/>
            <a:ext cx="391800" cy="399000"/>
          </a:xfrm>
          <a:prstGeom prst="diamon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3" name="Google Shape;393;p51"/>
          <p:cNvCxnSpPr>
            <a:stCxn id="394" idx="1"/>
            <a:endCxn id="392" idx="3"/>
          </p:cNvCxnSpPr>
          <p:nvPr/>
        </p:nvCxnSpPr>
        <p:spPr>
          <a:xfrm rot="10800000">
            <a:off x="2386613" y="2110950"/>
            <a:ext cx="1577400" cy="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5" name="Google Shape;395;p51"/>
          <p:cNvSpPr/>
          <p:nvPr/>
        </p:nvSpPr>
        <p:spPr>
          <a:xfrm>
            <a:off x="6707500" y="2073325"/>
            <a:ext cx="391800" cy="3990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1"/>
          <p:cNvSpPr txBox="1"/>
          <p:nvPr/>
        </p:nvSpPr>
        <p:spPr>
          <a:xfrm>
            <a:off x="1807773" y="1548450"/>
            <a:ext cx="10014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Encryption</a:t>
            </a:r>
            <a:endParaRPr sz="1000"/>
          </a:p>
        </p:txBody>
      </p:sp>
      <p:sp>
        <p:nvSpPr>
          <p:cNvPr id="397" name="Google Shape;397;p51"/>
          <p:cNvSpPr txBox="1"/>
          <p:nvPr/>
        </p:nvSpPr>
        <p:spPr>
          <a:xfrm>
            <a:off x="6029612" y="3961375"/>
            <a:ext cx="872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Telemetry</a:t>
            </a:r>
            <a:endParaRPr sz="1000"/>
          </a:p>
        </p:txBody>
      </p:sp>
      <p:sp>
        <p:nvSpPr>
          <p:cNvPr id="398" name="Google Shape;398;p51"/>
          <p:cNvSpPr txBox="1"/>
          <p:nvPr/>
        </p:nvSpPr>
        <p:spPr>
          <a:xfrm>
            <a:off x="4040372" y="2570250"/>
            <a:ext cx="11109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Traffic management</a:t>
            </a:r>
            <a:endParaRPr sz="1000"/>
          </a:p>
        </p:txBody>
      </p:sp>
      <p:sp>
        <p:nvSpPr>
          <p:cNvPr id="399" name="Google Shape;399;p51"/>
          <p:cNvSpPr txBox="1"/>
          <p:nvPr/>
        </p:nvSpPr>
        <p:spPr>
          <a:xfrm>
            <a:off x="2457062" y="3943375"/>
            <a:ext cx="872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Access control</a:t>
            </a:r>
            <a:endParaRPr sz="1000"/>
          </a:p>
        </p:txBody>
      </p:sp>
      <p:sp>
        <p:nvSpPr>
          <p:cNvPr id="400" name="Google Shape;400;p51"/>
          <p:cNvSpPr txBox="1"/>
          <p:nvPr/>
        </p:nvSpPr>
        <p:spPr>
          <a:xfrm>
            <a:off x="3539125" y="3961375"/>
            <a:ext cx="963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Identity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Management</a:t>
            </a:r>
            <a:endParaRPr sz="1000"/>
          </a:p>
        </p:txBody>
      </p:sp>
      <p:sp>
        <p:nvSpPr>
          <p:cNvPr id="401" name="Google Shape;401;p51"/>
          <p:cNvSpPr txBox="1"/>
          <p:nvPr/>
        </p:nvSpPr>
        <p:spPr>
          <a:xfrm>
            <a:off x="4773598" y="3943375"/>
            <a:ext cx="1050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Certificate management</a:t>
            </a:r>
            <a:endParaRPr sz="1000"/>
          </a:p>
        </p:txBody>
      </p:sp>
      <p:sp>
        <p:nvSpPr>
          <p:cNvPr id="402" name="Google Shape;402;p51"/>
          <p:cNvSpPr txBox="1"/>
          <p:nvPr/>
        </p:nvSpPr>
        <p:spPr>
          <a:xfrm>
            <a:off x="4040373" y="2993875"/>
            <a:ext cx="10506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Health check</a:t>
            </a:r>
            <a:endParaRPr sz="1000"/>
          </a:p>
        </p:txBody>
      </p:sp>
      <p:sp>
        <p:nvSpPr>
          <p:cNvPr id="394" name="Google Shape;394;p51"/>
          <p:cNvSpPr/>
          <p:nvPr/>
        </p:nvSpPr>
        <p:spPr>
          <a:xfrm>
            <a:off x="3964013" y="1709850"/>
            <a:ext cx="1263600" cy="802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Kubernetes</a:t>
            </a:r>
            <a:endParaRPr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Service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403" name="Google Shape;403;p51"/>
          <p:cNvCxnSpPr>
            <a:stCxn id="391" idx="1"/>
            <a:endCxn id="394" idx="3"/>
          </p:cNvCxnSpPr>
          <p:nvPr/>
        </p:nvCxnSpPr>
        <p:spPr>
          <a:xfrm rot="10800000">
            <a:off x="5227750" y="2110825"/>
            <a:ext cx="1425300" cy="9600"/>
          </a:xfrm>
          <a:prstGeom prst="straightConnector1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4" name="Google Shape;404;p51"/>
          <p:cNvSpPr txBox="1"/>
          <p:nvPr/>
        </p:nvSpPr>
        <p:spPr>
          <a:xfrm>
            <a:off x="1999862" y="3562375"/>
            <a:ext cx="8727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Third Party</a:t>
            </a:r>
            <a:endParaRPr b="1" sz="1000"/>
          </a:p>
        </p:txBody>
      </p:sp>
      <p:sp>
        <p:nvSpPr>
          <p:cNvPr id="405" name="Google Shape;405;p51"/>
          <p:cNvSpPr txBox="1"/>
          <p:nvPr/>
        </p:nvSpPr>
        <p:spPr>
          <a:xfrm>
            <a:off x="6379773" y="1548450"/>
            <a:ext cx="10014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Encryption</a:t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olo.io 2020">
  <a:themeElements>
    <a:clrScheme name="Solo.io 2020">
      <a:dk1>
        <a:srgbClr val="35393B"/>
      </a:dk1>
      <a:lt1>
        <a:srgbClr val="FFFFFF"/>
      </a:lt1>
      <a:dk2>
        <a:srgbClr val="253E58"/>
      </a:dk2>
      <a:lt2>
        <a:srgbClr val="F2F2F2"/>
      </a:lt2>
      <a:accent1>
        <a:srgbClr val="2196C9"/>
      </a:accent1>
      <a:accent2>
        <a:srgbClr val="54B7E3"/>
      </a:accent2>
      <a:accent3>
        <a:srgbClr val="0F7FB1"/>
      </a:accent3>
      <a:accent4>
        <a:srgbClr val="253E58"/>
      </a:accent4>
      <a:accent5>
        <a:srgbClr val="0DCE93"/>
      </a:accent5>
      <a:accent6>
        <a:srgbClr val="E98D5E"/>
      </a:accent6>
      <a:hlink>
        <a:srgbClr val="2196C9"/>
      </a:hlink>
      <a:folHlink>
        <a:srgbClr val="2196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