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6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5143500" cx="9144000"/>
  <p:notesSz cx="6858000" cy="9144000"/>
  <p:embeddedFontLst>
    <p:embeddedFont>
      <p:font typeface="Overpass ExtraBold"/>
      <p:bold r:id="rId23"/>
      <p:boldItalic r:id="rId24"/>
    </p:embeddedFont>
    <p:embeddedFont>
      <p:font typeface="Overpass"/>
      <p:regular r:id="rId25"/>
      <p:bold r:id="rId26"/>
      <p:italic r:id="rId27"/>
      <p:boldItalic r:id="rId28"/>
    </p:embeddedFont>
    <p:embeddedFont>
      <p:font typeface="Quattrocento Sans"/>
      <p:regular r:id="rId29"/>
      <p:bold r:id="rId30"/>
      <p:italic r:id="rId31"/>
      <p:boldItalic r:id="rId32"/>
    </p:embeddedFont>
    <p:embeddedFont>
      <p:font typeface="Overpass SemiBold"/>
      <p:regular r:id="rId33"/>
      <p:bold r:id="rId34"/>
      <p:italic r:id="rId35"/>
      <p:boldItalic r:id="rId36"/>
    </p:embeddedFont>
    <p:embeddedFont>
      <p:font typeface="Roboto Mono"/>
      <p:regular r:id="rId37"/>
      <p:bold r:id="rId38"/>
      <p:italic r:id="rId39"/>
      <p:boldItalic r:id="rId4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obotoMono-boldItalic.fntdata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OverpassExtraBold-boldItalic.fntdata"/><Relationship Id="rId23" Type="http://schemas.openxmlformats.org/officeDocument/2006/relationships/font" Target="fonts/OverpassExtraBold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Overpass-bold.fntdata"/><Relationship Id="rId25" Type="http://schemas.openxmlformats.org/officeDocument/2006/relationships/font" Target="fonts/Overpass-regular.fntdata"/><Relationship Id="rId28" Type="http://schemas.openxmlformats.org/officeDocument/2006/relationships/font" Target="fonts/Overpass-boldItalic.fntdata"/><Relationship Id="rId27" Type="http://schemas.openxmlformats.org/officeDocument/2006/relationships/font" Target="fonts/Overpass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QuattrocentoSans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QuattrocentoSans-italic.fntdata"/><Relationship Id="rId30" Type="http://schemas.openxmlformats.org/officeDocument/2006/relationships/font" Target="fonts/QuattrocentoSans-bold.fntdata"/><Relationship Id="rId11" Type="http://schemas.openxmlformats.org/officeDocument/2006/relationships/slide" Target="slides/slide6.xml"/><Relationship Id="rId33" Type="http://schemas.openxmlformats.org/officeDocument/2006/relationships/font" Target="fonts/OverpassSemiBold-regular.fntdata"/><Relationship Id="rId10" Type="http://schemas.openxmlformats.org/officeDocument/2006/relationships/slide" Target="slides/slide5.xml"/><Relationship Id="rId32" Type="http://schemas.openxmlformats.org/officeDocument/2006/relationships/font" Target="fonts/QuattrocentoSans-boldItalic.fntdata"/><Relationship Id="rId13" Type="http://schemas.openxmlformats.org/officeDocument/2006/relationships/slide" Target="slides/slide8.xml"/><Relationship Id="rId35" Type="http://schemas.openxmlformats.org/officeDocument/2006/relationships/font" Target="fonts/OverpassSemiBold-italic.fntdata"/><Relationship Id="rId12" Type="http://schemas.openxmlformats.org/officeDocument/2006/relationships/slide" Target="slides/slide7.xml"/><Relationship Id="rId34" Type="http://schemas.openxmlformats.org/officeDocument/2006/relationships/font" Target="fonts/OverpassSemiBold-bold.fntdata"/><Relationship Id="rId15" Type="http://schemas.openxmlformats.org/officeDocument/2006/relationships/slide" Target="slides/slide10.xml"/><Relationship Id="rId37" Type="http://schemas.openxmlformats.org/officeDocument/2006/relationships/font" Target="fonts/RobotoMono-regular.fntdata"/><Relationship Id="rId14" Type="http://schemas.openxmlformats.org/officeDocument/2006/relationships/slide" Target="slides/slide9.xml"/><Relationship Id="rId36" Type="http://schemas.openxmlformats.org/officeDocument/2006/relationships/font" Target="fonts/OverpassSemiBold-boldItalic.fntdata"/><Relationship Id="rId17" Type="http://schemas.openxmlformats.org/officeDocument/2006/relationships/slide" Target="slides/slide12.xml"/><Relationship Id="rId39" Type="http://schemas.openxmlformats.org/officeDocument/2006/relationships/font" Target="fonts/RobotoMono-italic.fntdata"/><Relationship Id="rId16" Type="http://schemas.openxmlformats.org/officeDocument/2006/relationships/slide" Target="slides/slide11.xml"/><Relationship Id="rId38" Type="http://schemas.openxmlformats.org/officeDocument/2006/relationships/font" Target="fonts/RobotoMono-bold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9a8cf03851_0_4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9a8cf03851_0_4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Your Database becomes and External Service using gRPC with all the built in functionality.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g9a8cf03851_0_4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9db2cf0ac6_0_1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9db2cf0ac6_0_11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Your Database becomes and External Service using gRPC with all the built in functionality.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g9db2cf0ac6_0_11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9a8cf03851_0_5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9a8cf03851_0_5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g9a8cf03851_0_5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9db2cf0ac6_0_1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9db2cf0ac6_0_12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can, you just need to build out CQRS or Saga for all your applications.</a:t>
            </a:r>
            <a:endParaRPr/>
          </a:p>
        </p:txBody>
      </p:sp>
      <p:sp>
        <p:nvSpPr>
          <p:cNvPr id="220" name="Google Shape;220;g9db2cf0ac6_0_12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9db2cf0ac6_0_9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9db2cf0ac6_0_9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Vitess lets you pass the session around so you can read the DB for your service and use the API for other services, all while keeping the same transaction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g9db2cf0ac6_0_9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9db2cf0ac6_0_1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9db2cf0ac6_0_1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can, you just need to build out CQRS or Saga for all your applications.</a:t>
            </a:r>
            <a:endParaRPr/>
          </a:p>
        </p:txBody>
      </p:sp>
      <p:sp>
        <p:nvSpPr>
          <p:cNvPr id="234" name="Google Shape;234;g9db2cf0ac6_0_11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9db2cf0ac6_0_1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9db2cf0ac6_0_13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 ?</a:t>
            </a:r>
            <a:endParaRPr/>
          </a:p>
        </p:txBody>
      </p:sp>
      <p:sp>
        <p:nvSpPr>
          <p:cNvPr id="241" name="Google Shape;241;g9db2cf0ac6_0_13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9c72509e95_0_6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g9c72509e95_0_67:notes"/>
          <p:cNvSpPr/>
          <p:nvPr>
            <p:ph idx="2" type="sldImg"/>
          </p:nvPr>
        </p:nvSpPr>
        <p:spPr>
          <a:xfrm>
            <a:off x="686320" y="1143000"/>
            <a:ext cx="54852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9db2cf0ac6_0_2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g9db2cf0ac6_0_26:notes"/>
          <p:cNvSpPr/>
          <p:nvPr>
            <p:ph idx="2" type="sldImg"/>
          </p:nvPr>
        </p:nvSpPr>
        <p:spPr>
          <a:xfrm>
            <a:off x="686320" y="1143000"/>
            <a:ext cx="54852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9c72509e95_0_20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9c72509e95_0_20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g9c72509e95_0_20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9a8cf03851_0_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9a8cf03851_0_2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Well Understood patern, Solves many operational concerns with </a:t>
            </a:r>
            <a:endParaRPr/>
          </a:p>
        </p:txBody>
      </p:sp>
      <p:sp>
        <p:nvSpPr>
          <p:cNvPr id="127" name="Google Shape;127;g9a8cf03851_0_2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9a8cf03851_0_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9a8cf03851_0_3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g9a8cf03851_0_3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9db2cf0ac6_0_8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9db2cf0ac6_0_8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/>
              <a:t>Services now have a shared dependency ( single point of failure ) 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/>
              <a:t>Services still can’t coordinate transactions without outside service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/>
              <a:t>Version Dependencies if not using service api 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/>
              <a:t>Still can’t do transactions</a:t>
            </a:r>
            <a:endParaRPr/>
          </a:p>
        </p:txBody>
      </p:sp>
      <p:sp>
        <p:nvSpPr>
          <p:cNvPr id="141" name="Google Shape;141;g9db2cf0ac6_0_8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9db2cf0ac6_0_8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9db2cf0ac6_0_8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If your application has complex interactions you will have to have some kind of transaction logic built into your service.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I.e. Show me my balance before I withdraw money.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Show me available inventory before I make a purchase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50" name="Google Shape;150;g9db2cf0ac6_0_8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9a8cf03851_0_4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9a8cf03851_0_4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g9a8cf03851_0_4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9db2cf0ac6_0_4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9db2cf0ac6_0_4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g9db2cf0ac6_0_4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5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1_Blank" showMasterSp="0" type="blank">
  <p:cSld name="BLANK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idx="10" type="dt"/>
          </p:nvPr>
        </p:nvSpPr>
        <p:spPr>
          <a:xfrm>
            <a:off x="0" y="0"/>
            <a:ext cx="1408500" cy="14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21450" lIns="42900" spcFirstLastPara="1" rIns="42900" wrap="square" tIns="2145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1" type="ftr"/>
          </p:nvPr>
        </p:nvSpPr>
        <p:spPr>
          <a:xfrm>
            <a:off x="0" y="0"/>
            <a:ext cx="1408500" cy="14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21450" lIns="42900" spcFirstLastPara="1" rIns="42900" wrap="square" tIns="2145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0" y="0"/>
            <a:ext cx="1408500" cy="14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21450" lIns="42900" spcFirstLastPara="1" rIns="42900" wrap="square" tIns="2145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0" y="4324884"/>
            <a:ext cx="851345" cy="826151"/>
          </a:xfrm>
          <a:custGeom>
            <a:rect b="b" l="l" r="r" t="t"/>
            <a:pathLst>
              <a:path extrusionOk="0" h="3981450" w="4152900">
                <a:moveTo>
                  <a:pt x="0" y="0"/>
                </a:moveTo>
                <a:cubicBezTo>
                  <a:pt x="762000" y="1189072"/>
                  <a:pt x="2584450" y="1190447"/>
                  <a:pt x="3200400" y="1720566"/>
                </a:cubicBezTo>
                <a:cubicBezTo>
                  <a:pt x="3816350" y="2250685"/>
                  <a:pt x="3971925" y="2641175"/>
                  <a:pt x="4152900" y="3981450"/>
                </a:cubicBezTo>
                <a:lnTo>
                  <a:pt x="0" y="398145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181B2C">
                  <a:alpha val="2745"/>
                </a:srgbClr>
              </a:gs>
              <a:gs pos="55000">
                <a:srgbClr val="21C0D7">
                  <a:alpha val="32941"/>
                </a:srgbClr>
              </a:gs>
              <a:gs pos="100000">
                <a:srgbClr val="2A547A">
                  <a:alpha val="3921"/>
                </a:srgbClr>
              </a:gs>
            </a:gsLst>
            <a:lin ang="18000042" scaled="0"/>
          </a:gradFill>
          <a:ln>
            <a:noFill/>
          </a:ln>
        </p:spPr>
        <p:txBody>
          <a:bodyPr anchorCtr="0" anchor="ctr" bIns="21450" lIns="42900" spcFirstLastPara="1" rIns="42900" wrap="square" tIns="214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0" y="4163202"/>
            <a:ext cx="955167" cy="975455"/>
          </a:xfrm>
          <a:custGeom>
            <a:rect b="b" l="l" r="r" t="t"/>
            <a:pathLst>
              <a:path extrusionOk="0" h="3981450" w="4152900">
                <a:moveTo>
                  <a:pt x="0" y="0"/>
                </a:moveTo>
                <a:cubicBezTo>
                  <a:pt x="762000" y="1189072"/>
                  <a:pt x="2584450" y="1190447"/>
                  <a:pt x="3200400" y="1720566"/>
                </a:cubicBezTo>
                <a:cubicBezTo>
                  <a:pt x="3816350" y="2250685"/>
                  <a:pt x="3971925" y="2641175"/>
                  <a:pt x="4152900" y="3981450"/>
                </a:cubicBezTo>
                <a:lnTo>
                  <a:pt x="0" y="3981450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1450" lIns="42900" spcFirstLastPara="1" rIns="42900" wrap="square" tIns="214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" name="Google Shape;15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0198" y="4605176"/>
            <a:ext cx="428926" cy="4802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Blank">
  <p:cSld name="3_Blank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/>
          <p:nvPr/>
        </p:nvSpPr>
        <p:spPr>
          <a:xfrm>
            <a:off x="3026068" y="1041352"/>
            <a:ext cx="2853600" cy="2849100"/>
          </a:xfrm>
          <a:prstGeom prst="roundRect">
            <a:avLst>
              <a:gd fmla="val 1456" name="adj"/>
            </a:avLst>
          </a:prstGeom>
          <a:gradFill>
            <a:gsLst>
              <a:gs pos="0">
                <a:srgbClr val="2E3252"/>
              </a:gs>
              <a:gs pos="2000">
                <a:srgbClr val="2E3252"/>
              </a:gs>
              <a:gs pos="100000">
                <a:srgbClr val="161828"/>
              </a:gs>
            </a:gsLst>
            <a:path path="circle">
              <a:fillToRect b="100%" r="100%"/>
            </a:path>
            <a:tileRect l="-100%" t="-100%"/>
          </a:gradFill>
          <a:ln>
            <a:noFill/>
          </a:ln>
          <a:effectLst>
            <a:outerShdw blurRad="1270000" sx="90000" rotWithShape="0" algn="ctr" sy="90000">
              <a:schemeClr val="accent1">
                <a:alpha val="80000"/>
              </a:schemeClr>
            </a:outerShdw>
          </a:effectLst>
        </p:spPr>
        <p:txBody>
          <a:bodyPr anchorCtr="0" anchor="ctr" bIns="21450" lIns="42900" spcFirstLastPara="1" rIns="42900" wrap="square" tIns="214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11"/>
          <p:cNvSpPr txBox="1"/>
          <p:nvPr>
            <p:ph idx="10" type="dt"/>
          </p:nvPr>
        </p:nvSpPr>
        <p:spPr>
          <a:xfrm>
            <a:off x="0" y="0"/>
            <a:ext cx="1408500" cy="14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21450" lIns="42900" spcFirstLastPara="1" rIns="42900" wrap="square" tIns="2145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1"/>
          <p:cNvSpPr txBox="1"/>
          <p:nvPr>
            <p:ph idx="11" type="ftr"/>
          </p:nvPr>
        </p:nvSpPr>
        <p:spPr>
          <a:xfrm>
            <a:off x="0" y="0"/>
            <a:ext cx="1408500" cy="14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21450" lIns="42900" spcFirstLastPara="1" rIns="42900" wrap="square" tIns="2145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Google Shape;65;p11"/>
          <p:cNvSpPr txBox="1"/>
          <p:nvPr>
            <p:ph idx="12" type="sldNum"/>
          </p:nvPr>
        </p:nvSpPr>
        <p:spPr>
          <a:xfrm>
            <a:off x="0" y="0"/>
            <a:ext cx="1408500" cy="14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21450" lIns="42900" spcFirstLastPara="1" rIns="42900" wrap="square" tIns="2145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6" name="Google Shape;66;p11"/>
          <p:cNvSpPr/>
          <p:nvPr>
            <p:ph idx="2" type="pic"/>
          </p:nvPr>
        </p:nvSpPr>
        <p:spPr>
          <a:xfrm>
            <a:off x="3145256" y="1147211"/>
            <a:ext cx="2853600" cy="28491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21450" lIns="42900" spcFirstLastPara="1" rIns="42900" wrap="square" tIns="2145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9_Title Slide">
  <p:cSld name="29_Title Slide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2"/>
          <p:cNvSpPr/>
          <p:nvPr>
            <p:ph idx="2" type="pic"/>
          </p:nvPr>
        </p:nvSpPr>
        <p:spPr>
          <a:xfrm>
            <a:off x="973666" y="1603426"/>
            <a:ext cx="2331900" cy="1378500"/>
          </a:xfrm>
          <a:prstGeom prst="rect">
            <a:avLst/>
          </a:prstGeom>
          <a:solidFill>
            <a:srgbClr val="F2F2F2">
              <a:alpha val="9800"/>
            </a:srgbClr>
          </a:solidFill>
          <a:ln>
            <a:noFill/>
          </a:ln>
        </p:spPr>
        <p:txBody>
          <a:bodyPr anchorCtr="0" anchor="t" bIns="21450" lIns="42900" spcFirstLastPara="1" rIns="42900" wrap="square" tIns="2145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Google Shape;69;p12"/>
          <p:cNvSpPr/>
          <p:nvPr>
            <p:ph idx="3" type="pic"/>
          </p:nvPr>
        </p:nvSpPr>
        <p:spPr>
          <a:xfrm>
            <a:off x="3406048" y="1603426"/>
            <a:ext cx="2331900" cy="1378500"/>
          </a:xfrm>
          <a:prstGeom prst="rect">
            <a:avLst/>
          </a:prstGeom>
          <a:solidFill>
            <a:srgbClr val="F2F2F2">
              <a:alpha val="9800"/>
            </a:srgbClr>
          </a:solidFill>
          <a:ln>
            <a:noFill/>
          </a:ln>
        </p:spPr>
        <p:txBody>
          <a:bodyPr anchorCtr="0" anchor="t" bIns="21450" lIns="42900" spcFirstLastPara="1" rIns="42900" wrap="square" tIns="2145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Google Shape;70;p12"/>
          <p:cNvSpPr/>
          <p:nvPr>
            <p:ph idx="4" type="pic"/>
          </p:nvPr>
        </p:nvSpPr>
        <p:spPr>
          <a:xfrm>
            <a:off x="5838427" y="1603426"/>
            <a:ext cx="2331900" cy="1378500"/>
          </a:xfrm>
          <a:prstGeom prst="rect">
            <a:avLst/>
          </a:prstGeom>
          <a:solidFill>
            <a:srgbClr val="F2F2F2">
              <a:alpha val="9800"/>
            </a:srgbClr>
          </a:solidFill>
          <a:ln>
            <a:noFill/>
          </a:ln>
        </p:spPr>
        <p:txBody>
          <a:bodyPr anchorCtr="0" anchor="t" bIns="21450" lIns="42900" spcFirstLastPara="1" rIns="42900" wrap="square" tIns="2145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Google Shape;71;p12"/>
          <p:cNvSpPr/>
          <p:nvPr/>
        </p:nvSpPr>
        <p:spPr>
          <a:xfrm>
            <a:off x="973670" y="1603430"/>
            <a:ext cx="2331900" cy="1378500"/>
          </a:xfrm>
          <a:prstGeom prst="roundRect">
            <a:avLst>
              <a:gd fmla="val 1456" name="adj"/>
            </a:avLst>
          </a:prstGeom>
          <a:gradFill>
            <a:gsLst>
              <a:gs pos="0">
                <a:srgbClr val="2E3252"/>
              </a:gs>
              <a:gs pos="2000">
                <a:srgbClr val="2E3252"/>
              </a:gs>
              <a:gs pos="100000">
                <a:srgbClr val="161828"/>
              </a:gs>
            </a:gsLst>
            <a:path path="circle">
              <a:fillToRect b="100%" r="100%"/>
            </a:path>
            <a:tileRect l="-100%" t="-100%"/>
          </a:gradFill>
          <a:ln>
            <a:noFill/>
          </a:ln>
          <a:effectLst>
            <a:outerShdw blurRad="271463" rotWithShape="0" algn="ctr" dir="15060000" dist="104775">
              <a:schemeClr val="accent1">
                <a:alpha val="40000"/>
              </a:schemeClr>
            </a:outerShdw>
          </a:effectLst>
        </p:spPr>
        <p:txBody>
          <a:bodyPr anchorCtr="0" anchor="ctr" bIns="21450" lIns="42900" spcFirstLastPara="1" rIns="42900" wrap="square" tIns="214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12"/>
          <p:cNvSpPr/>
          <p:nvPr/>
        </p:nvSpPr>
        <p:spPr>
          <a:xfrm>
            <a:off x="3406050" y="1603430"/>
            <a:ext cx="2331900" cy="1378500"/>
          </a:xfrm>
          <a:prstGeom prst="roundRect">
            <a:avLst>
              <a:gd fmla="val 1456" name="adj"/>
            </a:avLst>
          </a:prstGeom>
          <a:gradFill>
            <a:gsLst>
              <a:gs pos="0">
                <a:srgbClr val="2E3252"/>
              </a:gs>
              <a:gs pos="2000">
                <a:srgbClr val="2E3252"/>
              </a:gs>
              <a:gs pos="100000">
                <a:srgbClr val="161828"/>
              </a:gs>
            </a:gsLst>
            <a:path path="circle">
              <a:fillToRect b="100%" r="100%"/>
            </a:path>
            <a:tileRect l="-100%" t="-100%"/>
          </a:gradFill>
          <a:ln>
            <a:noFill/>
          </a:ln>
          <a:effectLst>
            <a:outerShdw blurRad="271463" rotWithShape="0" algn="ctr" dir="15060000" dist="104775">
              <a:schemeClr val="accent1">
                <a:alpha val="40000"/>
              </a:schemeClr>
            </a:outerShdw>
          </a:effectLst>
        </p:spPr>
        <p:txBody>
          <a:bodyPr anchorCtr="0" anchor="ctr" bIns="21450" lIns="42900" spcFirstLastPara="1" rIns="42900" wrap="square" tIns="214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12"/>
          <p:cNvSpPr/>
          <p:nvPr/>
        </p:nvSpPr>
        <p:spPr>
          <a:xfrm>
            <a:off x="5838430" y="1603430"/>
            <a:ext cx="2331900" cy="1378500"/>
          </a:xfrm>
          <a:prstGeom prst="roundRect">
            <a:avLst>
              <a:gd fmla="val 1456" name="adj"/>
            </a:avLst>
          </a:prstGeom>
          <a:gradFill>
            <a:gsLst>
              <a:gs pos="0">
                <a:srgbClr val="2E3252"/>
              </a:gs>
              <a:gs pos="2000">
                <a:srgbClr val="2E3252"/>
              </a:gs>
              <a:gs pos="100000">
                <a:srgbClr val="161828"/>
              </a:gs>
            </a:gsLst>
            <a:path path="circle">
              <a:fillToRect b="100%" r="100%"/>
            </a:path>
            <a:tileRect l="-100%" t="-100%"/>
          </a:gradFill>
          <a:ln>
            <a:noFill/>
          </a:ln>
          <a:effectLst>
            <a:outerShdw blurRad="271463" rotWithShape="0" algn="ctr" dir="15060000" dist="104775">
              <a:schemeClr val="accent1">
                <a:alpha val="40000"/>
              </a:schemeClr>
            </a:outerShdw>
          </a:effectLst>
        </p:spPr>
        <p:txBody>
          <a:bodyPr anchorCtr="0" anchor="ctr" bIns="21450" lIns="42900" spcFirstLastPara="1" rIns="42900" wrap="square" tIns="214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5_Blank">
  <p:cSld name="15_Blank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/>
          <p:nvPr>
            <p:ph idx="2" type="pic"/>
          </p:nvPr>
        </p:nvSpPr>
        <p:spPr>
          <a:xfrm>
            <a:off x="0" y="0"/>
            <a:ext cx="6379800" cy="51435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21450" lIns="42900" spcFirstLastPara="1" rIns="42900" wrap="square" tIns="2145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D8D8D8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" name="Google Shape;76;p13"/>
          <p:cNvSpPr/>
          <p:nvPr/>
        </p:nvSpPr>
        <p:spPr>
          <a:xfrm>
            <a:off x="0" y="4163202"/>
            <a:ext cx="955167" cy="975455"/>
          </a:xfrm>
          <a:custGeom>
            <a:rect b="b" l="l" r="r" t="t"/>
            <a:pathLst>
              <a:path extrusionOk="0" h="3981450" w="4152900">
                <a:moveTo>
                  <a:pt x="0" y="0"/>
                </a:moveTo>
                <a:cubicBezTo>
                  <a:pt x="762000" y="1189072"/>
                  <a:pt x="2584450" y="1190447"/>
                  <a:pt x="3200400" y="1720566"/>
                </a:cubicBezTo>
                <a:cubicBezTo>
                  <a:pt x="3816350" y="2250685"/>
                  <a:pt x="3971925" y="2641175"/>
                  <a:pt x="4152900" y="3981450"/>
                </a:cubicBezTo>
                <a:lnTo>
                  <a:pt x="0" y="3981450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1450" lIns="42900" spcFirstLastPara="1" rIns="42900" wrap="square" tIns="214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7" name="Google Shape;77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0198" y="4605176"/>
            <a:ext cx="428926" cy="4802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6_Blank">
  <p:cSld name="16_Blank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9pPr>
          </a:lstStyle>
          <a:p/>
        </p:txBody>
      </p:sp>
      <p:sp>
        <p:nvSpPr>
          <p:cNvPr id="81" name="Google Shape;81;p1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82" name="Google Shape;82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and Content">
  <p:cSld name="2_Title and Conten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/>
          <p:nvPr>
            <p:ph type="title"/>
          </p:nvPr>
        </p:nvSpPr>
        <p:spPr>
          <a:xfrm>
            <a:off x="628650" y="489347"/>
            <a:ext cx="7886700" cy="56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3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6"/>
          <p:cNvSpPr txBox="1"/>
          <p:nvPr>
            <p:ph idx="1" type="body"/>
          </p:nvPr>
        </p:nvSpPr>
        <p:spPr>
          <a:xfrm>
            <a:off x="628650" y="1369219"/>
            <a:ext cx="7886700" cy="30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1400"/>
              <a:buChar char="●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Char char="○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Char char="■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Char char="●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Char char="○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86" name="Google Shape;86;p16"/>
          <p:cNvSpPr txBox="1"/>
          <p:nvPr>
            <p:ph idx="12" type="sldNum"/>
          </p:nvPr>
        </p:nvSpPr>
        <p:spPr>
          <a:xfrm>
            <a:off x="60302" y="4897969"/>
            <a:ext cx="28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 sz="900">
                <a:solidFill>
                  <a:srgbClr val="595959"/>
                </a:solidFill>
                <a:latin typeface="Overpass"/>
                <a:ea typeface="Overpass"/>
                <a:cs typeface="Overpass"/>
                <a:sym typeface="Overpass"/>
              </a:defRPr>
            </a:lvl1pPr>
            <a:lvl2pPr indent="0" lvl="1" marL="0" rtl="0" algn="l">
              <a:spcBef>
                <a:spcPts val="0"/>
              </a:spcBef>
              <a:buNone/>
              <a:defRPr sz="900">
                <a:solidFill>
                  <a:srgbClr val="595959"/>
                </a:solidFill>
                <a:latin typeface="Overpass"/>
                <a:ea typeface="Overpass"/>
                <a:cs typeface="Overpass"/>
                <a:sym typeface="Overpass"/>
              </a:defRPr>
            </a:lvl2pPr>
            <a:lvl3pPr indent="0" lvl="2" marL="0" rtl="0" algn="l">
              <a:spcBef>
                <a:spcPts val="0"/>
              </a:spcBef>
              <a:buNone/>
              <a:defRPr sz="900">
                <a:solidFill>
                  <a:srgbClr val="595959"/>
                </a:solidFill>
                <a:latin typeface="Overpass"/>
                <a:ea typeface="Overpass"/>
                <a:cs typeface="Overpass"/>
                <a:sym typeface="Overpass"/>
              </a:defRPr>
            </a:lvl3pPr>
            <a:lvl4pPr indent="0" lvl="3" marL="0" rtl="0" algn="l">
              <a:spcBef>
                <a:spcPts val="0"/>
              </a:spcBef>
              <a:buNone/>
              <a:defRPr sz="900">
                <a:solidFill>
                  <a:srgbClr val="595959"/>
                </a:solidFill>
                <a:latin typeface="Overpass"/>
                <a:ea typeface="Overpass"/>
                <a:cs typeface="Overpass"/>
                <a:sym typeface="Overpass"/>
              </a:defRPr>
            </a:lvl4pPr>
            <a:lvl5pPr indent="0" lvl="4" marL="0" rtl="0" algn="l">
              <a:spcBef>
                <a:spcPts val="0"/>
              </a:spcBef>
              <a:buNone/>
              <a:defRPr sz="900">
                <a:solidFill>
                  <a:srgbClr val="595959"/>
                </a:solidFill>
                <a:latin typeface="Overpass"/>
                <a:ea typeface="Overpass"/>
                <a:cs typeface="Overpass"/>
                <a:sym typeface="Overpass"/>
              </a:defRPr>
            </a:lvl5pPr>
            <a:lvl6pPr indent="0" lvl="5" marL="0" rtl="0" algn="l">
              <a:spcBef>
                <a:spcPts val="0"/>
              </a:spcBef>
              <a:buNone/>
              <a:defRPr sz="900">
                <a:solidFill>
                  <a:srgbClr val="595959"/>
                </a:solidFill>
                <a:latin typeface="Overpass"/>
                <a:ea typeface="Overpass"/>
                <a:cs typeface="Overpass"/>
                <a:sym typeface="Overpass"/>
              </a:defRPr>
            </a:lvl6pPr>
            <a:lvl7pPr indent="0" lvl="6" marL="0" rtl="0" algn="l">
              <a:spcBef>
                <a:spcPts val="0"/>
              </a:spcBef>
              <a:buNone/>
              <a:defRPr sz="900">
                <a:solidFill>
                  <a:srgbClr val="595959"/>
                </a:solidFill>
                <a:latin typeface="Overpass"/>
                <a:ea typeface="Overpass"/>
                <a:cs typeface="Overpass"/>
                <a:sym typeface="Overpass"/>
              </a:defRPr>
            </a:lvl7pPr>
            <a:lvl8pPr indent="0" lvl="7" marL="0" rtl="0" algn="l">
              <a:spcBef>
                <a:spcPts val="0"/>
              </a:spcBef>
              <a:buNone/>
              <a:defRPr sz="900">
                <a:solidFill>
                  <a:srgbClr val="595959"/>
                </a:solidFill>
                <a:latin typeface="Overpass"/>
                <a:ea typeface="Overpass"/>
                <a:cs typeface="Overpass"/>
                <a:sym typeface="Overpass"/>
              </a:defRPr>
            </a:lvl8pPr>
            <a:lvl9pPr indent="0" lvl="8" marL="0" rtl="0" algn="l">
              <a:spcBef>
                <a:spcPts val="0"/>
              </a:spcBef>
              <a:buNone/>
              <a:defRPr sz="900">
                <a:solidFill>
                  <a:srgbClr val="595959"/>
                </a:solidFill>
                <a:latin typeface="Overpass"/>
                <a:ea typeface="Overpass"/>
                <a:cs typeface="Overpass"/>
                <a:sym typeface="Overpas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 type="obj">
  <p:cSld name="OBJEC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/>
          <p:nvPr>
            <p:ph type="title"/>
          </p:nvPr>
        </p:nvSpPr>
        <p:spPr>
          <a:xfrm>
            <a:off x="628650" y="489347"/>
            <a:ext cx="7886700" cy="56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3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7"/>
          <p:cNvSpPr txBox="1"/>
          <p:nvPr>
            <p:ph idx="1" type="body"/>
          </p:nvPr>
        </p:nvSpPr>
        <p:spPr>
          <a:xfrm>
            <a:off x="628650" y="1369219"/>
            <a:ext cx="7886700" cy="30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1400"/>
              <a:buChar char="●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Char char="○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Char char="■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Char char="●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Char char="○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90" name="Google Shape;90;p17"/>
          <p:cNvSpPr txBox="1"/>
          <p:nvPr>
            <p:ph idx="12" type="sldNum"/>
          </p:nvPr>
        </p:nvSpPr>
        <p:spPr>
          <a:xfrm>
            <a:off x="60302" y="4897969"/>
            <a:ext cx="28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 sz="900">
                <a:solidFill>
                  <a:srgbClr val="595959"/>
                </a:solidFill>
                <a:latin typeface="Overpass"/>
                <a:ea typeface="Overpass"/>
                <a:cs typeface="Overpass"/>
                <a:sym typeface="Overpass"/>
              </a:defRPr>
            </a:lvl1pPr>
            <a:lvl2pPr indent="0" lvl="1" marL="0" rtl="0" algn="l">
              <a:spcBef>
                <a:spcPts val="0"/>
              </a:spcBef>
              <a:buNone/>
              <a:defRPr sz="900">
                <a:solidFill>
                  <a:srgbClr val="595959"/>
                </a:solidFill>
                <a:latin typeface="Overpass"/>
                <a:ea typeface="Overpass"/>
                <a:cs typeface="Overpass"/>
                <a:sym typeface="Overpass"/>
              </a:defRPr>
            </a:lvl2pPr>
            <a:lvl3pPr indent="0" lvl="2" marL="0" rtl="0" algn="l">
              <a:spcBef>
                <a:spcPts val="0"/>
              </a:spcBef>
              <a:buNone/>
              <a:defRPr sz="900">
                <a:solidFill>
                  <a:srgbClr val="595959"/>
                </a:solidFill>
                <a:latin typeface="Overpass"/>
                <a:ea typeface="Overpass"/>
                <a:cs typeface="Overpass"/>
                <a:sym typeface="Overpass"/>
              </a:defRPr>
            </a:lvl3pPr>
            <a:lvl4pPr indent="0" lvl="3" marL="0" rtl="0" algn="l">
              <a:spcBef>
                <a:spcPts val="0"/>
              </a:spcBef>
              <a:buNone/>
              <a:defRPr sz="900">
                <a:solidFill>
                  <a:srgbClr val="595959"/>
                </a:solidFill>
                <a:latin typeface="Overpass"/>
                <a:ea typeface="Overpass"/>
                <a:cs typeface="Overpass"/>
                <a:sym typeface="Overpass"/>
              </a:defRPr>
            </a:lvl4pPr>
            <a:lvl5pPr indent="0" lvl="4" marL="0" rtl="0" algn="l">
              <a:spcBef>
                <a:spcPts val="0"/>
              </a:spcBef>
              <a:buNone/>
              <a:defRPr sz="900">
                <a:solidFill>
                  <a:srgbClr val="595959"/>
                </a:solidFill>
                <a:latin typeface="Overpass"/>
                <a:ea typeface="Overpass"/>
                <a:cs typeface="Overpass"/>
                <a:sym typeface="Overpass"/>
              </a:defRPr>
            </a:lvl5pPr>
            <a:lvl6pPr indent="0" lvl="5" marL="0" rtl="0" algn="l">
              <a:spcBef>
                <a:spcPts val="0"/>
              </a:spcBef>
              <a:buNone/>
              <a:defRPr sz="900">
                <a:solidFill>
                  <a:srgbClr val="595959"/>
                </a:solidFill>
                <a:latin typeface="Overpass"/>
                <a:ea typeface="Overpass"/>
                <a:cs typeface="Overpass"/>
                <a:sym typeface="Overpass"/>
              </a:defRPr>
            </a:lvl6pPr>
            <a:lvl7pPr indent="0" lvl="6" marL="0" rtl="0" algn="l">
              <a:spcBef>
                <a:spcPts val="0"/>
              </a:spcBef>
              <a:buNone/>
              <a:defRPr sz="900">
                <a:solidFill>
                  <a:srgbClr val="595959"/>
                </a:solidFill>
                <a:latin typeface="Overpass"/>
                <a:ea typeface="Overpass"/>
                <a:cs typeface="Overpass"/>
                <a:sym typeface="Overpass"/>
              </a:defRPr>
            </a:lvl7pPr>
            <a:lvl8pPr indent="0" lvl="7" marL="0" rtl="0" algn="l">
              <a:spcBef>
                <a:spcPts val="0"/>
              </a:spcBef>
              <a:buNone/>
              <a:defRPr sz="900">
                <a:solidFill>
                  <a:srgbClr val="595959"/>
                </a:solidFill>
                <a:latin typeface="Overpass"/>
                <a:ea typeface="Overpass"/>
                <a:cs typeface="Overpass"/>
                <a:sym typeface="Overpass"/>
              </a:defRPr>
            </a:lvl8pPr>
            <a:lvl9pPr indent="0" lvl="8" marL="0" rtl="0" algn="l">
              <a:spcBef>
                <a:spcPts val="0"/>
              </a:spcBef>
              <a:buNone/>
              <a:defRPr sz="900">
                <a:solidFill>
                  <a:srgbClr val="595959"/>
                </a:solidFill>
                <a:latin typeface="Overpass"/>
                <a:ea typeface="Overpass"/>
                <a:cs typeface="Overpass"/>
                <a:sym typeface="Overpas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3" name="Google Shape;93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6" name="Google Shape;96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7" name="Google Shape;97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1_Blank 1" showMasterSp="0">
  <p:cSld name="BLANK_1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idx="10" type="dt"/>
          </p:nvPr>
        </p:nvSpPr>
        <p:spPr>
          <a:xfrm>
            <a:off x="0" y="0"/>
            <a:ext cx="1408500" cy="14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21450" lIns="42900" spcFirstLastPara="1" rIns="42900" wrap="square" tIns="2145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1" type="ftr"/>
          </p:nvPr>
        </p:nvSpPr>
        <p:spPr>
          <a:xfrm>
            <a:off x="0" y="0"/>
            <a:ext cx="1408500" cy="14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21450" lIns="42900" spcFirstLastPara="1" rIns="42900" wrap="square" tIns="2145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0" y="0"/>
            <a:ext cx="1408500" cy="14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21450" lIns="42900" spcFirstLastPara="1" rIns="42900" wrap="square" tIns="2145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" name="Google Shape;20;p3"/>
          <p:cNvSpPr/>
          <p:nvPr/>
        </p:nvSpPr>
        <p:spPr>
          <a:xfrm>
            <a:off x="0" y="4324884"/>
            <a:ext cx="851345" cy="826151"/>
          </a:xfrm>
          <a:custGeom>
            <a:rect b="b" l="l" r="r" t="t"/>
            <a:pathLst>
              <a:path extrusionOk="0" h="3981450" w="4152900">
                <a:moveTo>
                  <a:pt x="0" y="0"/>
                </a:moveTo>
                <a:cubicBezTo>
                  <a:pt x="762000" y="1189072"/>
                  <a:pt x="2584450" y="1190447"/>
                  <a:pt x="3200400" y="1720566"/>
                </a:cubicBezTo>
                <a:cubicBezTo>
                  <a:pt x="3816350" y="2250685"/>
                  <a:pt x="3971925" y="2641175"/>
                  <a:pt x="4152900" y="3981450"/>
                </a:cubicBezTo>
                <a:lnTo>
                  <a:pt x="0" y="398145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181B2C">
                  <a:alpha val="2745"/>
                </a:srgbClr>
              </a:gs>
              <a:gs pos="55000">
                <a:srgbClr val="21C0D7">
                  <a:alpha val="32941"/>
                </a:srgbClr>
              </a:gs>
              <a:gs pos="100000">
                <a:srgbClr val="2A547A">
                  <a:alpha val="3921"/>
                </a:srgbClr>
              </a:gs>
            </a:gsLst>
            <a:lin ang="18000042" scaled="0"/>
          </a:gradFill>
          <a:ln>
            <a:noFill/>
          </a:ln>
        </p:spPr>
        <p:txBody>
          <a:bodyPr anchorCtr="0" anchor="ctr" bIns="21450" lIns="42900" spcFirstLastPara="1" rIns="42900" wrap="square" tIns="214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3"/>
          <p:cNvSpPr/>
          <p:nvPr/>
        </p:nvSpPr>
        <p:spPr>
          <a:xfrm>
            <a:off x="0" y="4163202"/>
            <a:ext cx="955167" cy="975455"/>
          </a:xfrm>
          <a:custGeom>
            <a:rect b="b" l="l" r="r" t="t"/>
            <a:pathLst>
              <a:path extrusionOk="0" h="3981450" w="4152900">
                <a:moveTo>
                  <a:pt x="0" y="0"/>
                </a:moveTo>
                <a:cubicBezTo>
                  <a:pt x="762000" y="1189072"/>
                  <a:pt x="2584450" y="1190447"/>
                  <a:pt x="3200400" y="1720566"/>
                </a:cubicBezTo>
                <a:cubicBezTo>
                  <a:pt x="3816350" y="2250685"/>
                  <a:pt x="3971925" y="2641175"/>
                  <a:pt x="4152900" y="3981450"/>
                </a:cubicBezTo>
                <a:lnTo>
                  <a:pt x="0" y="3981450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1450" lIns="42900" spcFirstLastPara="1" rIns="42900" wrap="square" tIns="214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" name="Google Shape;22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0198" y="4605176"/>
            <a:ext cx="428926" cy="4802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6675" y="-35937"/>
            <a:ext cx="9262071" cy="5215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 Slide" showMasterSp="0">
  <p:cSld name="4_Title Slide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/>
          <p:nvPr/>
        </p:nvSpPr>
        <p:spPr>
          <a:xfrm>
            <a:off x="0" y="4163202"/>
            <a:ext cx="955167" cy="975455"/>
          </a:xfrm>
          <a:custGeom>
            <a:rect b="b" l="l" r="r" t="t"/>
            <a:pathLst>
              <a:path extrusionOk="0" h="3981450" w="4152900">
                <a:moveTo>
                  <a:pt x="0" y="0"/>
                </a:moveTo>
                <a:cubicBezTo>
                  <a:pt x="762000" y="1189072"/>
                  <a:pt x="2584450" y="1190447"/>
                  <a:pt x="3200400" y="1720566"/>
                </a:cubicBezTo>
                <a:cubicBezTo>
                  <a:pt x="3816350" y="2250685"/>
                  <a:pt x="3971925" y="2641175"/>
                  <a:pt x="4152900" y="3981450"/>
                </a:cubicBezTo>
                <a:lnTo>
                  <a:pt x="0" y="3981450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1450" lIns="42900" spcFirstLastPara="1" rIns="42900" wrap="square" tIns="214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" name="Google Shape;27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0198" y="4605176"/>
            <a:ext cx="428926" cy="4802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 Slide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/>
          <p:nvPr/>
        </p:nvSpPr>
        <p:spPr>
          <a:xfrm>
            <a:off x="0" y="4163202"/>
            <a:ext cx="955167" cy="975455"/>
          </a:xfrm>
          <a:custGeom>
            <a:rect b="b" l="l" r="r" t="t"/>
            <a:pathLst>
              <a:path extrusionOk="0" h="3981450" w="4152900">
                <a:moveTo>
                  <a:pt x="0" y="0"/>
                </a:moveTo>
                <a:cubicBezTo>
                  <a:pt x="762000" y="1189072"/>
                  <a:pt x="2584450" y="1190447"/>
                  <a:pt x="3200400" y="1720566"/>
                </a:cubicBezTo>
                <a:cubicBezTo>
                  <a:pt x="3816350" y="2250685"/>
                  <a:pt x="3971925" y="2641175"/>
                  <a:pt x="4152900" y="3981450"/>
                </a:cubicBezTo>
                <a:lnTo>
                  <a:pt x="0" y="3981450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1450" lIns="42900" spcFirstLastPara="1" rIns="42900" wrap="square" tIns="214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" name="Google Shape;30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0198" y="4605176"/>
            <a:ext cx="428926" cy="4802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Title Slide">
  <p:cSld name="8_Title Slide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/>
          <p:nvPr/>
        </p:nvSpPr>
        <p:spPr>
          <a:xfrm>
            <a:off x="1067116" y="1090616"/>
            <a:ext cx="3936300" cy="2367600"/>
          </a:xfrm>
          <a:prstGeom prst="roundRect">
            <a:avLst>
              <a:gd fmla="val 1456" name="adj"/>
            </a:avLst>
          </a:prstGeom>
          <a:gradFill>
            <a:gsLst>
              <a:gs pos="0">
                <a:srgbClr val="2E3252"/>
              </a:gs>
              <a:gs pos="2000">
                <a:srgbClr val="2E3252"/>
              </a:gs>
              <a:gs pos="100000">
                <a:srgbClr val="161828"/>
              </a:gs>
            </a:gsLst>
            <a:path path="circle">
              <a:fillToRect b="100%" r="100%"/>
            </a:path>
            <a:tileRect l="-100%" t="-100%"/>
          </a:gradFill>
          <a:ln>
            <a:noFill/>
          </a:ln>
          <a:effectLst>
            <a:outerShdw blurRad="1270000" sx="90000" rotWithShape="0" algn="ctr" sy="90000">
              <a:schemeClr val="accent1">
                <a:alpha val="80000"/>
              </a:schemeClr>
            </a:outerShdw>
          </a:effectLst>
        </p:spPr>
        <p:txBody>
          <a:bodyPr anchorCtr="0" anchor="ctr" bIns="21450" lIns="42900" spcFirstLastPara="1" rIns="42900" wrap="square" tIns="214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7"/>
          <p:cNvSpPr/>
          <p:nvPr>
            <p:ph idx="2" type="pic"/>
          </p:nvPr>
        </p:nvSpPr>
        <p:spPr>
          <a:xfrm>
            <a:off x="904146" y="1545161"/>
            <a:ext cx="4262400" cy="23823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1270000" sx="95000" rotWithShape="0" algn="t" dir="5400000" dist="889000" sy="95000">
              <a:srgbClr val="000000">
                <a:alpha val="40000"/>
              </a:srgbClr>
            </a:outerShdw>
          </a:effectLst>
        </p:spPr>
        <p:txBody>
          <a:bodyPr anchorCtr="0" anchor="t" bIns="21450" lIns="42900" spcFirstLastPara="1" rIns="42900" wrap="square" tIns="2145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34" name="Google Shape;34;p7"/>
          <p:cNvGrpSpPr/>
          <p:nvPr/>
        </p:nvGrpSpPr>
        <p:grpSpPr>
          <a:xfrm>
            <a:off x="904108" y="1269617"/>
            <a:ext cx="4262422" cy="275609"/>
            <a:chOff x="3179886" y="2083564"/>
            <a:chExt cx="5703000" cy="369300"/>
          </a:xfrm>
        </p:grpSpPr>
        <p:grpSp>
          <p:nvGrpSpPr>
            <p:cNvPr id="35" name="Google Shape;35;p7"/>
            <p:cNvGrpSpPr/>
            <p:nvPr/>
          </p:nvGrpSpPr>
          <p:grpSpPr>
            <a:xfrm>
              <a:off x="3179886" y="2083564"/>
              <a:ext cx="5703000" cy="369300"/>
              <a:chOff x="3179886" y="2083564"/>
              <a:chExt cx="5703000" cy="369300"/>
            </a:xfrm>
          </p:grpSpPr>
          <p:sp>
            <p:nvSpPr>
              <p:cNvPr id="36" name="Google Shape;36;p7"/>
              <p:cNvSpPr/>
              <p:nvPr/>
            </p:nvSpPr>
            <p:spPr>
              <a:xfrm>
                <a:off x="3179886" y="2083564"/>
                <a:ext cx="5703000" cy="369300"/>
              </a:xfrm>
              <a:prstGeom prst="round2SameRect">
                <a:avLst>
                  <a:gd fmla="val 14928" name="adj1"/>
                  <a:gd fmla="val 0" name="adj2"/>
                </a:avLst>
              </a:prstGeom>
              <a:solidFill>
                <a:srgbClr val="F2F2F2"/>
              </a:solidFill>
              <a:ln>
                <a:noFill/>
              </a:ln>
            </p:spPr>
            <p:txBody>
              <a:bodyPr anchorCtr="0" anchor="ctr" bIns="21450" lIns="42900" spcFirstLastPara="1" rIns="42900" wrap="square" tIns="2145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7" name="Google Shape;37;p7"/>
              <p:cNvGrpSpPr/>
              <p:nvPr/>
            </p:nvGrpSpPr>
            <p:grpSpPr>
              <a:xfrm>
                <a:off x="3382010" y="2233949"/>
                <a:ext cx="341823" cy="82500"/>
                <a:chOff x="3382010" y="2233949"/>
                <a:chExt cx="341823" cy="82500"/>
              </a:xfrm>
            </p:grpSpPr>
            <p:sp>
              <p:nvSpPr>
                <p:cNvPr id="38" name="Google Shape;38;p7"/>
                <p:cNvSpPr/>
                <p:nvPr/>
              </p:nvSpPr>
              <p:spPr>
                <a:xfrm>
                  <a:off x="3382010" y="2233949"/>
                  <a:ext cx="82500" cy="82500"/>
                </a:xfrm>
                <a:prstGeom prst="ellipse">
                  <a:avLst/>
                </a:prstGeom>
                <a:gradFill>
                  <a:gsLst>
                    <a:gs pos="0">
                      <a:srgbClr val="1F3F5B"/>
                    </a:gs>
                    <a:gs pos="100000">
                      <a:schemeClr val="accent1"/>
                    </a:gs>
                  </a:gsLst>
                  <a:lin ang="2700006" scaled="0"/>
                </a:gradFill>
                <a:ln>
                  <a:noFill/>
                </a:ln>
              </p:spPr>
              <p:txBody>
                <a:bodyPr anchorCtr="0" anchor="ctr" bIns="21450" lIns="42900" spcFirstLastPara="1" rIns="42900" wrap="square" tIns="2145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" name="Google Shape;39;p7"/>
                <p:cNvSpPr/>
                <p:nvPr/>
              </p:nvSpPr>
              <p:spPr>
                <a:xfrm>
                  <a:off x="3511671" y="2233949"/>
                  <a:ext cx="82500" cy="82500"/>
                </a:xfrm>
                <a:prstGeom prst="ellipse">
                  <a:avLst/>
                </a:prstGeom>
                <a:gradFill>
                  <a:gsLst>
                    <a:gs pos="0">
                      <a:srgbClr val="AB4E00"/>
                    </a:gs>
                    <a:gs pos="100000">
                      <a:schemeClr val="accent2"/>
                    </a:gs>
                  </a:gsLst>
                  <a:lin ang="2700006" scaled="0"/>
                </a:gradFill>
                <a:ln>
                  <a:noFill/>
                </a:ln>
              </p:spPr>
              <p:txBody>
                <a:bodyPr anchorCtr="0" anchor="ctr" bIns="21450" lIns="42900" spcFirstLastPara="1" rIns="42900" wrap="square" tIns="2145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" name="Google Shape;40;p7"/>
                <p:cNvSpPr/>
                <p:nvPr/>
              </p:nvSpPr>
              <p:spPr>
                <a:xfrm>
                  <a:off x="3641333" y="2233949"/>
                  <a:ext cx="82500" cy="82500"/>
                </a:xfrm>
                <a:prstGeom prst="ellipse">
                  <a:avLst/>
                </a:prstGeom>
                <a:gradFill>
                  <a:gsLst>
                    <a:gs pos="0">
                      <a:srgbClr val="00849E"/>
                    </a:gs>
                    <a:gs pos="100000">
                      <a:schemeClr val="accent3"/>
                    </a:gs>
                  </a:gsLst>
                  <a:lin ang="2700006" scaled="0"/>
                </a:gradFill>
                <a:ln>
                  <a:noFill/>
                </a:ln>
              </p:spPr>
              <p:txBody>
                <a:bodyPr anchorCtr="0" anchor="ctr" bIns="21450" lIns="42900" spcFirstLastPara="1" rIns="42900" wrap="square" tIns="2145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41" name="Google Shape;41;p7"/>
            <p:cNvSpPr/>
            <p:nvPr/>
          </p:nvSpPr>
          <p:spPr>
            <a:xfrm>
              <a:off x="3965020" y="2182834"/>
              <a:ext cx="2674500" cy="1848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21450" lIns="42900" spcFirstLastPara="1" rIns="42900" wrap="square" tIns="214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500">
                  <a:solidFill>
                    <a:srgbClr val="595959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http://www.website.com</a:t>
              </a:r>
              <a:endParaRPr sz="700"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2_Title Slide">
  <p:cSld name="12_Title Slide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/>
          <p:nvPr>
            <p:ph idx="2" type="pic"/>
          </p:nvPr>
        </p:nvSpPr>
        <p:spPr>
          <a:xfrm>
            <a:off x="3935646" y="973709"/>
            <a:ext cx="4129800" cy="28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21450" lIns="42900" spcFirstLastPara="1" rIns="42900" wrap="square" tIns="2145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7F7F7F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TESS">
  <p:cSld name="22_Title Slide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 rot="5400000">
            <a:off x="-969573" y="966446"/>
            <a:ext cx="5112722" cy="3179830"/>
          </a:xfrm>
          <a:custGeom>
            <a:rect b="b" l="l" r="r" t="t"/>
            <a:pathLst>
              <a:path extrusionOk="0" h="8652599" w="19477038">
                <a:moveTo>
                  <a:pt x="0" y="422999"/>
                </a:moveTo>
                <a:cubicBezTo>
                  <a:pt x="7406746" y="-1199323"/>
                  <a:pt x="12276770" y="2517270"/>
                  <a:pt x="19477038" y="422999"/>
                </a:cubicBezTo>
                <a:lnTo>
                  <a:pt x="19477038" y="8652599"/>
                </a:lnTo>
                <a:lnTo>
                  <a:pt x="0" y="8652599"/>
                </a:lnTo>
                <a:lnTo>
                  <a:pt x="0" y="422999"/>
                </a:lnTo>
                <a:close/>
              </a:path>
            </a:pathLst>
          </a:custGeom>
          <a:gradFill>
            <a:gsLst>
              <a:gs pos="0">
                <a:srgbClr val="2E3252"/>
              </a:gs>
              <a:gs pos="2000">
                <a:srgbClr val="2E3252"/>
              </a:gs>
              <a:gs pos="100000">
                <a:srgbClr val="161828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21450" lIns="42900" spcFirstLastPara="1" rIns="42900" wrap="square" tIns="214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9"/>
          <p:cNvSpPr/>
          <p:nvPr/>
        </p:nvSpPr>
        <p:spPr>
          <a:xfrm>
            <a:off x="798497" y="669152"/>
            <a:ext cx="3373200" cy="3819000"/>
          </a:xfrm>
          <a:prstGeom prst="roundRect">
            <a:avLst>
              <a:gd fmla="val 1456" name="adj"/>
            </a:avLst>
          </a:prstGeom>
          <a:gradFill>
            <a:gsLst>
              <a:gs pos="0">
                <a:srgbClr val="2E3252"/>
              </a:gs>
              <a:gs pos="2000">
                <a:srgbClr val="2E3252"/>
              </a:gs>
              <a:gs pos="100000">
                <a:srgbClr val="161828"/>
              </a:gs>
            </a:gsLst>
            <a:path path="circle">
              <a:fillToRect b="100%" r="100%"/>
            </a:path>
            <a:tileRect l="-100%" t="-100%"/>
          </a:gradFill>
          <a:ln>
            <a:noFill/>
          </a:ln>
          <a:effectLst>
            <a:outerShdw blurRad="1270000" sx="90000" rotWithShape="0" algn="ctr" sy="90000">
              <a:schemeClr val="accent1">
                <a:alpha val="80000"/>
              </a:schemeClr>
            </a:outerShdw>
          </a:effectLst>
        </p:spPr>
        <p:txBody>
          <a:bodyPr anchorCtr="0" anchor="ctr" bIns="21450" lIns="42900" spcFirstLastPara="1" rIns="42900" wrap="square" tIns="214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9"/>
          <p:cNvSpPr/>
          <p:nvPr>
            <p:ph idx="2" type="pic"/>
          </p:nvPr>
        </p:nvSpPr>
        <p:spPr>
          <a:xfrm>
            <a:off x="951397" y="799328"/>
            <a:ext cx="3029700" cy="3544800"/>
          </a:xfrm>
          <a:prstGeom prst="roundRect">
            <a:avLst>
              <a:gd fmla="val 2061" name="adj"/>
            </a:avLst>
          </a:prstGeom>
          <a:solidFill>
            <a:srgbClr val="F2F2F2"/>
          </a:solidFill>
          <a:ln>
            <a:noFill/>
          </a:ln>
          <a:effectLst>
            <a:outerShdw blurRad="1270000" sx="90000" rotWithShape="0" algn="t" dir="5400000" dist="1460500" sy="90000">
              <a:srgbClr val="000000">
                <a:alpha val="40000"/>
              </a:srgbClr>
            </a:outerShdw>
          </a:effectLst>
        </p:spPr>
        <p:txBody>
          <a:bodyPr anchorCtr="0" anchor="t" bIns="21450" lIns="42900" spcFirstLastPara="1" rIns="42900" wrap="square" tIns="2145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7F7F7F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Google Shape;48;p9"/>
          <p:cNvSpPr/>
          <p:nvPr/>
        </p:nvSpPr>
        <p:spPr>
          <a:xfrm>
            <a:off x="0" y="4324735"/>
            <a:ext cx="851345" cy="816197"/>
          </a:xfrm>
          <a:custGeom>
            <a:rect b="b" l="l" r="r" t="t"/>
            <a:pathLst>
              <a:path extrusionOk="0" h="3981450" w="4152900">
                <a:moveTo>
                  <a:pt x="0" y="0"/>
                </a:moveTo>
                <a:cubicBezTo>
                  <a:pt x="762000" y="1189072"/>
                  <a:pt x="2584450" y="1190447"/>
                  <a:pt x="3200400" y="1720566"/>
                </a:cubicBezTo>
                <a:cubicBezTo>
                  <a:pt x="3816350" y="2250685"/>
                  <a:pt x="3971925" y="2641175"/>
                  <a:pt x="4152900" y="3981450"/>
                </a:cubicBezTo>
                <a:lnTo>
                  <a:pt x="0" y="398145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181B2C">
                  <a:alpha val="2745"/>
                </a:srgbClr>
              </a:gs>
              <a:gs pos="55000">
                <a:srgbClr val="21C0D7">
                  <a:alpha val="32941"/>
                </a:srgbClr>
              </a:gs>
              <a:gs pos="100000">
                <a:srgbClr val="2A547A">
                  <a:alpha val="3921"/>
                </a:srgbClr>
              </a:gs>
            </a:gsLst>
            <a:lin ang="18000042" scaled="0"/>
          </a:gradFill>
          <a:ln>
            <a:noFill/>
          </a:ln>
        </p:spPr>
        <p:txBody>
          <a:bodyPr anchorCtr="0" anchor="ctr" bIns="21450" lIns="42900" spcFirstLastPara="1" rIns="42900" wrap="square" tIns="214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9"/>
          <p:cNvSpPr/>
          <p:nvPr/>
        </p:nvSpPr>
        <p:spPr>
          <a:xfrm>
            <a:off x="0" y="4163202"/>
            <a:ext cx="955167" cy="975455"/>
          </a:xfrm>
          <a:custGeom>
            <a:rect b="b" l="l" r="r" t="t"/>
            <a:pathLst>
              <a:path extrusionOk="0" h="3981450" w="4152900">
                <a:moveTo>
                  <a:pt x="0" y="0"/>
                </a:moveTo>
                <a:cubicBezTo>
                  <a:pt x="762000" y="1189072"/>
                  <a:pt x="2584450" y="1190447"/>
                  <a:pt x="3200400" y="1720566"/>
                </a:cubicBezTo>
                <a:cubicBezTo>
                  <a:pt x="3816350" y="2250685"/>
                  <a:pt x="3971925" y="2641175"/>
                  <a:pt x="4152900" y="3981450"/>
                </a:cubicBezTo>
                <a:lnTo>
                  <a:pt x="0" y="3981450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1450" lIns="42900" spcFirstLastPara="1" rIns="42900" wrap="square" tIns="214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0" name="Google Shape;50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0198" y="4605176"/>
            <a:ext cx="428926" cy="4802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7_Title Slide" showMasterSp="0">
  <p:cSld name="27_Title Slide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0"/>
          <p:cNvSpPr txBox="1"/>
          <p:nvPr/>
        </p:nvSpPr>
        <p:spPr>
          <a:xfrm flipH="1">
            <a:off x="8437024" y="4665645"/>
            <a:ext cx="711600" cy="2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21450" lIns="42900" spcFirstLastPara="1" rIns="42900" wrap="square" tIns="214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" sz="1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4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3" name="Google Shape;53;p10"/>
          <p:cNvGrpSpPr/>
          <p:nvPr/>
        </p:nvGrpSpPr>
        <p:grpSpPr>
          <a:xfrm>
            <a:off x="0" y="4079699"/>
            <a:ext cx="849391" cy="1064812"/>
            <a:chOff x="-2861" y="5931257"/>
            <a:chExt cx="4017931" cy="5044111"/>
          </a:xfrm>
        </p:grpSpPr>
        <p:sp>
          <p:nvSpPr>
            <p:cNvPr id="54" name="Google Shape;54;p10"/>
            <p:cNvSpPr/>
            <p:nvPr/>
          </p:nvSpPr>
          <p:spPr>
            <a:xfrm>
              <a:off x="-2861" y="7093454"/>
              <a:ext cx="4017931" cy="3881914"/>
            </a:xfrm>
            <a:custGeom>
              <a:rect b="b" l="l" r="r" t="t"/>
              <a:pathLst>
                <a:path extrusionOk="0" h="3981450" w="4152900">
                  <a:moveTo>
                    <a:pt x="0" y="0"/>
                  </a:moveTo>
                  <a:cubicBezTo>
                    <a:pt x="762000" y="1189072"/>
                    <a:pt x="2584450" y="1190447"/>
                    <a:pt x="3200400" y="1720566"/>
                  </a:cubicBezTo>
                  <a:cubicBezTo>
                    <a:pt x="3816350" y="2250685"/>
                    <a:pt x="3971925" y="2641175"/>
                    <a:pt x="4152900" y="3981450"/>
                  </a:cubicBezTo>
                  <a:lnTo>
                    <a:pt x="0" y="398145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181B2C">
                    <a:alpha val="2745"/>
                  </a:srgbClr>
                </a:gs>
                <a:gs pos="55000">
                  <a:srgbClr val="21C0D7">
                    <a:alpha val="32941"/>
                  </a:srgbClr>
                </a:gs>
                <a:gs pos="100000">
                  <a:srgbClr val="2A547A">
                    <a:alpha val="3921"/>
                  </a:srgbClr>
                </a:gs>
              </a:gsLst>
              <a:lin ang="18000042" scaled="0"/>
            </a:gradFill>
            <a:ln>
              <a:noFill/>
            </a:ln>
          </p:spPr>
          <p:txBody>
            <a:bodyPr anchorCtr="0" anchor="ctr" bIns="21450" lIns="42900" spcFirstLastPara="1" rIns="42900" wrap="square" tIns="214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55;p10"/>
            <p:cNvSpPr/>
            <p:nvPr/>
          </p:nvSpPr>
          <p:spPr>
            <a:xfrm>
              <a:off x="0" y="5931257"/>
              <a:ext cx="1189942" cy="2524513"/>
            </a:xfrm>
            <a:custGeom>
              <a:rect b="b" l="l" r="r" t="t"/>
              <a:pathLst>
                <a:path extrusionOk="0" h="2524513" w="1189942">
                  <a:moveTo>
                    <a:pt x="0" y="0"/>
                  </a:moveTo>
                  <a:lnTo>
                    <a:pt x="175601" y="17702"/>
                  </a:lnTo>
                  <a:cubicBezTo>
                    <a:pt x="754484" y="136158"/>
                    <a:pt x="1189942" y="648354"/>
                    <a:pt x="1189942" y="1262256"/>
                  </a:cubicBezTo>
                  <a:cubicBezTo>
                    <a:pt x="1189942" y="1876159"/>
                    <a:pt x="754484" y="2388354"/>
                    <a:pt x="175601" y="2506811"/>
                  </a:cubicBezTo>
                  <a:lnTo>
                    <a:pt x="0" y="2524513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2000">
                  <a:schemeClr val="accent1"/>
                </a:gs>
                <a:gs pos="100000">
                  <a:schemeClr val="accent5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  <a:effectLst>
              <a:outerShdw blurRad="1270000" rotWithShape="0" algn="tl" dir="2700000" dist="622300">
                <a:srgbClr val="000000">
                  <a:alpha val="60000"/>
                </a:srgbClr>
              </a:outerShdw>
            </a:effectLst>
          </p:spPr>
          <p:txBody>
            <a:bodyPr anchorCtr="0" anchor="ctr" bIns="21450" lIns="42900" spcFirstLastPara="1" rIns="42900" wrap="square" tIns="214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6" name="Google Shape;56;p10"/>
          <p:cNvGrpSpPr/>
          <p:nvPr/>
        </p:nvGrpSpPr>
        <p:grpSpPr>
          <a:xfrm>
            <a:off x="7798777" y="1"/>
            <a:ext cx="1353542" cy="1547631"/>
            <a:chOff x="13922478" y="2"/>
            <a:chExt cx="5570130" cy="6379353"/>
          </a:xfrm>
        </p:grpSpPr>
        <p:sp>
          <p:nvSpPr>
            <p:cNvPr id="57" name="Google Shape;57;p10"/>
            <p:cNvSpPr/>
            <p:nvPr/>
          </p:nvSpPr>
          <p:spPr>
            <a:xfrm>
              <a:off x="13922478" y="2"/>
              <a:ext cx="5555332" cy="4722817"/>
            </a:xfrm>
            <a:custGeom>
              <a:rect b="b" l="l" r="r" t="t"/>
              <a:pathLst>
                <a:path extrusionOk="0" h="6318150" w="6005764">
                  <a:moveTo>
                    <a:pt x="0" y="0"/>
                  </a:moveTo>
                  <a:cubicBezTo>
                    <a:pt x="66174" y="1417720"/>
                    <a:pt x="1978305" y="1115651"/>
                    <a:pt x="2502569" y="1925053"/>
                  </a:cubicBezTo>
                  <a:cubicBezTo>
                    <a:pt x="3026834" y="2734456"/>
                    <a:pt x="2714790" y="3661059"/>
                    <a:pt x="3145587" y="4856415"/>
                  </a:cubicBezTo>
                  <a:cubicBezTo>
                    <a:pt x="3576384" y="6051771"/>
                    <a:pt x="4643187" y="6477001"/>
                    <a:pt x="6001753" y="6266448"/>
                  </a:cubicBezTo>
                  <a:lnTo>
                    <a:pt x="600576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0C0C"/>
            </a:solidFill>
            <a:ln>
              <a:noFill/>
            </a:ln>
          </p:spPr>
          <p:txBody>
            <a:bodyPr anchorCtr="0" anchor="ctr" bIns="21450" lIns="42900" spcFirstLastPara="1" rIns="42900" wrap="square" tIns="214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10"/>
            <p:cNvSpPr/>
            <p:nvPr/>
          </p:nvSpPr>
          <p:spPr>
            <a:xfrm>
              <a:off x="17828114" y="1072550"/>
              <a:ext cx="1664494" cy="5306805"/>
            </a:xfrm>
            <a:custGeom>
              <a:rect b="b" l="l" r="r" t="t"/>
              <a:pathLst>
                <a:path extrusionOk="0" h="6914404" w="2541212">
                  <a:moveTo>
                    <a:pt x="2517149" y="8277"/>
                  </a:moveTo>
                  <a:cubicBezTo>
                    <a:pt x="614154" y="-124071"/>
                    <a:pt x="1321009" y="1362832"/>
                    <a:pt x="907925" y="2184990"/>
                  </a:cubicBezTo>
                  <a:cubicBezTo>
                    <a:pt x="494841" y="3007148"/>
                    <a:pt x="-166896" y="3508464"/>
                    <a:pt x="38643" y="4941225"/>
                  </a:cubicBezTo>
                  <a:cubicBezTo>
                    <a:pt x="358482" y="6183486"/>
                    <a:pt x="1573672" y="6806120"/>
                    <a:pt x="2541212" y="6914404"/>
                  </a:cubicBezTo>
                  <a:lnTo>
                    <a:pt x="2517149" y="8277"/>
                  </a:lnTo>
                  <a:close/>
                </a:path>
              </a:pathLst>
            </a:custGeom>
            <a:solidFill>
              <a:srgbClr val="0C0C0C"/>
            </a:solidFill>
            <a:ln>
              <a:noFill/>
            </a:ln>
          </p:spPr>
          <p:txBody>
            <a:bodyPr anchorCtr="0" anchor="ctr" bIns="21450" lIns="42900" spcFirstLastPara="1" rIns="42900" wrap="square" tIns="214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9" name="Google Shape;59;p10"/>
          <p:cNvSpPr/>
          <p:nvPr/>
        </p:nvSpPr>
        <p:spPr>
          <a:xfrm>
            <a:off x="0" y="4163202"/>
            <a:ext cx="955167" cy="975455"/>
          </a:xfrm>
          <a:custGeom>
            <a:rect b="b" l="l" r="r" t="t"/>
            <a:pathLst>
              <a:path extrusionOk="0" h="3981450" w="4152900">
                <a:moveTo>
                  <a:pt x="0" y="0"/>
                </a:moveTo>
                <a:cubicBezTo>
                  <a:pt x="762000" y="1189072"/>
                  <a:pt x="2584450" y="1190447"/>
                  <a:pt x="3200400" y="1720566"/>
                </a:cubicBezTo>
                <a:cubicBezTo>
                  <a:pt x="3816350" y="2250685"/>
                  <a:pt x="3971925" y="2641175"/>
                  <a:pt x="4152900" y="3981450"/>
                </a:cubicBezTo>
                <a:lnTo>
                  <a:pt x="0" y="3981450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1450" lIns="42900" spcFirstLastPara="1" rIns="42900" wrap="square" tIns="214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0" name="Google Shape;60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0198" y="4605176"/>
            <a:ext cx="428926" cy="4802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theme" Target="../theme/theme2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19" Type="http://schemas.openxmlformats.org/officeDocument/2006/relationships/slideLayout" Target="../slideLayouts/slideLayout18.xml"/><Relationship Id="rId6" Type="http://schemas.openxmlformats.org/officeDocument/2006/relationships/slideLayout" Target="../slideLayouts/slideLayout5.xml"/><Relationship Id="rId1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2E3252"/>
            </a:gs>
            <a:gs pos="2000">
              <a:srgbClr val="2E3252"/>
            </a:gs>
            <a:gs pos="100000">
              <a:srgbClr val="161828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/>
        </p:nvSpPr>
        <p:spPr>
          <a:xfrm>
            <a:off x="8475727" y="4792339"/>
            <a:ext cx="640200" cy="144300"/>
          </a:xfrm>
          <a:prstGeom prst="rect">
            <a:avLst/>
          </a:prstGeom>
          <a:noFill/>
          <a:ln>
            <a:noFill/>
          </a:ln>
        </p:spPr>
        <p:txBody>
          <a:bodyPr anchorCtr="0" anchor="t" bIns="21450" lIns="42900" spcFirstLastPara="1" rIns="42900" wrap="square" tIns="214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VITESS.IO</a:t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7;p1"/>
          <p:cNvSpPr/>
          <p:nvPr/>
        </p:nvSpPr>
        <p:spPr>
          <a:xfrm>
            <a:off x="0" y="4163202"/>
            <a:ext cx="955167" cy="975455"/>
          </a:xfrm>
          <a:custGeom>
            <a:rect b="b" l="l" r="r" t="t"/>
            <a:pathLst>
              <a:path extrusionOk="0" h="3981450" w="4152900">
                <a:moveTo>
                  <a:pt x="0" y="0"/>
                </a:moveTo>
                <a:cubicBezTo>
                  <a:pt x="762000" y="1189072"/>
                  <a:pt x="2584450" y="1190447"/>
                  <a:pt x="3200400" y="1720566"/>
                </a:cubicBezTo>
                <a:cubicBezTo>
                  <a:pt x="3816350" y="2250685"/>
                  <a:pt x="3971925" y="2641175"/>
                  <a:pt x="4152900" y="3981450"/>
                </a:cubicBezTo>
                <a:lnTo>
                  <a:pt x="0" y="3981450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1450" lIns="42900" spcFirstLastPara="1" rIns="42900" wrap="square" tIns="214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Google Shape;8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70198" y="4605176"/>
            <a:ext cx="428926" cy="480223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Relationship Id="rId4" Type="http://schemas.openxmlformats.org/officeDocument/2006/relationships/image" Target="../media/image10.png"/><Relationship Id="rId5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8.png"/><Relationship Id="rId4" Type="http://schemas.openxmlformats.org/officeDocument/2006/relationships/image" Target="../media/image32.png"/><Relationship Id="rId5" Type="http://schemas.openxmlformats.org/officeDocument/2006/relationships/image" Target="../media/image3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Relationship Id="rId4" Type="http://schemas.openxmlformats.org/officeDocument/2006/relationships/image" Target="../media/image2.png"/><Relationship Id="rId5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20" Type="http://schemas.openxmlformats.org/officeDocument/2006/relationships/image" Target="../media/image30.png"/><Relationship Id="rId11" Type="http://schemas.openxmlformats.org/officeDocument/2006/relationships/image" Target="../media/image22.png"/><Relationship Id="rId22" Type="http://schemas.openxmlformats.org/officeDocument/2006/relationships/image" Target="../media/image25.png"/><Relationship Id="rId10" Type="http://schemas.openxmlformats.org/officeDocument/2006/relationships/image" Target="../media/image15.png"/><Relationship Id="rId21" Type="http://schemas.openxmlformats.org/officeDocument/2006/relationships/image" Target="../media/image29.png"/><Relationship Id="rId13" Type="http://schemas.openxmlformats.org/officeDocument/2006/relationships/image" Target="../media/image17.png"/><Relationship Id="rId12" Type="http://schemas.openxmlformats.org/officeDocument/2006/relationships/image" Target="../media/image16.png"/><Relationship Id="rId23" Type="http://schemas.openxmlformats.org/officeDocument/2006/relationships/image" Target="../media/image27.pn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Relationship Id="rId4" Type="http://schemas.openxmlformats.org/officeDocument/2006/relationships/image" Target="../media/image12.png"/><Relationship Id="rId9" Type="http://schemas.openxmlformats.org/officeDocument/2006/relationships/image" Target="../media/image14.png"/><Relationship Id="rId15" Type="http://schemas.openxmlformats.org/officeDocument/2006/relationships/image" Target="../media/image23.png"/><Relationship Id="rId14" Type="http://schemas.openxmlformats.org/officeDocument/2006/relationships/image" Target="../media/image24.png"/><Relationship Id="rId17" Type="http://schemas.openxmlformats.org/officeDocument/2006/relationships/image" Target="../media/image19.png"/><Relationship Id="rId16" Type="http://schemas.openxmlformats.org/officeDocument/2006/relationships/image" Target="../media/image20.png"/><Relationship Id="rId5" Type="http://schemas.openxmlformats.org/officeDocument/2006/relationships/image" Target="../media/image13.png"/><Relationship Id="rId19" Type="http://schemas.openxmlformats.org/officeDocument/2006/relationships/image" Target="../media/image21.png"/><Relationship Id="rId6" Type="http://schemas.openxmlformats.org/officeDocument/2006/relationships/image" Target="../media/image18.png"/><Relationship Id="rId18" Type="http://schemas.openxmlformats.org/officeDocument/2006/relationships/image" Target="../media/image26.png"/><Relationship Id="rId7" Type="http://schemas.openxmlformats.org/officeDocument/2006/relationships/image" Target="../media/image11.png"/><Relationship Id="rId8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95" y="13"/>
            <a:ext cx="9134414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0"/>
          <p:cNvSpPr txBox="1"/>
          <p:nvPr>
            <p:ph type="ctrTitle"/>
          </p:nvPr>
        </p:nvSpPr>
        <p:spPr>
          <a:xfrm>
            <a:off x="1714850" y="1879200"/>
            <a:ext cx="5470200" cy="156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300">
                <a:solidFill>
                  <a:srgbClr val="FE7334"/>
                </a:solidFill>
                <a:latin typeface="Overpass"/>
                <a:ea typeface="Overpass"/>
                <a:cs typeface="Overpass"/>
                <a:sym typeface="Overpass"/>
              </a:rPr>
              <a:t>Vitess Transactional Microservices</a:t>
            </a:r>
            <a:endParaRPr b="1" sz="4300">
              <a:solidFill>
                <a:srgbClr val="FE7334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104" name="Google Shape;104;p20"/>
          <p:cNvSpPr txBox="1"/>
          <p:nvPr>
            <p:ph idx="1" type="subTitle"/>
          </p:nvPr>
        </p:nvSpPr>
        <p:spPr>
          <a:xfrm>
            <a:off x="1714850" y="3765650"/>
            <a:ext cx="5470200" cy="79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FFFFF"/>
                </a:solidFill>
                <a:latin typeface="Overpass"/>
                <a:ea typeface="Overpass"/>
                <a:cs typeface="Overpass"/>
                <a:sym typeface="Overpass"/>
              </a:rPr>
              <a:t>Dan Kozlowski</a:t>
            </a:r>
            <a:endParaRPr b="1" sz="3000">
              <a:solidFill>
                <a:srgbClr val="FFFFFF"/>
              </a:solidFill>
              <a:latin typeface="Overpass"/>
              <a:ea typeface="Overpass"/>
              <a:cs typeface="Overpass"/>
              <a:sym typeface="Overpas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FFFFFF"/>
                </a:solidFill>
                <a:latin typeface="Overpass"/>
                <a:ea typeface="Overpass"/>
                <a:cs typeface="Overpass"/>
                <a:sym typeface="Overpass"/>
              </a:rPr>
              <a:t>PlanetScale</a:t>
            </a:r>
            <a:endParaRPr sz="1900">
              <a:solidFill>
                <a:srgbClr val="FFFFFF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pic>
        <p:nvPicPr>
          <p:cNvPr id="105" name="Google Shape;105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64411" y="511052"/>
            <a:ext cx="1358674" cy="1260825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0"/>
          <p:cNvSpPr/>
          <p:nvPr/>
        </p:nvSpPr>
        <p:spPr>
          <a:xfrm>
            <a:off x="3685792" y="3547131"/>
            <a:ext cx="1515900" cy="67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21450" lIns="42900" spcFirstLastPara="1" rIns="42900" wrap="square" tIns="214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9"/>
          <p:cNvSpPr/>
          <p:nvPr/>
        </p:nvSpPr>
        <p:spPr>
          <a:xfrm rot="10800000">
            <a:off x="814625" y="1134950"/>
            <a:ext cx="7446900" cy="3529500"/>
          </a:xfrm>
          <a:prstGeom prst="roundRect">
            <a:avLst>
              <a:gd fmla="val 1456" name="adj"/>
            </a:avLst>
          </a:prstGeom>
          <a:solidFill>
            <a:srgbClr val="0C0C0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198" name="Google Shape;198;p29"/>
          <p:cNvSpPr txBox="1"/>
          <p:nvPr/>
        </p:nvSpPr>
        <p:spPr>
          <a:xfrm>
            <a:off x="327200" y="314275"/>
            <a:ext cx="8312100" cy="7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21450" lIns="42900" spcFirstLastPara="1" rIns="42900" wrap="square" tIns="214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</a:pPr>
            <a:r>
              <a:rPr b="1" lang="en" sz="4500">
                <a:solidFill>
                  <a:srgbClr val="FFFFFF"/>
                </a:solidFill>
                <a:latin typeface="Overpass"/>
                <a:ea typeface="Overpass"/>
                <a:cs typeface="Overpass"/>
                <a:sym typeface="Overpass"/>
              </a:rPr>
              <a:t>gRPC Endpoint</a:t>
            </a:r>
            <a:endParaRPr b="1" sz="4500">
              <a:solidFill>
                <a:schemeClr val="accent1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199" name="Google Shape;199;p29"/>
          <p:cNvSpPr txBox="1"/>
          <p:nvPr/>
        </p:nvSpPr>
        <p:spPr>
          <a:xfrm>
            <a:off x="1075775" y="1243850"/>
            <a:ext cx="7034400" cy="30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// ExecuteRequest is the payload to Execute.</a:t>
            </a:r>
            <a:endParaRPr sz="13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3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message</a:t>
            </a:r>
            <a:r>
              <a:rPr lang="en" sz="13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ExecuteRequest {</a:t>
            </a:r>
            <a:endParaRPr sz="13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vtrpc.CallerID caller_id = 1;</a:t>
            </a:r>
            <a:endParaRPr sz="13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Session session = 2;</a:t>
            </a:r>
            <a:endParaRPr sz="13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query.BoundQuery query = 3;</a:t>
            </a:r>
            <a:endParaRPr sz="13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}</a:t>
            </a:r>
            <a:endParaRPr sz="13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3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// ExecuteResponse is the returned value from Execute.</a:t>
            </a:r>
            <a:endParaRPr sz="13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3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message</a:t>
            </a:r>
            <a:r>
              <a:rPr lang="en" sz="13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ExecuteResponse {</a:t>
            </a:r>
            <a:endParaRPr sz="13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vtrpc.RPCError error = 1;</a:t>
            </a:r>
            <a:endParaRPr sz="13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Session session = 2;</a:t>
            </a:r>
            <a:endParaRPr sz="13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query.QueryResult result = 3;</a:t>
            </a:r>
            <a:endParaRPr sz="13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}</a:t>
            </a:r>
            <a:endParaRPr sz="13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0"/>
          <p:cNvSpPr/>
          <p:nvPr/>
        </p:nvSpPr>
        <p:spPr>
          <a:xfrm rot="10800000">
            <a:off x="814625" y="1134950"/>
            <a:ext cx="7446900" cy="3529500"/>
          </a:xfrm>
          <a:prstGeom prst="roundRect">
            <a:avLst>
              <a:gd fmla="val 1456" name="adj"/>
            </a:avLst>
          </a:prstGeom>
          <a:solidFill>
            <a:srgbClr val="0C0C0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206" name="Google Shape;206;p30"/>
          <p:cNvSpPr txBox="1"/>
          <p:nvPr/>
        </p:nvSpPr>
        <p:spPr>
          <a:xfrm>
            <a:off x="327200" y="314275"/>
            <a:ext cx="8312100" cy="7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21450" lIns="42900" spcFirstLastPara="1" rIns="42900" wrap="square" tIns="214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</a:pPr>
            <a:r>
              <a:rPr b="1" lang="en" sz="4500">
                <a:solidFill>
                  <a:srgbClr val="FFFFFF"/>
                </a:solidFill>
                <a:latin typeface="Overpass"/>
                <a:ea typeface="Overpass"/>
                <a:cs typeface="Overpass"/>
                <a:sym typeface="Overpass"/>
              </a:rPr>
              <a:t>gRPC Endpoint</a:t>
            </a:r>
            <a:endParaRPr b="1" sz="4500">
              <a:solidFill>
                <a:schemeClr val="accent1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207" name="Google Shape;207;p30"/>
          <p:cNvSpPr txBox="1"/>
          <p:nvPr/>
        </p:nvSpPr>
        <p:spPr>
          <a:xfrm>
            <a:off x="1075775" y="1243850"/>
            <a:ext cx="7034400" cy="30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// Session objects are exchanged like cookies through various</a:t>
            </a:r>
            <a:endParaRPr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// calls to VTGate. The behavior differs between V2 &amp; V3 APIs.</a:t>
            </a:r>
            <a:endParaRPr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// V3 APIs are Execute, ExecuteBatch and StreamExecute. All</a:t>
            </a:r>
            <a:endParaRPr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// other APIs are V2. For the V3 APIs, the session</a:t>
            </a:r>
            <a:endParaRPr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// must be sent with every call to Execute or ExecuteBatch.</a:t>
            </a:r>
            <a:endParaRPr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// For the V2 APIs, Begin does not accept a session. It instead</a:t>
            </a:r>
            <a:endParaRPr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// returns a brand new one with in_transaction set to true.</a:t>
            </a:r>
            <a:endParaRPr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// After a call to Commit or Rollback, the session can be</a:t>
            </a:r>
            <a:endParaRPr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// discarded. If you're not in a transaction, Session is</a:t>
            </a:r>
            <a:endParaRPr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// an optional parameter for the V2 APIs.</a:t>
            </a:r>
            <a:endParaRPr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message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Session {</a:t>
            </a:r>
            <a:endParaRPr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…</a:t>
            </a:r>
            <a:endParaRPr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}</a:t>
            </a:r>
            <a:endParaRPr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1"/>
          <p:cNvSpPr txBox="1"/>
          <p:nvPr/>
        </p:nvSpPr>
        <p:spPr>
          <a:xfrm>
            <a:off x="403400" y="378725"/>
            <a:ext cx="8312100" cy="7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21450" lIns="42900" spcFirstLastPara="1" rIns="42900" wrap="square" tIns="2145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</a:pPr>
            <a:r>
              <a:rPr b="1" lang="en" sz="3400">
                <a:solidFill>
                  <a:srgbClr val="FFFFFF"/>
                </a:solidFill>
                <a:latin typeface="Overpass"/>
                <a:ea typeface="Overpass"/>
                <a:cs typeface="Overpass"/>
                <a:sym typeface="Overpass"/>
              </a:rPr>
              <a:t>Vitess Micro-Service Architecture</a:t>
            </a:r>
            <a:endParaRPr b="1" sz="3400">
              <a:solidFill>
                <a:srgbClr val="FFFFFF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pic>
        <p:nvPicPr>
          <p:cNvPr id="214" name="Google Shape;21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8671" y="2345399"/>
            <a:ext cx="1564826" cy="1452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31"/>
          <p:cNvPicPr preferRelativeResize="0"/>
          <p:nvPr/>
        </p:nvPicPr>
        <p:blipFill rotWithShape="1">
          <a:blip r:embed="rId4">
            <a:alphaModFix/>
          </a:blip>
          <a:srcRect b="0" l="32009" r="0" t="0"/>
          <a:stretch/>
        </p:blipFill>
        <p:spPr>
          <a:xfrm>
            <a:off x="3176874" y="890300"/>
            <a:ext cx="5199299" cy="4057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31"/>
          <p:cNvPicPr preferRelativeResize="0"/>
          <p:nvPr/>
        </p:nvPicPr>
        <p:blipFill rotWithShape="1">
          <a:blip r:embed="rId5">
            <a:alphaModFix/>
          </a:blip>
          <a:srcRect b="0" l="20527" r="70332" t="0"/>
          <a:stretch/>
        </p:blipFill>
        <p:spPr>
          <a:xfrm>
            <a:off x="2271425" y="707100"/>
            <a:ext cx="807875" cy="469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2"/>
          <p:cNvSpPr txBox="1"/>
          <p:nvPr/>
        </p:nvSpPr>
        <p:spPr>
          <a:xfrm>
            <a:off x="403400" y="378725"/>
            <a:ext cx="8312100" cy="7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21450" lIns="42900" spcFirstLastPara="1" rIns="42900" wrap="square" tIns="214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</a:pPr>
            <a:r>
              <a:rPr b="1" lang="en" sz="3400">
                <a:solidFill>
                  <a:srgbClr val="FFFFFF"/>
                </a:solidFill>
                <a:latin typeface="Overpass"/>
                <a:ea typeface="Overpass"/>
                <a:cs typeface="Overpass"/>
                <a:sym typeface="Overpass"/>
              </a:rPr>
              <a:t>But, </a:t>
            </a:r>
            <a:endParaRPr b="1" sz="3400">
              <a:solidFill>
                <a:srgbClr val="FFFFFF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223" name="Google Shape;223;p32"/>
          <p:cNvSpPr txBox="1"/>
          <p:nvPr/>
        </p:nvSpPr>
        <p:spPr>
          <a:xfrm>
            <a:off x="1491000" y="1972285"/>
            <a:ext cx="6162000" cy="7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21450" lIns="42900" spcFirstLastPara="1" rIns="42900" wrap="square" tIns="2145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100"/>
              <a:buFont typeface="Arial"/>
              <a:buNone/>
            </a:pPr>
            <a:r>
              <a:rPr b="1" lang="en" sz="3200">
                <a:solidFill>
                  <a:srgbClr val="FFFFFF"/>
                </a:solidFill>
                <a:latin typeface="Overpass SemiBold"/>
                <a:ea typeface="Overpass SemiBold"/>
                <a:cs typeface="Overpass SemiBold"/>
                <a:sym typeface="Overpass SemiBold"/>
              </a:rPr>
              <a:t>My Application is a Monolith and we are moving to Microservices!</a:t>
            </a:r>
            <a:endParaRPr b="1" sz="3200">
              <a:solidFill>
                <a:srgbClr val="FFFFFF"/>
              </a:solidFill>
              <a:latin typeface="Overpass SemiBold"/>
              <a:ea typeface="Overpass SemiBold"/>
              <a:cs typeface="Overpass SemiBold"/>
              <a:sym typeface="Overpass SemiBold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3"/>
          <p:cNvSpPr txBox="1"/>
          <p:nvPr/>
        </p:nvSpPr>
        <p:spPr>
          <a:xfrm>
            <a:off x="403400" y="378725"/>
            <a:ext cx="8312100" cy="7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21450" lIns="42900" spcFirstLastPara="1" rIns="42900" wrap="square" tIns="214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</a:pPr>
            <a:r>
              <a:rPr b="1" lang="en" sz="3400">
                <a:solidFill>
                  <a:srgbClr val="FFFFFF"/>
                </a:solidFill>
                <a:latin typeface="Overpass"/>
                <a:ea typeface="Overpass"/>
                <a:cs typeface="Overpass"/>
                <a:sym typeface="Overpass"/>
              </a:rPr>
              <a:t>But, </a:t>
            </a:r>
            <a:endParaRPr b="1" sz="3400">
              <a:solidFill>
                <a:srgbClr val="FFFFFF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230" name="Google Shape;230;p33"/>
          <p:cNvSpPr txBox="1"/>
          <p:nvPr/>
        </p:nvSpPr>
        <p:spPr>
          <a:xfrm>
            <a:off x="1491000" y="1972285"/>
            <a:ext cx="6162000" cy="7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21450" lIns="42900" spcFirstLastPara="1" rIns="42900" wrap="square" tIns="2145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100"/>
              <a:buFont typeface="Arial"/>
              <a:buNone/>
            </a:pPr>
            <a:r>
              <a:rPr b="1" lang="en" sz="3200">
                <a:solidFill>
                  <a:srgbClr val="FFFFFF"/>
                </a:solidFill>
                <a:latin typeface="Overpass SemiBold"/>
                <a:ea typeface="Overpass SemiBold"/>
                <a:cs typeface="Overpass SemiBold"/>
                <a:sym typeface="Overpass SemiBold"/>
              </a:rPr>
              <a:t>If you use the same database you will not have independent services! </a:t>
            </a:r>
            <a:endParaRPr b="1" sz="3200">
              <a:solidFill>
                <a:srgbClr val="FFFFFF"/>
              </a:solidFill>
              <a:latin typeface="Overpass SemiBold"/>
              <a:ea typeface="Overpass SemiBold"/>
              <a:cs typeface="Overpass SemiBold"/>
              <a:sym typeface="Overpass SemiBold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4"/>
          <p:cNvSpPr txBox="1"/>
          <p:nvPr/>
        </p:nvSpPr>
        <p:spPr>
          <a:xfrm>
            <a:off x="403400" y="378725"/>
            <a:ext cx="8312100" cy="7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21450" lIns="42900" spcFirstLastPara="1" rIns="42900" wrap="square" tIns="214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</a:pPr>
            <a:r>
              <a:rPr b="1" lang="en" sz="3400">
                <a:solidFill>
                  <a:srgbClr val="FFFFFF"/>
                </a:solidFill>
                <a:latin typeface="Overpass"/>
                <a:ea typeface="Overpass"/>
                <a:cs typeface="Overpass"/>
                <a:sym typeface="Overpass"/>
              </a:rPr>
              <a:t>But, </a:t>
            </a:r>
            <a:endParaRPr b="1" sz="3400">
              <a:solidFill>
                <a:srgbClr val="FFFFFF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237" name="Google Shape;237;p34"/>
          <p:cNvSpPr txBox="1"/>
          <p:nvPr/>
        </p:nvSpPr>
        <p:spPr>
          <a:xfrm>
            <a:off x="1491000" y="1972285"/>
            <a:ext cx="6162000" cy="7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21450" lIns="42900" spcFirstLastPara="1" rIns="42900" wrap="square" tIns="2145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100"/>
              <a:buFont typeface="Arial"/>
              <a:buNone/>
            </a:pPr>
            <a:r>
              <a:rPr b="1" lang="en" sz="3200">
                <a:solidFill>
                  <a:srgbClr val="FFFFFF"/>
                </a:solidFill>
                <a:latin typeface="Overpass SemiBold"/>
                <a:ea typeface="Overpass SemiBold"/>
                <a:cs typeface="Overpass SemiBold"/>
                <a:sym typeface="Overpass SemiBold"/>
              </a:rPr>
              <a:t>We could do the same thing with CQRS or Saga!</a:t>
            </a:r>
            <a:endParaRPr b="1" sz="3200">
              <a:solidFill>
                <a:srgbClr val="FFFFFF"/>
              </a:solidFill>
              <a:latin typeface="Overpass SemiBold"/>
              <a:ea typeface="Overpass SemiBold"/>
              <a:cs typeface="Overpass SemiBold"/>
              <a:sym typeface="Overpass SemiBold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5"/>
          <p:cNvSpPr txBox="1"/>
          <p:nvPr/>
        </p:nvSpPr>
        <p:spPr>
          <a:xfrm>
            <a:off x="403400" y="378725"/>
            <a:ext cx="8312100" cy="7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21450" lIns="42900" spcFirstLastPara="1" rIns="42900" wrap="square" tIns="214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</a:pPr>
            <a:r>
              <a:rPr b="1" lang="en" sz="3400">
                <a:solidFill>
                  <a:srgbClr val="FFFFFF"/>
                </a:solidFill>
                <a:latin typeface="Overpass"/>
                <a:ea typeface="Overpass"/>
                <a:cs typeface="Overpass"/>
                <a:sym typeface="Overpass"/>
              </a:rPr>
              <a:t> </a:t>
            </a:r>
            <a:endParaRPr b="1" sz="3400">
              <a:solidFill>
                <a:srgbClr val="FFFFFF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244" name="Google Shape;244;p35"/>
          <p:cNvSpPr txBox="1"/>
          <p:nvPr/>
        </p:nvSpPr>
        <p:spPr>
          <a:xfrm>
            <a:off x="1491000" y="1972285"/>
            <a:ext cx="6162000" cy="7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21450" lIns="42900" spcFirstLastPara="1" rIns="42900" wrap="square" tIns="2145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100"/>
              <a:buFont typeface="Arial"/>
              <a:buNone/>
            </a:pPr>
            <a:r>
              <a:rPr b="1" lang="en" sz="9600">
                <a:solidFill>
                  <a:srgbClr val="FFFFFF"/>
                </a:solidFill>
                <a:latin typeface="Overpass SemiBold"/>
                <a:ea typeface="Overpass SemiBold"/>
                <a:cs typeface="Overpass SemiBold"/>
                <a:sym typeface="Overpass SemiBold"/>
              </a:rPr>
              <a:t>?</a:t>
            </a:r>
            <a:endParaRPr b="1" sz="9600">
              <a:solidFill>
                <a:srgbClr val="FFFFFF"/>
              </a:solidFill>
              <a:latin typeface="Overpass SemiBold"/>
              <a:ea typeface="Overpass SemiBold"/>
              <a:cs typeface="Overpass SemiBold"/>
              <a:sym typeface="Overpass SemiBold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6"/>
          <p:cNvSpPr txBox="1"/>
          <p:nvPr/>
        </p:nvSpPr>
        <p:spPr>
          <a:xfrm>
            <a:off x="1491000" y="1972285"/>
            <a:ext cx="6162000" cy="7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21450" lIns="42900" spcFirstLastPara="1" rIns="42900" wrap="square" tIns="2145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100"/>
              <a:buFont typeface="Arial"/>
              <a:buNone/>
            </a:pPr>
            <a:r>
              <a:rPr b="1" lang="en" sz="3200">
                <a:solidFill>
                  <a:srgbClr val="FFFFFF"/>
                </a:solidFill>
                <a:latin typeface="Overpass SemiBold"/>
                <a:ea typeface="Overpass SemiBold"/>
                <a:cs typeface="Overpass SemiBold"/>
                <a:sym typeface="Overpass SemiBold"/>
              </a:rPr>
              <a:t>Daniel Kozlowski</a:t>
            </a:r>
            <a:endParaRPr b="1" sz="3200">
              <a:solidFill>
                <a:srgbClr val="FFFFFF"/>
              </a:solidFill>
              <a:latin typeface="Overpass SemiBold"/>
              <a:ea typeface="Overpass SemiBold"/>
              <a:cs typeface="Overpass SemiBold"/>
              <a:sym typeface="Overpass SemiBold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100"/>
              <a:buFont typeface="Arial"/>
              <a:buNone/>
            </a:pPr>
            <a:r>
              <a:t/>
            </a:r>
            <a:endParaRPr b="1" sz="3200">
              <a:solidFill>
                <a:srgbClr val="FFFFFF"/>
              </a:solidFill>
              <a:latin typeface="Overpass SemiBold"/>
              <a:ea typeface="Overpass SemiBold"/>
              <a:cs typeface="Overpass SemiBold"/>
              <a:sym typeface="Overpass SemiBold"/>
            </a:endParaRPr>
          </a:p>
        </p:txBody>
      </p:sp>
      <p:sp>
        <p:nvSpPr>
          <p:cNvPr id="250" name="Google Shape;250;p36"/>
          <p:cNvSpPr/>
          <p:nvPr/>
        </p:nvSpPr>
        <p:spPr>
          <a:xfrm>
            <a:off x="6439891" y="2866401"/>
            <a:ext cx="2087700" cy="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21450" lIns="42900" spcFirstLastPara="1" rIns="42900" wrap="square" tIns="2145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lang="en" sz="1600">
                <a:solidFill>
                  <a:srgbClr val="F2F2F2"/>
                </a:solidFill>
                <a:latin typeface="Overpass SemiBold"/>
                <a:ea typeface="Overpass SemiBold"/>
                <a:cs typeface="Overpass SemiBold"/>
                <a:sym typeface="Overpass SemiBold"/>
              </a:rPr>
              <a:t>Maintainer</a:t>
            </a:r>
            <a:r>
              <a:rPr b="1" i="0" lang="en" sz="1600" u="none" cap="none" strike="noStrike">
                <a:solidFill>
                  <a:srgbClr val="F2F2F2"/>
                </a:solidFill>
                <a:latin typeface="Overpass SemiBold"/>
                <a:ea typeface="Overpass SemiBold"/>
                <a:cs typeface="Overpass SemiBold"/>
                <a:sym typeface="Overpass SemiBold"/>
              </a:rPr>
              <a:t>,</a:t>
            </a:r>
            <a:r>
              <a:rPr b="1" i="0" lang="en" sz="1600" u="none" cap="none" strike="noStrike">
                <a:solidFill>
                  <a:srgbClr val="FE7334"/>
                </a:solidFill>
                <a:latin typeface="Overpass SemiBold"/>
                <a:ea typeface="Overpass SemiBold"/>
                <a:cs typeface="Overpass SemiBold"/>
                <a:sym typeface="Overpass SemiBold"/>
              </a:rPr>
              <a:t> Vitess</a:t>
            </a:r>
            <a:endParaRPr b="1" i="0" sz="1600" u="none" cap="none" strike="noStrike">
              <a:solidFill>
                <a:srgbClr val="FE7334"/>
              </a:solidFill>
              <a:latin typeface="Overpass SemiBold"/>
              <a:ea typeface="Overpass SemiBold"/>
              <a:cs typeface="Overpass SemiBold"/>
              <a:sym typeface="Overpass SemiBo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FFFFFF"/>
              </a:solidFill>
              <a:latin typeface="Overpass SemiBold"/>
              <a:ea typeface="Overpass SemiBold"/>
              <a:cs typeface="Overpass SemiBold"/>
              <a:sym typeface="Overpass SemiBold"/>
            </a:endParaRPr>
          </a:p>
        </p:txBody>
      </p:sp>
      <p:pic>
        <p:nvPicPr>
          <p:cNvPr id="251" name="Google Shape;251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44007" y="2892792"/>
            <a:ext cx="378563" cy="3864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36"/>
          <p:cNvPicPr preferRelativeResize="0"/>
          <p:nvPr/>
        </p:nvPicPr>
        <p:blipFill rotWithShape="1">
          <a:blip r:embed="rId4">
            <a:alphaModFix/>
          </a:blip>
          <a:srcRect b="14248" l="14248" r="15005" t="15005"/>
          <a:stretch/>
        </p:blipFill>
        <p:spPr>
          <a:xfrm>
            <a:off x="875424" y="2885103"/>
            <a:ext cx="401797" cy="401797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36"/>
          <p:cNvSpPr/>
          <p:nvPr/>
        </p:nvSpPr>
        <p:spPr>
          <a:xfrm>
            <a:off x="4005764" y="2866401"/>
            <a:ext cx="1844700" cy="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21450" lIns="42900" spcFirstLastPara="1" rIns="42900" wrap="square" tIns="2145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lang="en" sz="1600">
                <a:solidFill>
                  <a:srgbClr val="F2F2F2"/>
                </a:solidFill>
                <a:latin typeface="Overpass SemiBold"/>
                <a:ea typeface="Overpass SemiBold"/>
                <a:cs typeface="Overpass SemiBold"/>
                <a:sym typeface="Overpass SemiBold"/>
              </a:rPr>
              <a:t> </a:t>
            </a:r>
            <a:r>
              <a:rPr b="1" i="0" lang="en" sz="1600" u="none" cap="none" strike="noStrike">
                <a:solidFill>
                  <a:srgbClr val="FE7334"/>
                </a:solidFill>
                <a:latin typeface="Overpass SemiBold"/>
                <a:ea typeface="Overpass SemiBold"/>
                <a:cs typeface="Overpass SemiBold"/>
                <a:sym typeface="Overpass SemiBold"/>
              </a:rPr>
              <a:t>PlanetScale</a:t>
            </a:r>
            <a:endParaRPr b="1" i="0" sz="1600" u="none" cap="none" strike="noStrike">
              <a:solidFill>
                <a:srgbClr val="FE7334"/>
              </a:solidFill>
              <a:latin typeface="Overpass SemiBold"/>
              <a:ea typeface="Overpass SemiBold"/>
              <a:cs typeface="Overpass SemiBold"/>
              <a:sym typeface="Overpass SemiBold"/>
            </a:endParaRPr>
          </a:p>
        </p:txBody>
      </p:sp>
      <p:sp>
        <p:nvSpPr>
          <p:cNvPr id="254" name="Google Shape;254;p36"/>
          <p:cNvSpPr/>
          <p:nvPr/>
        </p:nvSpPr>
        <p:spPr>
          <a:xfrm>
            <a:off x="1338850" y="2848851"/>
            <a:ext cx="1650000" cy="474300"/>
          </a:xfrm>
          <a:prstGeom prst="rect">
            <a:avLst/>
          </a:prstGeom>
          <a:noFill/>
          <a:ln>
            <a:noFill/>
          </a:ln>
        </p:spPr>
        <p:txBody>
          <a:bodyPr anchorCtr="0" anchor="t" bIns="21450" lIns="42900" spcFirstLastPara="1" rIns="42900" wrap="square" tIns="2145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" sz="1600" u="none" cap="none" strike="noStrike">
                <a:solidFill>
                  <a:srgbClr val="FFFFFF"/>
                </a:solidFill>
                <a:latin typeface="Overpass SemiBold"/>
                <a:ea typeface="Overpass SemiBold"/>
                <a:cs typeface="Overpass SemiBold"/>
                <a:sym typeface="Overpass SemiBold"/>
              </a:rPr>
              <a:t>@</a:t>
            </a:r>
            <a:r>
              <a:rPr b="1" lang="en" sz="1600">
                <a:solidFill>
                  <a:srgbClr val="FFFFFF"/>
                </a:solidFill>
                <a:latin typeface="Overpass SemiBold"/>
                <a:ea typeface="Overpass SemiBold"/>
                <a:cs typeface="Overpass SemiBold"/>
                <a:sym typeface="Overpass SemiBold"/>
              </a:rPr>
              <a:t>MinisterOfEng</a:t>
            </a:r>
            <a:endParaRPr b="1" i="0" sz="1600" u="none" cap="none" strike="noStrike">
              <a:solidFill>
                <a:srgbClr val="FFFFFF"/>
              </a:solidFill>
              <a:latin typeface="Overpass SemiBold"/>
              <a:ea typeface="Overpass SemiBold"/>
              <a:cs typeface="Overpass SemiBold"/>
              <a:sym typeface="Overpass SemiBo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FFFFFF"/>
              </a:solidFill>
              <a:latin typeface="Overpass SemiBold"/>
              <a:ea typeface="Overpass SemiBold"/>
              <a:cs typeface="Overpass SemiBold"/>
              <a:sym typeface="Overpass SemiBold"/>
            </a:endParaRPr>
          </a:p>
        </p:txBody>
      </p:sp>
      <p:pic>
        <p:nvPicPr>
          <p:cNvPr descr="A picture containing drawing&#10;&#10;Description automatically generated" id="255" name="Google Shape;255;p3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494986" y="2883377"/>
            <a:ext cx="541668" cy="405249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36"/>
          <p:cNvSpPr txBox="1"/>
          <p:nvPr/>
        </p:nvSpPr>
        <p:spPr>
          <a:xfrm>
            <a:off x="1414800" y="3504426"/>
            <a:ext cx="6162000" cy="6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21450" lIns="42900" spcFirstLastPara="1" rIns="42900" wrap="square" tIns="2145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100"/>
              <a:buFont typeface="Arial"/>
              <a:buNone/>
            </a:pPr>
            <a:r>
              <a:rPr b="1" lang="en" sz="3200">
                <a:solidFill>
                  <a:srgbClr val="FFFFFF"/>
                </a:solidFill>
                <a:latin typeface="Overpass SemiBold"/>
                <a:ea typeface="Overpass SemiBold"/>
                <a:cs typeface="Overpass SemiBold"/>
                <a:sym typeface="Overpass SemiBold"/>
              </a:rPr>
              <a:t>https://vitess.io/slack</a:t>
            </a:r>
            <a:endParaRPr b="1" sz="3200">
              <a:solidFill>
                <a:srgbClr val="FFFFFF"/>
              </a:solidFill>
              <a:latin typeface="Overpass SemiBold"/>
              <a:ea typeface="Overpass SemiBold"/>
              <a:cs typeface="Overpass SemiBold"/>
              <a:sym typeface="Overpass Semi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 txBox="1"/>
          <p:nvPr/>
        </p:nvSpPr>
        <p:spPr>
          <a:xfrm>
            <a:off x="873339" y="378725"/>
            <a:ext cx="7389900" cy="7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21450" lIns="42900" spcFirstLastPara="1" rIns="42900" wrap="square" tIns="2145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</a:pPr>
            <a:r>
              <a:rPr b="1" lang="en" sz="3400">
                <a:solidFill>
                  <a:srgbClr val="FFFFFF"/>
                </a:solidFill>
                <a:latin typeface="Overpass"/>
                <a:ea typeface="Overpass"/>
                <a:cs typeface="Overpass"/>
                <a:sym typeface="Overpass"/>
              </a:rPr>
              <a:t>Traditional Monolithic Architecture</a:t>
            </a:r>
            <a:endParaRPr b="1" sz="3400">
              <a:solidFill>
                <a:srgbClr val="FFFFFF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pic>
        <p:nvPicPr>
          <p:cNvPr id="112" name="Google Shape;11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7950" y="663950"/>
            <a:ext cx="8633101" cy="4580825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1"/>
          <p:cNvSpPr txBox="1"/>
          <p:nvPr/>
        </p:nvSpPr>
        <p:spPr>
          <a:xfrm>
            <a:off x="1185025" y="3462075"/>
            <a:ext cx="1050600" cy="3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Overpass"/>
                <a:ea typeface="Overpass"/>
                <a:cs typeface="Overpass"/>
                <a:sym typeface="Overpass"/>
              </a:rPr>
              <a:t>Database</a:t>
            </a:r>
            <a:endParaRPr>
              <a:solidFill>
                <a:srgbClr val="FFFFFF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114" name="Google Shape;114;p21"/>
          <p:cNvSpPr txBox="1"/>
          <p:nvPr/>
        </p:nvSpPr>
        <p:spPr>
          <a:xfrm>
            <a:off x="7110150" y="3462075"/>
            <a:ext cx="1050600" cy="3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Overpass"/>
                <a:ea typeface="Overpass"/>
                <a:cs typeface="Overpass"/>
                <a:sym typeface="Overpass"/>
              </a:rPr>
              <a:t>Client</a:t>
            </a:r>
            <a:endParaRPr>
              <a:solidFill>
                <a:srgbClr val="FFFFFF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707100"/>
            <a:ext cx="8839201" cy="4690188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2"/>
          <p:cNvSpPr txBox="1"/>
          <p:nvPr/>
        </p:nvSpPr>
        <p:spPr>
          <a:xfrm>
            <a:off x="873339" y="378725"/>
            <a:ext cx="7389900" cy="7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21450" lIns="42900" spcFirstLastPara="1" rIns="42900" wrap="square" tIns="2145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</a:pPr>
            <a:r>
              <a:rPr b="1" lang="en" sz="3400">
                <a:solidFill>
                  <a:srgbClr val="FFFFFF"/>
                </a:solidFill>
                <a:latin typeface="Overpass"/>
                <a:ea typeface="Overpass"/>
                <a:cs typeface="Overpass"/>
                <a:sym typeface="Overpass"/>
              </a:rPr>
              <a:t>Traditional Transaction Architecture</a:t>
            </a:r>
            <a:endParaRPr b="1" sz="3400">
              <a:solidFill>
                <a:srgbClr val="FFFFFF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122" name="Google Shape;122;p22"/>
          <p:cNvSpPr txBox="1"/>
          <p:nvPr/>
        </p:nvSpPr>
        <p:spPr>
          <a:xfrm>
            <a:off x="1032625" y="3538275"/>
            <a:ext cx="1050600" cy="3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Overpass"/>
                <a:ea typeface="Overpass"/>
                <a:cs typeface="Overpass"/>
                <a:sym typeface="Overpass"/>
              </a:rPr>
              <a:t>D</a:t>
            </a:r>
            <a:r>
              <a:rPr lang="en">
                <a:solidFill>
                  <a:srgbClr val="FFFFFF"/>
                </a:solidFill>
                <a:latin typeface="Overpass"/>
                <a:ea typeface="Overpass"/>
                <a:cs typeface="Overpass"/>
                <a:sym typeface="Overpass"/>
              </a:rPr>
              <a:t>atabase</a:t>
            </a:r>
            <a:endParaRPr>
              <a:solidFill>
                <a:srgbClr val="FFFFFF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123" name="Google Shape;123;p22"/>
          <p:cNvSpPr txBox="1"/>
          <p:nvPr/>
        </p:nvSpPr>
        <p:spPr>
          <a:xfrm>
            <a:off x="7110150" y="3385875"/>
            <a:ext cx="1050600" cy="3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Overpass"/>
                <a:ea typeface="Overpass"/>
                <a:cs typeface="Overpass"/>
                <a:sym typeface="Overpass"/>
              </a:rPr>
              <a:t>Client</a:t>
            </a:r>
            <a:endParaRPr>
              <a:solidFill>
                <a:srgbClr val="FFFFFF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3"/>
          <p:cNvSpPr txBox="1"/>
          <p:nvPr/>
        </p:nvSpPr>
        <p:spPr>
          <a:xfrm>
            <a:off x="403400" y="378725"/>
            <a:ext cx="8312100" cy="7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21450" lIns="42900" spcFirstLastPara="1" rIns="42900" wrap="square" tIns="2145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</a:pPr>
            <a:r>
              <a:rPr b="1" lang="en" sz="3400">
                <a:solidFill>
                  <a:srgbClr val="FFFFFF"/>
                </a:solidFill>
                <a:latin typeface="Overpass"/>
                <a:ea typeface="Overpass"/>
                <a:cs typeface="Overpass"/>
                <a:sym typeface="Overpass"/>
              </a:rPr>
              <a:t>Traditional Micro-Service Architecture</a:t>
            </a:r>
            <a:endParaRPr b="1" sz="3400">
              <a:solidFill>
                <a:srgbClr val="FFFFFF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pic>
        <p:nvPicPr>
          <p:cNvPr id="130" name="Google Shape;13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9299" y="966500"/>
            <a:ext cx="7646874" cy="4057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4"/>
          <p:cNvSpPr txBox="1"/>
          <p:nvPr/>
        </p:nvSpPr>
        <p:spPr>
          <a:xfrm>
            <a:off x="403400" y="378725"/>
            <a:ext cx="8312100" cy="7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21450" lIns="42900" spcFirstLastPara="1" rIns="42900" wrap="square" tIns="2145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</a:pPr>
            <a:r>
              <a:rPr b="1" lang="en" sz="3400">
                <a:solidFill>
                  <a:srgbClr val="FFFFFF"/>
                </a:solidFill>
                <a:latin typeface="Overpass"/>
                <a:ea typeface="Overpass"/>
                <a:cs typeface="Overpass"/>
                <a:sym typeface="Overpass"/>
              </a:rPr>
              <a:t>Transactions With Microservices</a:t>
            </a:r>
            <a:endParaRPr b="1" sz="3400">
              <a:solidFill>
                <a:srgbClr val="FFFFFF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pic>
        <p:nvPicPr>
          <p:cNvPr id="137" name="Google Shape;13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7825" y="1085700"/>
            <a:ext cx="6948341" cy="3686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5"/>
          <p:cNvSpPr txBox="1"/>
          <p:nvPr/>
        </p:nvSpPr>
        <p:spPr>
          <a:xfrm>
            <a:off x="403400" y="378725"/>
            <a:ext cx="8312100" cy="7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21450" lIns="42900" spcFirstLastPara="1" rIns="42900" wrap="square" tIns="2145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</a:pPr>
            <a:r>
              <a:rPr b="1" lang="en" sz="3400">
                <a:solidFill>
                  <a:srgbClr val="FFFFFF"/>
                </a:solidFill>
                <a:latin typeface="Overpass"/>
                <a:ea typeface="Overpass"/>
                <a:cs typeface="Overpass"/>
                <a:sym typeface="Overpass"/>
              </a:rPr>
              <a:t>Why Not </a:t>
            </a:r>
            <a:r>
              <a:rPr b="1" lang="en" sz="3400">
                <a:solidFill>
                  <a:srgbClr val="FFFFFF"/>
                </a:solidFill>
                <a:latin typeface="Overpass"/>
                <a:ea typeface="Overpass"/>
                <a:cs typeface="Overpass"/>
                <a:sym typeface="Overpass"/>
              </a:rPr>
              <a:t>Micro-Service Architecture</a:t>
            </a:r>
            <a:endParaRPr b="1" sz="3400">
              <a:solidFill>
                <a:srgbClr val="FFFFFF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pic>
        <p:nvPicPr>
          <p:cNvPr id="144" name="Google Shape;144;p25"/>
          <p:cNvPicPr preferRelativeResize="0"/>
          <p:nvPr/>
        </p:nvPicPr>
        <p:blipFill rotWithShape="1">
          <a:blip r:embed="rId3">
            <a:alphaModFix/>
          </a:blip>
          <a:srcRect b="0" l="32009" r="0" t="0"/>
          <a:stretch/>
        </p:blipFill>
        <p:spPr>
          <a:xfrm>
            <a:off x="3176874" y="890300"/>
            <a:ext cx="5199299" cy="4057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5"/>
          <p:cNvPicPr preferRelativeResize="0"/>
          <p:nvPr/>
        </p:nvPicPr>
        <p:blipFill rotWithShape="1">
          <a:blip r:embed="rId4">
            <a:alphaModFix/>
          </a:blip>
          <a:srcRect b="0" l="20527" r="70332" t="0"/>
          <a:stretch/>
        </p:blipFill>
        <p:spPr>
          <a:xfrm>
            <a:off x="2271425" y="707100"/>
            <a:ext cx="807875" cy="469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93800" y="2514038"/>
            <a:ext cx="800100" cy="1076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6"/>
          <p:cNvSpPr txBox="1"/>
          <p:nvPr/>
        </p:nvSpPr>
        <p:spPr>
          <a:xfrm>
            <a:off x="403400" y="378725"/>
            <a:ext cx="8312100" cy="7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21450" lIns="42900" spcFirstLastPara="1" rIns="42900" wrap="square" tIns="214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</a:pPr>
            <a:r>
              <a:rPr b="1" lang="en" sz="3400">
                <a:solidFill>
                  <a:srgbClr val="FFFFFF"/>
                </a:solidFill>
                <a:latin typeface="Overpass"/>
                <a:ea typeface="Overpass"/>
                <a:cs typeface="Overpass"/>
                <a:sym typeface="Overpass"/>
              </a:rPr>
              <a:t>Explicit State Management</a:t>
            </a:r>
            <a:endParaRPr b="1" sz="3400">
              <a:solidFill>
                <a:srgbClr val="FFFFFF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153" name="Google Shape;153;p26"/>
          <p:cNvSpPr txBox="1"/>
          <p:nvPr/>
        </p:nvSpPr>
        <p:spPr>
          <a:xfrm>
            <a:off x="1491000" y="1972285"/>
            <a:ext cx="6162000" cy="7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21450" lIns="42900" spcFirstLastPara="1" rIns="42900" wrap="square" tIns="21450">
            <a:noAutofit/>
          </a:bodyPr>
          <a:lstStyle/>
          <a:p>
            <a:pPr indent="-4318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Overpass"/>
              <a:buAutoNum type="arabicPeriod"/>
            </a:pPr>
            <a:r>
              <a:rPr lang="en" sz="3200">
                <a:solidFill>
                  <a:srgbClr val="FFFFFF"/>
                </a:solidFill>
                <a:latin typeface="Overpass"/>
                <a:ea typeface="Overpass"/>
                <a:cs typeface="Overpass"/>
                <a:sym typeface="Overpass"/>
              </a:rPr>
              <a:t>Database Connection</a:t>
            </a:r>
            <a:endParaRPr sz="3200">
              <a:solidFill>
                <a:srgbClr val="FFFFFF"/>
              </a:solidFill>
              <a:latin typeface="Overpass"/>
              <a:ea typeface="Overpass"/>
              <a:cs typeface="Overpass"/>
              <a:sym typeface="Overpass"/>
            </a:endParaRPr>
          </a:p>
          <a:p>
            <a:pPr indent="-431800" lvl="0" marL="4572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Overpass"/>
              <a:buAutoNum type="arabicPeriod"/>
            </a:pPr>
            <a:r>
              <a:rPr lang="en" sz="3200"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rPr>
              <a:t>TCP Connection to Client</a:t>
            </a:r>
            <a:endParaRPr sz="3200">
              <a:solidFill>
                <a:srgbClr val="FFFFFF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7"/>
          <p:cNvSpPr txBox="1"/>
          <p:nvPr/>
        </p:nvSpPr>
        <p:spPr>
          <a:xfrm>
            <a:off x="327200" y="759725"/>
            <a:ext cx="8312100" cy="7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21450" lIns="42900" spcFirstLastPara="1" rIns="42900" wrap="square" tIns="2145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</a:pPr>
            <a:r>
              <a:rPr b="1" lang="en" sz="4500">
                <a:solidFill>
                  <a:srgbClr val="FFFFFF"/>
                </a:solidFill>
                <a:latin typeface="Overpass"/>
                <a:ea typeface="Overpass"/>
                <a:cs typeface="Overpass"/>
                <a:sym typeface="Overpass"/>
              </a:rPr>
              <a:t>Enter </a:t>
            </a:r>
            <a:r>
              <a:rPr b="1" lang="en" sz="4500">
                <a:solidFill>
                  <a:schemeClr val="accent1"/>
                </a:solidFill>
                <a:latin typeface="Overpass"/>
                <a:ea typeface="Overpass"/>
                <a:cs typeface="Overpass"/>
                <a:sym typeface="Overpass"/>
              </a:rPr>
              <a:t>Vitess</a:t>
            </a:r>
            <a:endParaRPr b="1" sz="4500">
              <a:solidFill>
                <a:schemeClr val="accent1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pic>
        <p:nvPicPr>
          <p:cNvPr id="160" name="Google Shape;16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1628" y="1985123"/>
            <a:ext cx="2804250" cy="2602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30150" y="1230397"/>
            <a:ext cx="2190450" cy="2697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81069" y="1343497"/>
            <a:ext cx="2185924" cy="2697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16738" y="1489785"/>
            <a:ext cx="2190450" cy="2697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20056" y="1633609"/>
            <a:ext cx="2190447" cy="2702909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8"/>
          <p:cNvSpPr txBox="1"/>
          <p:nvPr/>
        </p:nvSpPr>
        <p:spPr>
          <a:xfrm>
            <a:off x="292300" y="152399"/>
            <a:ext cx="7886700" cy="90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03434"/>
                </a:solidFill>
                <a:latin typeface="Overpass ExtraBold"/>
                <a:ea typeface="Overpass ExtraBold"/>
                <a:cs typeface="Overpass ExtraBold"/>
                <a:sym typeface="Overpass ExtraBold"/>
              </a:rPr>
              <a:t>Architecture</a:t>
            </a:r>
            <a:endParaRPr sz="3000">
              <a:solidFill>
                <a:srgbClr val="F03434"/>
              </a:solidFill>
              <a:latin typeface="Overpass ExtraBold"/>
              <a:ea typeface="Overpass ExtraBold"/>
              <a:cs typeface="Overpass ExtraBold"/>
              <a:sym typeface="Overpass Extra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500">
              <a:solidFill>
                <a:srgbClr val="F03434"/>
              </a:solidFill>
              <a:latin typeface="Overpass ExtraBold"/>
              <a:ea typeface="Overpass ExtraBold"/>
              <a:cs typeface="Overpass ExtraBold"/>
              <a:sym typeface="Overpass ExtraBold"/>
            </a:endParaRPr>
          </a:p>
        </p:txBody>
      </p:sp>
      <p:pic>
        <p:nvPicPr>
          <p:cNvPr id="171" name="Google Shape;171;p2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281580" y="4314038"/>
            <a:ext cx="755628" cy="279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63809" y="2771165"/>
            <a:ext cx="1222482" cy="803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19541" y="3420934"/>
            <a:ext cx="1217669" cy="7989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039047" y="2850309"/>
            <a:ext cx="669665" cy="949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8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180047" y="1346184"/>
            <a:ext cx="20750" cy="346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8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6422247" y="1975067"/>
            <a:ext cx="669665" cy="812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8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6125772" y="2740989"/>
            <a:ext cx="669665" cy="8311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8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2522841" y="2144700"/>
            <a:ext cx="1641206" cy="1159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8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1764600" y="2604169"/>
            <a:ext cx="986288" cy="123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8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6570589" y="1782310"/>
            <a:ext cx="689384" cy="3719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8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2141949" y="2398535"/>
            <a:ext cx="1463128" cy="10636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8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3973096" y="2322956"/>
            <a:ext cx="1732651" cy="1530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8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4391409" y="1392684"/>
            <a:ext cx="1222482" cy="803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8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4984816" y="2082305"/>
            <a:ext cx="1573825" cy="17711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8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2394549" y="4311631"/>
            <a:ext cx="736377" cy="283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8"/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3840022" y="2544949"/>
            <a:ext cx="1073281" cy="731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8"/>
          <p:cNvPicPr preferRelativeResize="0"/>
          <p:nvPr/>
        </p:nvPicPr>
        <p:blipFill>
          <a:blip r:embed="rId23">
            <a:alphaModFix/>
          </a:blip>
          <a:stretch>
            <a:fillRect/>
          </a:stretch>
        </p:blipFill>
        <p:spPr>
          <a:xfrm>
            <a:off x="3574800" y="1471170"/>
            <a:ext cx="1222482" cy="8326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8"/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3840022" y="2118406"/>
            <a:ext cx="1073281" cy="731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2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63809" y="2439328"/>
            <a:ext cx="1222482" cy="803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2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63809" y="2082309"/>
            <a:ext cx="1222482" cy="803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8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4391409" y="1152121"/>
            <a:ext cx="1222482" cy="8037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Custom 7">
      <a:dk1>
        <a:srgbClr val="000000"/>
      </a:dk1>
      <a:lt1>
        <a:srgbClr val="FFFFFF"/>
      </a:lt1>
      <a:dk2>
        <a:srgbClr val="2D3847"/>
      </a:dk2>
      <a:lt2>
        <a:srgbClr val="E7E6E6"/>
      </a:lt2>
      <a:accent1>
        <a:srgbClr val="FE7334"/>
      </a:accent1>
      <a:accent2>
        <a:srgbClr val="E46800"/>
      </a:accent2>
      <a:accent3>
        <a:srgbClr val="FFDFC6"/>
      </a:accent3>
      <a:accent4>
        <a:srgbClr val="E9670C"/>
      </a:accent4>
      <a:accent5>
        <a:srgbClr val="21C0D7"/>
      </a:accent5>
      <a:accent6>
        <a:srgbClr val="55D4FA"/>
      </a:accent6>
      <a:hlink>
        <a:srgbClr val="FE7334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