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31.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779" r:id="rId4"/>
    <p:sldMasterId id="2147483780" r:id="rId5"/>
    <p:sldMasterId id="214748378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Lst>
  <p:sldSz cy="6858000" cx="12192000"/>
  <p:notesSz cx="6858000" cy="9144000"/>
  <p:embeddedFontLst>
    <p:embeddedFont>
      <p:font typeface="Rubik Light"/>
      <p:regular r:id="rId41"/>
      <p:bold r:id="rId42"/>
      <p:italic r:id="rId43"/>
      <p:boldItalic r:id="rId44"/>
    </p:embeddedFont>
    <p:embeddedFont>
      <p:font typeface="Helvetica Neue"/>
      <p:regular r:id="rId45"/>
      <p:bold r:id="rId46"/>
      <p:italic r:id="rId47"/>
      <p:boldItalic r:id="rId48"/>
    </p:embeddedFont>
    <p:embeddedFont>
      <p:font typeface="Rubik"/>
      <p:regular r:id="rId49"/>
      <p:bold r:id="rId50"/>
      <p:italic r:id="rId51"/>
      <p:boldItalic r:id="rId5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560">
          <p15:clr>
            <a:srgbClr val="A4A3A4"/>
          </p15:clr>
        </p15:guide>
        <p15:guide id="2" pos="7176">
          <p15:clr>
            <a:srgbClr val="A4A3A4"/>
          </p15:clr>
        </p15:guide>
        <p15:guide id="3" orient="horz" pos="939">
          <p15:clr>
            <a:srgbClr val="A4A3A4"/>
          </p15:clr>
        </p15:guide>
        <p15:guide id="4" orient="horz" pos="696">
          <p15:clr>
            <a:srgbClr val="A4A3A4"/>
          </p15:clr>
        </p15:guide>
        <p15:guide id="5" pos="7230">
          <p15:clr>
            <a:srgbClr val="A4A3A4"/>
          </p15:clr>
        </p15:guide>
        <p15:guide id="6" orient="horz" pos="2915">
          <p15:clr>
            <a:srgbClr val="A4A3A4"/>
          </p15:clr>
        </p15:guide>
        <p15:guide id="7" orient="horz" pos="3553">
          <p15:clr>
            <a:srgbClr val="A4A3A4"/>
          </p15:clr>
        </p15:guide>
        <p15:guide id="8" orient="horz" pos="3206">
          <p15:clr>
            <a:srgbClr val="A4A3A4"/>
          </p15:clr>
        </p15:guide>
        <p15:guide id="9" pos="541">
          <p15:clr>
            <a:srgbClr val="A4A3A4"/>
          </p15:clr>
        </p15:guide>
        <p15:guide id="10" orient="horz" pos="1551">
          <p15:clr>
            <a:srgbClr val="A4A3A4"/>
          </p15:clr>
        </p15:guide>
        <p15:guide id="11" orient="horz" pos="909">
          <p15:clr>
            <a:srgbClr val="A4A3A4"/>
          </p15:clr>
        </p15:guide>
      </p15:sldGuideLst>
    </p:ext>
    <p:ext uri="{2D200454-40CA-4A62-9FC3-DE9A4176ACB9}">
      <p15:notesGuideLst>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560" orient="horz"/>
        <p:guide pos="7176"/>
        <p:guide pos="939" orient="horz"/>
        <p:guide pos="696" orient="horz"/>
        <p:guide pos="7230"/>
        <p:guide pos="2915" orient="horz"/>
        <p:guide pos="3553" orient="horz"/>
        <p:guide pos="3206" orient="horz"/>
        <p:guide pos="541"/>
        <p:guide pos="1551" orient="horz"/>
        <p:guide pos="909" orient="horz"/>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font" Target="fonts/RubikLight-bold.fntdata"/><Relationship Id="rId41" Type="http://schemas.openxmlformats.org/officeDocument/2006/relationships/font" Target="fonts/RubikLight-regular.fntdata"/><Relationship Id="rId44" Type="http://schemas.openxmlformats.org/officeDocument/2006/relationships/font" Target="fonts/RubikLight-boldItalic.fntdata"/><Relationship Id="rId43" Type="http://schemas.openxmlformats.org/officeDocument/2006/relationships/font" Target="fonts/RubikLight-italic.fntdata"/><Relationship Id="rId46" Type="http://schemas.openxmlformats.org/officeDocument/2006/relationships/font" Target="fonts/HelveticaNeue-bold.fntdata"/><Relationship Id="rId45" Type="http://schemas.openxmlformats.org/officeDocument/2006/relationships/font" Target="fonts/HelveticaNeue-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font" Target="fonts/HelveticaNeue-boldItalic.fntdata"/><Relationship Id="rId47" Type="http://schemas.openxmlformats.org/officeDocument/2006/relationships/font" Target="fonts/HelveticaNeue-italic.fntdata"/><Relationship Id="rId49" Type="http://schemas.openxmlformats.org/officeDocument/2006/relationships/font" Target="fonts/Rubik-regular.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Rubik-italic.fntdata"/><Relationship Id="rId50" Type="http://schemas.openxmlformats.org/officeDocument/2006/relationships/font" Target="fonts/Rubik-bold.fntdata"/><Relationship Id="rId52" Type="http://schemas.openxmlformats.org/officeDocument/2006/relationships/font" Target="fonts/Rubik-boldItalic.fntdata"/><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g73e48c9bc5_7_29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406400" lvl="0" marL="457200" rtl="0" algn="l">
              <a:spcBef>
                <a:spcPts val="1000"/>
              </a:spcBef>
              <a:spcAft>
                <a:spcPts val="0"/>
              </a:spcAft>
              <a:buClr>
                <a:srgbClr val="000000"/>
              </a:buClr>
              <a:buSzPts val="2800"/>
              <a:buAutoNum type="arabicPeriod"/>
            </a:pPr>
            <a:r>
              <a:rPr lang="en-US" sz="2800">
                <a:solidFill>
                  <a:srgbClr val="000000"/>
                </a:solidFill>
                <a:latin typeface="Rubik"/>
                <a:ea typeface="Rubik"/>
                <a:cs typeface="Rubik"/>
                <a:sym typeface="Rubik"/>
              </a:rPr>
              <a:t>jsonnet snippet</a:t>
            </a:r>
            <a:endParaRPr sz="2800">
              <a:solidFill>
                <a:srgbClr val="000000"/>
              </a:solidFill>
              <a:latin typeface="Rubik"/>
              <a:ea typeface="Rubik"/>
              <a:cs typeface="Rubik"/>
              <a:sym typeface="Rubik"/>
            </a:endParaRPr>
          </a:p>
          <a:p>
            <a:pPr indent="-406400" lvl="0" marL="457200" rtl="0" algn="l">
              <a:spcBef>
                <a:spcPts val="0"/>
              </a:spcBef>
              <a:spcAft>
                <a:spcPts val="0"/>
              </a:spcAft>
              <a:buClr>
                <a:srgbClr val="000000"/>
              </a:buClr>
              <a:buSzPts val="2800"/>
              <a:buAutoNum type="arabicPeriod"/>
            </a:pPr>
            <a:r>
              <a:rPr lang="en-US" sz="2800">
                <a:solidFill>
                  <a:srgbClr val="000000"/>
                </a:solidFill>
                <a:latin typeface="Rubik"/>
                <a:ea typeface="Rubik"/>
                <a:cs typeface="Rubik"/>
                <a:sym typeface="Rubik"/>
              </a:rPr>
              <a:t>How we collect metrics</a:t>
            </a:r>
            <a:endParaRPr sz="2800">
              <a:solidFill>
                <a:srgbClr val="000000"/>
              </a:solidFill>
              <a:latin typeface="Rubik"/>
              <a:ea typeface="Rubik"/>
              <a:cs typeface="Rubik"/>
              <a:sym typeface="Rubik"/>
            </a:endParaRPr>
          </a:p>
          <a:p>
            <a:pPr indent="-381000" lvl="1" marL="914400" rtl="0" algn="l">
              <a:spcBef>
                <a:spcPts val="0"/>
              </a:spcBef>
              <a:spcAft>
                <a:spcPts val="0"/>
              </a:spcAft>
              <a:buClr>
                <a:srgbClr val="000000"/>
              </a:buClr>
              <a:buSzPts val="2400"/>
              <a:buFont typeface="Helvetica Neue"/>
              <a:buAutoNum type="alphaLcPeriod"/>
            </a:pPr>
            <a:r>
              <a:rPr lang="en-US" sz="2400">
                <a:solidFill>
                  <a:srgbClr val="000000"/>
                </a:solidFill>
                <a:latin typeface="Rubik"/>
                <a:ea typeface="Rubik"/>
                <a:cs typeface="Rubik"/>
                <a:sym typeface="Rubik"/>
              </a:rPr>
              <a:t>Telegraf to get data</a:t>
            </a:r>
            <a:endParaRPr sz="2400">
              <a:solidFill>
                <a:srgbClr val="000000"/>
              </a:solidFill>
              <a:latin typeface="Rubik"/>
              <a:ea typeface="Rubik"/>
              <a:cs typeface="Rubik"/>
              <a:sym typeface="Rubik"/>
            </a:endParaRPr>
          </a:p>
          <a:p>
            <a:pPr indent="-355600" lvl="2" marL="1371600" rtl="0" algn="l">
              <a:spcBef>
                <a:spcPts val="0"/>
              </a:spcBef>
              <a:spcAft>
                <a:spcPts val="0"/>
              </a:spcAft>
              <a:buClr>
                <a:srgbClr val="000000"/>
              </a:buClr>
              <a:buSzPts val="2000"/>
              <a:buAutoNum type="romanLcPeriod"/>
            </a:pPr>
            <a:r>
              <a:rPr lang="en-US" sz="2000">
                <a:solidFill>
                  <a:srgbClr val="000000"/>
                </a:solidFill>
                <a:latin typeface="Rubik"/>
                <a:ea typeface="Rubik"/>
                <a:cs typeface="Rubik"/>
                <a:sym typeface="Rubik"/>
              </a:rPr>
              <a:t>Added as sidecar containers to infrastructure and InfluxDB application</a:t>
            </a:r>
            <a:endParaRPr sz="2000">
              <a:solidFill>
                <a:srgbClr val="000000"/>
              </a:solidFill>
              <a:latin typeface="Rubik"/>
              <a:ea typeface="Rubik"/>
              <a:cs typeface="Rubik"/>
              <a:sym typeface="Rubik"/>
            </a:endParaRPr>
          </a:p>
          <a:p>
            <a:pPr indent="-355600" lvl="2" marL="1371600" rtl="0" algn="l">
              <a:spcBef>
                <a:spcPts val="0"/>
              </a:spcBef>
              <a:spcAft>
                <a:spcPts val="0"/>
              </a:spcAft>
              <a:buClr>
                <a:srgbClr val="000000"/>
              </a:buClr>
              <a:buSzPts val="2000"/>
              <a:buAutoNum type="romanLcPeriod"/>
            </a:pPr>
            <a:r>
              <a:rPr lang="en-US" sz="2000">
                <a:solidFill>
                  <a:srgbClr val="000000"/>
                </a:solidFill>
                <a:latin typeface="Rubik"/>
                <a:ea typeface="Rubik"/>
                <a:cs typeface="Rubik"/>
                <a:sym typeface="Rubik"/>
              </a:rPr>
              <a:t>Application / system specific metrics - i.e. Redis (Telegraf built-in plugin)</a:t>
            </a:r>
            <a:endParaRPr sz="2000">
              <a:solidFill>
                <a:srgbClr val="000000"/>
              </a:solidFill>
              <a:latin typeface="Rubik"/>
              <a:ea typeface="Rubik"/>
              <a:cs typeface="Rubik"/>
              <a:sym typeface="Rubik"/>
            </a:endParaRPr>
          </a:p>
          <a:p>
            <a:pPr indent="-355600" lvl="2" marL="1371600" rtl="0" algn="l">
              <a:spcBef>
                <a:spcPts val="0"/>
              </a:spcBef>
              <a:spcAft>
                <a:spcPts val="0"/>
              </a:spcAft>
              <a:buClr>
                <a:srgbClr val="000000"/>
              </a:buClr>
              <a:buSzPts val="2000"/>
              <a:buAutoNum type="romanLcPeriod"/>
            </a:pPr>
            <a:r>
              <a:rPr lang="en-US" sz="2000">
                <a:solidFill>
                  <a:srgbClr val="000000"/>
                </a:solidFill>
                <a:latin typeface="Rubik"/>
                <a:ea typeface="Rubik"/>
                <a:cs typeface="Rubik"/>
                <a:sym typeface="Rubik"/>
              </a:rPr>
              <a:t>Prometheus scaping from Telegraf</a:t>
            </a:r>
            <a:endParaRPr sz="2000">
              <a:solidFill>
                <a:srgbClr val="000000"/>
              </a:solidFill>
              <a:latin typeface="Rubik"/>
              <a:ea typeface="Rubik"/>
              <a:cs typeface="Rubik"/>
              <a:sym typeface="Rubik"/>
            </a:endParaRPr>
          </a:p>
          <a:p>
            <a:pPr indent="-381000" lvl="1" marL="914400" rtl="0" algn="l">
              <a:spcBef>
                <a:spcPts val="0"/>
              </a:spcBef>
              <a:spcAft>
                <a:spcPts val="0"/>
              </a:spcAft>
              <a:buClr>
                <a:srgbClr val="000000"/>
              </a:buClr>
              <a:buSzPts val="2400"/>
              <a:buFont typeface="Helvetica Neue"/>
              <a:buAutoNum type="alphaLcPeriod"/>
            </a:pPr>
            <a:r>
              <a:rPr lang="en-US" sz="2400">
                <a:solidFill>
                  <a:srgbClr val="000000"/>
                </a:solidFill>
                <a:latin typeface="Rubik"/>
                <a:ea typeface="Rubik"/>
                <a:cs typeface="Rubik"/>
                <a:sym typeface="Rubik"/>
              </a:rPr>
              <a:t>We’re also moving to a telegraf operator that we’re building - because</a:t>
            </a:r>
            <a:endParaRPr sz="2400">
              <a:solidFill>
                <a:srgbClr val="000000"/>
              </a:solidFill>
              <a:latin typeface="Rubik"/>
              <a:ea typeface="Rubik"/>
              <a:cs typeface="Rubik"/>
              <a:sym typeface="Rubik"/>
            </a:endParaRPr>
          </a:p>
          <a:p>
            <a:pPr indent="-355600" lvl="2" marL="1371600" rtl="0" algn="l">
              <a:spcBef>
                <a:spcPts val="0"/>
              </a:spcBef>
              <a:spcAft>
                <a:spcPts val="0"/>
              </a:spcAft>
              <a:buClr>
                <a:srgbClr val="000000"/>
              </a:buClr>
              <a:buSzPts val="2000"/>
              <a:buAutoNum type="romanLcPeriod"/>
            </a:pPr>
            <a:r>
              <a:rPr lang="en-US" sz="2000">
                <a:solidFill>
                  <a:srgbClr val="000000"/>
                </a:solidFill>
                <a:latin typeface="Rubik"/>
                <a:ea typeface="Rubik"/>
                <a:cs typeface="Rubik"/>
                <a:sym typeface="Rubik"/>
              </a:rPr>
              <a:t>Adding telegraf to tens of deployments / statefulsets is not easy (even with jsonnet)</a:t>
            </a:r>
            <a:endParaRPr sz="2000">
              <a:solidFill>
                <a:srgbClr val="000000"/>
              </a:solidFill>
              <a:latin typeface="Rubik"/>
              <a:ea typeface="Rubik"/>
              <a:cs typeface="Rubik"/>
              <a:sym typeface="Rubik"/>
            </a:endParaRPr>
          </a:p>
          <a:p>
            <a:pPr indent="-355600" lvl="2" marL="1371600" rtl="0" algn="l">
              <a:spcBef>
                <a:spcPts val="0"/>
              </a:spcBef>
              <a:spcAft>
                <a:spcPts val="0"/>
              </a:spcAft>
              <a:buClr>
                <a:srgbClr val="000000"/>
              </a:buClr>
              <a:buSzPts val="2000"/>
              <a:buAutoNum type="romanLcPeriod"/>
            </a:pPr>
            <a:r>
              <a:rPr lang="en-US" sz="2000">
                <a:solidFill>
                  <a:srgbClr val="000000"/>
                </a:solidFill>
                <a:latin typeface="Rubik"/>
                <a:ea typeface="Rubik"/>
                <a:cs typeface="Rubik"/>
                <a:sym typeface="Rubik"/>
              </a:rPr>
              <a:t>Managing secrets for sending data to specific targets is / was manual</a:t>
            </a:r>
            <a:endParaRPr sz="2000">
              <a:solidFill>
                <a:srgbClr val="000000"/>
              </a:solidFill>
              <a:latin typeface="Rubik"/>
              <a:ea typeface="Rubik"/>
              <a:cs typeface="Rubik"/>
              <a:sym typeface="Rubik"/>
            </a:endParaRPr>
          </a:p>
          <a:p>
            <a:pPr indent="-355600" lvl="2" marL="1371600" rtl="0" algn="l">
              <a:spcBef>
                <a:spcPts val="0"/>
              </a:spcBef>
              <a:spcAft>
                <a:spcPts val="0"/>
              </a:spcAft>
              <a:buClr>
                <a:srgbClr val="000000"/>
              </a:buClr>
              <a:buSzPts val="2000"/>
              <a:buAutoNum type="romanLcPeriod"/>
            </a:pPr>
            <a:r>
              <a:rPr lang="en-US" sz="2000">
                <a:solidFill>
                  <a:srgbClr val="000000"/>
                </a:solidFill>
                <a:latin typeface="Rubik"/>
                <a:ea typeface="Rubik"/>
                <a:cs typeface="Rubik"/>
                <a:sym typeface="Rubik"/>
              </a:rPr>
              <a:t>Want to make it easier to gather all metrics for others</a:t>
            </a:r>
            <a:endParaRPr sz="2000">
              <a:solidFill>
                <a:srgbClr val="000000"/>
              </a:solidFill>
              <a:latin typeface="Rubik"/>
              <a:ea typeface="Rubik"/>
              <a:cs typeface="Rubik"/>
              <a:sym typeface="Rubik"/>
            </a:endParaRPr>
          </a:p>
          <a:p>
            <a:pPr indent="-381000" lvl="1" marL="914400" rtl="0" algn="l">
              <a:spcBef>
                <a:spcPts val="0"/>
              </a:spcBef>
              <a:spcAft>
                <a:spcPts val="0"/>
              </a:spcAft>
              <a:buClr>
                <a:srgbClr val="000000"/>
              </a:buClr>
              <a:buSzPts val="2400"/>
              <a:buFont typeface="Helvetica Neue"/>
              <a:buAutoNum type="alphaLcPeriod"/>
            </a:pPr>
            <a:r>
              <a:rPr lang="en-US" sz="2400">
                <a:solidFill>
                  <a:srgbClr val="000000"/>
                </a:solidFill>
                <a:latin typeface="Rubik"/>
                <a:ea typeface="Rubik"/>
                <a:cs typeface="Rubik"/>
                <a:sym typeface="Rubik"/>
              </a:rPr>
              <a:t>Istio</a:t>
            </a:r>
            <a:endParaRPr sz="2400">
              <a:solidFill>
                <a:srgbClr val="000000"/>
              </a:solidFill>
              <a:latin typeface="Rubik"/>
              <a:ea typeface="Rubik"/>
              <a:cs typeface="Rubik"/>
              <a:sym typeface="Rubik"/>
            </a:endParaRPr>
          </a:p>
          <a:p>
            <a:pPr indent="-355600" lvl="2" marL="1371600" rtl="0" algn="l">
              <a:spcBef>
                <a:spcPts val="0"/>
              </a:spcBef>
              <a:spcAft>
                <a:spcPts val="0"/>
              </a:spcAft>
              <a:buClr>
                <a:srgbClr val="000000"/>
              </a:buClr>
              <a:buSzPts val="2000"/>
              <a:buAutoNum type="romanLcPeriod"/>
            </a:pPr>
            <a:r>
              <a:rPr lang="en-US" sz="2000">
                <a:solidFill>
                  <a:srgbClr val="000000"/>
                </a:solidFill>
                <a:latin typeface="Rubik"/>
                <a:ea typeface="Rubik"/>
                <a:cs typeface="Rubik"/>
                <a:sym typeface="Rubik"/>
              </a:rPr>
              <a:t>Error rates</a:t>
            </a:r>
            <a:endParaRPr sz="2000">
              <a:solidFill>
                <a:srgbClr val="000000"/>
              </a:solidFill>
              <a:latin typeface="Rubik"/>
              <a:ea typeface="Rubik"/>
              <a:cs typeface="Rubik"/>
              <a:sym typeface="Rubik"/>
            </a:endParaRPr>
          </a:p>
          <a:p>
            <a:pPr indent="-355600" lvl="2" marL="1371600" rtl="0" algn="l">
              <a:spcBef>
                <a:spcPts val="0"/>
              </a:spcBef>
              <a:spcAft>
                <a:spcPts val="0"/>
              </a:spcAft>
              <a:buClr>
                <a:srgbClr val="000000"/>
              </a:buClr>
              <a:buSzPts val="2000"/>
              <a:buAutoNum type="romanLcPeriod"/>
            </a:pPr>
            <a:r>
              <a:rPr lang="en-US" sz="2000">
                <a:solidFill>
                  <a:srgbClr val="000000"/>
                </a:solidFill>
                <a:latin typeface="Rubik"/>
                <a:ea typeface="Rubik"/>
                <a:cs typeface="Rubik"/>
                <a:sym typeface="Rubik"/>
              </a:rPr>
              <a:t>Latency</a:t>
            </a:r>
            <a:endParaRPr>
              <a:solidFill>
                <a:srgbClr val="000000"/>
              </a:solidFill>
            </a:endParaRPr>
          </a:p>
        </p:txBody>
      </p:sp>
      <p:sp>
        <p:nvSpPr>
          <p:cNvPr id="878" name="Google Shape;878;g73e48c9bc5_7_2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5" name="Shape 935"/>
        <p:cNvGrpSpPr/>
        <p:nvPr/>
      </p:nvGrpSpPr>
      <p:grpSpPr>
        <a:xfrm>
          <a:off x="0" y="0"/>
          <a:ext cx="0" cy="0"/>
          <a:chOff x="0" y="0"/>
          <a:chExt cx="0" cy="0"/>
        </a:xfrm>
      </p:grpSpPr>
      <p:sp>
        <p:nvSpPr>
          <p:cNvPr id="936" name="Google Shape;936;g7042cfdb22_2_2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37" name="Google Shape;937;g7042cfdb22_2_29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8" name="Google Shape;938;g7042cfdb22_2_29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2" name="Shape 972"/>
        <p:cNvGrpSpPr/>
        <p:nvPr/>
      </p:nvGrpSpPr>
      <p:grpSpPr>
        <a:xfrm>
          <a:off x="0" y="0"/>
          <a:ext cx="0" cy="0"/>
          <a:chOff x="0" y="0"/>
          <a:chExt cx="0" cy="0"/>
        </a:xfrm>
      </p:grpSpPr>
      <p:sp>
        <p:nvSpPr>
          <p:cNvPr id="973" name="Google Shape;973;g9a89876912_0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74" name="Google Shape;974;g9a89876912_0_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5" name="Google Shape;975;g9a89876912_0_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0" name="Shape 1010"/>
        <p:cNvGrpSpPr/>
        <p:nvPr/>
      </p:nvGrpSpPr>
      <p:grpSpPr>
        <a:xfrm>
          <a:off x="0" y="0"/>
          <a:ext cx="0" cy="0"/>
          <a:chOff x="0" y="0"/>
          <a:chExt cx="0" cy="0"/>
        </a:xfrm>
      </p:grpSpPr>
      <p:sp>
        <p:nvSpPr>
          <p:cNvPr id="1011" name="Google Shape;1011;g7042cfdb22_0_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12" name="Google Shape;1012;g7042cfdb22_0_2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Not clear that we get value out of acceptance, and many people think this is an anti-pattern. I think we may end up dedicating these clusters just to testing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By contrast, our Internal Production cluster has been very useful</a:t>
            </a:r>
            <a:endParaRPr/>
          </a:p>
        </p:txBody>
      </p:sp>
      <p:sp>
        <p:nvSpPr>
          <p:cNvPr id="1013" name="Google Shape;1013;g7042cfdb22_0_2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8" name="Shape 1048"/>
        <p:cNvGrpSpPr/>
        <p:nvPr/>
      </p:nvGrpSpPr>
      <p:grpSpPr>
        <a:xfrm>
          <a:off x="0" y="0"/>
          <a:ext cx="0" cy="0"/>
          <a:chOff x="0" y="0"/>
          <a:chExt cx="0" cy="0"/>
        </a:xfrm>
      </p:grpSpPr>
      <p:sp>
        <p:nvSpPr>
          <p:cNvPr id="1049" name="Google Shape;1049;g7042cfdb22_0_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50" name="Google Shape;1050;g7042cfdb22_0_6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We rolled out without any automated feedback loop, relying on our CI, and everything was fine</a:t>
            </a:r>
            <a:endParaRPr/>
          </a:p>
        </p:txBody>
      </p:sp>
      <p:sp>
        <p:nvSpPr>
          <p:cNvPr id="1051" name="Google Shape;1051;g7042cfdb22_0_6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7" name="Shape 1087"/>
        <p:cNvGrpSpPr/>
        <p:nvPr/>
      </p:nvGrpSpPr>
      <p:grpSpPr>
        <a:xfrm>
          <a:off x="0" y="0"/>
          <a:ext cx="0" cy="0"/>
          <a:chOff x="0" y="0"/>
          <a:chExt cx="0" cy="0"/>
        </a:xfrm>
      </p:grpSpPr>
      <p:sp>
        <p:nvSpPr>
          <p:cNvPr id="1088" name="Google Shape;1088;g7042cfdb22_0_1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89" name="Google Shape;1089;g7042cfdb22_0_12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Even this is a simplification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We’ll skip over CI, because that is a whole talk itself</a:t>
            </a:r>
            <a:endParaRPr/>
          </a:p>
        </p:txBody>
      </p:sp>
      <p:sp>
        <p:nvSpPr>
          <p:cNvPr id="1090" name="Google Shape;1090;g7042cfdb22_0_12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3" name="Shape 1093"/>
        <p:cNvGrpSpPr/>
        <p:nvPr/>
      </p:nvGrpSpPr>
      <p:grpSpPr>
        <a:xfrm>
          <a:off x="0" y="0"/>
          <a:ext cx="0" cy="0"/>
          <a:chOff x="0" y="0"/>
          <a:chExt cx="0" cy="0"/>
        </a:xfrm>
      </p:grpSpPr>
      <p:sp>
        <p:nvSpPr>
          <p:cNvPr id="1094" name="Google Shape;1094;g7042cfdb22_0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95" name="Google Shape;1095;g7042cfdb22_0_2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6" name="Google Shape;1096;g7042cfdb22_0_2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0" name="Shape 1100"/>
        <p:cNvGrpSpPr/>
        <p:nvPr/>
      </p:nvGrpSpPr>
      <p:grpSpPr>
        <a:xfrm>
          <a:off x="0" y="0"/>
          <a:ext cx="0" cy="0"/>
          <a:chOff x="0" y="0"/>
          <a:chExt cx="0" cy="0"/>
        </a:xfrm>
      </p:grpSpPr>
      <p:sp>
        <p:nvSpPr>
          <p:cNvPr id="1101" name="Google Shape;1101;g7042cfdb22_0_1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02" name="Google Shape;1102;g7042cfdb22_0_1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3" name="Google Shape;1103;g7042cfdb22_0_11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7" name="Shape 1107"/>
        <p:cNvGrpSpPr/>
        <p:nvPr/>
      </p:nvGrpSpPr>
      <p:grpSpPr>
        <a:xfrm>
          <a:off x="0" y="0"/>
          <a:ext cx="0" cy="0"/>
          <a:chOff x="0" y="0"/>
          <a:chExt cx="0" cy="0"/>
        </a:xfrm>
      </p:grpSpPr>
      <p:sp>
        <p:nvSpPr>
          <p:cNvPr id="1108" name="Google Shape;1108;g7042cfdb22_0_1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09" name="Google Shape;1109;g7042cfdb22_0_11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0" name="Google Shape;1110;g7042cfdb22_0_11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4" name="Shape 1114"/>
        <p:cNvGrpSpPr/>
        <p:nvPr/>
      </p:nvGrpSpPr>
      <p:grpSpPr>
        <a:xfrm>
          <a:off x="0" y="0"/>
          <a:ext cx="0" cy="0"/>
          <a:chOff x="0" y="0"/>
          <a:chExt cx="0" cy="0"/>
        </a:xfrm>
      </p:grpSpPr>
      <p:sp>
        <p:nvSpPr>
          <p:cNvPr id="1115" name="Google Shape;1115;g7042cfdb22_0_1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16" name="Google Shape;1116;g7042cfdb22_0_12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7" name="Google Shape;1117;g7042cfdb22_0_12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1" name="Shape 1121"/>
        <p:cNvGrpSpPr/>
        <p:nvPr/>
      </p:nvGrpSpPr>
      <p:grpSpPr>
        <a:xfrm>
          <a:off x="0" y="0"/>
          <a:ext cx="0" cy="0"/>
          <a:chOff x="0" y="0"/>
          <a:chExt cx="0" cy="0"/>
        </a:xfrm>
      </p:grpSpPr>
      <p:sp>
        <p:nvSpPr>
          <p:cNvPr id="1122" name="Google Shape;1122;g7edc6522f3_2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23" name="Google Shape;1123;g7edc6522f3_2_1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4" name="Google Shape;1124;g7edc6522f3_2_1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2" name="Shape 882"/>
        <p:cNvGrpSpPr/>
        <p:nvPr/>
      </p:nvGrpSpPr>
      <p:grpSpPr>
        <a:xfrm>
          <a:off x="0" y="0"/>
          <a:ext cx="0" cy="0"/>
          <a:chOff x="0" y="0"/>
          <a:chExt cx="0" cy="0"/>
        </a:xfrm>
      </p:grpSpPr>
      <p:sp>
        <p:nvSpPr>
          <p:cNvPr id="883" name="Google Shape;883;g7042cfdb22_0_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884" name="Google Shape;884;g7042cfdb22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3" name="Shape 1133"/>
        <p:cNvGrpSpPr/>
        <p:nvPr/>
      </p:nvGrpSpPr>
      <p:grpSpPr>
        <a:xfrm>
          <a:off x="0" y="0"/>
          <a:ext cx="0" cy="0"/>
          <a:chOff x="0" y="0"/>
          <a:chExt cx="0" cy="0"/>
        </a:xfrm>
      </p:grpSpPr>
      <p:sp>
        <p:nvSpPr>
          <p:cNvPr id="1134" name="Google Shape;1134;g9e249dfa3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35" name="Google Shape;1135;g9e249dfa35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6" name="Google Shape;1136;g9e249dfa35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0" name="Shape 1140"/>
        <p:cNvGrpSpPr/>
        <p:nvPr/>
      </p:nvGrpSpPr>
      <p:grpSpPr>
        <a:xfrm>
          <a:off x="0" y="0"/>
          <a:ext cx="0" cy="0"/>
          <a:chOff x="0" y="0"/>
          <a:chExt cx="0" cy="0"/>
        </a:xfrm>
      </p:grpSpPr>
      <p:sp>
        <p:nvSpPr>
          <p:cNvPr id="1141" name="Google Shape;1141;g7042cfdb22_0_1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42" name="Google Shape;1142;g7042cfdb22_0_17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3" name="Google Shape;1143;g7042cfdb22_0_17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6" name="Shape 1146"/>
        <p:cNvGrpSpPr/>
        <p:nvPr/>
      </p:nvGrpSpPr>
      <p:grpSpPr>
        <a:xfrm>
          <a:off x="0" y="0"/>
          <a:ext cx="0" cy="0"/>
          <a:chOff x="0" y="0"/>
          <a:chExt cx="0" cy="0"/>
        </a:xfrm>
      </p:grpSpPr>
      <p:sp>
        <p:nvSpPr>
          <p:cNvPr id="1147" name="Google Shape;1147;g7042cfdb22_8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48" name="Google Shape;1148;g7042cfdb22_8_1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9" name="Google Shape;1149;g7042cfdb22_8_1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3" name="Shape 1153"/>
        <p:cNvGrpSpPr/>
        <p:nvPr/>
      </p:nvGrpSpPr>
      <p:grpSpPr>
        <a:xfrm>
          <a:off x="0" y="0"/>
          <a:ext cx="0" cy="0"/>
          <a:chOff x="0" y="0"/>
          <a:chExt cx="0" cy="0"/>
        </a:xfrm>
      </p:grpSpPr>
      <p:sp>
        <p:nvSpPr>
          <p:cNvPr id="1154" name="Google Shape;1154;g9a89876912_0_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55" name="Google Shape;1155;g9a89876912_0_4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6" name="Google Shape;1156;g9a89876912_0_4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0" name="Shape 1160"/>
        <p:cNvGrpSpPr/>
        <p:nvPr/>
      </p:nvGrpSpPr>
      <p:grpSpPr>
        <a:xfrm>
          <a:off x="0" y="0"/>
          <a:ext cx="0" cy="0"/>
          <a:chOff x="0" y="0"/>
          <a:chExt cx="0" cy="0"/>
        </a:xfrm>
      </p:grpSpPr>
      <p:sp>
        <p:nvSpPr>
          <p:cNvPr id="1161" name="Google Shape;1161;g7042cfdb22_0_1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62" name="Google Shape;1162;g7042cfdb22_0_18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3" name="Google Shape;1163;g7042cfdb22_0_18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6" name="Shape 1166"/>
        <p:cNvGrpSpPr/>
        <p:nvPr/>
      </p:nvGrpSpPr>
      <p:grpSpPr>
        <a:xfrm>
          <a:off x="0" y="0"/>
          <a:ext cx="0" cy="0"/>
          <a:chOff x="0" y="0"/>
          <a:chExt cx="0" cy="0"/>
        </a:xfrm>
      </p:grpSpPr>
      <p:sp>
        <p:nvSpPr>
          <p:cNvPr id="1167" name="Google Shape;1167;g7042cfdb22_0_1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68" name="Google Shape;1168;g7042cfdb22_0_16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9" name="Google Shape;1169;g7042cfdb22_0_16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3" name="Shape 1173"/>
        <p:cNvGrpSpPr/>
        <p:nvPr/>
      </p:nvGrpSpPr>
      <p:grpSpPr>
        <a:xfrm>
          <a:off x="0" y="0"/>
          <a:ext cx="0" cy="0"/>
          <a:chOff x="0" y="0"/>
          <a:chExt cx="0" cy="0"/>
        </a:xfrm>
      </p:grpSpPr>
      <p:sp>
        <p:nvSpPr>
          <p:cNvPr id="1174" name="Google Shape;1174;g9e249dfa35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75" name="Google Shape;1175;g9e249dfa35_0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6" name="Google Shape;1176;g9e249dfa35_0_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1" name="Shape 1181"/>
        <p:cNvGrpSpPr/>
        <p:nvPr/>
      </p:nvGrpSpPr>
      <p:grpSpPr>
        <a:xfrm>
          <a:off x="0" y="0"/>
          <a:ext cx="0" cy="0"/>
          <a:chOff x="0" y="0"/>
          <a:chExt cx="0" cy="0"/>
        </a:xfrm>
      </p:grpSpPr>
      <p:sp>
        <p:nvSpPr>
          <p:cNvPr id="1182" name="Google Shape;1182;g9e249dfa35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83" name="Google Shape;1183;g9e249dfa35_0_1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4" name="Google Shape;1184;g9e249dfa35_0_1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8" name="Shape 1188"/>
        <p:cNvGrpSpPr/>
        <p:nvPr/>
      </p:nvGrpSpPr>
      <p:grpSpPr>
        <a:xfrm>
          <a:off x="0" y="0"/>
          <a:ext cx="0" cy="0"/>
          <a:chOff x="0" y="0"/>
          <a:chExt cx="0" cy="0"/>
        </a:xfrm>
      </p:grpSpPr>
      <p:sp>
        <p:nvSpPr>
          <p:cNvPr id="1189" name="Google Shape;1189;g9e249dfa35_0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90" name="Google Shape;1190;g9e249dfa35_0_1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1" name="Google Shape;1191;g9e249dfa35_0_1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6" name="Shape 1196"/>
        <p:cNvGrpSpPr/>
        <p:nvPr/>
      </p:nvGrpSpPr>
      <p:grpSpPr>
        <a:xfrm>
          <a:off x="0" y="0"/>
          <a:ext cx="0" cy="0"/>
          <a:chOff x="0" y="0"/>
          <a:chExt cx="0" cy="0"/>
        </a:xfrm>
      </p:grpSpPr>
      <p:sp>
        <p:nvSpPr>
          <p:cNvPr id="1197" name="Google Shape;1197;g9e249dfa35_0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98" name="Google Shape;1198;g9e249dfa35_0_2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9" name="Google Shape;1199;g9e249dfa35_0_2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g73e48c9bc5_7_29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9" name="Google Shape;889;g73e48c9bc5_7_2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2" name="Shape 1202"/>
        <p:cNvGrpSpPr/>
        <p:nvPr/>
      </p:nvGrpSpPr>
      <p:grpSpPr>
        <a:xfrm>
          <a:off x="0" y="0"/>
          <a:ext cx="0" cy="0"/>
          <a:chOff x="0" y="0"/>
          <a:chExt cx="0" cy="0"/>
        </a:xfrm>
      </p:grpSpPr>
      <p:sp>
        <p:nvSpPr>
          <p:cNvPr id="1203" name="Google Shape;1203;g9e249dfa35_0_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04" name="Google Shape;1204;g9e249dfa35_0_2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5" name="Google Shape;1205;g9e249dfa35_0_2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8" name="Shape 1208"/>
        <p:cNvGrpSpPr/>
        <p:nvPr/>
      </p:nvGrpSpPr>
      <p:grpSpPr>
        <a:xfrm>
          <a:off x="0" y="0"/>
          <a:ext cx="0" cy="0"/>
          <a:chOff x="0" y="0"/>
          <a:chExt cx="0" cy="0"/>
        </a:xfrm>
      </p:grpSpPr>
      <p:sp>
        <p:nvSpPr>
          <p:cNvPr id="1209" name="Google Shape;1209;g9e249dfa35_0_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10" name="Google Shape;1210;g9e249dfa35_0_3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1" name="Google Shape;1211;g9e249dfa35_0_3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4" name="Shape 1214"/>
        <p:cNvGrpSpPr/>
        <p:nvPr/>
      </p:nvGrpSpPr>
      <p:grpSpPr>
        <a:xfrm>
          <a:off x="0" y="0"/>
          <a:ext cx="0" cy="0"/>
          <a:chOff x="0" y="0"/>
          <a:chExt cx="0" cy="0"/>
        </a:xfrm>
      </p:grpSpPr>
      <p:sp>
        <p:nvSpPr>
          <p:cNvPr id="1215" name="Google Shape;1215;g7042cfdb22_0_1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16" name="Google Shape;1216;g7042cfdb22_0_13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7" name="Google Shape;1217;g7042cfdb22_0_13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1" name="Shape 1221"/>
        <p:cNvGrpSpPr/>
        <p:nvPr/>
      </p:nvGrpSpPr>
      <p:grpSpPr>
        <a:xfrm>
          <a:off x="0" y="0"/>
          <a:ext cx="0" cy="0"/>
          <a:chOff x="0" y="0"/>
          <a:chExt cx="0" cy="0"/>
        </a:xfrm>
      </p:grpSpPr>
      <p:sp>
        <p:nvSpPr>
          <p:cNvPr id="1222" name="Google Shape;1222;g7042cfdb22_0_1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23" name="Google Shape;1223;g7042cfdb22_0_14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4" name="Google Shape;1224;g7042cfdb22_0_14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g7186f88d7a_0_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97" name="Google Shape;897;g7186f88d7a_0_3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8" name="Google Shape;898;g7186f88d7a_0_3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1" name="Shape 901"/>
        <p:cNvGrpSpPr/>
        <p:nvPr/>
      </p:nvGrpSpPr>
      <p:grpSpPr>
        <a:xfrm>
          <a:off x="0" y="0"/>
          <a:ext cx="0" cy="0"/>
          <a:chOff x="0" y="0"/>
          <a:chExt cx="0" cy="0"/>
        </a:xfrm>
      </p:grpSpPr>
      <p:sp>
        <p:nvSpPr>
          <p:cNvPr id="902" name="Google Shape;902;g9a89876912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03" name="Google Shape;903;g9a89876912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4" name="Google Shape;904;g9a89876912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7" name="Shape 907"/>
        <p:cNvGrpSpPr/>
        <p:nvPr/>
      </p:nvGrpSpPr>
      <p:grpSpPr>
        <a:xfrm>
          <a:off x="0" y="0"/>
          <a:ext cx="0" cy="0"/>
          <a:chOff x="0" y="0"/>
          <a:chExt cx="0" cy="0"/>
        </a:xfrm>
      </p:grpSpPr>
      <p:sp>
        <p:nvSpPr>
          <p:cNvPr id="908" name="Google Shape;908;g7042cfdb22_0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09" name="Google Shape;909;g7042cfdb22_0_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0" name="Google Shape;910;g7042cfdb22_0_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4" name="Shape 914"/>
        <p:cNvGrpSpPr/>
        <p:nvPr/>
      </p:nvGrpSpPr>
      <p:grpSpPr>
        <a:xfrm>
          <a:off x="0" y="0"/>
          <a:ext cx="0" cy="0"/>
          <a:chOff x="0" y="0"/>
          <a:chExt cx="0" cy="0"/>
        </a:xfrm>
      </p:grpSpPr>
      <p:sp>
        <p:nvSpPr>
          <p:cNvPr id="915" name="Google Shape;915;g7042cfdb22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16" name="Google Shape;916;g7042cfdb22_0_1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7" name="Google Shape;917;g7042cfdb22_0_1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1" name="Shape 921"/>
        <p:cNvGrpSpPr/>
        <p:nvPr/>
      </p:nvGrpSpPr>
      <p:grpSpPr>
        <a:xfrm>
          <a:off x="0" y="0"/>
          <a:ext cx="0" cy="0"/>
          <a:chOff x="0" y="0"/>
          <a:chExt cx="0" cy="0"/>
        </a:xfrm>
      </p:grpSpPr>
      <p:sp>
        <p:nvSpPr>
          <p:cNvPr id="922" name="Google Shape;922;g7042cfdb22_0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23" name="Google Shape;923;g7042cfdb22_0_1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GitOps is a way to do Kubernetes cluster management and application delivery.  It works by using Git as a single source of truth for declarative infrastructure and applications. With Git at the center of your delivery pipelines, developers can make pull requests to accelerate and simplify application deployments and operations tasks to Kubernetes. (Weave)</a:t>
            </a:r>
            <a:endParaRPr/>
          </a:p>
        </p:txBody>
      </p:sp>
      <p:sp>
        <p:nvSpPr>
          <p:cNvPr id="924" name="Google Shape;924;g7042cfdb22_0_1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8" name="Shape 928"/>
        <p:cNvGrpSpPr/>
        <p:nvPr/>
      </p:nvGrpSpPr>
      <p:grpSpPr>
        <a:xfrm>
          <a:off x="0" y="0"/>
          <a:ext cx="0" cy="0"/>
          <a:chOff x="0" y="0"/>
          <a:chExt cx="0" cy="0"/>
        </a:xfrm>
      </p:grpSpPr>
      <p:sp>
        <p:nvSpPr>
          <p:cNvPr id="929" name="Google Shape;929;g7042cfdb22_0_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30" name="Google Shape;930;g7042cfdb22_0_10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1" name="Google Shape;931;g7042cfdb22_0_10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jpg"/><Relationship Id="rId4" Type="http://schemas.openxmlformats.org/officeDocument/2006/relationships/image" Target="../media/image4.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0.jpg"/><Relationship Id="rId3" Type="http://schemas.openxmlformats.org/officeDocument/2006/relationships/image" Target="../media/image64.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5.png"/><Relationship Id="rId3" Type="http://schemas.openxmlformats.org/officeDocument/2006/relationships/image" Target="../media/image57.png"/><Relationship Id="rId4" Type="http://schemas.openxmlformats.org/officeDocument/2006/relationships/image" Target="../media/image42.jp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2.png"/><Relationship Id="rId3" Type="http://schemas.openxmlformats.org/officeDocument/2006/relationships/image" Target="../media/image57.png"/><Relationship Id="rId4" Type="http://schemas.openxmlformats.org/officeDocument/2006/relationships/image" Target="../media/image42.jp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8.png"/><Relationship Id="rId3" Type="http://schemas.openxmlformats.org/officeDocument/2006/relationships/image" Target="../media/image57.png"/><Relationship Id="rId4" Type="http://schemas.openxmlformats.org/officeDocument/2006/relationships/image" Target="../media/image42.jp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7.png"/><Relationship Id="rId3" Type="http://schemas.openxmlformats.org/officeDocument/2006/relationships/image" Target="../media/image42.jp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7.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5.png"/><Relationship Id="rId3" Type="http://schemas.openxmlformats.org/officeDocument/2006/relationships/image" Target="../media/image57.png"/><Relationship Id="rId4" Type="http://schemas.openxmlformats.org/officeDocument/2006/relationships/image" Target="../media/image42.jp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7.png"/><Relationship Id="rId3" Type="http://schemas.openxmlformats.org/officeDocument/2006/relationships/image" Target="../media/image42.jp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7.png"/><Relationship Id="rId3" Type="http://schemas.openxmlformats.org/officeDocument/2006/relationships/image" Target="../media/image42.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7.png"/><Relationship Id="rId3" Type="http://schemas.openxmlformats.org/officeDocument/2006/relationships/image" Target="../media/image42.jp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9.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9.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9.png"/><Relationship Id="rId3" Type="http://schemas.openxmlformats.org/officeDocument/2006/relationships/image" Target="../media/image42.jp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9.png"/><Relationship Id="rId3" Type="http://schemas.openxmlformats.org/officeDocument/2006/relationships/image" Target="../media/image42.jp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9.png"/><Relationship Id="rId3" Type="http://schemas.openxmlformats.org/officeDocument/2006/relationships/image" Target="../media/image42.jp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0.jp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9.jp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5.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0.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2.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1.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3.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6.jp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8.jp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7.jp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1.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4.jpg"/><Relationship Id="rId3" Type="http://schemas.openxmlformats.org/officeDocument/2006/relationships/image" Target="../media/image43.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5.png"/><Relationship Id="rId3" Type="http://schemas.openxmlformats.org/officeDocument/2006/relationships/image" Target="../media/image4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 Id="rId3"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jpg"/><Relationship Id="rId3"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jpg"/><Relationship Id="rId3"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7.png"/><Relationship Id="rId4" Type="http://schemas.openxmlformats.org/officeDocument/2006/relationships/image" Target="../media/image6.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7.png"/><Relationship Id="rId4" Type="http://schemas.openxmlformats.org/officeDocument/2006/relationships/image" Target="../media/image6.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7.png"/><Relationship Id="rId4" Type="http://schemas.openxmlformats.org/officeDocument/2006/relationships/image" Target="../media/image6.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7.png"/><Relationship Id="rId4" Type="http://schemas.openxmlformats.org/officeDocument/2006/relationships/image" Target="../media/image6.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jp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jp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jp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jp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jp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jpg"/><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jp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jpg"/><Relationship Id="rId3" Type="http://schemas.openxmlformats.org/officeDocument/2006/relationships/image" Target="../media/image29.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27.jpg"/><Relationship Id="rId4" Type="http://schemas.openxmlformats.org/officeDocument/2006/relationships/image" Target="../media/image30.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27.jpg"/><Relationship Id="rId4" Type="http://schemas.openxmlformats.org/officeDocument/2006/relationships/image" Target="../media/image34.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3.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5.png"/><Relationship Id="rId3" Type="http://schemas.openxmlformats.org/officeDocument/2006/relationships/image" Target="../media/image13.png"/><Relationship Id="rId4" Type="http://schemas.openxmlformats.org/officeDocument/2006/relationships/image" Target="../media/image27.jp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27.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9.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27.jpg"/><Relationship Id="rId4" Type="http://schemas.openxmlformats.org/officeDocument/2006/relationships/image" Target="../media/image30.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2.jpg"/><Relationship Id="rId3" Type="http://schemas.openxmlformats.org/officeDocument/2006/relationships/image" Target="../media/image29.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6.jpg"/><Relationship Id="rId3" Type="http://schemas.openxmlformats.org/officeDocument/2006/relationships/image" Target="../media/image38.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0.jpg"/><Relationship Id="rId3" Type="http://schemas.openxmlformats.org/officeDocument/2006/relationships/image" Target="../media/image38.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9.png"/><Relationship Id="rId3" Type="http://schemas.openxmlformats.org/officeDocument/2006/relationships/image" Target="../media/image31.png"/><Relationship Id="rId4" Type="http://schemas.openxmlformats.org/officeDocument/2006/relationships/image" Target="../media/image27.jp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7.png"/><Relationship Id="rId3" Type="http://schemas.openxmlformats.org/officeDocument/2006/relationships/image" Target="../media/image31.png"/><Relationship Id="rId4" Type="http://schemas.openxmlformats.org/officeDocument/2006/relationships/image" Target="../media/image27.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3.png"/><Relationship Id="rId4" Type="http://schemas.openxmlformats.org/officeDocument/2006/relationships/image" Target="../media/image6.jp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3.png"/><Relationship Id="rId3" Type="http://schemas.openxmlformats.org/officeDocument/2006/relationships/image" Target="../media/image31.png"/><Relationship Id="rId4" Type="http://schemas.openxmlformats.org/officeDocument/2006/relationships/image" Target="../media/image27.jp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png"/><Relationship Id="rId3" Type="http://schemas.openxmlformats.org/officeDocument/2006/relationships/image" Target="../media/image27.jp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9.png"/><Relationship Id="rId3" Type="http://schemas.openxmlformats.org/officeDocument/2006/relationships/image" Target="../media/image31.png"/><Relationship Id="rId4" Type="http://schemas.openxmlformats.org/officeDocument/2006/relationships/image" Target="../media/image27.jp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png"/><Relationship Id="rId3" Type="http://schemas.openxmlformats.org/officeDocument/2006/relationships/image" Target="../media/image27.jp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png"/><Relationship Id="rId3" Type="http://schemas.openxmlformats.org/officeDocument/2006/relationships/image" Target="../media/image27.jp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png"/><Relationship Id="rId3" Type="http://schemas.openxmlformats.org/officeDocument/2006/relationships/image" Target="../media/image27.jp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27.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jp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27.jp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27.jp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6.jp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3.jp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8.jp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1.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4.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9.jp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6.jp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7.jp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1.jpg"/><Relationship Id="rId3" Type="http://schemas.openxmlformats.org/officeDocument/2006/relationships/image" Target="../media/image29.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4.png"/><Relationship Id="rId3" Type="http://schemas.openxmlformats.org/officeDocument/2006/relationships/image" Target="../media/image29.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4.jpg"/><Relationship Id="rId3" Type="http://schemas.openxmlformats.org/officeDocument/2006/relationships/image" Target="../media/image43.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9.png"/><Relationship Id="rId3" Type="http://schemas.openxmlformats.org/officeDocument/2006/relationships/image" Target="../media/image42.jpg"/><Relationship Id="rId4" Type="http://schemas.openxmlformats.org/officeDocument/2006/relationships/image" Target="../media/image5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9.png"/><Relationship Id="rId3" Type="http://schemas.openxmlformats.org/officeDocument/2006/relationships/image" Target="../media/image42.jpg"/><Relationship Id="rId4" Type="http://schemas.openxmlformats.org/officeDocument/2006/relationships/image" Target="../media/image51.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8.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2.png"/><Relationship Id="rId3" Type="http://schemas.openxmlformats.org/officeDocument/2006/relationships/image" Target="../media/image39.png"/><Relationship Id="rId4" Type="http://schemas.openxmlformats.org/officeDocument/2006/relationships/image" Target="../media/image42.jp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9.png"/><Relationship Id="rId3" Type="http://schemas.openxmlformats.org/officeDocument/2006/relationships/image" Target="../media/image42.jp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5.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9.png"/><Relationship Id="rId3" Type="http://schemas.openxmlformats.org/officeDocument/2006/relationships/image" Target="../media/image42.jpg"/><Relationship Id="rId4" Type="http://schemas.openxmlformats.org/officeDocument/2006/relationships/image" Target="../media/image50.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7.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3.jpg"/><Relationship Id="rId3" Type="http://schemas.openxmlformats.org/officeDocument/2006/relationships/image" Target="../media/image43.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1.jpg"/><Relationship Id="rId3" Type="http://schemas.openxmlformats.org/officeDocument/2006/relationships/image" Target="../media/image6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2" showMasterSp="0">
  <p:cSld name="Cover Slide 2">
    <p:bg>
      <p:bgPr>
        <a:solidFill>
          <a:schemeClr val="dk2"/>
        </a:solidFill>
      </p:bgPr>
    </p:bg>
    <p:spTree>
      <p:nvGrpSpPr>
        <p:cNvPr id="16" name="Shape 16"/>
        <p:cNvGrpSpPr/>
        <p:nvPr/>
      </p:nvGrpSpPr>
      <p:grpSpPr>
        <a:xfrm>
          <a:off x="0" y="0"/>
          <a:ext cx="0" cy="0"/>
          <a:chOff x="0" y="0"/>
          <a:chExt cx="0" cy="0"/>
        </a:xfrm>
      </p:grpSpPr>
      <p:pic>
        <p:nvPicPr>
          <p:cNvPr id="17" name="Google Shape;17;p2"/>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8" name="Google Shape;18;p2"/>
          <p:cNvSpPr txBox="1"/>
          <p:nvPr>
            <p:ph idx="1" type="subTitle"/>
          </p:nvPr>
        </p:nvSpPr>
        <p:spPr>
          <a:xfrm>
            <a:off x="801810" y="4130606"/>
            <a:ext cx="7132320" cy="805314"/>
          </a:xfrm>
          <a:prstGeom prst="rect">
            <a:avLst/>
          </a:prstGeom>
          <a:noFill/>
          <a:ln>
            <a:noFill/>
          </a:ln>
        </p:spPr>
        <p:txBody>
          <a:bodyPr anchorCtr="0" anchor="t" bIns="0" lIns="0" spcFirstLastPara="1" rIns="0" wrap="square" tIns="0">
            <a:noAutofit/>
          </a:bodyPr>
          <a:lstStyle>
            <a:lvl1pPr lvl="0" algn="l">
              <a:lnSpc>
                <a:spcPct val="100000"/>
              </a:lnSpc>
              <a:spcBef>
                <a:spcPts val="1000"/>
              </a:spcBef>
              <a:spcAft>
                <a:spcPts val="0"/>
              </a:spcAft>
              <a:buClr>
                <a:schemeClr val="accent1"/>
              </a:buClr>
              <a:buSzPts val="2400"/>
              <a:buNone/>
              <a:defRPr sz="2400" cap="none">
                <a:solidFill>
                  <a:schemeClr val="accent1"/>
                </a:solidFill>
                <a:latin typeface="Rubik"/>
                <a:ea typeface="Rubik"/>
                <a:cs typeface="Rubik"/>
                <a:sym typeface="Rubik"/>
              </a:defRPr>
            </a:lvl1pPr>
            <a:lvl2pPr lvl="1" algn="ctr">
              <a:lnSpc>
                <a:spcPct val="100000"/>
              </a:lnSpc>
              <a:spcBef>
                <a:spcPts val="500"/>
              </a:spcBef>
              <a:spcAft>
                <a:spcPts val="0"/>
              </a:spcAft>
              <a:buClr>
                <a:srgbClr val="2C2C38"/>
              </a:buClr>
              <a:buSzPts val="2000"/>
              <a:buNone/>
              <a:defRPr sz="2000"/>
            </a:lvl2pPr>
            <a:lvl3pPr lvl="2" algn="ctr">
              <a:lnSpc>
                <a:spcPct val="100000"/>
              </a:lnSpc>
              <a:spcBef>
                <a:spcPts val="500"/>
              </a:spcBef>
              <a:spcAft>
                <a:spcPts val="0"/>
              </a:spcAft>
              <a:buClr>
                <a:srgbClr val="2C2C38"/>
              </a:buClr>
              <a:buSzPts val="1800"/>
              <a:buNone/>
              <a:defRPr sz="1800"/>
            </a:lvl3pPr>
            <a:lvl4pPr lvl="3" algn="ctr">
              <a:lnSpc>
                <a:spcPct val="100000"/>
              </a:lnSpc>
              <a:spcBef>
                <a:spcPts val="500"/>
              </a:spcBef>
              <a:spcAft>
                <a:spcPts val="0"/>
              </a:spcAft>
              <a:buClr>
                <a:srgbClr val="2C2C38"/>
              </a:buClr>
              <a:buSzPts val="1600"/>
              <a:buNone/>
              <a:defRPr sz="1600"/>
            </a:lvl4pPr>
            <a:lvl5pPr lvl="4" algn="ctr">
              <a:lnSpc>
                <a:spcPct val="100000"/>
              </a:lnSpc>
              <a:spcBef>
                <a:spcPts val="500"/>
              </a:spcBef>
              <a:spcAft>
                <a:spcPts val="0"/>
              </a:spcAft>
              <a:buClr>
                <a:srgbClr val="2C2C38"/>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9" name="Google Shape;19;p2"/>
          <p:cNvSpPr txBox="1"/>
          <p:nvPr>
            <p:ph type="title"/>
          </p:nvPr>
        </p:nvSpPr>
        <p:spPr>
          <a:xfrm>
            <a:off x="801810" y="2189509"/>
            <a:ext cx="7132320" cy="1614927"/>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chemeClr val="lt1"/>
              </a:buClr>
              <a:buSzPts val="4400"/>
              <a:buFont typeface="Rubik Light"/>
              <a:buNone/>
              <a:defRPr b="0" i="0" sz="4400" u="none">
                <a:solidFill>
                  <a:schemeClr val="lt1"/>
                </a:solidFill>
                <a:latin typeface="Rubik Light"/>
                <a:ea typeface="Rubik Light"/>
                <a:cs typeface="Rubik Light"/>
                <a:sym typeface="Rubik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20" name="Google Shape;20;p2"/>
          <p:cNvPicPr preferRelativeResize="0"/>
          <p:nvPr/>
        </p:nvPicPr>
        <p:blipFill rotWithShape="1">
          <a:blip r:embed="rId3">
            <a:alphaModFix/>
          </a:blip>
          <a:srcRect b="0" l="0" r="0" t="0"/>
          <a:stretch/>
        </p:blipFill>
        <p:spPr>
          <a:xfrm>
            <a:off x="801811" y="723684"/>
            <a:ext cx="2893284" cy="68308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86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Dark" showMasterSp="0">
  <p:cSld name="Comparison Dark">
    <p:bg>
      <p:bgPr>
        <a:solidFill>
          <a:schemeClr val="dk2"/>
        </a:solidFill>
      </p:bgPr>
    </p:bg>
    <p:spTree>
      <p:nvGrpSpPr>
        <p:cNvPr id="79" name="Shape 79"/>
        <p:cNvGrpSpPr/>
        <p:nvPr/>
      </p:nvGrpSpPr>
      <p:grpSpPr>
        <a:xfrm>
          <a:off x="0" y="0"/>
          <a:ext cx="0" cy="0"/>
          <a:chOff x="0" y="0"/>
          <a:chExt cx="0" cy="0"/>
        </a:xfrm>
      </p:grpSpPr>
      <p:sp>
        <p:nvSpPr>
          <p:cNvPr id="80" name="Google Shape;80;p11"/>
          <p:cNvSpPr/>
          <p:nvPr/>
        </p:nvSpPr>
        <p:spPr>
          <a:xfrm>
            <a:off x="0" y="0"/>
            <a:ext cx="12192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sp>
        <p:nvSpPr>
          <p:cNvPr id="81" name="Google Shape;81;p11"/>
          <p:cNvSpPr txBox="1"/>
          <p:nvPr/>
        </p:nvSpPr>
        <p:spPr>
          <a:xfrm>
            <a:off x="957019" y="6571657"/>
            <a:ext cx="3020122" cy="2092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800"/>
              <a:buFont typeface="Rubik"/>
              <a:buNone/>
            </a:pPr>
            <a:r>
              <a:rPr b="0" i="0" lang="en-US" sz="800">
                <a:solidFill>
                  <a:schemeClr val="lt2"/>
                </a:solidFill>
                <a:latin typeface="Rubik"/>
                <a:ea typeface="Rubik"/>
                <a:cs typeface="Rubik"/>
                <a:sym typeface="Rubik"/>
              </a:rPr>
              <a:t>© 2019</a:t>
            </a:r>
            <a:r>
              <a:rPr b="0" i="0" lang="en-US" sz="800">
                <a:solidFill>
                  <a:schemeClr val="lt2"/>
                </a:solidFill>
                <a:latin typeface="Rubik"/>
                <a:ea typeface="Rubik"/>
                <a:cs typeface="Rubik"/>
                <a:sym typeface="Rubik"/>
              </a:rPr>
              <a:t> </a:t>
            </a:r>
            <a:r>
              <a:rPr b="0" i="0" lang="en-US" sz="800">
                <a:solidFill>
                  <a:schemeClr val="lt2"/>
                </a:solidFill>
                <a:latin typeface="Rubik"/>
                <a:ea typeface="Rubik"/>
                <a:cs typeface="Rubik"/>
                <a:sym typeface="Rubik"/>
              </a:rPr>
              <a:t>InfluxData. All rights reserved.</a:t>
            </a:r>
            <a:r>
              <a:rPr b="0" i="0" lang="en-US" sz="800">
                <a:solidFill>
                  <a:schemeClr val="lt2"/>
                </a:solidFill>
                <a:latin typeface="Rubik"/>
                <a:ea typeface="Rubik"/>
                <a:cs typeface="Rubik"/>
                <a:sym typeface="Rubik"/>
              </a:rPr>
              <a:t> </a:t>
            </a:r>
            <a:endParaRPr sz="800">
              <a:solidFill>
                <a:schemeClr val="lt2"/>
              </a:solidFill>
              <a:latin typeface="Rubik"/>
              <a:ea typeface="Rubik"/>
              <a:cs typeface="Rubik"/>
              <a:sym typeface="Rubik"/>
            </a:endParaRPr>
          </a:p>
        </p:txBody>
      </p:sp>
      <p:sp>
        <p:nvSpPr>
          <p:cNvPr id="82" name="Google Shape;82;p11"/>
          <p:cNvSpPr txBox="1"/>
          <p:nvPr/>
        </p:nvSpPr>
        <p:spPr>
          <a:xfrm>
            <a:off x="501870" y="6571657"/>
            <a:ext cx="1265970" cy="1992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800"/>
              <a:buFont typeface="Rubik"/>
              <a:buNone/>
            </a:pPr>
            <a:fld id="{00000000-1234-1234-1234-123412341234}" type="slidenum">
              <a:rPr lang="en-US" sz="800">
                <a:solidFill>
                  <a:schemeClr val="lt2"/>
                </a:solidFill>
                <a:latin typeface="Rubik"/>
                <a:ea typeface="Rubik"/>
                <a:cs typeface="Rubik"/>
                <a:sym typeface="Rubik"/>
              </a:rPr>
              <a:t>‹#›</a:t>
            </a:fld>
            <a:endParaRPr sz="800">
              <a:solidFill>
                <a:schemeClr val="lt2"/>
              </a:solidFill>
              <a:latin typeface="Rubik"/>
              <a:ea typeface="Rubik"/>
              <a:cs typeface="Rubik"/>
              <a:sym typeface="Rubik"/>
            </a:endParaRPr>
          </a:p>
          <a:p>
            <a:pPr indent="0" lvl="0" marL="0" marR="0" rtl="0" algn="l">
              <a:spcBef>
                <a:spcPts val="0"/>
              </a:spcBef>
              <a:spcAft>
                <a:spcPts val="0"/>
              </a:spcAft>
              <a:buNone/>
            </a:pPr>
            <a:r>
              <a:t/>
            </a:r>
            <a:endParaRPr b="0" i="0" sz="800">
              <a:solidFill>
                <a:schemeClr val="lt2"/>
              </a:solidFill>
              <a:latin typeface="Rubik"/>
              <a:ea typeface="Rubik"/>
              <a:cs typeface="Rubik"/>
              <a:sym typeface="Rubik"/>
            </a:endParaRPr>
          </a:p>
        </p:txBody>
      </p:sp>
      <p:pic>
        <p:nvPicPr>
          <p:cNvPr id="83" name="Google Shape;83;p11"/>
          <p:cNvPicPr preferRelativeResize="0"/>
          <p:nvPr/>
        </p:nvPicPr>
        <p:blipFill rotWithShape="1">
          <a:blip r:embed="rId2">
            <a:alphaModFix/>
          </a:blip>
          <a:srcRect b="0" l="0" r="0" t="0"/>
          <a:stretch/>
        </p:blipFill>
        <p:spPr>
          <a:xfrm>
            <a:off x="10470091" y="6508815"/>
            <a:ext cx="1208615" cy="232118"/>
          </a:xfrm>
          <a:prstGeom prst="rect">
            <a:avLst/>
          </a:prstGeom>
          <a:noFill/>
          <a:ln>
            <a:noFill/>
          </a:ln>
        </p:spPr>
      </p:pic>
      <p:pic>
        <p:nvPicPr>
          <p:cNvPr id="84" name="Google Shape;84;p11"/>
          <p:cNvPicPr preferRelativeResize="0"/>
          <p:nvPr/>
        </p:nvPicPr>
        <p:blipFill rotWithShape="1">
          <a:blip r:embed="rId3">
            <a:alphaModFix/>
          </a:blip>
          <a:srcRect b="67381" l="0" r="0" t="7856"/>
          <a:stretch/>
        </p:blipFill>
        <p:spPr>
          <a:xfrm>
            <a:off x="0" y="0"/>
            <a:ext cx="12192000" cy="232118"/>
          </a:xfrm>
          <a:prstGeom prst="rect">
            <a:avLst/>
          </a:prstGeom>
          <a:noFill/>
          <a:ln>
            <a:noFill/>
          </a:ln>
        </p:spPr>
      </p:pic>
      <p:pic>
        <p:nvPicPr>
          <p:cNvPr id="85" name="Google Shape;85;p11"/>
          <p:cNvPicPr preferRelativeResize="0"/>
          <p:nvPr/>
        </p:nvPicPr>
        <p:blipFill rotWithShape="1">
          <a:blip r:embed="rId4">
            <a:alphaModFix amt="13000"/>
          </a:blip>
          <a:srcRect b="0" l="0" r="40886" t="0"/>
          <a:stretch/>
        </p:blipFill>
        <p:spPr>
          <a:xfrm>
            <a:off x="0" y="0"/>
            <a:ext cx="7207045" cy="6858000"/>
          </a:xfrm>
          <a:prstGeom prst="rect">
            <a:avLst/>
          </a:prstGeom>
          <a:noFill/>
          <a:ln>
            <a:noFill/>
          </a:ln>
        </p:spPr>
      </p:pic>
      <p:sp>
        <p:nvSpPr>
          <p:cNvPr id="86" name="Google Shape;86;p11"/>
          <p:cNvSpPr txBox="1"/>
          <p:nvPr>
            <p:ph idx="1" type="body"/>
          </p:nvPr>
        </p:nvSpPr>
        <p:spPr>
          <a:xfrm>
            <a:off x="739369" y="1030559"/>
            <a:ext cx="4049280" cy="4760913"/>
          </a:xfrm>
          <a:prstGeom prst="rect">
            <a:avLst/>
          </a:prstGeom>
          <a:noFill/>
          <a:ln>
            <a:noFill/>
          </a:ln>
        </p:spPr>
        <p:txBody>
          <a:bodyPr anchorCtr="0" anchor="ctr" bIns="45700" lIns="91425" spcFirstLastPara="1" rIns="91425" wrap="square" tIns="45700">
            <a:noAutofit/>
          </a:bodyPr>
          <a:lstStyle>
            <a:lvl1pPr indent="-228600" lvl="0" marL="457200" algn="ctr">
              <a:lnSpc>
                <a:spcPct val="100000"/>
              </a:lnSpc>
              <a:spcBef>
                <a:spcPts val="1000"/>
              </a:spcBef>
              <a:spcAft>
                <a:spcPts val="0"/>
              </a:spcAft>
              <a:buClr>
                <a:schemeClr val="lt1"/>
              </a:buClr>
              <a:buSzPts val="4000"/>
              <a:buFont typeface="Noto Sans Symbols"/>
              <a:buNone/>
              <a:defRPr sz="4000">
                <a:solidFill>
                  <a:schemeClr val="lt1"/>
                </a:solidFill>
              </a:defRPr>
            </a:lvl1pPr>
            <a:lvl2pPr indent="-342900" lvl="1" marL="914400" algn="l">
              <a:lnSpc>
                <a:spcPct val="100000"/>
              </a:lnSpc>
              <a:spcBef>
                <a:spcPts val="500"/>
              </a:spcBef>
              <a:spcAft>
                <a:spcPts val="0"/>
              </a:spcAft>
              <a:buClr>
                <a:srgbClr val="2C2C38"/>
              </a:buClr>
              <a:buSzPts val="1800"/>
              <a:buChar char="–"/>
              <a:defRPr/>
            </a:lvl2pPr>
            <a:lvl3pPr indent="-342900" lvl="2" marL="1371600" algn="l">
              <a:lnSpc>
                <a:spcPct val="100000"/>
              </a:lnSpc>
              <a:spcBef>
                <a:spcPts val="500"/>
              </a:spcBef>
              <a:spcAft>
                <a:spcPts val="0"/>
              </a:spcAft>
              <a:buClr>
                <a:srgbClr val="2C2C38"/>
              </a:buClr>
              <a:buSzPts val="1800"/>
              <a:buChar char="•"/>
              <a:defRPr/>
            </a:lvl3pPr>
            <a:lvl4pPr indent="-342900" lvl="3" marL="1828800" algn="l">
              <a:lnSpc>
                <a:spcPct val="100000"/>
              </a:lnSpc>
              <a:spcBef>
                <a:spcPts val="500"/>
              </a:spcBef>
              <a:spcAft>
                <a:spcPts val="0"/>
              </a:spcAft>
              <a:buClr>
                <a:srgbClr val="2C2C38"/>
              </a:buClr>
              <a:buSzPts val="1800"/>
              <a:buChar char="▫︎"/>
              <a:defRPr/>
            </a:lvl4pPr>
            <a:lvl5pPr indent="-342900" lvl="4" marL="2286000" algn="l">
              <a:lnSpc>
                <a:spcPct val="100000"/>
              </a:lnSpc>
              <a:spcBef>
                <a:spcPts val="500"/>
              </a:spcBef>
              <a:spcAft>
                <a:spcPts val="0"/>
              </a:spcAft>
              <a:buClr>
                <a:srgbClr val="2C2C3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87" name="Google Shape;87;p11"/>
          <p:cNvCxnSpPr/>
          <p:nvPr/>
        </p:nvCxnSpPr>
        <p:spPr>
          <a:xfrm>
            <a:off x="5048072" y="1030559"/>
            <a:ext cx="0" cy="4760913"/>
          </a:xfrm>
          <a:prstGeom prst="straightConnector1">
            <a:avLst/>
          </a:prstGeom>
          <a:noFill/>
          <a:ln cap="flat" cmpd="sng" w="9525">
            <a:solidFill>
              <a:schemeClr val="lt1">
                <a:alpha val="49803"/>
              </a:schemeClr>
            </a:solidFill>
            <a:prstDash val="solid"/>
            <a:miter lim="800000"/>
            <a:headEnd len="sm" w="sm" type="none"/>
            <a:tailEnd len="sm" w="sm" type="none"/>
          </a:ln>
        </p:spPr>
      </p:cxnSp>
      <p:sp>
        <p:nvSpPr>
          <p:cNvPr id="88" name="Google Shape;88;p11"/>
          <p:cNvSpPr txBox="1"/>
          <p:nvPr>
            <p:ph idx="2" type="body"/>
          </p:nvPr>
        </p:nvSpPr>
        <p:spPr>
          <a:xfrm>
            <a:off x="5294313" y="1030288"/>
            <a:ext cx="6613525" cy="4760912"/>
          </a:xfrm>
          <a:prstGeom prst="rect">
            <a:avLst/>
          </a:prstGeom>
          <a:noFill/>
          <a:ln>
            <a:noFill/>
          </a:ln>
        </p:spPr>
        <p:txBody>
          <a:bodyPr anchorCtr="0" anchor="ctr" bIns="45700" lIns="91425" spcFirstLastPara="1" rIns="91425" wrap="square" tIns="45700">
            <a:noAutofit/>
          </a:bodyPr>
          <a:lstStyle>
            <a:lvl1pPr indent="-381000" lvl="0" marL="457200" algn="l">
              <a:lnSpc>
                <a:spcPct val="100000"/>
              </a:lnSpc>
              <a:spcBef>
                <a:spcPts val="1000"/>
              </a:spcBef>
              <a:spcAft>
                <a:spcPts val="0"/>
              </a:spcAft>
              <a:buClr>
                <a:schemeClr val="lt1"/>
              </a:buClr>
              <a:buSzPts val="2400"/>
              <a:buChar char="•"/>
              <a:defRPr sz="2400">
                <a:solidFill>
                  <a:schemeClr val="lt1"/>
                </a:solidFill>
              </a:defRPr>
            </a:lvl1pPr>
            <a:lvl2pPr indent="-355600" lvl="1" marL="914400" algn="l">
              <a:lnSpc>
                <a:spcPct val="100000"/>
              </a:lnSpc>
              <a:spcBef>
                <a:spcPts val="500"/>
              </a:spcBef>
              <a:spcAft>
                <a:spcPts val="0"/>
              </a:spcAft>
              <a:buClr>
                <a:schemeClr val="lt1"/>
              </a:buClr>
              <a:buSzPts val="2000"/>
              <a:buChar char="–"/>
              <a:defRPr sz="2000">
                <a:solidFill>
                  <a:schemeClr val="lt1"/>
                </a:solidFill>
              </a:defRPr>
            </a:lvl2pPr>
            <a:lvl3pPr indent="-342900" lvl="2" marL="1371600" algn="l">
              <a:lnSpc>
                <a:spcPct val="100000"/>
              </a:lnSpc>
              <a:spcBef>
                <a:spcPts val="500"/>
              </a:spcBef>
              <a:spcAft>
                <a:spcPts val="0"/>
              </a:spcAft>
              <a:buClr>
                <a:schemeClr val="lt1"/>
              </a:buClr>
              <a:buSzPts val="1800"/>
              <a:buChar char="•"/>
              <a:defRPr sz="1800">
                <a:solidFill>
                  <a:schemeClr val="lt1"/>
                </a:solidFill>
              </a:defRPr>
            </a:lvl3pPr>
            <a:lvl4pPr indent="-330200" lvl="3" marL="1828800" algn="l">
              <a:lnSpc>
                <a:spcPct val="100000"/>
              </a:lnSpc>
              <a:spcBef>
                <a:spcPts val="500"/>
              </a:spcBef>
              <a:spcAft>
                <a:spcPts val="0"/>
              </a:spcAft>
              <a:buClr>
                <a:schemeClr val="lt1"/>
              </a:buClr>
              <a:buSzPts val="1600"/>
              <a:buChar char="▫︎"/>
              <a:defRPr sz="1600">
                <a:solidFill>
                  <a:schemeClr val="lt1"/>
                </a:solidFill>
              </a:defRPr>
            </a:lvl4pPr>
            <a:lvl5pPr indent="-330200" lvl="4" marL="2286000" algn="l">
              <a:lnSpc>
                <a:spcPct val="100000"/>
              </a:lnSpc>
              <a:spcBef>
                <a:spcPts val="500"/>
              </a:spcBef>
              <a:spcAft>
                <a:spcPts val="0"/>
              </a:spcAft>
              <a:buClr>
                <a:schemeClr val="lt1"/>
              </a:buClr>
              <a:buSzPts val="1600"/>
              <a:buChar char="-"/>
              <a:defRPr sz="16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4" showMasterSp="0">
  <p:cSld name="Cover Slide 4">
    <p:bg>
      <p:bgPr>
        <a:solidFill>
          <a:schemeClr val="lt2"/>
        </a:solidFill>
      </p:bgPr>
    </p:bg>
    <p:spTree>
      <p:nvGrpSpPr>
        <p:cNvPr id="675" name="Shape 675"/>
        <p:cNvGrpSpPr/>
        <p:nvPr/>
      </p:nvGrpSpPr>
      <p:grpSpPr>
        <a:xfrm>
          <a:off x="0" y="0"/>
          <a:ext cx="0" cy="0"/>
          <a:chOff x="0" y="0"/>
          <a:chExt cx="0" cy="0"/>
        </a:xfrm>
      </p:grpSpPr>
      <p:pic>
        <p:nvPicPr>
          <p:cNvPr id="676" name="Google Shape;676;p103"/>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677" name="Google Shape;677;p103"/>
          <p:cNvSpPr txBox="1"/>
          <p:nvPr>
            <p:ph idx="1" type="subTitle"/>
          </p:nvPr>
        </p:nvSpPr>
        <p:spPr>
          <a:xfrm>
            <a:off x="801810" y="4130606"/>
            <a:ext cx="7132320" cy="805314"/>
          </a:xfrm>
          <a:prstGeom prst="rect">
            <a:avLst/>
          </a:prstGeom>
          <a:noFill/>
          <a:ln>
            <a:noFill/>
          </a:ln>
        </p:spPr>
        <p:txBody>
          <a:bodyPr anchorCtr="0" anchor="t" bIns="0" lIns="0" spcFirstLastPara="1" rIns="0" wrap="square" tIns="0">
            <a:noAutofit/>
          </a:bodyPr>
          <a:lstStyle>
            <a:lvl1pPr lvl="0" algn="l">
              <a:lnSpc>
                <a:spcPct val="100000"/>
              </a:lnSpc>
              <a:spcBef>
                <a:spcPts val="1000"/>
              </a:spcBef>
              <a:spcAft>
                <a:spcPts val="0"/>
              </a:spcAft>
              <a:buClr>
                <a:schemeClr val="accent1"/>
              </a:buClr>
              <a:buSzPts val="2400"/>
              <a:buNone/>
              <a:defRPr sz="2400" cap="none">
                <a:solidFill>
                  <a:schemeClr val="accent1"/>
                </a:solidFill>
                <a:latin typeface="Rubik"/>
                <a:ea typeface="Rubik"/>
                <a:cs typeface="Rubik"/>
                <a:sym typeface="Rubik"/>
              </a:defRPr>
            </a:lvl1pPr>
            <a:lvl2pPr lvl="1" algn="ctr">
              <a:lnSpc>
                <a:spcPct val="100000"/>
              </a:lnSpc>
              <a:spcBef>
                <a:spcPts val="500"/>
              </a:spcBef>
              <a:spcAft>
                <a:spcPts val="0"/>
              </a:spcAft>
              <a:buClr>
                <a:srgbClr val="2C2C38"/>
              </a:buClr>
              <a:buSzPts val="2000"/>
              <a:buNone/>
              <a:defRPr sz="2000"/>
            </a:lvl2pPr>
            <a:lvl3pPr lvl="2" algn="ctr">
              <a:lnSpc>
                <a:spcPct val="100000"/>
              </a:lnSpc>
              <a:spcBef>
                <a:spcPts val="500"/>
              </a:spcBef>
              <a:spcAft>
                <a:spcPts val="0"/>
              </a:spcAft>
              <a:buClr>
                <a:srgbClr val="2C2C38"/>
              </a:buClr>
              <a:buSzPts val="1800"/>
              <a:buNone/>
              <a:defRPr sz="1800"/>
            </a:lvl3pPr>
            <a:lvl4pPr lvl="3" algn="ctr">
              <a:lnSpc>
                <a:spcPct val="100000"/>
              </a:lnSpc>
              <a:spcBef>
                <a:spcPts val="500"/>
              </a:spcBef>
              <a:spcAft>
                <a:spcPts val="0"/>
              </a:spcAft>
              <a:buClr>
                <a:srgbClr val="2C2C38"/>
              </a:buClr>
              <a:buSzPts val="1600"/>
              <a:buNone/>
              <a:defRPr sz="1600"/>
            </a:lvl4pPr>
            <a:lvl5pPr lvl="4" algn="ctr">
              <a:lnSpc>
                <a:spcPct val="100000"/>
              </a:lnSpc>
              <a:spcBef>
                <a:spcPts val="500"/>
              </a:spcBef>
              <a:spcAft>
                <a:spcPts val="0"/>
              </a:spcAft>
              <a:buClr>
                <a:srgbClr val="2C2C38"/>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678" name="Google Shape;678;p103"/>
          <p:cNvSpPr txBox="1"/>
          <p:nvPr>
            <p:ph type="title"/>
          </p:nvPr>
        </p:nvSpPr>
        <p:spPr>
          <a:xfrm>
            <a:off x="801810" y="2189509"/>
            <a:ext cx="7132320" cy="1614927"/>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chemeClr val="dk1"/>
              </a:buClr>
              <a:buSzPts val="4400"/>
              <a:buFont typeface="Rubik Light"/>
              <a:buNone/>
              <a:defRPr b="0" i="0" sz="4400" u="none">
                <a:solidFill>
                  <a:schemeClr val="dk1"/>
                </a:solidFill>
                <a:latin typeface="Rubik Light"/>
                <a:ea typeface="Rubik Light"/>
                <a:cs typeface="Rubik Light"/>
                <a:sym typeface="Rubik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679" name="Google Shape;679;p103"/>
          <p:cNvPicPr preferRelativeResize="0"/>
          <p:nvPr/>
        </p:nvPicPr>
        <p:blipFill rotWithShape="1">
          <a:blip r:embed="rId3">
            <a:alphaModFix/>
          </a:blip>
          <a:srcRect b="0" l="0" r="0" t="0"/>
          <a:stretch/>
        </p:blipFill>
        <p:spPr>
          <a:xfrm>
            <a:off x="802483" y="723684"/>
            <a:ext cx="2891939" cy="68308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864">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1">
  <p:cSld name="Title Content 1">
    <p:bg>
      <p:bgPr>
        <a:solidFill>
          <a:schemeClr val="lt2"/>
        </a:solidFill>
      </p:bgPr>
    </p:bg>
    <p:spTree>
      <p:nvGrpSpPr>
        <p:cNvPr id="680" name="Shape 680"/>
        <p:cNvGrpSpPr/>
        <p:nvPr/>
      </p:nvGrpSpPr>
      <p:grpSpPr>
        <a:xfrm>
          <a:off x="0" y="0"/>
          <a:ext cx="0" cy="0"/>
          <a:chOff x="0" y="0"/>
          <a:chExt cx="0" cy="0"/>
        </a:xfrm>
      </p:grpSpPr>
      <p:sp>
        <p:nvSpPr>
          <p:cNvPr id="681" name="Google Shape;681;p104"/>
          <p:cNvSpPr txBox="1"/>
          <p:nvPr>
            <p:ph type="title"/>
          </p:nvPr>
        </p:nvSpPr>
        <p:spPr>
          <a:xfrm>
            <a:off x="575442" y="211405"/>
            <a:ext cx="10922876" cy="1123243"/>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rgbClr val="2C2C38"/>
              </a:buClr>
              <a:buSzPts val="3600"/>
              <a:buFont typeface="Rubik Light"/>
              <a:buNone/>
              <a:defRPr b="0" sz="3600">
                <a:solidFill>
                  <a:srgbClr val="2C2C3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2" name="Google Shape;682;p104"/>
          <p:cNvSpPr txBox="1"/>
          <p:nvPr>
            <p:ph idx="1" type="body"/>
          </p:nvPr>
        </p:nvSpPr>
        <p:spPr>
          <a:xfrm>
            <a:off x="574675" y="1439736"/>
            <a:ext cx="10923588" cy="4753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1000"/>
              </a:spcBef>
              <a:spcAft>
                <a:spcPts val="0"/>
              </a:spcAft>
              <a:buClr>
                <a:srgbClr val="2C2C38"/>
              </a:buClr>
              <a:buSzPts val="1800"/>
              <a:buChar char="•"/>
              <a:defRPr/>
            </a:lvl1pPr>
            <a:lvl2pPr indent="-342900" lvl="1" marL="914400" algn="l">
              <a:lnSpc>
                <a:spcPct val="100000"/>
              </a:lnSpc>
              <a:spcBef>
                <a:spcPts val="500"/>
              </a:spcBef>
              <a:spcAft>
                <a:spcPts val="0"/>
              </a:spcAft>
              <a:buClr>
                <a:srgbClr val="2C2C38"/>
              </a:buClr>
              <a:buSzPts val="1800"/>
              <a:buChar char="–"/>
              <a:defRPr/>
            </a:lvl2pPr>
            <a:lvl3pPr indent="-342900" lvl="2" marL="1371600" algn="l">
              <a:lnSpc>
                <a:spcPct val="100000"/>
              </a:lnSpc>
              <a:spcBef>
                <a:spcPts val="500"/>
              </a:spcBef>
              <a:spcAft>
                <a:spcPts val="0"/>
              </a:spcAft>
              <a:buClr>
                <a:srgbClr val="2C2C38"/>
              </a:buClr>
              <a:buSzPts val="1800"/>
              <a:buChar char="•"/>
              <a:defRPr/>
            </a:lvl3pPr>
            <a:lvl4pPr indent="-342900" lvl="3" marL="1828800" algn="l">
              <a:lnSpc>
                <a:spcPct val="100000"/>
              </a:lnSpc>
              <a:spcBef>
                <a:spcPts val="500"/>
              </a:spcBef>
              <a:spcAft>
                <a:spcPts val="0"/>
              </a:spcAft>
              <a:buClr>
                <a:srgbClr val="2C2C38"/>
              </a:buClr>
              <a:buSzPts val="1800"/>
              <a:buChar char="▫︎"/>
              <a:defRPr/>
            </a:lvl4pPr>
            <a:lvl5pPr indent="-342900" lvl="4" marL="2286000" algn="l">
              <a:lnSpc>
                <a:spcPct val="100000"/>
              </a:lnSpc>
              <a:spcBef>
                <a:spcPts val="500"/>
              </a:spcBef>
              <a:spcAft>
                <a:spcPts val="0"/>
              </a:spcAft>
              <a:buClr>
                <a:srgbClr val="2C2C3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3" showMasterSp="0">
  <p:cSld name="Title Content 3">
    <p:bg>
      <p:bgPr>
        <a:solidFill>
          <a:schemeClr val="lt2"/>
        </a:solidFill>
      </p:bgPr>
    </p:bg>
    <p:spTree>
      <p:nvGrpSpPr>
        <p:cNvPr id="683" name="Shape 683"/>
        <p:cNvGrpSpPr/>
        <p:nvPr/>
      </p:nvGrpSpPr>
      <p:grpSpPr>
        <a:xfrm>
          <a:off x="0" y="0"/>
          <a:ext cx="0" cy="0"/>
          <a:chOff x="0" y="0"/>
          <a:chExt cx="0" cy="0"/>
        </a:xfrm>
      </p:grpSpPr>
      <p:pic>
        <p:nvPicPr>
          <p:cNvPr id="684" name="Google Shape;684;p105"/>
          <p:cNvPicPr preferRelativeResize="0"/>
          <p:nvPr/>
        </p:nvPicPr>
        <p:blipFill rotWithShape="1">
          <a:blip r:embed="rId2">
            <a:alphaModFix amt="4000"/>
          </a:blip>
          <a:srcRect b="0" l="0" r="40645" t="0"/>
          <a:stretch/>
        </p:blipFill>
        <p:spPr>
          <a:xfrm>
            <a:off x="0" y="0"/>
            <a:ext cx="7236542" cy="6858000"/>
          </a:xfrm>
          <a:prstGeom prst="rect">
            <a:avLst/>
          </a:prstGeom>
          <a:noFill/>
          <a:ln>
            <a:noFill/>
          </a:ln>
        </p:spPr>
      </p:pic>
      <p:sp>
        <p:nvSpPr>
          <p:cNvPr id="685" name="Google Shape;685;p105"/>
          <p:cNvSpPr txBox="1"/>
          <p:nvPr>
            <p:ph type="title"/>
          </p:nvPr>
        </p:nvSpPr>
        <p:spPr>
          <a:xfrm>
            <a:off x="575442" y="211405"/>
            <a:ext cx="10922876" cy="1123243"/>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rgbClr val="2C2C38"/>
              </a:buClr>
              <a:buSzPts val="3600"/>
              <a:buFont typeface="Rubik Light"/>
              <a:buNone/>
              <a:defRPr b="0" sz="3600">
                <a:solidFill>
                  <a:srgbClr val="2C2C3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6" name="Google Shape;686;p105"/>
          <p:cNvSpPr txBox="1"/>
          <p:nvPr>
            <p:ph idx="1" type="body"/>
          </p:nvPr>
        </p:nvSpPr>
        <p:spPr>
          <a:xfrm>
            <a:off x="574675" y="1439736"/>
            <a:ext cx="10923588" cy="4753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1000"/>
              </a:spcBef>
              <a:spcAft>
                <a:spcPts val="0"/>
              </a:spcAft>
              <a:buClr>
                <a:srgbClr val="2C2C38"/>
              </a:buClr>
              <a:buSzPts val="1800"/>
              <a:buChar char="•"/>
              <a:defRPr/>
            </a:lvl1pPr>
            <a:lvl2pPr indent="-342900" lvl="1" marL="914400" algn="l">
              <a:lnSpc>
                <a:spcPct val="100000"/>
              </a:lnSpc>
              <a:spcBef>
                <a:spcPts val="500"/>
              </a:spcBef>
              <a:spcAft>
                <a:spcPts val="0"/>
              </a:spcAft>
              <a:buClr>
                <a:srgbClr val="2C2C38"/>
              </a:buClr>
              <a:buSzPts val="1800"/>
              <a:buChar char="–"/>
              <a:defRPr/>
            </a:lvl2pPr>
            <a:lvl3pPr indent="-342900" lvl="2" marL="1371600" algn="l">
              <a:lnSpc>
                <a:spcPct val="100000"/>
              </a:lnSpc>
              <a:spcBef>
                <a:spcPts val="500"/>
              </a:spcBef>
              <a:spcAft>
                <a:spcPts val="0"/>
              </a:spcAft>
              <a:buClr>
                <a:srgbClr val="2C2C38"/>
              </a:buClr>
              <a:buSzPts val="1800"/>
              <a:buChar char="•"/>
              <a:defRPr/>
            </a:lvl3pPr>
            <a:lvl4pPr indent="-342900" lvl="3" marL="1828800" algn="l">
              <a:lnSpc>
                <a:spcPct val="100000"/>
              </a:lnSpc>
              <a:spcBef>
                <a:spcPts val="500"/>
              </a:spcBef>
              <a:spcAft>
                <a:spcPts val="0"/>
              </a:spcAft>
              <a:buClr>
                <a:srgbClr val="2C2C38"/>
              </a:buClr>
              <a:buSzPts val="1800"/>
              <a:buChar char="▫︎"/>
              <a:defRPr/>
            </a:lvl4pPr>
            <a:lvl5pPr indent="-342900" lvl="4" marL="2286000" algn="l">
              <a:lnSpc>
                <a:spcPct val="100000"/>
              </a:lnSpc>
              <a:spcBef>
                <a:spcPts val="500"/>
              </a:spcBef>
              <a:spcAft>
                <a:spcPts val="0"/>
              </a:spcAft>
              <a:buClr>
                <a:srgbClr val="2C2C3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7" name="Google Shape;687;p105"/>
          <p:cNvSpPr txBox="1"/>
          <p:nvPr/>
        </p:nvSpPr>
        <p:spPr>
          <a:xfrm>
            <a:off x="957019" y="6571657"/>
            <a:ext cx="3020122" cy="2092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5"/>
              </a:buClr>
              <a:buSzPts val="800"/>
              <a:buFont typeface="Rubik"/>
              <a:buNone/>
            </a:pPr>
            <a:r>
              <a:rPr b="0" i="0" lang="en-US" sz="800">
                <a:solidFill>
                  <a:schemeClr val="accent5"/>
                </a:solidFill>
                <a:latin typeface="Rubik"/>
                <a:ea typeface="Rubik"/>
                <a:cs typeface="Rubik"/>
                <a:sym typeface="Rubik"/>
              </a:rPr>
              <a:t>© 2019</a:t>
            </a:r>
            <a:r>
              <a:rPr b="0" i="0" lang="en-US" sz="800">
                <a:solidFill>
                  <a:schemeClr val="accent5"/>
                </a:solidFill>
                <a:latin typeface="Rubik"/>
                <a:ea typeface="Rubik"/>
                <a:cs typeface="Rubik"/>
                <a:sym typeface="Rubik"/>
              </a:rPr>
              <a:t> </a:t>
            </a:r>
            <a:r>
              <a:rPr b="0" i="0" lang="en-US" sz="800">
                <a:solidFill>
                  <a:schemeClr val="accent5"/>
                </a:solidFill>
                <a:latin typeface="Rubik"/>
                <a:ea typeface="Rubik"/>
                <a:cs typeface="Rubik"/>
                <a:sym typeface="Rubik"/>
              </a:rPr>
              <a:t>InfluxData. All rights reserved.</a:t>
            </a:r>
            <a:r>
              <a:rPr b="0" i="0" lang="en-US" sz="800">
                <a:solidFill>
                  <a:schemeClr val="accent5"/>
                </a:solidFill>
                <a:latin typeface="Rubik"/>
                <a:ea typeface="Rubik"/>
                <a:cs typeface="Rubik"/>
                <a:sym typeface="Rubik"/>
              </a:rPr>
              <a:t> </a:t>
            </a:r>
            <a:endParaRPr sz="800">
              <a:solidFill>
                <a:schemeClr val="accent5"/>
              </a:solidFill>
              <a:latin typeface="Rubik"/>
              <a:ea typeface="Rubik"/>
              <a:cs typeface="Rubik"/>
              <a:sym typeface="Rubik"/>
            </a:endParaRPr>
          </a:p>
        </p:txBody>
      </p:sp>
      <p:sp>
        <p:nvSpPr>
          <p:cNvPr id="688" name="Google Shape;688;p105"/>
          <p:cNvSpPr txBox="1"/>
          <p:nvPr/>
        </p:nvSpPr>
        <p:spPr>
          <a:xfrm>
            <a:off x="501870" y="6571657"/>
            <a:ext cx="1265970" cy="1992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5"/>
              </a:buClr>
              <a:buSzPts val="800"/>
              <a:buFont typeface="Rubik"/>
              <a:buNone/>
            </a:pPr>
            <a:fld id="{00000000-1234-1234-1234-123412341234}" type="slidenum">
              <a:rPr lang="en-US" sz="800">
                <a:solidFill>
                  <a:schemeClr val="accent5"/>
                </a:solidFill>
                <a:latin typeface="Rubik"/>
                <a:ea typeface="Rubik"/>
                <a:cs typeface="Rubik"/>
                <a:sym typeface="Rubik"/>
              </a:rPr>
              <a:t>‹#›</a:t>
            </a:fld>
            <a:endParaRPr sz="800">
              <a:solidFill>
                <a:schemeClr val="accent5"/>
              </a:solidFill>
              <a:latin typeface="Rubik"/>
              <a:ea typeface="Rubik"/>
              <a:cs typeface="Rubik"/>
              <a:sym typeface="Rubik"/>
            </a:endParaRPr>
          </a:p>
          <a:p>
            <a:pPr indent="0" lvl="0" marL="0" marR="0" rtl="0" algn="l">
              <a:spcBef>
                <a:spcPts val="0"/>
              </a:spcBef>
              <a:spcAft>
                <a:spcPts val="0"/>
              </a:spcAft>
              <a:buNone/>
            </a:pPr>
            <a:r>
              <a:t/>
            </a:r>
            <a:endParaRPr b="0" i="0" sz="800">
              <a:solidFill>
                <a:schemeClr val="accent5"/>
              </a:solidFill>
              <a:latin typeface="Rubik"/>
              <a:ea typeface="Rubik"/>
              <a:cs typeface="Rubik"/>
              <a:sym typeface="Rubik"/>
            </a:endParaRPr>
          </a:p>
        </p:txBody>
      </p:sp>
      <p:pic>
        <p:nvPicPr>
          <p:cNvPr id="689" name="Google Shape;689;p105"/>
          <p:cNvPicPr preferRelativeResize="0"/>
          <p:nvPr/>
        </p:nvPicPr>
        <p:blipFill rotWithShape="1">
          <a:blip r:embed="rId3">
            <a:alphaModFix/>
          </a:blip>
          <a:srcRect b="0" l="0" r="0" t="0"/>
          <a:stretch/>
        </p:blipFill>
        <p:spPr>
          <a:xfrm>
            <a:off x="10470091" y="6508815"/>
            <a:ext cx="1208614" cy="232118"/>
          </a:xfrm>
          <a:prstGeom prst="rect">
            <a:avLst/>
          </a:prstGeom>
          <a:noFill/>
          <a:ln>
            <a:noFill/>
          </a:ln>
        </p:spPr>
      </p:pic>
      <p:pic>
        <p:nvPicPr>
          <p:cNvPr id="690" name="Google Shape;690;p105"/>
          <p:cNvPicPr preferRelativeResize="0"/>
          <p:nvPr/>
        </p:nvPicPr>
        <p:blipFill rotWithShape="1">
          <a:blip r:embed="rId4">
            <a:alphaModFix/>
          </a:blip>
          <a:srcRect b="67381" l="0" r="0" t="7856"/>
          <a:stretch/>
        </p:blipFill>
        <p:spPr>
          <a:xfrm>
            <a:off x="0" y="0"/>
            <a:ext cx="12192000" cy="23211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4" showMasterSp="0">
  <p:cSld name="Title Content 4">
    <p:bg>
      <p:bgPr>
        <a:solidFill>
          <a:schemeClr val="lt2"/>
        </a:solidFill>
      </p:bgPr>
    </p:bg>
    <p:spTree>
      <p:nvGrpSpPr>
        <p:cNvPr id="691" name="Shape 691"/>
        <p:cNvGrpSpPr/>
        <p:nvPr/>
      </p:nvGrpSpPr>
      <p:grpSpPr>
        <a:xfrm>
          <a:off x="0" y="0"/>
          <a:ext cx="0" cy="0"/>
          <a:chOff x="0" y="0"/>
          <a:chExt cx="0" cy="0"/>
        </a:xfrm>
      </p:grpSpPr>
      <p:pic>
        <p:nvPicPr>
          <p:cNvPr id="692" name="Google Shape;692;p106"/>
          <p:cNvPicPr preferRelativeResize="0"/>
          <p:nvPr/>
        </p:nvPicPr>
        <p:blipFill rotWithShape="1">
          <a:blip r:embed="rId2">
            <a:alphaModFix amt="66000"/>
          </a:blip>
          <a:srcRect b="0" l="0" r="0" t="0"/>
          <a:stretch/>
        </p:blipFill>
        <p:spPr>
          <a:xfrm>
            <a:off x="0" y="0"/>
            <a:ext cx="12192000" cy="6858000"/>
          </a:xfrm>
          <a:prstGeom prst="rect">
            <a:avLst/>
          </a:prstGeom>
          <a:noFill/>
          <a:ln>
            <a:noFill/>
          </a:ln>
        </p:spPr>
      </p:pic>
      <p:sp>
        <p:nvSpPr>
          <p:cNvPr id="693" name="Google Shape;693;p106"/>
          <p:cNvSpPr txBox="1"/>
          <p:nvPr>
            <p:ph type="title"/>
          </p:nvPr>
        </p:nvSpPr>
        <p:spPr>
          <a:xfrm>
            <a:off x="575442" y="211405"/>
            <a:ext cx="10922876" cy="1123243"/>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rgbClr val="2C2C38"/>
              </a:buClr>
              <a:buSzPts val="3600"/>
              <a:buFont typeface="Rubik Light"/>
              <a:buNone/>
              <a:defRPr b="0" sz="3600">
                <a:solidFill>
                  <a:srgbClr val="2C2C3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94" name="Google Shape;694;p106"/>
          <p:cNvSpPr txBox="1"/>
          <p:nvPr>
            <p:ph idx="1" type="body"/>
          </p:nvPr>
        </p:nvSpPr>
        <p:spPr>
          <a:xfrm>
            <a:off x="574675" y="1439736"/>
            <a:ext cx="10923588" cy="4753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1000"/>
              </a:spcBef>
              <a:spcAft>
                <a:spcPts val="0"/>
              </a:spcAft>
              <a:buClr>
                <a:srgbClr val="2C2C38"/>
              </a:buClr>
              <a:buSzPts val="1800"/>
              <a:buChar char="•"/>
              <a:defRPr/>
            </a:lvl1pPr>
            <a:lvl2pPr indent="-342900" lvl="1" marL="914400" algn="l">
              <a:lnSpc>
                <a:spcPct val="100000"/>
              </a:lnSpc>
              <a:spcBef>
                <a:spcPts val="500"/>
              </a:spcBef>
              <a:spcAft>
                <a:spcPts val="0"/>
              </a:spcAft>
              <a:buClr>
                <a:srgbClr val="2C2C38"/>
              </a:buClr>
              <a:buSzPts val="1800"/>
              <a:buChar char="–"/>
              <a:defRPr/>
            </a:lvl2pPr>
            <a:lvl3pPr indent="-342900" lvl="2" marL="1371600" algn="l">
              <a:lnSpc>
                <a:spcPct val="100000"/>
              </a:lnSpc>
              <a:spcBef>
                <a:spcPts val="500"/>
              </a:spcBef>
              <a:spcAft>
                <a:spcPts val="0"/>
              </a:spcAft>
              <a:buClr>
                <a:srgbClr val="2C2C38"/>
              </a:buClr>
              <a:buSzPts val="1800"/>
              <a:buChar char="•"/>
              <a:defRPr/>
            </a:lvl3pPr>
            <a:lvl4pPr indent="-342900" lvl="3" marL="1828800" algn="l">
              <a:lnSpc>
                <a:spcPct val="100000"/>
              </a:lnSpc>
              <a:spcBef>
                <a:spcPts val="500"/>
              </a:spcBef>
              <a:spcAft>
                <a:spcPts val="0"/>
              </a:spcAft>
              <a:buClr>
                <a:srgbClr val="2C2C38"/>
              </a:buClr>
              <a:buSzPts val="1800"/>
              <a:buChar char="▫︎"/>
              <a:defRPr/>
            </a:lvl4pPr>
            <a:lvl5pPr indent="-342900" lvl="4" marL="2286000" algn="l">
              <a:lnSpc>
                <a:spcPct val="100000"/>
              </a:lnSpc>
              <a:spcBef>
                <a:spcPts val="500"/>
              </a:spcBef>
              <a:spcAft>
                <a:spcPts val="0"/>
              </a:spcAft>
              <a:buClr>
                <a:srgbClr val="2C2C3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5" name="Google Shape;695;p106"/>
          <p:cNvSpPr txBox="1"/>
          <p:nvPr/>
        </p:nvSpPr>
        <p:spPr>
          <a:xfrm>
            <a:off x="957019" y="6571657"/>
            <a:ext cx="3020122" cy="2092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5"/>
              </a:buClr>
              <a:buSzPts val="800"/>
              <a:buFont typeface="Rubik"/>
              <a:buNone/>
            </a:pPr>
            <a:r>
              <a:rPr b="0" i="0" lang="en-US" sz="800">
                <a:solidFill>
                  <a:schemeClr val="accent5"/>
                </a:solidFill>
                <a:latin typeface="Rubik"/>
                <a:ea typeface="Rubik"/>
                <a:cs typeface="Rubik"/>
                <a:sym typeface="Rubik"/>
              </a:rPr>
              <a:t>© 2019</a:t>
            </a:r>
            <a:r>
              <a:rPr b="0" i="0" lang="en-US" sz="800">
                <a:solidFill>
                  <a:schemeClr val="accent5"/>
                </a:solidFill>
                <a:latin typeface="Rubik"/>
                <a:ea typeface="Rubik"/>
                <a:cs typeface="Rubik"/>
                <a:sym typeface="Rubik"/>
              </a:rPr>
              <a:t> </a:t>
            </a:r>
            <a:r>
              <a:rPr b="0" i="0" lang="en-US" sz="800">
                <a:solidFill>
                  <a:schemeClr val="accent5"/>
                </a:solidFill>
                <a:latin typeface="Rubik"/>
                <a:ea typeface="Rubik"/>
                <a:cs typeface="Rubik"/>
                <a:sym typeface="Rubik"/>
              </a:rPr>
              <a:t>InfluxData. All rights reserved.</a:t>
            </a:r>
            <a:r>
              <a:rPr b="0" i="0" lang="en-US" sz="800">
                <a:solidFill>
                  <a:schemeClr val="accent5"/>
                </a:solidFill>
                <a:latin typeface="Rubik"/>
                <a:ea typeface="Rubik"/>
                <a:cs typeface="Rubik"/>
                <a:sym typeface="Rubik"/>
              </a:rPr>
              <a:t> </a:t>
            </a:r>
            <a:endParaRPr sz="800">
              <a:solidFill>
                <a:schemeClr val="accent5"/>
              </a:solidFill>
              <a:latin typeface="Rubik"/>
              <a:ea typeface="Rubik"/>
              <a:cs typeface="Rubik"/>
              <a:sym typeface="Rubik"/>
            </a:endParaRPr>
          </a:p>
        </p:txBody>
      </p:sp>
      <p:sp>
        <p:nvSpPr>
          <p:cNvPr id="696" name="Google Shape;696;p106"/>
          <p:cNvSpPr txBox="1"/>
          <p:nvPr/>
        </p:nvSpPr>
        <p:spPr>
          <a:xfrm>
            <a:off x="501870" y="6571657"/>
            <a:ext cx="1265970" cy="1992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5"/>
              </a:buClr>
              <a:buSzPts val="800"/>
              <a:buFont typeface="Rubik"/>
              <a:buNone/>
            </a:pPr>
            <a:fld id="{00000000-1234-1234-1234-123412341234}" type="slidenum">
              <a:rPr lang="en-US" sz="800">
                <a:solidFill>
                  <a:schemeClr val="accent5"/>
                </a:solidFill>
                <a:latin typeface="Rubik"/>
                <a:ea typeface="Rubik"/>
                <a:cs typeface="Rubik"/>
                <a:sym typeface="Rubik"/>
              </a:rPr>
              <a:t>‹#›</a:t>
            </a:fld>
            <a:endParaRPr sz="800">
              <a:solidFill>
                <a:schemeClr val="accent5"/>
              </a:solidFill>
              <a:latin typeface="Rubik"/>
              <a:ea typeface="Rubik"/>
              <a:cs typeface="Rubik"/>
              <a:sym typeface="Rubik"/>
            </a:endParaRPr>
          </a:p>
          <a:p>
            <a:pPr indent="0" lvl="0" marL="0" marR="0" rtl="0" algn="l">
              <a:spcBef>
                <a:spcPts val="0"/>
              </a:spcBef>
              <a:spcAft>
                <a:spcPts val="0"/>
              </a:spcAft>
              <a:buNone/>
            </a:pPr>
            <a:r>
              <a:t/>
            </a:r>
            <a:endParaRPr b="0" i="0" sz="800">
              <a:solidFill>
                <a:schemeClr val="accent5"/>
              </a:solidFill>
              <a:latin typeface="Rubik"/>
              <a:ea typeface="Rubik"/>
              <a:cs typeface="Rubik"/>
              <a:sym typeface="Rubik"/>
            </a:endParaRPr>
          </a:p>
        </p:txBody>
      </p:sp>
      <p:pic>
        <p:nvPicPr>
          <p:cNvPr id="697" name="Google Shape;697;p106"/>
          <p:cNvPicPr preferRelativeResize="0"/>
          <p:nvPr/>
        </p:nvPicPr>
        <p:blipFill rotWithShape="1">
          <a:blip r:embed="rId3">
            <a:alphaModFix/>
          </a:blip>
          <a:srcRect b="0" l="0" r="0" t="0"/>
          <a:stretch/>
        </p:blipFill>
        <p:spPr>
          <a:xfrm>
            <a:off x="10470091" y="6508815"/>
            <a:ext cx="1208614" cy="232118"/>
          </a:xfrm>
          <a:prstGeom prst="rect">
            <a:avLst/>
          </a:prstGeom>
          <a:noFill/>
          <a:ln>
            <a:noFill/>
          </a:ln>
        </p:spPr>
      </p:pic>
      <p:pic>
        <p:nvPicPr>
          <p:cNvPr id="698" name="Google Shape;698;p106"/>
          <p:cNvPicPr preferRelativeResize="0"/>
          <p:nvPr/>
        </p:nvPicPr>
        <p:blipFill rotWithShape="1">
          <a:blip r:embed="rId4">
            <a:alphaModFix/>
          </a:blip>
          <a:srcRect b="67381" l="0" r="0" t="7856"/>
          <a:stretch/>
        </p:blipFill>
        <p:spPr>
          <a:xfrm>
            <a:off x="0" y="0"/>
            <a:ext cx="12192000" cy="23211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5" showMasterSp="0">
  <p:cSld name="Title Content 5">
    <p:bg>
      <p:bgPr>
        <a:solidFill>
          <a:schemeClr val="lt2"/>
        </a:solidFill>
      </p:bgPr>
    </p:bg>
    <p:spTree>
      <p:nvGrpSpPr>
        <p:cNvPr id="699" name="Shape 699"/>
        <p:cNvGrpSpPr/>
        <p:nvPr/>
      </p:nvGrpSpPr>
      <p:grpSpPr>
        <a:xfrm>
          <a:off x="0" y="0"/>
          <a:ext cx="0" cy="0"/>
          <a:chOff x="0" y="0"/>
          <a:chExt cx="0" cy="0"/>
        </a:xfrm>
      </p:grpSpPr>
      <p:pic>
        <p:nvPicPr>
          <p:cNvPr id="700" name="Google Shape;700;p107"/>
          <p:cNvPicPr preferRelativeResize="0"/>
          <p:nvPr/>
        </p:nvPicPr>
        <p:blipFill rotWithShape="1">
          <a:blip r:embed="rId2">
            <a:alphaModFix amt="55000"/>
          </a:blip>
          <a:srcRect b="0" l="0" r="0" t="0"/>
          <a:stretch/>
        </p:blipFill>
        <p:spPr>
          <a:xfrm>
            <a:off x="0" y="0"/>
            <a:ext cx="12192000" cy="6858000"/>
          </a:xfrm>
          <a:prstGeom prst="rect">
            <a:avLst/>
          </a:prstGeom>
          <a:noFill/>
          <a:ln>
            <a:noFill/>
          </a:ln>
        </p:spPr>
      </p:pic>
      <p:sp>
        <p:nvSpPr>
          <p:cNvPr id="701" name="Google Shape;701;p107"/>
          <p:cNvSpPr txBox="1"/>
          <p:nvPr>
            <p:ph type="title"/>
          </p:nvPr>
        </p:nvSpPr>
        <p:spPr>
          <a:xfrm>
            <a:off x="575442" y="211405"/>
            <a:ext cx="10922876" cy="1123243"/>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rgbClr val="2C2C38"/>
              </a:buClr>
              <a:buSzPts val="3600"/>
              <a:buFont typeface="Rubik Light"/>
              <a:buNone/>
              <a:defRPr b="0" sz="3600">
                <a:solidFill>
                  <a:srgbClr val="2C2C3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2" name="Google Shape;702;p107"/>
          <p:cNvSpPr txBox="1"/>
          <p:nvPr>
            <p:ph idx="1" type="body"/>
          </p:nvPr>
        </p:nvSpPr>
        <p:spPr>
          <a:xfrm>
            <a:off x="574675" y="1439736"/>
            <a:ext cx="10923588" cy="4753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1000"/>
              </a:spcBef>
              <a:spcAft>
                <a:spcPts val="0"/>
              </a:spcAft>
              <a:buClr>
                <a:srgbClr val="2C2C38"/>
              </a:buClr>
              <a:buSzPts val="1800"/>
              <a:buChar char="•"/>
              <a:defRPr/>
            </a:lvl1pPr>
            <a:lvl2pPr indent="-342900" lvl="1" marL="914400" algn="l">
              <a:lnSpc>
                <a:spcPct val="100000"/>
              </a:lnSpc>
              <a:spcBef>
                <a:spcPts val="500"/>
              </a:spcBef>
              <a:spcAft>
                <a:spcPts val="0"/>
              </a:spcAft>
              <a:buClr>
                <a:srgbClr val="2C2C38"/>
              </a:buClr>
              <a:buSzPts val="1800"/>
              <a:buChar char="–"/>
              <a:defRPr/>
            </a:lvl2pPr>
            <a:lvl3pPr indent="-342900" lvl="2" marL="1371600" algn="l">
              <a:lnSpc>
                <a:spcPct val="100000"/>
              </a:lnSpc>
              <a:spcBef>
                <a:spcPts val="500"/>
              </a:spcBef>
              <a:spcAft>
                <a:spcPts val="0"/>
              </a:spcAft>
              <a:buClr>
                <a:srgbClr val="2C2C38"/>
              </a:buClr>
              <a:buSzPts val="1800"/>
              <a:buChar char="•"/>
              <a:defRPr/>
            </a:lvl3pPr>
            <a:lvl4pPr indent="-342900" lvl="3" marL="1828800" algn="l">
              <a:lnSpc>
                <a:spcPct val="100000"/>
              </a:lnSpc>
              <a:spcBef>
                <a:spcPts val="500"/>
              </a:spcBef>
              <a:spcAft>
                <a:spcPts val="0"/>
              </a:spcAft>
              <a:buClr>
                <a:srgbClr val="2C2C38"/>
              </a:buClr>
              <a:buSzPts val="1800"/>
              <a:buChar char="▫︎"/>
              <a:defRPr/>
            </a:lvl4pPr>
            <a:lvl5pPr indent="-342900" lvl="4" marL="2286000" algn="l">
              <a:lnSpc>
                <a:spcPct val="100000"/>
              </a:lnSpc>
              <a:spcBef>
                <a:spcPts val="500"/>
              </a:spcBef>
              <a:spcAft>
                <a:spcPts val="0"/>
              </a:spcAft>
              <a:buClr>
                <a:srgbClr val="2C2C3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3" name="Google Shape;703;p107"/>
          <p:cNvSpPr txBox="1"/>
          <p:nvPr/>
        </p:nvSpPr>
        <p:spPr>
          <a:xfrm>
            <a:off x="957019" y="6571657"/>
            <a:ext cx="3020122" cy="2092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5"/>
              </a:buClr>
              <a:buSzPts val="800"/>
              <a:buFont typeface="Rubik"/>
              <a:buNone/>
            </a:pPr>
            <a:r>
              <a:rPr b="0" i="0" lang="en-US" sz="800">
                <a:solidFill>
                  <a:schemeClr val="accent5"/>
                </a:solidFill>
                <a:latin typeface="Rubik"/>
                <a:ea typeface="Rubik"/>
                <a:cs typeface="Rubik"/>
                <a:sym typeface="Rubik"/>
              </a:rPr>
              <a:t>© 2019</a:t>
            </a:r>
            <a:r>
              <a:rPr b="0" i="0" lang="en-US" sz="800">
                <a:solidFill>
                  <a:schemeClr val="accent5"/>
                </a:solidFill>
                <a:latin typeface="Rubik"/>
                <a:ea typeface="Rubik"/>
                <a:cs typeface="Rubik"/>
                <a:sym typeface="Rubik"/>
              </a:rPr>
              <a:t> </a:t>
            </a:r>
            <a:r>
              <a:rPr b="0" i="0" lang="en-US" sz="800">
                <a:solidFill>
                  <a:schemeClr val="accent5"/>
                </a:solidFill>
                <a:latin typeface="Rubik"/>
                <a:ea typeface="Rubik"/>
                <a:cs typeface="Rubik"/>
                <a:sym typeface="Rubik"/>
              </a:rPr>
              <a:t>InfluxData. All rights reserved.</a:t>
            </a:r>
            <a:r>
              <a:rPr b="0" i="0" lang="en-US" sz="800">
                <a:solidFill>
                  <a:schemeClr val="accent5"/>
                </a:solidFill>
                <a:latin typeface="Rubik"/>
                <a:ea typeface="Rubik"/>
                <a:cs typeface="Rubik"/>
                <a:sym typeface="Rubik"/>
              </a:rPr>
              <a:t> </a:t>
            </a:r>
            <a:endParaRPr sz="800">
              <a:solidFill>
                <a:schemeClr val="accent5"/>
              </a:solidFill>
              <a:latin typeface="Rubik"/>
              <a:ea typeface="Rubik"/>
              <a:cs typeface="Rubik"/>
              <a:sym typeface="Rubik"/>
            </a:endParaRPr>
          </a:p>
        </p:txBody>
      </p:sp>
      <p:sp>
        <p:nvSpPr>
          <p:cNvPr id="704" name="Google Shape;704;p107"/>
          <p:cNvSpPr txBox="1"/>
          <p:nvPr/>
        </p:nvSpPr>
        <p:spPr>
          <a:xfrm>
            <a:off x="501870" y="6571657"/>
            <a:ext cx="1265970" cy="1992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5"/>
              </a:buClr>
              <a:buSzPts val="800"/>
              <a:buFont typeface="Rubik"/>
              <a:buNone/>
            </a:pPr>
            <a:fld id="{00000000-1234-1234-1234-123412341234}" type="slidenum">
              <a:rPr lang="en-US" sz="800">
                <a:solidFill>
                  <a:schemeClr val="accent5"/>
                </a:solidFill>
                <a:latin typeface="Rubik"/>
                <a:ea typeface="Rubik"/>
                <a:cs typeface="Rubik"/>
                <a:sym typeface="Rubik"/>
              </a:rPr>
              <a:t>‹#›</a:t>
            </a:fld>
            <a:endParaRPr sz="800">
              <a:solidFill>
                <a:schemeClr val="accent5"/>
              </a:solidFill>
              <a:latin typeface="Rubik"/>
              <a:ea typeface="Rubik"/>
              <a:cs typeface="Rubik"/>
              <a:sym typeface="Rubik"/>
            </a:endParaRPr>
          </a:p>
          <a:p>
            <a:pPr indent="0" lvl="0" marL="0" marR="0" rtl="0" algn="l">
              <a:spcBef>
                <a:spcPts val="0"/>
              </a:spcBef>
              <a:spcAft>
                <a:spcPts val="0"/>
              </a:spcAft>
              <a:buNone/>
            </a:pPr>
            <a:r>
              <a:t/>
            </a:r>
            <a:endParaRPr b="0" i="0" sz="800">
              <a:solidFill>
                <a:schemeClr val="accent5"/>
              </a:solidFill>
              <a:latin typeface="Rubik"/>
              <a:ea typeface="Rubik"/>
              <a:cs typeface="Rubik"/>
              <a:sym typeface="Rubik"/>
            </a:endParaRPr>
          </a:p>
        </p:txBody>
      </p:sp>
      <p:pic>
        <p:nvPicPr>
          <p:cNvPr id="705" name="Google Shape;705;p107"/>
          <p:cNvPicPr preferRelativeResize="0"/>
          <p:nvPr/>
        </p:nvPicPr>
        <p:blipFill rotWithShape="1">
          <a:blip r:embed="rId3">
            <a:alphaModFix/>
          </a:blip>
          <a:srcRect b="0" l="0" r="0" t="0"/>
          <a:stretch/>
        </p:blipFill>
        <p:spPr>
          <a:xfrm>
            <a:off x="10470091" y="6508815"/>
            <a:ext cx="1208614" cy="232118"/>
          </a:xfrm>
          <a:prstGeom prst="rect">
            <a:avLst/>
          </a:prstGeom>
          <a:noFill/>
          <a:ln>
            <a:noFill/>
          </a:ln>
        </p:spPr>
      </p:pic>
      <p:pic>
        <p:nvPicPr>
          <p:cNvPr id="706" name="Google Shape;706;p107"/>
          <p:cNvPicPr preferRelativeResize="0"/>
          <p:nvPr/>
        </p:nvPicPr>
        <p:blipFill rotWithShape="1">
          <a:blip r:embed="rId4">
            <a:alphaModFix/>
          </a:blip>
          <a:srcRect b="67381" l="0" r="0" t="7856"/>
          <a:stretch/>
        </p:blipFill>
        <p:spPr>
          <a:xfrm>
            <a:off x="0" y="0"/>
            <a:ext cx="12192000" cy="23211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White Band" showMasterSp="0">
  <p:cSld name="Title - White Band">
    <p:bg>
      <p:bgPr>
        <a:solidFill>
          <a:schemeClr val="lt2"/>
        </a:solidFill>
      </p:bgPr>
    </p:bg>
    <p:spTree>
      <p:nvGrpSpPr>
        <p:cNvPr id="707" name="Shape 707"/>
        <p:cNvGrpSpPr/>
        <p:nvPr/>
      </p:nvGrpSpPr>
      <p:grpSpPr>
        <a:xfrm>
          <a:off x="0" y="0"/>
          <a:ext cx="0" cy="0"/>
          <a:chOff x="0" y="0"/>
          <a:chExt cx="0" cy="0"/>
        </a:xfrm>
      </p:grpSpPr>
      <p:sp>
        <p:nvSpPr>
          <p:cNvPr id="708" name="Google Shape;708;p108"/>
          <p:cNvSpPr txBox="1"/>
          <p:nvPr>
            <p:ph type="title"/>
          </p:nvPr>
        </p:nvSpPr>
        <p:spPr>
          <a:xfrm>
            <a:off x="575442" y="211405"/>
            <a:ext cx="10922876" cy="1123243"/>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rgbClr val="2C2C38"/>
              </a:buClr>
              <a:buSzPts val="3600"/>
              <a:buFont typeface="Rubik Light"/>
              <a:buNone/>
              <a:defRPr b="0" sz="3600">
                <a:solidFill>
                  <a:srgbClr val="2C2C3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9" name="Google Shape;709;p108"/>
          <p:cNvSpPr txBox="1"/>
          <p:nvPr/>
        </p:nvSpPr>
        <p:spPr>
          <a:xfrm>
            <a:off x="957019" y="6571657"/>
            <a:ext cx="3020122" cy="2092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5"/>
              </a:buClr>
              <a:buSzPts val="800"/>
              <a:buFont typeface="Rubik"/>
              <a:buNone/>
            </a:pPr>
            <a:r>
              <a:rPr b="0" i="0" lang="en-US" sz="800">
                <a:solidFill>
                  <a:schemeClr val="accent5"/>
                </a:solidFill>
                <a:latin typeface="Rubik"/>
                <a:ea typeface="Rubik"/>
                <a:cs typeface="Rubik"/>
                <a:sym typeface="Rubik"/>
              </a:rPr>
              <a:t>© 2019</a:t>
            </a:r>
            <a:r>
              <a:rPr b="0" i="0" lang="en-US" sz="800">
                <a:solidFill>
                  <a:schemeClr val="accent5"/>
                </a:solidFill>
                <a:latin typeface="Rubik"/>
                <a:ea typeface="Rubik"/>
                <a:cs typeface="Rubik"/>
                <a:sym typeface="Rubik"/>
              </a:rPr>
              <a:t> </a:t>
            </a:r>
            <a:r>
              <a:rPr b="0" i="0" lang="en-US" sz="800">
                <a:solidFill>
                  <a:schemeClr val="accent5"/>
                </a:solidFill>
                <a:latin typeface="Rubik"/>
                <a:ea typeface="Rubik"/>
                <a:cs typeface="Rubik"/>
                <a:sym typeface="Rubik"/>
              </a:rPr>
              <a:t>InfluxData. All rights reserved.</a:t>
            </a:r>
            <a:r>
              <a:rPr b="0" i="0" lang="en-US" sz="800">
                <a:solidFill>
                  <a:schemeClr val="accent5"/>
                </a:solidFill>
                <a:latin typeface="Rubik"/>
                <a:ea typeface="Rubik"/>
                <a:cs typeface="Rubik"/>
                <a:sym typeface="Rubik"/>
              </a:rPr>
              <a:t> </a:t>
            </a:r>
            <a:endParaRPr sz="800">
              <a:solidFill>
                <a:schemeClr val="accent5"/>
              </a:solidFill>
              <a:latin typeface="Rubik"/>
              <a:ea typeface="Rubik"/>
              <a:cs typeface="Rubik"/>
              <a:sym typeface="Rubik"/>
            </a:endParaRPr>
          </a:p>
        </p:txBody>
      </p:sp>
      <p:sp>
        <p:nvSpPr>
          <p:cNvPr id="710" name="Google Shape;710;p108"/>
          <p:cNvSpPr txBox="1"/>
          <p:nvPr/>
        </p:nvSpPr>
        <p:spPr>
          <a:xfrm>
            <a:off x="501870" y="6571657"/>
            <a:ext cx="1265970" cy="1992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5"/>
              </a:buClr>
              <a:buSzPts val="800"/>
              <a:buFont typeface="Rubik"/>
              <a:buNone/>
            </a:pPr>
            <a:fld id="{00000000-1234-1234-1234-123412341234}" type="slidenum">
              <a:rPr lang="en-US" sz="800">
                <a:solidFill>
                  <a:schemeClr val="accent5"/>
                </a:solidFill>
                <a:latin typeface="Rubik"/>
                <a:ea typeface="Rubik"/>
                <a:cs typeface="Rubik"/>
                <a:sym typeface="Rubik"/>
              </a:rPr>
              <a:t>‹#›</a:t>
            </a:fld>
            <a:endParaRPr sz="800">
              <a:solidFill>
                <a:schemeClr val="accent5"/>
              </a:solidFill>
              <a:latin typeface="Rubik"/>
              <a:ea typeface="Rubik"/>
              <a:cs typeface="Rubik"/>
              <a:sym typeface="Rubik"/>
            </a:endParaRPr>
          </a:p>
          <a:p>
            <a:pPr indent="0" lvl="0" marL="0" marR="0" rtl="0" algn="l">
              <a:spcBef>
                <a:spcPts val="0"/>
              </a:spcBef>
              <a:spcAft>
                <a:spcPts val="0"/>
              </a:spcAft>
              <a:buNone/>
            </a:pPr>
            <a:r>
              <a:t/>
            </a:r>
            <a:endParaRPr b="0" i="0" sz="800">
              <a:solidFill>
                <a:schemeClr val="accent5"/>
              </a:solidFill>
              <a:latin typeface="Rubik"/>
              <a:ea typeface="Rubik"/>
              <a:cs typeface="Rubik"/>
              <a:sym typeface="Rubik"/>
            </a:endParaRPr>
          </a:p>
        </p:txBody>
      </p:sp>
      <p:pic>
        <p:nvPicPr>
          <p:cNvPr id="711" name="Google Shape;711;p108"/>
          <p:cNvPicPr preferRelativeResize="0"/>
          <p:nvPr/>
        </p:nvPicPr>
        <p:blipFill rotWithShape="1">
          <a:blip r:embed="rId2">
            <a:alphaModFix/>
          </a:blip>
          <a:srcRect b="0" l="0" r="0" t="0"/>
          <a:stretch/>
        </p:blipFill>
        <p:spPr>
          <a:xfrm>
            <a:off x="10470091" y="6508815"/>
            <a:ext cx="1208614" cy="232118"/>
          </a:xfrm>
          <a:prstGeom prst="rect">
            <a:avLst/>
          </a:prstGeom>
          <a:noFill/>
          <a:ln>
            <a:noFill/>
          </a:ln>
        </p:spPr>
      </p:pic>
      <p:sp>
        <p:nvSpPr>
          <p:cNvPr id="712" name="Google Shape;712;p108"/>
          <p:cNvSpPr/>
          <p:nvPr/>
        </p:nvSpPr>
        <p:spPr>
          <a:xfrm>
            <a:off x="0" y="1359222"/>
            <a:ext cx="12192000" cy="4914256"/>
          </a:xfrm>
          <a:prstGeom prst="rect">
            <a:avLst/>
          </a:prstGeom>
          <a:solidFill>
            <a:srgbClr val="FFFFFF"/>
          </a:solidFill>
          <a:ln>
            <a:noFill/>
          </a:ln>
          <a:effectLst>
            <a:outerShdw blurRad="508000" rotWithShape="0" algn="t" dir="5400000" dist="63500">
              <a:srgbClr val="000000">
                <a:alpha val="11764"/>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Helvetica Neue"/>
              <a:ea typeface="Helvetica Neue"/>
              <a:cs typeface="Helvetica Neue"/>
              <a:sym typeface="Helvetica Neue"/>
            </a:endParaRPr>
          </a:p>
        </p:txBody>
      </p:sp>
      <p:pic>
        <p:nvPicPr>
          <p:cNvPr id="713" name="Google Shape;713;p108"/>
          <p:cNvPicPr preferRelativeResize="0"/>
          <p:nvPr/>
        </p:nvPicPr>
        <p:blipFill rotWithShape="1">
          <a:blip r:embed="rId3">
            <a:alphaModFix/>
          </a:blip>
          <a:srcRect b="67381" l="0" r="0" t="7856"/>
          <a:stretch/>
        </p:blipFill>
        <p:spPr>
          <a:xfrm>
            <a:off x="0" y="0"/>
            <a:ext cx="12192000" cy="23211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Image" showMasterSp="0">
  <p:cSld name="Title Content Image">
    <p:bg>
      <p:bgPr>
        <a:solidFill>
          <a:schemeClr val="lt2"/>
        </a:solidFill>
      </p:bgPr>
    </p:bg>
    <p:spTree>
      <p:nvGrpSpPr>
        <p:cNvPr id="714" name="Shape 714"/>
        <p:cNvGrpSpPr/>
        <p:nvPr/>
      </p:nvGrpSpPr>
      <p:grpSpPr>
        <a:xfrm>
          <a:off x="0" y="0"/>
          <a:ext cx="0" cy="0"/>
          <a:chOff x="0" y="0"/>
          <a:chExt cx="0" cy="0"/>
        </a:xfrm>
      </p:grpSpPr>
      <p:sp>
        <p:nvSpPr>
          <p:cNvPr id="715" name="Google Shape;715;p109"/>
          <p:cNvSpPr/>
          <p:nvPr>
            <p:ph idx="2" type="pic"/>
          </p:nvPr>
        </p:nvSpPr>
        <p:spPr>
          <a:xfrm>
            <a:off x="6178137" y="0"/>
            <a:ext cx="6013863" cy="6857999"/>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1000"/>
              </a:spcBef>
              <a:spcAft>
                <a:spcPts val="0"/>
              </a:spcAft>
              <a:buClr>
                <a:srgbClr val="2C2C38"/>
              </a:buClr>
              <a:buSzPts val="2800"/>
              <a:buFont typeface="Arial"/>
              <a:buNone/>
              <a:defRPr b="0" i="0" sz="2800" u="none" cap="none" strike="noStrike">
                <a:solidFill>
                  <a:srgbClr val="2C2C38"/>
                </a:solidFill>
                <a:latin typeface="Rubik"/>
                <a:ea typeface="Rubik"/>
                <a:cs typeface="Rubik"/>
                <a:sym typeface="Rubik"/>
              </a:defRPr>
            </a:lvl1pPr>
            <a:lvl2pPr lvl="1" marR="0" rtl="0" algn="l">
              <a:lnSpc>
                <a:spcPct val="100000"/>
              </a:lnSpc>
              <a:spcBef>
                <a:spcPts val="500"/>
              </a:spcBef>
              <a:spcAft>
                <a:spcPts val="0"/>
              </a:spcAft>
              <a:buClr>
                <a:srgbClr val="2C2C38"/>
              </a:buClr>
              <a:buSzPts val="2400"/>
              <a:buFont typeface="Helvetica Neue"/>
              <a:buChar char="–"/>
              <a:defRPr b="0" i="0" sz="2400" u="none" cap="none" strike="noStrike">
                <a:solidFill>
                  <a:srgbClr val="2C2C38"/>
                </a:solidFill>
                <a:latin typeface="Rubik"/>
                <a:ea typeface="Rubik"/>
                <a:cs typeface="Rubik"/>
                <a:sym typeface="Rubik"/>
              </a:defRPr>
            </a:lvl2pPr>
            <a:lvl3pPr lvl="2" marR="0" rtl="0" algn="l">
              <a:lnSpc>
                <a:spcPct val="100000"/>
              </a:lnSpc>
              <a:spcBef>
                <a:spcPts val="500"/>
              </a:spcBef>
              <a:spcAft>
                <a:spcPts val="0"/>
              </a:spcAft>
              <a:buClr>
                <a:srgbClr val="2C2C38"/>
              </a:buClr>
              <a:buSzPts val="2000"/>
              <a:buFont typeface="Arial"/>
              <a:buChar char="•"/>
              <a:defRPr b="0" i="0" sz="2000" u="none" cap="none" strike="noStrike">
                <a:solidFill>
                  <a:srgbClr val="2C2C38"/>
                </a:solidFill>
                <a:latin typeface="Rubik"/>
                <a:ea typeface="Rubik"/>
                <a:cs typeface="Rubik"/>
                <a:sym typeface="Rubik"/>
              </a:defRPr>
            </a:lvl3pPr>
            <a:lvl4pPr lvl="3" marR="0" rtl="0" algn="l">
              <a:lnSpc>
                <a:spcPct val="100000"/>
              </a:lnSpc>
              <a:spcBef>
                <a:spcPts val="500"/>
              </a:spcBef>
              <a:spcAft>
                <a:spcPts val="0"/>
              </a:spcAft>
              <a:buClr>
                <a:srgbClr val="2C2C38"/>
              </a:buClr>
              <a:buSzPts val="1800"/>
              <a:buFont typeface="Merriweather Sans"/>
              <a:buChar char="▫︎"/>
              <a:defRPr b="0" i="0" sz="1800" u="none" cap="none" strike="noStrike">
                <a:solidFill>
                  <a:srgbClr val="2C2C38"/>
                </a:solidFill>
                <a:latin typeface="Rubik"/>
                <a:ea typeface="Rubik"/>
                <a:cs typeface="Rubik"/>
                <a:sym typeface="Rubik"/>
              </a:defRPr>
            </a:lvl4pPr>
            <a:lvl5pPr lvl="4" marR="0" rtl="0" algn="l">
              <a:lnSpc>
                <a:spcPct val="100000"/>
              </a:lnSpc>
              <a:spcBef>
                <a:spcPts val="500"/>
              </a:spcBef>
              <a:spcAft>
                <a:spcPts val="0"/>
              </a:spcAft>
              <a:buClr>
                <a:srgbClr val="2C2C38"/>
              </a:buClr>
              <a:buSzPts val="1800"/>
              <a:buFont typeface="Arial"/>
              <a:buChar char="-"/>
              <a:defRPr b="0" i="0" sz="1800" u="none" cap="none" strike="noStrike">
                <a:solidFill>
                  <a:srgbClr val="2C2C38"/>
                </a:solidFill>
                <a:latin typeface="Rubik"/>
                <a:ea typeface="Rubik"/>
                <a:cs typeface="Rubik"/>
                <a:sym typeface="Rubik"/>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9pPr>
          </a:lstStyle>
          <a:p/>
        </p:txBody>
      </p:sp>
      <p:sp>
        <p:nvSpPr>
          <p:cNvPr id="716" name="Google Shape;716;p109"/>
          <p:cNvSpPr txBox="1"/>
          <p:nvPr>
            <p:ph type="title"/>
          </p:nvPr>
        </p:nvSpPr>
        <p:spPr>
          <a:xfrm>
            <a:off x="611954" y="334867"/>
            <a:ext cx="5401911" cy="1325585"/>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2C2C38"/>
              </a:buClr>
              <a:buSzPts val="3600"/>
              <a:buFont typeface="Rubik Light"/>
              <a:buNone/>
              <a:defRPr b="0" sz="3600">
                <a:solidFill>
                  <a:srgbClr val="2C2C3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7" name="Google Shape;717;p109"/>
          <p:cNvSpPr txBox="1"/>
          <p:nvPr>
            <p:ph idx="1" type="body"/>
          </p:nvPr>
        </p:nvSpPr>
        <p:spPr>
          <a:xfrm>
            <a:off x="611547" y="2331998"/>
            <a:ext cx="5402263" cy="4040041"/>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rgbClr val="2C2C38"/>
              </a:buClr>
              <a:buSzPts val="2800"/>
              <a:buNone/>
              <a:defRPr/>
            </a:lvl1pPr>
            <a:lvl2pPr indent="-342900" lvl="1" marL="914400" algn="l">
              <a:lnSpc>
                <a:spcPct val="100000"/>
              </a:lnSpc>
              <a:spcBef>
                <a:spcPts val="500"/>
              </a:spcBef>
              <a:spcAft>
                <a:spcPts val="0"/>
              </a:spcAft>
              <a:buClr>
                <a:srgbClr val="2C2C38"/>
              </a:buClr>
              <a:buSzPts val="1800"/>
              <a:buChar char="–"/>
              <a:defRPr/>
            </a:lvl2pPr>
            <a:lvl3pPr indent="-342900" lvl="2" marL="1371600" algn="l">
              <a:lnSpc>
                <a:spcPct val="100000"/>
              </a:lnSpc>
              <a:spcBef>
                <a:spcPts val="500"/>
              </a:spcBef>
              <a:spcAft>
                <a:spcPts val="0"/>
              </a:spcAft>
              <a:buClr>
                <a:srgbClr val="2C2C38"/>
              </a:buClr>
              <a:buSzPts val="1800"/>
              <a:buChar char="•"/>
              <a:defRPr/>
            </a:lvl3pPr>
            <a:lvl4pPr indent="-342900" lvl="3" marL="1828800" algn="l">
              <a:lnSpc>
                <a:spcPct val="100000"/>
              </a:lnSpc>
              <a:spcBef>
                <a:spcPts val="500"/>
              </a:spcBef>
              <a:spcAft>
                <a:spcPts val="0"/>
              </a:spcAft>
              <a:buClr>
                <a:srgbClr val="2C2C38"/>
              </a:buClr>
              <a:buSzPts val="1800"/>
              <a:buChar char="▫︎"/>
              <a:defRPr/>
            </a:lvl4pPr>
            <a:lvl5pPr indent="-342900" lvl="4" marL="2286000" algn="l">
              <a:lnSpc>
                <a:spcPct val="100000"/>
              </a:lnSpc>
              <a:spcBef>
                <a:spcPts val="500"/>
              </a:spcBef>
              <a:spcAft>
                <a:spcPts val="0"/>
              </a:spcAft>
              <a:buClr>
                <a:srgbClr val="2C2C3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8" name="Google Shape;718;p109"/>
          <p:cNvSpPr txBox="1"/>
          <p:nvPr/>
        </p:nvSpPr>
        <p:spPr>
          <a:xfrm>
            <a:off x="957019" y="6571657"/>
            <a:ext cx="3020122" cy="2092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5"/>
              </a:buClr>
              <a:buSzPts val="800"/>
              <a:buFont typeface="Rubik"/>
              <a:buNone/>
            </a:pPr>
            <a:r>
              <a:rPr b="0" i="0" lang="en-US" sz="800">
                <a:solidFill>
                  <a:schemeClr val="accent5"/>
                </a:solidFill>
                <a:latin typeface="Rubik"/>
                <a:ea typeface="Rubik"/>
                <a:cs typeface="Rubik"/>
                <a:sym typeface="Rubik"/>
              </a:rPr>
              <a:t>© 2019</a:t>
            </a:r>
            <a:r>
              <a:rPr b="0" i="0" lang="en-US" sz="800">
                <a:solidFill>
                  <a:schemeClr val="accent5"/>
                </a:solidFill>
                <a:latin typeface="Rubik"/>
                <a:ea typeface="Rubik"/>
                <a:cs typeface="Rubik"/>
                <a:sym typeface="Rubik"/>
              </a:rPr>
              <a:t> </a:t>
            </a:r>
            <a:r>
              <a:rPr b="0" i="0" lang="en-US" sz="800">
                <a:solidFill>
                  <a:schemeClr val="accent5"/>
                </a:solidFill>
                <a:latin typeface="Rubik"/>
                <a:ea typeface="Rubik"/>
                <a:cs typeface="Rubik"/>
                <a:sym typeface="Rubik"/>
              </a:rPr>
              <a:t>InfluxData. All rights reserved.</a:t>
            </a:r>
            <a:r>
              <a:rPr b="0" i="0" lang="en-US" sz="800">
                <a:solidFill>
                  <a:schemeClr val="accent5"/>
                </a:solidFill>
                <a:latin typeface="Rubik"/>
                <a:ea typeface="Rubik"/>
                <a:cs typeface="Rubik"/>
                <a:sym typeface="Rubik"/>
              </a:rPr>
              <a:t> </a:t>
            </a:r>
            <a:endParaRPr sz="800">
              <a:solidFill>
                <a:schemeClr val="accent5"/>
              </a:solidFill>
              <a:latin typeface="Rubik"/>
              <a:ea typeface="Rubik"/>
              <a:cs typeface="Rubik"/>
              <a:sym typeface="Rubik"/>
            </a:endParaRPr>
          </a:p>
        </p:txBody>
      </p:sp>
      <p:sp>
        <p:nvSpPr>
          <p:cNvPr id="719" name="Google Shape;719;p109"/>
          <p:cNvSpPr txBox="1"/>
          <p:nvPr/>
        </p:nvSpPr>
        <p:spPr>
          <a:xfrm>
            <a:off x="501870" y="6571657"/>
            <a:ext cx="1265970" cy="1992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5"/>
              </a:buClr>
              <a:buSzPts val="800"/>
              <a:buFont typeface="Rubik"/>
              <a:buNone/>
            </a:pPr>
            <a:fld id="{00000000-1234-1234-1234-123412341234}" type="slidenum">
              <a:rPr lang="en-US" sz="800">
                <a:solidFill>
                  <a:schemeClr val="accent5"/>
                </a:solidFill>
                <a:latin typeface="Rubik"/>
                <a:ea typeface="Rubik"/>
                <a:cs typeface="Rubik"/>
                <a:sym typeface="Rubik"/>
              </a:rPr>
              <a:t>‹#›</a:t>
            </a:fld>
            <a:endParaRPr sz="800">
              <a:solidFill>
                <a:schemeClr val="accent5"/>
              </a:solidFill>
              <a:latin typeface="Rubik"/>
              <a:ea typeface="Rubik"/>
              <a:cs typeface="Rubik"/>
              <a:sym typeface="Rubik"/>
            </a:endParaRPr>
          </a:p>
          <a:p>
            <a:pPr indent="0" lvl="0" marL="0" marR="0" rtl="0" algn="l">
              <a:spcBef>
                <a:spcPts val="0"/>
              </a:spcBef>
              <a:spcAft>
                <a:spcPts val="0"/>
              </a:spcAft>
              <a:buNone/>
            </a:pPr>
            <a:r>
              <a:t/>
            </a:r>
            <a:endParaRPr b="0" i="0" sz="800">
              <a:solidFill>
                <a:schemeClr val="accent5"/>
              </a:solidFill>
              <a:latin typeface="Rubik"/>
              <a:ea typeface="Rubik"/>
              <a:cs typeface="Rubik"/>
              <a:sym typeface="Rubik"/>
            </a:endParaRPr>
          </a:p>
        </p:txBody>
      </p:sp>
      <p:pic>
        <p:nvPicPr>
          <p:cNvPr id="720" name="Google Shape;720;p109"/>
          <p:cNvPicPr preferRelativeResize="0"/>
          <p:nvPr/>
        </p:nvPicPr>
        <p:blipFill rotWithShape="1">
          <a:blip r:embed="rId2">
            <a:alphaModFix/>
          </a:blip>
          <a:srcRect b="0" l="0" r="0" t="0"/>
          <a:stretch/>
        </p:blipFill>
        <p:spPr>
          <a:xfrm>
            <a:off x="10470091" y="6508815"/>
            <a:ext cx="1208614" cy="232118"/>
          </a:xfrm>
          <a:prstGeom prst="rect">
            <a:avLst/>
          </a:prstGeom>
          <a:noFill/>
          <a:ln>
            <a:noFill/>
          </a:ln>
        </p:spPr>
      </p:pic>
      <p:sp>
        <p:nvSpPr>
          <p:cNvPr id="721" name="Google Shape;721;p109"/>
          <p:cNvSpPr txBox="1"/>
          <p:nvPr>
            <p:ph idx="3" type="body"/>
          </p:nvPr>
        </p:nvSpPr>
        <p:spPr>
          <a:xfrm>
            <a:off x="611547" y="1660452"/>
            <a:ext cx="5402263" cy="53442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chemeClr val="accent1"/>
              </a:buClr>
              <a:buSzPts val="2400"/>
              <a:buNone/>
              <a:defRPr sz="2400">
                <a:solidFill>
                  <a:schemeClr val="accent1"/>
                </a:solidFill>
              </a:defRPr>
            </a:lvl1pPr>
            <a:lvl2pPr indent="-342900" lvl="1" marL="914400" algn="l">
              <a:lnSpc>
                <a:spcPct val="100000"/>
              </a:lnSpc>
              <a:spcBef>
                <a:spcPts val="500"/>
              </a:spcBef>
              <a:spcAft>
                <a:spcPts val="0"/>
              </a:spcAft>
              <a:buClr>
                <a:srgbClr val="2C2C38"/>
              </a:buClr>
              <a:buSzPts val="1800"/>
              <a:buChar char="–"/>
              <a:defRPr/>
            </a:lvl2pPr>
            <a:lvl3pPr indent="-342900" lvl="2" marL="1371600" algn="l">
              <a:lnSpc>
                <a:spcPct val="100000"/>
              </a:lnSpc>
              <a:spcBef>
                <a:spcPts val="500"/>
              </a:spcBef>
              <a:spcAft>
                <a:spcPts val="0"/>
              </a:spcAft>
              <a:buClr>
                <a:srgbClr val="2C2C38"/>
              </a:buClr>
              <a:buSzPts val="1800"/>
              <a:buChar char="•"/>
              <a:defRPr/>
            </a:lvl3pPr>
            <a:lvl4pPr indent="-342900" lvl="3" marL="1828800" algn="l">
              <a:lnSpc>
                <a:spcPct val="100000"/>
              </a:lnSpc>
              <a:spcBef>
                <a:spcPts val="500"/>
              </a:spcBef>
              <a:spcAft>
                <a:spcPts val="0"/>
              </a:spcAft>
              <a:buClr>
                <a:srgbClr val="2C2C38"/>
              </a:buClr>
              <a:buSzPts val="1800"/>
              <a:buChar char="▫︎"/>
              <a:defRPr/>
            </a:lvl4pPr>
            <a:lvl5pPr indent="-342900" lvl="4" marL="2286000" algn="l">
              <a:lnSpc>
                <a:spcPct val="100000"/>
              </a:lnSpc>
              <a:spcBef>
                <a:spcPts val="500"/>
              </a:spcBef>
              <a:spcAft>
                <a:spcPts val="0"/>
              </a:spcAft>
              <a:buClr>
                <a:srgbClr val="2C2C3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1" showMasterSp="0">
  <p:cSld name="Comparison 1">
    <p:bg>
      <p:bgPr>
        <a:solidFill>
          <a:schemeClr val="lt2"/>
        </a:solidFill>
      </p:bgPr>
    </p:bg>
    <p:spTree>
      <p:nvGrpSpPr>
        <p:cNvPr id="722" name="Shape 722"/>
        <p:cNvGrpSpPr/>
        <p:nvPr/>
      </p:nvGrpSpPr>
      <p:grpSpPr>
        <a:xfrm>
          <a:off x="0" y="0"/>
          <a:ext cx="0" cy="0"/>
          <a:chOff x="0" y="0"/>
          <a:chExt cx="0" cy="0"/>
        </a:xfrm>
      </p:grpSpPr>
      <p:pic>
        <p:nvPicPr>
          <p:cNvPr id="723" name="Google Shape;723;p110"/>
          <p:cNvPicPr preferRelativeResize="0"/>
          <p:nvPr/>
        </p:nvPicPr>
        <p:blipFill rotWithShape="1">
          <a:blip r:embed="rId2">
            <a:alphaModFix amt="5000"/>
          </a:blip>
          <a:srcRect b="0" l="0" r="40645" t="0"/>
          <a:stretch/>
        </p:blipFill>
        <p:spPr>
          <a:xfrm>
            <a:off x="0" y="0"/>
            <a:ext cx="7236542" cy="6858000"/>
          </a:xfrm>
          <a:prstGeom prst="rect">
            <a:avLst/>
          </a:prstGeom>
          <a:noFill/>
          <a:ln>
            <a:noFill/>
          </a:ln>
        </p:spPr>
      </p:pic>
      <p:sp>
        <p:nvSpPr>
          <p:cNvPr id="724" name="Google Shape;724;p110"/>
          <p:cNvSpPr txBox="1"/>
          <p:nvPr>
            <p:ph idx="1" type="body"/>
          </p:nvPr>
        </p:nvSpPr>
        <p:spPr>
          <a:xfrm>
            <a:off x="739369" y="1030559"/>
            <a:ext cx="4049280" cy="4760913"/>
          </a:xfrm>
          <a:prstGeom prst="rect">
            <a:avLst/>
          </a:prstGeom>
          <a:noFill/>
          <a:ln>
            <a:noFill/>
          </a:ln>
        </p:spPr>
        <p:txBody>
          <a:bodyPr anchorCtr="0" anchor="ctr" bIns="45700" lIns="91425" spcFirstLastPara="1" rIns="91425" wrap="square" tIns="45700">
            <a:noAutofit/>
          </a:bodyPr>
          <a:lstStyle>
            <a:lvl1pPr indent="-228600" lvl="0" marL="457200" algn="ctr">
              <a:lnSpc>
                <a:spcPct val="100000"/>
              </a:lnSpc>
              <a:spcBef>
                <a:spcPts val="1000"/>
              </a:spcBef>
              <a:spcAft>
                <a:spcPts val="0"/>
              </a:spcAft>
              <a:buClr>
                <a:srgbClr val="2C2C38"/>
              </a:buClr>
              <a:buSzPts val="4000"/>
              <a:buFont typeface="Noto Sans Symbols"/>
              <a:buNone/>
              <a:defRPr sz="4000">
                <a:solidFill>
                  <a:srgbClr val="2C2C38"/>
                </a:solidFill>
              </a:defRPr>
            </a:lvl1pPr>
            <a:lvl2pPr indent="-342900" lvl="1" marL="914400" algn="l">
              <a:lnSpc>
                <a:spcPct val="100000"/>
              </a:lnSpc>
              <a:spcBef>
                <a:spcPts val="500"/>
              </a:spcBef>
              <a:spcAft>
                <a:spcPts val="0"/>
              </a:spcAft>
              <a:buClr>
                <a:srgbClr val="2C2C38"/>
              </a:buClr>
              <a:buSzPts val="1800"/>
              <a:buChar char="–"/>
              <a:defRPr/>
            </a:lvl2pPr>
            <a:lvl3pPr indent="-342900" lvl="2" marL="1371600" algn="l">
              <a:lnSpc>
                <a:spcPct val="100000"/>
              </a:lnSpc>
              <a:spcBef>
                <a:spcPts val="500"/>
              </a:spcBef>
              <a:spcAft>
                <a:spcPts val="0"/>
              </a:spcAft>
              <a:buClr>
                <a:srgbClr val="2C2C38"/>
              </a:buClr>
              <a:buSzPts val="1800"/>
              <a:buChar char="•"/>
              <a:defRPr/>
            </a:lvl3pPr>
            <a:lvl4pPr indent="-342900" lvl="3" marL="1828800" algn="l">
              <a:lnSpc>
                <a:spcPct val="100000"/>
              </a:lnSpc>
              <a:spcBef>
                <a:spcPts val="500"/>
              </a:spcBef>
              <a:spcAft>
                <a:spcPts val="0"/>
              </a:spcAft>
              <a:buClr>
                <a:srgbClr val="2C2C38"/>
              </a:buClr>
              <a:buSzPts val="1800"/>
              <a:buChar char="▫︎"/>
              <a:defRPr/>
            </a:lvl4pPr>
            <a:lvl5pPr indent="-342900" lvl="4" marL="2286000" algn="l">
              <a:lnSpc>
                <a:spcPct val="100000"/>
              </a:lnSpc>
              <a:spcBef>
                <a:spcPts val="500"/>
              </a:spcBef>
              <a:spcAft>
                <a:spcPts val="0"/>
              </a:spcAft>
              <a:buClr>
                <a:srgbClr val="2C2C3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725" name="Google Shape;725;p110"/>
          <p:cNvCxnSpPr/>
          <p:nvPr/>
        </p:nvCxnSpPr>
        <p:spPr>
          <a:xfrm>
            <a:off x="5048072" y="1030559"/>
            <a:ext cx="0" cy="4760913"/>
          </a:xfrm>
          <a:prstGeom prst="straightConnector1">
            <a:avLst/>
          </a:prstGeom>
          <a:noFill/>
          <a:ln cap="flat" cmpd="sng" w="9525">
            <a:solidFill>
              <a:srgbClr val="2C2C38"/>
            </a:solidFill>
            <a:prstDash val="solid"/>
            <a:miter lim="800000"/>
            <a:headEnd len="sm" w="sm" type="none"/>
            <a:tailEnd len="sm" w="sm" type="none"/>
          </a:ln>
        </p:spPr>
      </p:cxnSp>
      <p:sp>
        <p:nvSpPr>
          <p:cNvPr id="726" name="Google Shape;726;p110"/>
          <p:cNvSpPr txBox="1"/>
          <p:nvPr>
            <p:ph idx="2" type="body"/>
          </p:nvPr>
        </p:nvSpPr>
        <p:spPr>
          <a:xfrm>
            <a:off x="5294313" y="1030288"/>
            <a:ext cx="6613525" cy="4760912"/>
          </a:xfrm>
          <a:prstGeom prst="rect">
            <a:avLst/>
          </a:prstGeom>
          <a:noFill/>
          <a:ln>
            <a:noFill/>
          </a:ln>
        </p:spPr>
        <p:txBody>
          <a:bodyPr anchorCtr="0" anchor="ctr" bIns="45700" lIns="91425" spcFirstLastPara="1" rIns="91425" wrap="square" tIns="45700">
            <a:noAutofit/>
          </a:bodyPr>
          <a:lstStyle>
            <a:lvl1pPr indent="-381000" lvl="0" marL="457200" algn="l">
              <a:lnSpc>
                <a:spcPct val="100000"/>
              </a:lnSpc>
              <a:spcBef>
                <a:spcPts val="1000"/>
              </a:spcBef>
              <a:spcAft>
                <a:spcPts val="0"/>
              </a:spcAft>
              <a:buClr>
                <a:srgbClr val="2C2C38"/>
              </a:buClr>
              <a:buSzPts val="2400"/>
              <a:buChar char="•"/>
              <a:defRPr sz="2400"/>
            </a:lvl1pPr>
            <a:lvl2pPr indent="-355600" lvl="1" marL="914400" algn="l">
              <a:lnSpc>
                <a:spcPct val="100000"/>
              </a:lnSpc>
              <a:spcBef>
                <a:spcPts val="500"/>
              </a:spcBef>
              <a:spcAft>
                <a:spcPts val="0"/>
              </a:spcAft>
              <a:buClr>
                <a:srgbClr val="2C2C38"/>
              </a:buClr>
              <a:buSzPts val="2000"/>
              <a:buChar char="–"/>
              <a:defRPr sz="2000"/>
            </a:lvl2pPr>
            <a:lvl3pPr indent="-342900" lvl="2" marL="1371600" algn="l">
              <a:lnSpc>
                <a:spcPct val="100000"/>
              </a:lnSpc>
              <a:spcBef>
                <a:spcPts val="500"/>
              </a:spcBef>
              <a:spcAft>
                <a:spcPts val="0"/>
              </a:spcAft>
              <a:buClr>
                <a:srgbClr val="2C2C38"/>
              </a:buClr>
              <a:buSzPts val="1800"/>
              <a:buChar char="•"/>
              <a:defRPr sz="1800"/>
            </a:lvl3pPr>
            <a:lvl4pPr indent="-330200" lvl="3" marL="1828800" algn="l">
              <a:lnSpc>
                <a:spcPct val="100000"/>
              </a:lnSpc>
              <a:spcBef>
                <a:spcPts val="500"/>
              </a:spcBef>
              <a:spcAft>
                <a:spcPts val="0"/>
              </a:spcAft>
              <a:buClr>
                <a:srgbClr val="2C2C38"/>
              </a:buClr>
              <a:buSzPts val="1600"/>
              <a:buChar char="▫︎"/>
              <a:defRPr sz="1600"/>
            </a:lvl4pPr>
            <a:lvl5pPr indent="-330200" lvl="4" marL="2286000" algn="l">
              <a:lnSpc>
                <a:spcPct val="100000"/>
              </a:lnSpc>
              <a:spcBef>
                <a:spcPts val="500"/>
              </a:spcBef>
              <a:spcAft>
                <a:spcPts val="0"/>
              </a:spcAft>
              <a:buClr>
                <a:srgbClr val="2C2C38"/>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7" name="Google Shape;727;p110"/>
          <p:cNvSpPr txBox="1"/>
          <p:nvPr/>
        </p:nvSpPr>
        <p:spPr>
          <a:xfrm>
            <a:off x="957019" y="6571657"/>
            <a:ext cx="3020122" cy="2092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5"/>
              </a:buClr>
              <a:buSzPts val="800"/>
              <a:buFont typeface="Rubik"/>
              <a:buNone/>
            </a:pPr>
            <a:r>
              <a:rPr b="0" i="0" lang="en-US" sz="800">
                <a:solidFill>
                  <a:schemeClr val="accent5"/>
                </a:solidFill>
                <a:latin typeface="Rubik"/>
                <a:ea typeface="Rubik"/>
                <a:cs typeface="Rubik"/>
                <a:sym typeface="Rubik"/>
              </a:rPr>
              <a:t>© 2019</a:t>
            </a:r>
            <a:r>
              <a:rPr b="0" i="0" lang="en-US" sz="800">
                <a:solidFill>
                  <a:schemeClr val="accent5"/>
                </a:solidFill>
                <a:latin typeface="Rubik"/>
                <a:ea typeface="Rubik"/>
                <a:cs typeface="Rubik"/>
                <a:sym typeface="Rubik"/>
              </a:rPr>
              <a:t> </a:t>
            </a:r>
            <a:r>
              <a:rPr b="0" i="0" lang="en-US" sz="800">
                <a:solidFill>
                  <a:schemeClr val="accent5"/>
                </a:solidFill>
                <a:latin typeface="Rubik"/>
                <a:ea typeface="Rubik"/>
                <a:cs typeface="Rubik"/>
                <a:sym typeface="Rubik"/>
              </a:rPr>
              <a:t>InfluxData. All rights reserved.</a:t>
            </a:r>
            <a:r>
              <a:rPr b="0" i="0" lang="en-US" sz="800">
                <a:solidFill>
                  <a:schemeClr val="accent5"/>
                </a:solidFill>
                <a:latin typeface="Rubik"/>
                <a:ea typeface="Rubik"/>
                <a:cs typeface="Rubik"/>
                <a:sym typeface="Rubik"/>
              </a:rPr>
              <a:t> </a:t>
            </a:r>
            <a:endParaRPr sz="800">
              <a:solidFill>
                <a:schemeClr val="accent5"/>
              </a:solidFill>
              <a:latin typeface="Rubik"/>
              <a:ea typeface="Rubik"/>
              <a:cs typeface="Rubik"/>
              <a:sym typeface="Rubik"/>
            </a:endParaRPr>
          </a:p>
        </p:txBody>
      </p:sp>
      <p:sp>
        <p:nvSpPr>
          <p:cNvPr id="728" name="Google Shape;728;p110"/>
          <p:cNvSpPr txBox="1"/>
          <p:nvPr/>
        </p:nvSpPr>
        <p:spPr>
          <a:xfrm>
            <a:off x="501870" y="6571657"/>
            <a:ext cx="1265970" cy="1992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5"/>
              </a:buClr>
              <a:buSzPts val="800"/>
              <a:buFont typeface="Rubik"/>
              <a:buNone/>
            </a:pPr>
            <a:fld id="{00000000-1234-1234-1234-123412341234}" type="slidenum">
              <a:rPr lang="en-US" sz="800">
                <a:solidFill>
                  <a:schemeClr val="accent5"/>
                </a:solidFill>
                <a:latin typeface="Rubik"/>
                <a:ea typeface="Rubik"/>
                <a:cs typeface="Rubik"/>
                <a:sym typeface="Rubik"/>
              </a:rPr>
              <a:t>‹#›</a:t>
            </a:fld>
            <a:endParaRPr sz="800">
              <a:solidFill>
                <a:schemeClr val="accent5"/>
              </a:solidFill>
              <a:latin typeface="Rubik"/>
              <a:ea typeface="Rubik"/>
              <a:cs typeface="Rubik"/>
              <a:sym typeface="Rubik"/>
            </a:endParaRPr>
          </a:p>
          <a:p>
            <a:pPr indent="0" lvl="0" marL="0" marR="0" rtl="0" algn="l">
              <a:spcBef>
                <a:spcPts val="0"/>
              </a:spcBef>
              <a:spcAft>
                <a:spcPts val="0"/>
              </a:spcAft>
              <a:buNone/>
            </a:pPr>
            <a:r>
              <a:t/>
            </a:r>
            <a:endParaRPr b="0" i="0" sz="800">
              <a:solidFill>
                <a:schemeClr val="accent5"/>
              </a:solidFill>
              <a:latin typeface="Rubik"/>
              <a:ea typeface="Rubik"/>
              <a:cs typeface="Rubik"/>
              <a:sym typeface="Rubik"/>
            </a:endParaRPr>
          </a:p>
        </p:txBody>
      </p:sp>
      <p:pic>
        <p:nvPicPr>
          <p:cNvPr id="729" name="Google Shape;729;p110"/>
          <p:cNvPicPr preferRelativeResize="0"/>
          <p:nvPr/>
        </p:nvPicPr>
        <p:blipFill rotWithShape="1">
          <a:blip r:embed="rId3">
            <a:alphaModFix/>
          </a:blip>
          <a:srcRect b="0" l="0" r="0" t="0"/>
          <a:stretch/>
        </p:blipFill>
        <p:spPr>
          <a:xfrm>
            <a:off x="10470091" y="6508815"/>
            <a:ext cx="1208614" cy="232118"/>
          </a:xfrm>
          <a:prstGeom prst="rect">
            <a:avLst/>
          </a:prstGeom>
          <a:noFill/>
          <a:ln>
            <a:noFill/>
          </a:ln>
        </p:spPr>
      </p:pic>
      <p:pic>
        <p:nvPicPr>
          <p:cNvPr id="730" name="Google Shape;730;p110"/>
          <p:cNvPicPr preferRelativeResize="0"/>
          <p:nvPr/>
        </p:nvPicPr>
        <p:blipFill rotWithShape="1">
          <a:blip r:embed="rId4">
            <a:alphaModFix/>
          </a:blip>
          <a:srcRect b="67381" l="0" r="0" t="7856"/>
          <a:stretch/>
        </p:blipFill>
        <p:spPr>
          <a:xfrm>
            <a:off x="0" y="0"/>
            <a:ext cx="12192000" cy="23211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2" showMasterSp="0">
  <p:cSld name="Comparison 2">
    <p:bg>
      <p:bgPr>
        <a:solidFill>
          <a:schemeClr val="lt2"/>
        </a:solidFill>
      </p:bgPr>
    </p:bg>
    <p:spTree>
      <p:nvGrpSpPr>
        <p:cNvPr id="731" name="Shape 731"/>
        <p:cNvGrpSpPr/>
        <p:nvPr/>
      </p:nvGrpSpPr>
      <p:grpSpPr>
        <a:xfrm>
          <a:off x="0" y="0"/>
          <a:ext cx="0" cy="0"/>
          <a:chOff x="0" y="0"/>
          <a:chExt cx="0" cy="0"/>
        </a:xfrm>
      </p:grpSpPr>
      <p:sp>
        <p:nvSpPr>
          <p:cNvPr id="732" name="Google Shape;732;p111"/>
          <p:cNvSpPr txBox="1"/>
          <p:nvPr>
            <p:ph idx="1" type="body"/>
          </p:nvPr>
        </p:nvSpPr>
        <p:spPr>
          <a:xfrm>
            <a:off x="739368" y="1030559"/>
            <a:ext cx="4983560" cy="4760913"/>
          </a:xfrm>
          <a:prstGeom prst="rect">
            <a:avLst/>
          </a:prstGeom>
          <a:noFill/>
          <a:ln>
            <a:noFill/>
          </a:ln>
        </p:spPr>
        <p:txBody>
          <a:bodyPr anchorCtr="0" anchor="ctr" bIns="45700" lIns="91425" spcFirstLastPara="1" rIns="91425" wrap="square" tIns="45700">
            <a:noAutofit/>
          </a:bodyPr>
          <a:lstStyle>
            <a:lvl1pPr indent="-228600" lvl="0" marL="457200" algn="ctr">
              <a:lnSpc>
                <a:spcPct val="100000"/>
              </a:lnSpc>
              <a:spcBef>
                <a:spcPts val="1000"/>
              </a:spcBef>
              <a:spcAft>
                <a:spcPts val="0"/>
              </a:spcAft>
              <a:buClr>
                <a:srgbClr val="2C2C38"/>
              </a:buClr>
              <a:buSzPts val="4000"/>
              <a:buFont typeface="Noto Sans Symbols"/>
              <a:buNone/>
              <a:defRPr sz="4000">
                <a:solidFill>
                  <a:srgbClr val="2C2C38"/>
                </a:solidFill>
              </a:defRPr>
            </a:lvl1pPr>
            <a:lvl2pPr indent="-342900" lvl="1" marL="914400" algn="l">
              <a:lnSpc>
                <a:spcPct val="100000"/>
              </a:lnSpc>
              <a:spcBef>
                <a:spcPts val="500"/>
              </a:spcBef>
              <a:spcAft>
                <a:spcPts val="0"/>
              </a:spcAft>
              <a:buClr>
                <a:srgbClr val="2C2C38"/>
              </a:buClr>
              <a:buSzPts val="1800"/>
              <a:buChar char="–"/>
              <a:defRPr/>
            </a:lvl2pPr>
            <a:lvl3pPr indent="-342900" lvl="2" marL="1371600" algn="l">
              <a:lnSpc>
                <a:spcPct val="100000"/>
              </a:lnSpc>
              <a:spcBef>
                <a:spcPts val="500"/>
              </a:spcBef>
              <a:spcAft>
                <a:spcPts val="0"/>
              </a:spcAft>
              <a:buClr>
                <a:srgbClr val="2C2C38"/>
              </a:buClr>
              <a:buSzPts val="1800"/>
              <a:buChar char="•"/>
              <a:defRPr/>
            </a:lvl3pPr>
            <a:lvl4pPr indent="-342900" lvl="3" marL="1828800" algn="l">
              <a:lnSpc>
                <a:spcPct val="100000"/>
              </a:lnSpc>
              <a:spcBef>
                <a:spcPts val="500"/>
              </a:spcBef>
              <a:spcAft>
                <a:spcPts val="0"/>
              </a:spcAft>
              <a:buClr>
                <a:srgbClr val="2C2C38"/>
              </a:buClr>
              <a:buSzPts val="1800"/>
              <a:buChar char="▫︎"/>
              <a:defRPr/>
            </a:lvl4pPr>
            <a:lvl5pPr indent="-342900" lvl="4" marL="2286000" algn="l">
              <a:lnSpc>
                <a:spcPct val="100000"/>
              </a:lnSpc>
              <a:spcBef>
                <a:spcPts val="500"/>
              </a:spcBef>
              <a:spcAft>
                <a:spcPts val="0"/>
              </a:spcAft>
              <a:buClr>
                <a:srgbClr val="2C2C3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733" name="Google Shape;733;p111"/>
          <p:cNvCxnSpPr/>
          <p:nvPr/>
        </p:nvCxnSpPr>
        <p:spPr>
          <a:xfrm>
            <a:off x="5992824" y="1030559"/>
            <a:ext cx="0" cy="4760913"/>
          </a:xfrm>
          <a:prstGeom prst="straightConnector1">
            <a:avLst/>
          </a:prstGeom>
          <a:noFill/>
          <a:ln cap="flat" cmpd="sng" w="9525">
            <a:solidFill>
              <a:srgbClr val="2C2C38">
                <a:alpha val="49803"/>
              </a:srgbClr>
            </a:solidFill>
            <a:prstDash val="solid"/>
            <a:miter lim="800000"/>
            <a:headEnd len="sm" w="sm" type="none"/>
            <a:tailEnd len="sm" w="sm" type="none"/>
          </a:ln>
        </p:spPr>
      </p:cxnSp>
      <p:sp>
        <p:nvSpPr>
          <p:cNvPr id="734" name="Google Shape;734;p111"/>
          <p:cNvSpPr txBox="1"/>
          <p:nvPr>
            <p:ph idx="2" type="body"/>
          </p:nvPr>
        </p:nvSpPr>
        <p:spPr>
          <a:xfrm>
            <a:off x="6294438" y="1030288"/>
            <a:ext cx="5613400" cy="4760912"/>
          </a:xfrm>
          <a:prstGeom prst="rect">
            <a:avLst/>
          </a:prstGeom>
          <a:noFill/>
          <a:ln>
            <a:noFill/>
          </a:ln>
        </p:spPr>
        <p:txBody>
          <a:bodyPr anchorCtr="0" anchor="ctr" bIns="45700" lIns="91425" spcFirstLastPara="1" rIns="91425" wrap="square" tIns="45700">
            <a:noAutofit/>
          </a:bodyPr>
          <a:lstStyle>
            <a:lvl1pPr indent="-381000" lvl="0" marL="457200" algn="l">
              <a:lnSpc>
                <a:spcPct val="100000"/>
              </a:lnSpc>
              <a:spcBef>
                <a:spcPts val="1000"/>
              </a:spcBef>
              <a:spcAft>
                <a:spcPts val="0"/>
              </a:spcAft>
              <a:buClr>
                <a:srgbClr val="2C2C38"/>
              </a:buClr>
              <a:buSzPts val="2400"/>
              <a:buFont typeface="Noto Sans Symbols"/>
              <a:buChar char="✔"/>
              <a:defRPr sz="2400"/>
            </a:lvl1pPr>
            <a:lvl2pPr indent="-355600" lvl="1" marL="914400" algn="l">
              <a:lnSpc>
                <a:spcPct val="100000"/>
              </a:lnSpc>
              <a:spcBef>
                <a:spcPts val="500"/>
              </a:spcBef>
              <a:spcAft>
                <a:spcPts val="0"/>
              </a:spcAft>
              <a:buClr>
                <a:srgbClr val="2C2C38"/>
              </a:buClr>
              <a:buSzPts val="2000"/>
              <a:buChar char="–"/>
              <a:defRPr sz="2000"/>
            </a:lvl2pPr>
            <a:lvl3pPr indent="-342900" lvl="2" marL="1371600" algn="l">
              <a:lnSpc>
                <a:spcPct val="100000"/>
              </a:lnSpc>
              <a:spcBef>
                <a:spcPts val="500"/>
              </a:spcBef>
              <a:spcAft>
                <a:spcPts val="0"/>
              </a:spcAft>
              <a:buClr>
                <a:srgbClr val="2C2C38"/>
              </a:buClr>
              <a:buSzPts val="1800"/>
              <a:buChar char="•"/>
              <a:defRPr sz="1800"/>
            </a:lvl3pPr>
            <a:lvl4pPr indent="-330200" lvl="3" marL="1828800" algn="l">
              <a:lnSpc>
                <a:spcPct val="100000"/>
              </a:lnSpc>
              <a:spcBef>
                <a:spcPts val="500"/>
              </a:spcBef>
              <a:spcAft>
                <a:spcPts val="0"/>
              </a:spcAft>
              <a:buClr>
                <a:srgbClr val="2C2C38"/>
              </a:buClr>
              <a:buSzPts val="1600"/>
              <a:buChar char="▫︎"/>
              <a:defRPr sz="1600"/>
            </a:lvl4pPr>
            <a:lvl5pPr indent="-330200" lvl="4" marL="2286000" algn="l">
              <a:lnSpc>
                <a:spcPct val="100000"/>
              </a:lnSpc>
              <a:spcBef>
                <a:spcPts val="500"/>
              </a:spcBef>
              <a:spcAft>
                <a:spcPts val="0"/>
              </a:spcAft>
              <a:buClr>
                <a:srgbClr val="2C2C38"/>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5" name="Google Shape;735;p111"/>
          <p:cNvSpPr txBox="1"/>
          <p:nvPr/>
        </p:nvSpPr>
        <p:spPr>
          <a:xfrm>
            <a:off x="957019" y="6571657"/>
            <a:ext cx="3020122" cy="2092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5"/>
              </a:buClr>
              <a:buSzPts val="800"/>
              <a:buFont typeface="Rubik"/>
              <a:buNone/>
            </a:pPr>
            <a:r>
              <a:rPr b="0" i="0" lang="en-US" sz="800">
                <a:solidFill>
                  <a:schemeClr val="accent5"/>
                </a:solidFill>
                <a:latin typeface="Rubik"/>
                <a:ea typeface="Rubik"/>
                <a:cs typeface="Rubik"/>
                <a:sym typeface="Rubik"/>
              </a:rPr>
              <a:t>© 2019</a:t>
            </a:r>
            <a:r>
              <a:rPr b="0" i="0" lang="en-US" sz="800">
                <a:solidFill>
                  <a:schemeClr val="accent5"/>
                </a:solidFill>
                <a:latin typeface="Rubik"/>
                <a:ea typeface="Rubik"/>
                <a:cs typeface="Rubik"/>
                <a:sym typeface="Rubik"/>
              </a:rPr>
              <a:t> </a:t>
            </a:r>
            <a:r>
              <a:rPr b="0" i="0" lang="en-US" sz="800">
                <a:solidFill>
                  <a:schemeClr val="accent5"/>
                </a:solidFill>
                <a:latin typeface="Rubik"/>
                <a:ea typeface="Rubik"/>
                <a:cs typeface="Rubik"/>
                <a:sym typeface="Rubik"/>
              </a:rPr>
              <a:t>InfluxData. All rights reserved.</a:t>
            </a:r>
            <a:r>
              <a:rPr b="0" i="0" lang="en-US" sz="800">
                <a:solidFill>
                  <a:schemeClr val="accent5"/>
                </a:solidFill>
                <a:latin typeface="Rubik"/>
                <a:ea typeface="Rubik"/>
                <a:cs typeface="Rubik"/>
                <a:sym typeface="Rubik"/>
              </a:rPr>
              <a:t> </a:t>
            </a:r>
            <a:endParaRPr sz="800">
              <a:solidFill>
                <a:schemeClr val="accent5"/>
              </a:solidFill>
              <a:latin typeface="Rubik"/>
              <a:ea typeface="Rubik"/>
              <a:cs typeface="Rubik"/>
              <a:sym typeface="Rubik"/>
            </a:endParaRPr>
          </a:p>
        </p:txBody>
      </p:sp>
      <p:sp>
        <p:nvSpPr>
          <p:cNvPr id="736" name="Google Shape;736;p111"/>
          <p:cNvSpPr txBox="1"/>
          <p:nvPr/>
        </p:nvSpPr>
        <p:spPr>
          <a:xfrm>
            <a:off x="501870" y="6571657"/>
            <a:ext cx="1265970" cy="1992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5"/>
              </a:buClr>
              <a:buSzPts val="800"/>
              <a:buFont typeface="Rubik"/>
              <a:buNone/>
            </a:pPr>
            <a:fld id="{00000000-1234-1234-1234-123412341234}" type="slidenum">
              <a:rPr lang="en-US" sz="800">
                <a:solidFill>
                  <a:schemeClr val="accent5"/>
                </a:solidFill>
                <a:latin typeface="Rubik"/>
                <a:ea typeface="Rubik"/>
                <a:cs typeface="Rubik"/>
                <a:sym typeface="Rubik"/>
              </a:rPr>
              <a:t>‹#›</a:t>
            </a:fld>
            <a:endParaRPr sz="800">
              <a:solidFill>
                <a:schemeClr val="accent5"/>
              </a:solidFill>
              <a:latin typeface="Rubik"/>
              <a:ea typeface="Rubik"/>
              <a:cs typeface="Rubik"/>
              <a:sym typeface="Rubik"/>
            </a:endParaRPr>
          </a:p>
          <a:p>
            <a:pPr indent="0" lvl="0" marL="0" marR="0" rtl="0" algn="l">
              <a:spcBef>
                <a:spcPts val="0"/>
              </a:spcBef>
              <a:spcAft>
                <a:spcPts val="0"/>
              </a:spcAft>
              <a:buNone/>
            </a:pPr>
            <a:r>
              <a:t/>
            </a:r>
            <a:endParaRPr b="0" i="0" sz="800">
              <a:solidFill>
                <a:schemeClr val="accent5"/>
              </a:solidFill>
              <a:latin typeface="Rubik"/>
              <a:ea typeface="Rubik"/>
              <a:cs typeface="Rubik"/>
              <a:sym typeface="Rubik"/>
            </a:endParaRPr>
          </a:p>
        </p:txBody>
      </p:sp>
      <p:pic>
        <p:nvPicPr>
          <p:cNvPr id="737" name="Google Shape;737;p111"/>
          <p:cNvPicPr preferRelativeResize="0"/>
          <p:nvPr/>
        </p:nvPicPr>
        <p:blipFill rotWithShape="1">
          <a:blip r:embed="rId2">
            <a:alphaModFix/>
          </a:blip>
          <a:srcRect b="0" l="0" r="0" t="0"/>
          <a:stretch/>
        </p:blipFill>
        <p:spPr>
          <a:xfrm>
            <a:off x="10470091" y="6508815"/>
            <a:ext cx="1208614" cy="232118"/>
          </a:xfrm>
          <a:prstGeom prst="rect">
            <a:avLst/>
          </a:prstGeom>
          <a:noFill/>
          <a:ln>
            <a:noFill/>
          </a:ln>
        </p:spPr>
      </p:pic>
      <p:pic>
        <p:nvPicPr>
          <p:cNvPr id="738" name="Google Shape;738;p111"/>
          <p:cNvPicPr preferRelativeResize="0"/>
          <p:nvPr/>
        </p:nvPicPr>
        <p:blipFill rotWithShape="1">
          <a:blip r:embed="rId3">
            <a:alphaModFix/>
          </a:blip>
          <a:srcRect b="67381" l="0" r="0" t="7856"/>
          <a:stretch/>
        </p:blipFill>
        <p:spPr>
          <a:xfrm>
            <a:off x="0" y="0"/>
            <a:ext cx="12192000" cy="23211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Content" showMasterSp="0">
  <p:cSld name="Two Column Content">
    <p:bg>
      <p:bgPr>
        <a:solidFill>
          <a:schemeClr val="lt2"/>
        </a:solidFill>
      </p:bgPr>
    </p:bg>
    <p:spTree>
      <p:nvGrpSpPr>
        <p:cNvPr id="739" name="Shape 739"/>
        <p:cNvGrpSpPr/>
        <p:nvPr/>
      </p:nvGrpSpPr>
      <p:grpSpPr>
        <a:xfrm>
          <a:off x="0" y="0"/>
          <a:ext cx="0" cy="0"/>
          <a:chOff x="0" y="0"/>
          <a:chExt cx="0" cy="0"/>
        </a:xfrm>
      </p:grpSpPr>
      <p:sp>
        <p:nvSpPr>
          <p:cNvPr id="740" name="Google Shape;740;p112"/>
          <p:cNvSpPr txBox="1"/>
          <p:nvPr>
            <p:ph type="title"/>
          </p:nvPr>
        </p:nvSpPr>
        <p:spPr>
          <a:xfrm>
            <a:off x="434118" y="224852"/>
            <a:ext cx="11410384" cy="1123243"/>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rgbClr val="2C2C38"/>
              </a:buClr>
              <a:buSzPts val="3600"/>
              <a:buFont typeface="Rubik Light"/>
              <a:buNone/>
              <a:defRPr b="0" sz="3600">
                <a:solidFill>
                  <a:srgbClr val="2C2C3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1" name="Google Shape;741;p112"/>
          <p:cNvSpPr txBox="1"/>
          <p:nvPr>
            <p:ph idx="1" type="body"/>
          </p:nvPr>
        </p:nvSpPr>
        <p:spPr>
          <a:xfrm>
            <a:off x="6316913" y="1371600"/>
            <a:ext cx="5527589" cy="496957"/>
          </a:xfrm>
          <a:prstGeom prst="rect">
            <a:avLst/>
          </a:prstGeom>
          <a:solidFill>
            <a:schemeClr val="accent1"/>
          </a:solidFill>
          <a:ln>
            <a:noFill/>
          </a:ln>
        </p:spPr>
        <p:txBody>
          <a:bodyPr anchorCtr="0" anchor="ctr" bIns="91425" lIns="91425" spcFirstLastPara="1" rIns="91425" wrap="square" tIns="45700">
            <a:noAutofit/>
          </a:bodyPr>
          <a:lstStyle>
            <a:lvl1pPr indent="-228600" lvl="0" marL="457200" algn="ctr">
              <a:lnSpc>
                <a:spcPct val="100000"/>
              </a:lnSpc>
              <a:spcBef>
                <a:spcPts val="600"/>
              </a:spcBef>
              <a:spcAft>
                <a:spcPts val="0"/>
              </a:spcAft>
              <a:buClr>
                <a:schemeClr val="lt1"/>
              </a:buClr>
              <a:buSzPts val="2000"/>
              <a:buFont typeface="Rubik"/>
              <a:buNone/>
              <a:defRPr b="0" sz="2000">
                <a:solidFill>
                  <a:schemeClr val="lt1"/>
                </a:solidFill>
              </a:defRPr>
            </a:lvl1pPr>
            <a:lvl2pPr indent="-342900" lvl="1" marL="914400" algn="l">
              <a:lnSpc>
                <a:spcPct val="100000"/>
              </a:lnSpc>
              <a:spcBef>
                <a:spcPts val="600"/>
              </a:spcBef>
              <a:spcAft>
                <a:spcPts val="0"/>
              </a:spcAft>
              <a:buClr>
                <a:srgbClr val="2C2C38"/>
              </a:buClr>
              <a:buSzPts val="1800"/>
              <a:buChar char="–"/>
              <a:defRPr/>
            </a:lvl2pPr>
            <a:lvl3pPr indent="-342900" lvl="2" marL="1371600" algn="l">
              <a:lnSpc>
                <a:spcPct val="100000"/>
              </a:lnSpc>
              <a:spcBef>
                <a:spcPts val="500"/>
              </a:spcBef>
              <a:spcAft>
                <a:spcPts val="0"/>
              </a:spcAft>
              <a:buClr>
                <a:srgbClr val="2C2C38"/>
              </a:buClr>
              <a:buSzPts val="1800"/>
              <a:buChar char="•"/>
              <a:defRPr/>
            </a:lvl3pPr>
            <a:lvl4pPr indent="-342900" lvl="3" marL="1828800" algn="l">
              <a:lnSpc>
                <a:spcPct val="100000"/>
              </a:lnSpc>
              <a:spcBef>
                <a:spcPts val="500"/>
              </a:spcBef>
              <a:spcAft>
                <a:spcPts val="0"/>
              </a:spcAft>
              <a:buClr>
                <a:srgbClr val="2C2C38"/>
              </a:buClr>
              <a:buSzPts val="1800"/>
              <a:buChar char="▫︎"/>
              <a:defRPr/>
            </a:lvl4pPr>
            <a:lvl5pPr indent="-342900" lvl="4" marL="2286000" algn="l">
              <a:lnSpc>
                <a:spcPct val="100000"/>
              </a:lnSpc>
              <a:spcBef>
                <a:spcPts val="500"/>
              </a:spcBef>
              <a:spcAft>
                <a:spcPts val="0"/>
              </a:spcAft>
              <a:buClr>
                <a:srgbClr val="2C2C3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2" name="Google Shape;742;p112"/>
          <p:cNvSpPr txBox="1"/>
          <p:nvPr>
            <p:ph idx="2" type="body"/>
          </p:nvPr>
        </p:nvSpPr>
        <p:spPr>
          <a:xfrm>
            <a:off x="434118" y="1371600"/>
            <a:ext cx="5423474" cy="496957"/>
          </a:xfrm>
          <a:prstGeom prst="rect">
            <a:avLst/>
          </a:prstGeom>
          <a:solidFill>
            <a:schemeClr val="accent1"/>
          </a:solidFill>
          <a:ln>
            <a:noFill/>
          </a:ln>
        </p:spPr>
        <p:txBody>
          <a:bodyPr anchorCtr="0" anchor="ctr" bIns="91425" lIns="91425" spcFirstLastPara="1" rIns="91425" wrap="square" tIns="45700">
            <a:noAutofit/>
          </a:bodyPr>
          <a:lstStyle>
            <a:lvl1pPr indent="-228600" lvl="0" marL="457200" algn="ctr">
              <a:lnSpc>
                <a:spcPct val="100000"/>
              </a:lnSpc>
              <a:spcBef>
                <a:spcPts val="600"/>
              </a:spcBef>
              <a:spcAft>
                <a:spcPts val="0"/>
              </a:spcAft>
              <a:buClr>
                <a:schemeClr val="lt1"/>
              </a:buClr>
              <a:buSzPts val="2000"/>
              <a:buFont typeface="Rubik"/>
              <a:buNone/>
              <a:defRPr b="0" sz="2000">
                <a:solidFill>
                  <a:schemeClr val="lt1"/>
                </a:solidFill>
              </a:defRPr>
            </a:lvl1pPr>
            <a:lvl2pPr indent="-342900" lvl="1" marL="914400" algn="l">
              <a:lnSpc>
                <a:spcPct val="100000"/>
              </a:lnSpc>
              <a:spcBef>
                <a:spcPts val="600"/>
              </a:spcBef>
              <a:spcAft>
                <a:spcPts val="0"/>
              </a:spcAft>
              <a:buClr>
                <a:srgbClr val="2C2C38"/>
              </a:buClr>
              <a:buSzPts val="1800"/>
              <a:buChar char="–"/>
              <a:defRPr/>
            </a:lvl2pPr>
            <a:lvl3pPr indent="-342900" lvl="2" marL="1371600" algn="l">
              <a:lnSpc>
                <a:spcPct val="100000"/>
              </a:lnSpc>
              <a:spcBef>
                <a:spcPts val="500"/>
              </a:spcBef>
              <a:spcAft>
                <a:spcPts val="0"/>
              </a:spcAft>
              <a:buClr>
                <a:srgbClr val="2C2C38"/>
              </a:buClr>
              <a:buSzPts val="1800"/>
              <a:buChar char="•"/>
              <a:defRPr/>
            </a:lvl3pPr>
            <a:lvl4pPr indent="-342900" lvl="3" marL="1828800" algn="l">
              <a:lnSpc>
                <a:spcPct val="100000"/>
              </a:lnSpc>
              <a:spcBef>
                <a:spcPts val="500"/>
              </a:spcBef>
              <a:spcAft>
                <a:spcPts val="0"/>
              </a:spcAft>
              <a:buClr>
                <a:srgbClr val="2C2C38"/>
              </a:buClr>
              <a:buSzPts val="1800"/>
              <a:buChar char="▫︎"/>
              <a:defRPr/>
            </a:lvl4pPr>
            <a:lvl5pPr indent="-342900" lvl="4" marL="2286000" algn="l">
              <a:lnSpc>
                <a:spcPct val="100000"/>
              </a:lnSpc>
              <a:spcBef>
                <a:spcPts val="500"/>
              </a:spcBef>
              <a:spcAft>
                <a:spcPts val="0"/>
              </a:spcAft>
              <a:buClr>
                <a:srgbClr val="2C2C3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3" name="Google Shape;743;p112"/>
          <p:cNvSpPr txBox="1"/>
          <p:nvPr>
            <p:ph idx="3" type="body"/>
          </p:nvPr>
        </p:nvSpPr>
        <p:spPr>
          <a:xfrm>
            <a:off x="433388" y="1995488"/>
            <a:ext cx="5424487" cy="4321175"/>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1000"/>
              </a:spcBef>
              <a:spcAft>
                <a:spcPts val="0"/>
              </a:spcAft>
              <a:buClr>
                <a:srgbClr val="2C2C38"/>
              </a:buClr>
              <a:buSzPts val="2400"/>
              <a:buChar char="•"/>
              <a:defRPr sz="2400"/>
            </a:lvl1pPr>
            <a:lvl2pPr indent="-355600" lvl="1" marL="914400" algn="l">
              <a:lnSpc>
                <a:spcPct val="100000"/>
              </a:lnSpc>
              <a:spcBef>
                <a:spcPts val="500"/>
              </a:spcBef>
              <a:spcAft>
                <a:spcPts val="0"/>
              </a:spcAft>
              <a:buClr>
                <a:srgbClr val="2C2C38"/>
              </a:buClr>
              <a:buSzPts val="2000"/>
              <a:buChar char="–"/>
              <a:defRPr sz="2000"/>
            </a:lvl2pPr>
            <a:lvl3pPr indent="-342900" lvl="2" marL="1371600" algn="l">
              <a:lnSpc>
                <a:spcPct val="100000"/>
              </a:lnSpc>
              <a:spcBef>
                <a:spcPts val="500"/>
              </a:spcBef>
              <a:spcAft>
                <a:spcPts val="0"/>
              </a:spcAft>
              <a:buClr>
                <a:srgbClr val="2C2C38"/>
              </a:buClr>
              <a:buSzPts val="1800"/>
              <a:buChar char="•"/>
              <a:defRPr sz="1800"/>
            </a:lvl3pPr>
            <a:lvl4pPr indent="-330200" lvl="3" marL="1828800" algn="l">
              <a:lnSpc>
                <a:spcPct val="100000"/>
              </a:lnSpc>
              <a:spcBef>
                <a:spcPts val="500"/>
              </a:spcBef>
              <a:spcAft>
                <a:spcPts val="0"/>
              </a:spcAft>
              <a:buClr>
                <a:srgbClr val="2C2C38"/>
              </a:buClr>
              <a:buSzPts val="1600"/>
              <a:buChar char="▫︎"/>
              <a:defRPr sz="1600"/>
            </a:lvl4pPr>
            <a:lvl5pPr indent="-330200" lvl="4" marL="2286000" algn="l">
              <a:lnSpc>
                <a:spcPct val="100000"/>
              </a:lnSpc>
              <a:spcBef>
                <a:spcPts val="500"/>
              </a:spcBef>
              <a:spcAft>
                <a:spcPts val="0"/>
              </a:spcAft>
              <a:buClr>
                <a:srgbClr val="2C2C38"/>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4" name="Google Shape;744;p112"/>
          <p:cNvSpPr txBox="1"/>
          <p:nvPr>
            <p:ph idx="4" type="body"/>
          </p:nvPr>
        </p:nvSpPr>
        <p:spPr>
          <a:xfrm>
            <a:off x="6316663" y="1995488"/>
            <a:ext cx="5527675" cy="4321175"/>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1000"/>
              </a:spcBef>
              <a:spcAft>
                <a:spcPts val="0"/>
              </a:spcAft>
              <a:buClr>
                <a:srgbClr val="2C2C38"/>
              </a:buClr>
              <a:buSzPts val="2400"/>
              <a:buChar char="•"/>
              <a:defRPr sz="2400"/>
            </a:lvl1pPr>
            <a:lvl2pPr indent="-355600" lvl="1" marL="914400" algn="l">
              <a:lnSpc>
                <a:spcPct val="100000"/>
              </a:lnSpc>
              <a:spcBef>
                <a:spcPts val="500"/>
              </a:spcBef>
              <a:spcAft>
                <a:spcPts val="0"/>
              </a:spcAft>
              <a:buClr>
                <a:srgbClr val="2C2C38"/>
              </a:buClr>
              <a:buSzPts val="2000"/>
              <a:buChar char="–"/>
              <a:defRPr sz="2000"/>
            </a:lvl2pPr>
            <a:lvl3pPr indent="-342900" lvl="2" marL="1371600" algn="l">
              <a:lnSpc>
                <a:spcPct val="100000"/>
              </a:lnSpc>
              <a:spcBef>
                <a:spcPts val="500"/>
              </a:spcBef>
              <a:spcAft>
                <a:spcPts val="0"/>
              </a:spcAft>
              <a:buClr>
                <a:srgbClr val="2C2C38"/>
              </a:buClr>
              <a:buSzPts val="1800"/>
              <a:buChar char="•"/>
              <a:defRPr sz="1800"/>
            </a:lvl3pPr>
            <a:lvl4pPr indent="-330200" lvl="3" marL="1828800" algn="l">
              <a:lnSpc>
                <a:spcPct val="100000"/>
              </a:lnSpc>
              <a:spcBef>
                <a:spcPts val="500"/>
              </a:spcBef>
              <a:spcAft>
                <a:spcPts val="0"/>
              </a:spcAft>
              <a:buClr>
                <a:srgbClr val="2C2C38"/>
              </a:buClr>
              <a:buSzPts val="1600"/>
              <a:buChar char="▫︎"/>
              <a:defRPr sz="1600"/>
            </a:lvl4pPr>
            <a:lvl5pPr indent="-330200" lvl="4" marL="2286000" algn="l">
              <a:lnSpc>
                <a:spcPct val="100000"/>
              </a:lnSpc>
              <a:spcBef>
                <a:spcPts val="500"/>
              </a:spcBef>
              <a:spcAft>
                <a:spcPts val="0"/>
              </a:spcAft>
              <a:buClr>
                <a:srgbClr val="2C2C38"/>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5" name="Google Shape;745;p112"/>
          <p:cNvSpPr txBox="1"/>
          <p:nvPr/>
        </p:nvSpPr>
        <p:spPr>
          <a:xfrm>
            <a:off x="957019" y="6571657"/>
            <a:ext cx="3020122" cy="2092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5"/>
              </a:buClr>
              <a:buSzPts val="800"/>
              <a:buFont typeface="Rubik"/>
              <a:buNone/>
            </a:pPr>
            <a:r>
              <a:rPr b="0" i="0" lang="en-US" sz="800">
                <a:solidFill>
                  <a:schemeClr val="accent5"/>
                </a:solidFill>
                <a:latin typeface="Rubik"/>
                <a:ea typeface="Rubik"/>
                <a:cs typeface="Rubik"/>
                <a:sym typeface="Rubik"/>
              </a:rPr>
              <a:t>© 2019</a:t>
            </a:r>
            <a:r>
              <a:rPr b="0" i="0" lang="en-US" sz="800">
                <a:solidFill>
                  <a:schemeClr val="accent5"/>
                </a:solidFill>
                <a:latin typeface="Rubik"/>
                <a:ea typeface="Rubik"/>
                <a:cs typeface="Rubik"/>
                <a:sym typeface="Rubik"/>
              </a:rPr>
              <a:t> </a:t>
            </a:r>
            <a:r>
              <a:rPr b="0" i="0" lang="en-US" sz="800">
                <a:solidFill>
                  <a:schemeClr val="accent5"/>
                </a:solidFill>
                <a:latin typeface="Rubik"/>
                <a:ea typeface="Rubik"/>
                <a:cs typeface="Rubik"/>
                <a:sym typeface="Rubik"/>
              </a:rPr>
              <a:t>InfluxData. All rights reserved.</a:t>
            </a:r>
            <a:r>
              <a:rPr b="0" i="0" lang="en-US" sz="800">
                <a:solidFill>
                  <a:schemeClr val="accent5"/>
                </a:solidFill>
                <a:latin typeface="Rubik"/>
                <a:ea typeface="Rubik"/>
                <a:cs typeface="Rubik"/>
                <a:sym typeface="Rubik"/>
              </a:rPr>
              <a:t> </a:t>
            </a:r>
            <a:endParaRPr sz="800">
              <a:solidFill>
                <a:schemeClr val="accent5"/>
              </a:solidFill>
              <a:latin typeface="Rubik"/>
              <a:ea typeface="Rubik"/>
              <a:cs typeface="Rubik"/>
              <a:sym typeface="Rubik"/>
            </a:endParaRPr>
          </a:p>
        </p:txBody>
      </p:sp>
      <p:sp>
        <p:nvSpPr>
          <p:cNvPr id="746" name="Google Shape;746;p112"/>
          <p:cNvSpPr txBox="1"/>
          <p:nvPr/>
        </p:nvSpPr>
        <p:spPr>
          <a:xfrm>
            <a:off x="501870" y="6571657"/>
            <a:ext cx="1265970" cy="1992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5"/>
              </a:buClr>
              <a:buSzPts val="800"/>
              <a:buFont typeface="Rubik"/>
              <a:buNone/>
            </a:pPr>
            <a:fld id="{00000000-1234-1234-1234-123412341234}" type="slidenum">
              <a:rPr lang="en-US" sz="800">
                <a:solidFill>
                  <a:schemeClr val="accent5"/>
                </a:solidFill>
                <a:latin typeface="Rubik"/>
                <a:ea typeface="Rubik"/>
                <a:cs typeface="Rubik"/>
                <a:sym typeface="Rubik"/>
              </a:rPr>
              <a:t>‹#›</a:t>
            </a:fld>
            <a:endParaRPr sz="800">
              <a:solidFill>
                <a:schemeClr val="accent5"/>
              </a:solidFill>
              <a:latin typeface="Rubik"/>
              <a:ea typeface="Rubik"/>
              <a:cs typeface="Rubik"/>
              <a:sym typeface="Rubik"/>
            </a:endParaRPr>
          </a:p>
          <a:p>
            <a:pPr indent="0" lvl="0" marL="0" marR="0" rtl="0" algn="l">
              <a:spcBef>
                <a:spcPts val="0"/>
              </a:spcBef>
              <a:spcAft>
                <a:spcPts val="0"/>
              </a:spcAft>
              <a:buNone/>
            </a:pPr>
            <a:r>
              <a:t/>
            </a:r>
            <a:endParaRPr b="0" i="0" sz="800">
              <a:solidFill>
                <a:schemeClr val="accent5"/>
              </a:solidFill>
              <a:latin typeface="Rubik"/>
              <a:ea typeface="Rubik"/>
              <a:cs typeface="Rubik"/>
              <a:sym typeface="Rubik"/>
            </a:endParaRPr>
          </a:p>
        </p:txBody>
      </p:sp>
      <p:pic>
        <p:nvPicPr>
          <p:cNvPr id="747" name="Google Shape;747;p112"/>
          <p:cNvPicPr preferRelativeResize="0"/>
          <p:nvPr/>
        </p:nvPicPr>
        <p:blipFill rotWithShape="1">
          <a:blip r:embed="rId2">
            <a:alphaModFix/>
          </a:blip>
          <a:srcRect b="0" l="0" r="0" t="0"/>
          <a:stretch/>
        </p:blipFill>
        <p:spPr>
          <a:xfrm>
            <a:off x="10470091" y="6508815"/>
            <a:ext cx="1208614" cy="232118"/>
          </a:xfrm>
          <a:prstGeom prst="rect">
            <a:avLst/>
          </a:prstGeom>
          <a:noFill/>
          <a:ln>
            <a:noFill/>
          </a:ln>
        </p:spPr>
      </p:pic>
      <p:pic>
        <p:nvPicPr>
          <p:cNvPr id="748" name="Google Shape;748;p112"/>
          <p:cNvPicPr preferRelativeResize="0"/>
          <p:nvPr/>
        </p:nvPicPr>
        <p:blipFill rotWithShape="1">
          <a:blip r:embed="rId3">
            <a:alphaModFix/>
          </a:blip>
          <a:srcRect b="67381" l="0" r="0" t="7856"/>
          <a:stretch/>
        </p:blipFill>
        <p:spPr>
          <a:xfrm>
            <a:off x="0" y="0"/>
            <a:ext cx="12192000" cy="23211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bg>
      <p:bgPr>
        <a:solidFill>
          <a:schemeClr val="lt1"/>
        </a:solidFill>
      </p:bgPr>
    </p:bg>
    <p:spTree>
      <p:nvGrpSpPr>
        <p:cNvPr id="89" name="Shape 89"/>
        <p:cNvGrpSpPr/>
        <p:nvPr/>
      </p:nvGrpSpPr>
      <p:grpSpPr>
        <a:xfrm>
          <a:off x="0" y="0"/>
          <a:ext cx="0" cy="0"/>
          <a:chOff x="0" y="0"/>
          <a:chExt cx="0" cy="0"/>
        </a:xfrm>
      </p:grpSpPr>
      <p:sp>
        <p:nvSpPr>
          <p:cNvPr id="90" name="Google Shape;90;p12"/>
          <p:cNvSpPr/>
          <p:nvPr/>
        </p:nvSpPr>
        <p:spPr>
          <a:xfrm>
            <a:off x="0" y="0"/>
            <a:ext cx="12192000" cy="6858000"/>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Helvetica Neue"/>
              <a:ea typeface="Helvetica Neue"/>
              <a:cs typeface="Helvetica Neue"/>
              <a:sym typeface="Helvetica Neue"/>
            </a:endParaRPr>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 Content" showMasterSp="0">
  <p:cSld name="Three Column Content">
    <p:bg>
      <p:bgPr>
        <a:solidFill>
          <a:schemeClr val="lt2"/>
        </a:solidFill>
      </p:bgPr>
    </p:bg>
    <p:spTree>
      <p:nvGrpSpPr>
        <p:cNvPr id="749" name="Shape 749"/>
        <p:cNvGrpSpPr/>
        <p:nvPr/>
      </p:nvGrpSpPr>
      <p:grpSpPr>
        <a:xfrm>
          <a:off x="0" y="0"/>
          <a:ext cx="0" cy="0"/>
          <a:chOff x="0" y="0"/>
          <a:chExt cx="0" cy="0"/>
        </a:xfrm>
      </p:grpSpPr>
      <p:sp>
        <p:nvSpPr>
          <p:cNvPr id="750" name="Google Shape;750;p113"/>
          <p:cNvSpPr txBox="1"/>
          <p:nvPr>
            <p:ph type="title"/>
          </p:nvPr>
        </p:nvSpPr>
        <p:spPr>
          <a:xfrm>
            <a:off x="434118" y="211405"/>
            <a:ext cx="11410384" cy="1123243"/>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rgbClr val="2C2C38"/>
              </a:buClr>
              <a:buSzPts val="3600"/>
              <a:buFont typeface="Rubik Light"/>
              <a:buNone/>
              <a:defRPr b="0" sz="3600">
                <a:solidFill>
                  <a:srgbClr val="2C2C3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1" name="Google Shape;751;p113"/>
          <p:cNvSpPr txBox="1"/>
          <p:nvPr>
            <p:ph idx="1" type="body"/>
          </p:nvPr>
        </p:nvSpPr>
        <p:spPr>
          <a:xfrm>
            <a:off x="434118" y="1371600"/>
            <a:ext cx="3723248" cy="496957"/>
          </a:xfrm>
          <a:prstGeom prst="rect">
            <a:avLst/>
          </a:prstGeom>
          <a:solidFill>
            <a:schemeClr val="accent1"/>
          </a:solidFill>
          <a:ln>
            <a:noFill/>
          </a:ln>
        </p:spPr>
        <p:txBody>
          <a:bodyPr anchorCtr="0" anchor="ctr" bIns="91425" lIns="91425" spcFirstLastPara="1" rIns="91425" wrap="square" tIns="45700">
            <a:noAutofit/>
          </a:bodyPr>
          <a:lstStyle>
            <a:lvl1pPr indent="-228600" lvl="0" marL="457200" algn="ctr">
              <a:lnSpc>
                <a:spcPct val="100000"/>
              </a:lnSpc>
              <a:spcBef>
                <a:spcPts val="600"/>
              </a:spcBef>
              <a:spcAft>
                <a:spcPts val="0"/>
              </a:spcAft>
              <a:buClr>
                <a:schemeClr val="lt1"/>
              </a:buClr>
              <a:buSzPts val="2000"/>
              <a:buFont typeface="Rubik"/>
              <a:buNone/>
              <a:defRPr b="0" sz="2000">
                <a:solidFill>
                  <a:schemeClr val="lt1"/>
                </a:solidFill>
              </a:defRPr>
            </a:lvl1pPr>
            <a:lvl2pPr indent="-342900" lvl="1" marL="914400" algn="l">
              <a:lnSpc>
                <a:spcPct val="100000"/>
              </a:lnSpc>
              <a:spcBef>
                <a:spcPts val="600"/>
              </a:spcBef>
              <a:spcAft>
                <a:spcPts val="0"/>
              </a:spcAft>
              <a:buClr>
                <a:srgbClr val="2C2C38"/>
              </a:buClr>
              <a:buSzPts val="1800"/>
              <a:buChar char="–"/>
              <a:defRPr/>
            </a:lvl2pPr>
            <a:lvl3pPr indent="-342900" lvl="2" marL="1371600" algn="l">
              <a:lnSpc>
                <a:spcPct val="100000"/>
              </a:lnSpc>
              <a:spcBef>
                <a:spcPts val="500"/>
              </a:spcBef>
              <a:spcAft>
                <a:spcPts val="0"/>
              </a:spcAft>
              <a:buClr>
                <a:srgbClr val="2C2C38"/>
              </a:buClr>
              <a:buSzPts val="1800"/>
              <a:buChar char="•"/>
              <a:defRPr/>
            </a:lvl3pPr>
            <a:lvl4pPr indent="-342900" lvl="3" marL="1828800" algn="l">
              <a:lnSpc>
                <a:spcPct val="100000"/>
              </a:lnSpc>
              <a:spcBef>
                <a:spcPts val="500"/>
              </a:spcBef>
              <a:spcAft>
                <a:spcPts val="0"/>
              </a:spcAft>
              <a:buClr>
                <a:srgbClr val="2C2C38"/>
              </a:buClr>
              <a:buSzPts val="1800"/>
              <a:buChar char="▫︎"/>
              <a:defRPr/>
            </a:lvl4pPr>
            <a:lvl5pPr indent="-342900" lvl="4" marL="2286000" algn="l">
              <a:lnSpc>
                <a:spcPct val="100000"/>
              </a:lnSpc>
              <a:spcBef>
                <a:spcPts val="500"/>
              </a:spcBef>
              <a:spcAft>
                <a:spcPts val="0"/>
              </a:spcAft>
              <a:buClr>
                <a:srgbClr val="2C2C3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2" name="Google Shape;752;p113"/>
          <p:cNvSpPr txBox="1"/>
          <p:nvPr>
            <p:ph idx="2" type="body"/>
          </p:nvPr>
        </p:nvSpPr>
        <p:spPr>
          <a:xfrm>
            <a:off x="433388" y="1995488"/>
            <a:ext cx="3723943" cy="4321175"/>
          </a:xfrm>
          <a:prstGeom prst="rect">
            <a:avLst/>
          </a:prstGeom>
          <a:noFill/>
          <a:ln>
            <a:noFill/>
          </a:ln>
        </p:spPr>
        <p:txBody>
          <a:bodyPr anchorCtr="0" anchor="t" bIns="45700" lIns="91425" spcFirstLastPara="1" rIns="91425" wrap="square" tIns="45700">
            <a:noAutofit/>
          </a:bodyPr>
          <a:lstStyle>
            <a:lvl1pPr indent="-355600" lvl="0" marL="457200" algn="l">
              <a:lnSpc>
                <a:spcPct val="100000"/>
              </a:lnSpc>
              <a:spcBef>
                <a:spcPts val="1000"/>
              </a:spcBef>
              <a:spcAft>
                <a:spcPts val="0"/>
              </a:spcAft>
              <a:buClr>
                <a:srgbClr val="2C2C38"/>
              </a:buClr>
              <a:buSzPts val="2000"/>
              <a:buChar char="•"/>
              <a:defRPr sz="2000"/>
            </a:lvl1pPr>
            <a:lvl2pPr indent="-342900" lvl="1" marL="914400" algn="l">
              <a:lnSpc>
                <a:spcPct val="100000"/>
              </a:lnSpc>
              <a:spcBef>
                <a:spcPts val="500"/>
              </a:spcBef>
              <a:spcAft>
                <a:spcPts val="0"/>
              </a:spcAft>
              <a:buClr>
                <a:srgbClr val="2C2C38"/>
              </a:buClr>
              <a:buSzPts val="1800"/>
              <a:buChar char="–"/>
              <a:defRPr sz="1800"/>
            </a:lvl2pPr>
            <a:lvl3pPr indent="-330200" lvl="2" marL="1371600" algn="l">
              <a:lnSpc>
                <a:spcPct val="100000"/>
              </a:lnSpc>
              <a:spcBef>
                <a:spcPts val="500"/>
              </a:spcBef>
              <a:spcAft>
                <a:spcPts val="0"/>
              </a:spcAft>
              <a:buClr>
                <a:srgbClr val="2C2C38"/>
              </a:buClr>
              <a:buSzPts val="1600"/>
              <a:buChar char="•"/>
              <a:defRPr sz="1600"/>
            </a:lvl3pPr>
            <a:lvl4pPr indent="-317500" lvl="3" marL="1828800" algn="l">
              <a:lnSpc>
                <a:spcPct val="100000"/>
              </a:lnSpc>
              <a:spcBef>
                <a:spcPts val="500"/>
              </a:spcBef>
              <a:spcAft>
                <a:spcPts val="0"/>
              </a:spcAft>
              <a:buClr>
                <a:srgbClr val="2C2C38"/>
              </a:buClr>
              <a:buSzPts val="1400"/>
              <a:buChar char="▫︎"/>
              <a:defRPr sz="1400"/>
            </a:lvl4pPr>
            <a:lvl5pPr indent="-317500" lvl="4" marL="2286000" algn="l">
              <a:lnSpc>
                <a:spcPct val="100000"/>
              </a:lnSpc>
              <a:spcBef>
                <a:spcPts val="500"/>
              </a:spcBef>
              <a:spcAft>
                <a:spcPts val="0"/>
              </a:spcAft>
              <a:buClr>
                <a:srgbClr val="2C2C38"/>
              </a:buClr>
              <a:buSzPts val="1400"/>
              <a:buChar char="-"/>
              <a:defRPr sz="1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3" name="Google Shape;753;p113"/>
          <p:cNvSpPr txBox="1"/>
          <p:nvPr>
            <p:ph idx="3" type="body"/>
          </p:nvPr>
        </p:nvSpPr>
        <p:spPr>
          <a:xfrm>
            <a:off x="4277788" y="1371600"/>
            <a:ext cx="3723248" cy="496957"/>
          </a:xfrm>
          <a:prstGeom prst="rect">
            <a:avLst/>
          </a:prstGeom>
          <a:solidFill>
            <a:schemeClr val="accent1"/>
          </a:solidFill>
          <a:ln>
            <a:noFill/>
          </a:ln>
        </p:spPr>
        <p:txBody>
          <a:bodyPr anchorCtr="0" anchor="ctr" bIns="91425" lIns="91425" spcFirstLastPara="1" rIns="91425" wrap="square" tIns="45700">
            <a:noAutofit/>
          </a:bodyPr>
          <a:lstStyle>
            <a:lvl1pPr indent="-228600" lvl="0" marL="457200" algn="ctr">
              <a:lnSpc>
                <a:spcPct val="100000"/>
              </a:lnSpc>
              <a:spcBef>
                <a:spcPts val="600"/>
              </a:spcBef>
              <a:spcAft>
                <a:spcPts val="0"/>
              </a:spcAft>
              <a:buClr>
                <a:schemeClr val="lt1"/>
              </a:buClr>
              <a:buSzPts val="2000"/>
              <a:buFont typeface="Rubik"/>
              <a:buNone/>
              <a:defRPr b="0" sz="2000">
                <a:solidFill>
                  <a:schemeClr val="lt1"/>
                </a:solidFill>
              </a:defRPr>
            </a:lvl1pPr>
            <a:lvl2pPr indent="-342900" lvl="1" marL="914400" algn="l">
              <a:lnSpc>
                <a:spcPct val="100000"/>
              </a:lnSpc>
              <a:spcBef>
                <a:spcPts val="600"/>
              </a:spcBef>
              <a:spcAft>
                <a:spcPts val="0"/>
              </a:spcAft>
              <a:buClr>
                <a:srgbClr val="2C2C38"/>
              </a:buClr>
              <a:buSzPts val="1800"/>
              <a:buChar char="–"/>
              <a:defRPr/>
            </a:lvl2pPr>
            <a:lvl3pPr indent="-342900" lvl="2" marL="1371600" algn="l">
              <a:lnSpc>
                <a:spcPct val="100000"/>
              </a:lnSpc>
              <a:spcBef>
                <a:spcPts val="500"/>
              </a:spcBef>
              <a:spcAft>
                <a:spcPts val="0"/>
              </a:spcAft>
              <a:buClr>
                <a:srgbClr val="2C2C38"/>
              </a:buClr>
              <a:buSzPts val="1800"/>
              <a:buChar char="•"/>
              <a:defRPr/>
            </a:lvl3pPr>
            <a:lvl4pPr indent="-342900" lvl="3" marL="1828800" algn="l">
              <a:lnSpc>
                <a:spcPct val="100000"/>
              </a:lnSpc>
              <a:spcBef>
                <a:spcPts val="500"/>
              </a:spcBef>
              <a:spcAft>
                <a:spcPts val="0"/>
              </a:spcAft>
              <a:buClr>
                <a:srgbClr val="2C2C38"/>
              </a:buClr>
              <a:buSzPts val="1800"/>
              <a:buChar char="▫︎"/>
              <a:defRPr/>
            </a:lvl4pPr>
            <a:lvl5pPr indent="-342900" lvl="4" marL="2286000" algn="l">
              <a:lnSpc>
                <a:spcPct val="100000"/>
              </a:lnSpc>
              <a:spcBef>
                <a:spcPts val="500"/>
              </a:spcBef>
              <a:spcAft>
                <a:spcPts val="0"/>
              </a:spcAft>
              <a:buClr>
                <a:srgbClr val="2C2C3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4" name="Google Shape;754;p113"/>
          <p:cNvSpPr txBox="1"/>
          <p:nvPr>
            <p:ph idx="4" type="body"/>
          </p:nvPr>
        </p:nvSpPr>
        <p:spPr>
          <a:xfrm>
            <a:off x="4277058" y="1995488"/>
            <a:ext cx="3723943" cy="4321175"/>
          </a:xfrm>
          <a:prstGeom prst="rect">
            <a:avLst/>
          </a:prstGeom>
          <a:noFill/>
          <a:ln>
            <a:noFill/>
          </a:ln>
        </p:spPr>
        <p:txBody>
          <a:bodyPr anchorCtr="0" anchor="t" bIns="45700" lIns="91425" spcFirstLastPara="1" rIns="91425" wrap="square" tIns="45700">
            <a:noAutofit/>
          </a:bodyPr>
          <a:lstStyle>
            <a:lvl1pPr indent="-355600" lvl="0" marL="457200" algn="l">
              <a:lnSpc>
                <a:spcPct val="100000"/>
              </a:lnSpc>
              <a:spcBef>
                <a:spcPts val="1000"/>
              </a:spcBef>
              <a:spcAft>
                <a:spcPts val="0"/>
              </a:spcAft>
              <a:buClr>
                <a:srgbClr val="2C2C38"/>
              </a:buClr>
              <a:buSzPts val="2000"/>
              <a:buChar char="•"/>
              <a:defRPr sz="2000"/>
            </a:lvl1pPr>
            <a:lvl2pPr indent="-342900" lvl="1" marL="914400" algn="l">
              <a:lnSpc>
                <a:spcPct val="100000"/>
              </a:lnSpc>
              <a:spcBef>
                <a:spcPts val="500"/>
              </a:spcBef>
              <a:spcAft>
                <a:spcPts val="0"/>
              </a:spcAft>
              <a:buClr>
                <a:srgbClr val="2C2C38"/>
              </a:buClr>
              <a:buSzPts val="1800"/>
              <a:buChar char="–"/>
              <a:defRPr sz="1800"/>
            </a:lvl2pPr>
            <a:lvl3pPr indent="-330200" lvl="2" marL="1371600" algn="l">
              <a:lnSpc>
                <a:spcPct val="100000"/>
              </a:lnSpc>
              <a:spcBef>
                <a:spcPts val="500"/>
              </a:spcBef>
              <a:spcAft>
                <a:spcPts val="0"/>
              </a:spcAft>
              <a:buClr>
                <a:srgbClr val="2C2C38"/>
              </a:buClr>
              <a:buSzPts val="1600"/>
              <a:buChar char="•"/>
              <a:defRPr sz="1600"/>
            </a:lvl3pPr>
            <a:lvl4pPr indent="-317500" lvl="3" marL="1828800" algn="l">
              <a:lnSpc>
                <a:spcPct val="100000"/>
              </a:lnSpc>
              <a:spcBef>
                <a:spcPts val="500"/>
              </a:spcBef>
              <a:spcAft>
                <a:spcPts val="0"/>
              </a:spcAft>
              <a:buClr>
                <a:srgbClr val="2C2C38"/>
              </a:buClr>
              <a:buSzPts val="1400"/>
              <a:buChar char="▫︎"/>
              <a:defRPr sz="1400"/>
            </a:lvl4pPr>
            <a:lvl5pPr indent="-317500" lvl="4" marL="2286000" algn="l">
              <a:lnSpc>
                <a:spcPct val="100000"/>
              </a:lnSpc>
              <a:spcBef>
                <a:spcPts val="500"/>
              </a:spcBef>
              <a:spcAft>
                <a:spcPts val="0"/>
              </a:spcAft>
              <a:buClr>
                <a:srgbClr val="2C2C38"/>
              </a:buClr>
              <a:buSzPts val="1400"/>
              <a:buChar char="-"/>
              <a:defRPr sz="1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5" name="Google Shape;755;p113"/>
          <p:cNvSpPr txBox="1"/>
          <p:nvPr>
            <p:ph idx="5" type="body"/>
          </p:nvPr>
        </p:nvSpPr>
        <p:spPr>
          <a:xfrm>
            <a:off x="8121457" y="1371600"/>
            <a:ext cx="3723248" cy="496957"/>
          </a:xfrm>
          <a:prstGeom prst="rect">
            <a:avLst/>
          </a:prstGeom>
          <a:solidFill>
            <a:schemeClr val="accent1"/>
          </a:solidFill>
          <a:ln>
            <a:noFill/>
          </a:ln>
        </p:spPr>
        <p:txBody>
          <a:bodyPr anchorCtr="0" anchor="ctr" bIns="91425" lIns="91425" spcFirstLastPara="1" rIns="91425" wrap="square" tIns="45700">
            <a:noAutofit/>
          </a:bodyPr>
          <a:lstStyle>
            <a:lvl1pPr indent="-228600" lvl="0" marL="457200" algn="ctr">
              <a:lnSpc>
                <a:spcPct val="100000"/>
              </a:lnSpc>
              <a:spcBef>
                <a:spcPts val="600"/>
              </a:spcBef>
              <a:spcAft>
                <a:spcPts val="0"/>
              </a:spcAft>
              <a:buClr>
                <a:schemeClr val="lt1"/>
              </a:buClr>
              <a:buSzPts val="2000"/>
              <a:buFont typeface="Rubik"/>
              <a:buNone/>
              <a:defRPr b="0" sz="2000">
                <a:solidFill>
                  <a:schemeClr val="lt1"/>
                </a:solidFill>
              </a:defRPr>
            </a:lvl1pPr>
            <a:lvl2pPr indent="-342900" lvl="1" marL="914400" algn="l">
              <a:lnSpc>
                <a:spcPct val="100000"/>
              </a:lnSpc>
              <a:spcBef>
                <a:spcPts val="600"/>
              </a:spcBef>
              <a:spcAft>
                <a:spcPts val="0"/>
              </a:spcAft>
              <a:buClr>
                <a:srgbClr val="2C2C38"/>
              </a:buClr>
              <a:buSzPts val="1800"/>
              <a:buChar char="–"/>
              <a:defRPr/>
            </a:lvl2pPr>
            <a:lvl3pPr indent="-342900" lvl="2" marL="1371600" algn="l">
              <a:lnSpc>
                <a:spcPct val="100000"/>
              </a:lnSpc>
              <a:spcBef>
                <a:spcPts val="500"/>
              </a:spcBef>
              <a:spcAft>
                <a:spcPts val="0"/>
              </a:spcAft>
              <a:buClr>
                <a:srgbClr val="2C2C38"/>
              </a:buClr>
              <a:buSzPts val="1800"/>
              <a:buChar char="•"/>
              <a:defRPr/>
            </a:lvl3pPr>
            <a:lvl4pPr indent="-342900" lvl="3" marL="1828800" algn="l">
              <a:lnSpc>
                <a:spcPct val="100000"/>
              </a:lnSpc>
              <a:spcBef>
                <a:spcPts val="500"/>
              </a:spcBef>
              <a:spcAft>
                <a:spcPts val="0"/>
              </a:spcAft>
              <a:buClr>
                <a:srgbClr val="2C2C38"/>
              </a:buClr>
              <a:buSzPts val="1800"/>
              <a:buChar char="▫︎"/>
              <a:defRPr/>
            </a:lvl4pPr>
            <a:lvl5pPr indent="-342900" lvl="4" marL="2286000" algn="l">
              <a:lnSpc>
                <a:spcPct val="100000"/>
              </a:lnSpc>
              <a:spcBef>
                <a:spcPts val="500"/>
              </a:spcBef>
              <a:spcAft>
                <a:spcPts val="0"/>
              </a:spcAft>
              <a:buClr>
                <a:srgbClr val="2C2C3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6" name="Google Shape;756;p113"/>
          <p:cNvSpPr txBox="1"/>
          <p:nvPr>
            <p:ph idx="6" type="body"/>
          </p:nvPr>
        </p:nvSpPr>
        <p:spPr>
          <a:xfrm>
            <a:off x="8120727" y="1995488"/>
            <a:ext cx="3723943" cy="4321175"/>
          </a:xfrm>
          <a:prstGeom prst="rect">
            <a:avLst/>
          </a:prstGeom>
          <a:noFill/>
          <a:ln>
            <a:noFill/>
          </a:ln>
        </p:spPr>
        <p:txBody>
          <a:bodyPr anchorCtr="0" anchor="t" bIns="45700" lIns="91425" spcFirstLastPara="1" rIns="91425" wrap="square" tIns="45700">
            <a:noAutofit/>
          </a:bodyPr>
          <a:lstStyle>
            <a:lvl1pPr indent="-355600" lvl="0" marL="457200" algn="l">
              <a:lnSpc>
                <a:spcPct val="100000"/>
              </a:lnSpc>
              <a:spcBef>
                <a:spcPts val="1000"/>
              </a:spcBef>
              <a:spcAft>
                <a:spcPts val="0"/>
              </a:spcAft>
              <a:buClr>
                <a:srgbClr val="2C2C38"/>
              </a:buClr>
              <a:buSzPts val="2000"/>
              <a:buChar char="•"/>
              <a:defRPr sz="2000"/>
            </a:lvl1pPr>
            <a:lvl2pPr indent="-342900" lvl="1" marL="914400" algn="l">
              <a:lnSpc>
                <a:spcPct val="100000"/>
              </a:lnSpc>
              <a:spcBef>
                <a:spcPts val="500"/>
              </a:spcBef>
              <a:spcAft>
                <a:spcPts val="0"/>
              </a:spcAft>
              <a:buClr>
                <a:srgbClr val="2C2C38"/>
              </a:buClr>
              <a:buSzPts val="1800"/>
              <a:buChar char="–"/>
              <a:defRPr sz="1800"/>
            </a:lvl2pPr>
            <a:lvl3pPr indent="-330200" lvl="2" marL="1371600" algn="l">
              <a:lnSpc>
                <a:spcPct val="100000"/>
              </a:lnSpc>
              <a:spcBef>
                <a:spcPts val="500"/>
              </a:spcBef>
              <a:spcAft>
                <a:spcPts val="0"/>
              </a:spcAft>
              <a:buClr>
                <a:srgbClr val="2C2C38"/>
              </a:buClr>
              <a:buSzPts val="1600"/>
              <a:buChar char="•"/>
              <a:defRPr sz="1600"/>
            </a:lvl3pPr>
            <a:lvl4pPr indent="-317500" lvl="3" marL="1828800" algn="l">
              <a:lnSpc>
                <a:spcPct val="100000"/>
              </a:lnSpc>
              <a:spcBef>
                <a:spcPts val="500"/>
              </a:spcBef>
              <a:spcAft>
                <a:spcPts val="0"/>
              </a:spcAft>
              <a:buClr>
                <a:srgbClr val="2C2C38"/>
              </a:buClr>
              <a:buSzPts val="1400"/>
              <a:buChar char="▫︎"/>
              <a:defRPr sz="1400"/>
            </a:lvl4pPr>
            <a:lvl5pPr indent="-317500" lvl="4" marL="2286000" algn="l">
              <a:lnSpc>
                <a:spcPct val="100000"/>
              </a:lnSpc>
              <a:spcBef>
                <a:spcPts val="500"/>
              </a:spcBef>
              <a:spcAft>
                <a:spcPts val="0"/>
              </a:spcAft>
              <a:buClr>
                <a:srgbClr val="2C2C38"/>
              </a:buClr>
              <a:buSzPts val="1400"/>
              <a:buChar char="-"/>
              <a:defRPr sz="1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7" name="Google Shape;757;p113"/>
          <p:cNvSpPr txBox="1"/>
          <p:nvPr/>
        </p:nvSpPr>
        <p:spPr>
          <a:xfrm>
            <a:off x="957019" y="6571657"/>
            <a:ext cx="3020122" cy="2092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5"/>
              </a:buClr>
              <a:buSzPts val="800"/>
              <a:buFont typeface="Rubik"/>
              <a:buNone/>
            </a:pPr>
            <a:r>
              <a:rPr b="0" i="0" lang="en-US" sz="800">
                <a:solidFill>
                  <a:schemeClr val="accent5"/>
                </a:solidFill>
                <a:latin typeface="Rubik"/>
                <a:ea typeface="Rubik"/>
                <a:cs typeface="Rubik"/>
                <a:sym typeface="Rubik"/>
              </a:rPr>
              <a:t>© 2019</a:t>
            </a:r>
            <a:r>
              <a:rPr b="0" i="0" lang="en-US" sz="800">
                <a:solidFill>
                  <a:schemeClr val="accent5"/>
                </a:solidFill>
                <a:latin typeface="Rubik"/>
                <a:ea typeface="Rubik"/>
                <a:cs typeface="Rubik"/>
                <a:sym typeface="Rubik"/>
              </a:rPr>
              <a:t> </a:t>
            </a:r>
            <a:r>
              <a:rPr b="0" i="0" lang="en-US" sz="800">
                <a:solidFill>
                  <a:schemeClr val="accent5"/>
                </a:solidFill>
                <a:latin typeface="Rubik"/>
                <a:ea typeface="Rubik"/>
                <a:cs typeface="Rubik"/>
                <a:sym typeface="Rubik"/>
              </a:rPr>
              <a:t>InfluxData. All rights reserved.</a:t>
            </a:r>
            <a:r>
              <a:rPr b="0" i="0" lang="en-US" sz="800">
                <a:solidFill>
                  <a:schemeClr val="accent5"/>
                </a:solidFill>
                <a:latin typeface="Rubik"/>
                <a:ea typeface="Rubik"/>
                <a:cs typeface="Rubik"/>
                <a:sym typeface="Rubik"/>
              </a:rPr>
              <a:t> </a:t>
            </a:r>
            <a:endParaRPr sz="800">
              <a:solidFill>
                <a:schemeClr val="accent5"/>
              </a:solidFill>
              <a:latin typeface="Rubik"/>
              <a:ea typeface="Rubik"/>
              <a:cs typeface="Rubik"/>
              <a:sym typeface="Rubik"/>
            </a:endParaRPr>
          </a:p>
        </p:txBody>
      </p:sp>
      <p:sp>
        <p:nvSpPr>
          <p:cNvPr id="758" name="Google Shape;758;p113"/>
          <p:cNvSpPr txBox="1"/>
          <p:nvPr/>
        </p:nvSpPr>
        <p:spPr>
          <a:xfrm>
            <a:off x="501870" y="6571657"/>
            <a:ext cx="1265970" cy="1992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5"/>
              </a:buClr>
              <a:buSzPts val="800"/>
              <a:buFont typeface="Rubik"/>
              <a:buNone/>
            </a:pPr>
            <a:fld id="{00000000-1234-1234-1234-123412341234}" type="slidenum">
              <a:rPr lang="en-US" sz="800">
                <a:solidFill>
                  <a:schemeClr val="accent5"/>
                </a:solidFill>
                <a:latin typeface="Rubik"/>
                <a:ea typeface="Rubik"/>
                <a:cs typeface="Rubik"/>
                <a:sym typeface="Rubik"/>
              </a:rPr>
              <a:t>‹#›</a:t>
            </a:fld>
            <a:endParaRPr sz="800">
              <a:solidFill>
                <a:schemeClr val="accent5"/>
              </a:solidFill>
              <a:latin typeface="Rubik"/>
              <a:ea typeface="Rubik"/>
              <a:cs typeface="Rubik"/>
              <a:sym typeface="Rubik"/>
            </a:endParaRPr>
          </a:p>
          <a:p>
            <a:pPr indent="0" lvl="0" marL="0" marR="0" rtl="0" algn="l">
              <a:spcBef>
                <a:spcPts val="0"/>
              </a:spcBef>
              <a:spcAft>
                <a:spcPts val="0"/>
              </a:spcAft>
              <a:buNone/>
            </a:pPr>
            <a:r>
              <a:t/>
            </a:r>
            <a:endParaRPr b="0" i="0" sz="800">
              <a:solidFill>
                <a:schemeClr val="accent5"/>
              </a:solidFill>
              <a:latin typeface="Rubik"/>
              <a:ea typeface="Rubik"/>
              <a:cs typeface="Rubik"/>
              <a:sym typeface="Rubik"/>
            </a:endParaRPr>
          </a:p>
        </p:txBody>
      </p:sp>
      <p:pic>
        <p:nvPicPr>
          <p:cNvPr id="759" name="Google Shape;759;p113"/>
          <p:cNvPicPr preferRelativeResize="0"/>
          <p:nvPr/>
        </p:nvPicPr>
        <p:blipFill rotWithShape="1">
          <a:blip r:embed="rId2">
            <a:alphaModFix/>
          </a:blip>
          <a:srcRect b="0" l="0" r="0" t="0"/>
          <a:stretch/>
        </p:blipFill>
        <p:spPr>
          <a:xfrm>
            <a:off x="10470091" y="6508815"/>
            <a:ext cx="1208614" cy="232118"/>
          </a:xfrm>
          <a:prstGeom prst="rect">
            <a:avLst/>
          </a:prstGeom>
          <a:noFill/>
          <a:ln>
            <a:noFill/>
          </a:ln>
        </p:spPr>
      </p:pic>
      <p:pic>
        <p:nvPicPr>
          <p:cNvPr id="760" name="Google Shape;760;p113"/>
          <p:cNvPicPr preferRelativeResize="0"/>
          <p:nvPr/>
        </p:nvPicPr>
        <p:blipFill rotWithShape="1">
          <a:blip r:embed="rId3">
            <a:alphaModFix/>
          </a:blip>
          <a:srcRect b="67381" l="0" r="0" t="7856"/>
          <a:stretch/>
        </p:blipFill>
        <p:spPr>
          <a:xfrm>
            <a:off x="0" y="0"/>
            <a:ext cx="12192000" cy="23211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Dark 1">
  <p:cSld name="Title Content Dark 1">
    <p:bg>
      <p:bgPr>
        <a:solidFill>
          <a:schemeClr val="dk2"/>
        </a:solidFill>
      </p:bgPr>
    </p:bg>
    <p:spTree>
      <p:nvGrpSpPr>
        <p:cNvPr id="761" name="Shape 761"/>
        <p:cNvGrpSpPr/>
        <p:nvPr/>
      </p:nvGrpSpPr>
      <p:grpSpPr>
        <a:xfrm>
          <a:off x="0" y="0"/>
          <a:ext cx="0" cy="0"/>
          <a:chOff x="0" y="0"/>
          <a:chExt cx="0" cy="0"/>
        </a:xfrm>
      </p:grpSpPr>
      <p:sp>
        <p:nvSpPr>
          <p:cNvPr id="762" name="Google Shape;762;p114"/>
          <p:cNvSpPr txBox="1"/>
          <p:nvPr>
            <p:ph type="title"/>
          </p:nvPr>
        </p:nvSpPr>
        <p:spPr>
          <a:xfrm>
            <a:off x="575442" y="210312"/>
            <a:ext cx="10922876" cy="1123243"/>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rgbClr val="FFFFFF"/>
              </a:buClr>
              <a:buSzPts val="3600"/>
              <a:buFont typeface="Rubik Light"/>
              <a:buNone/>
              <a:defRPr b="0" sz="36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3" name="Google Shape;763;p114"/>
          <p:cNvSpPr txBox="1"/>
          <p:nvPr>
            <p:ph idx="1" type="body"/>
          </p:nvPr>
        </p:nvSpPr>
        <p:spPr>
          <a:xfrm>
            <a:off x="574675" y="1439736"/>
            <a:ext cx="10923588" cy="475380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1000"/>
              </a:spcBef>
              <a:spcAft>
                <a:spcPts val="0"/>
              </a:spcAft>
              <a:buClr>
                <a:srgbClr val="FFFFFF"/>
              </a:buClr>
              <a:buSzPts val="2800"/>
              <a:buChar char="•"/>
              <a:defRPr>
                <a:solidFill>
                  <a:srgbClr val="FFFFFF"/>
                </a:solidFill>
              </a:defRPr>
            </a:lvl1pPr>
            <a:lvl2pPr indent="-381000" lvl="1" marL="914400" algn="l">
              <a:lnSpc>
                <a:spcPct val="100000"/>
              </a:lnSpc>
              <a:spcBef>
                <a:spcPts val="500"/>
              </a:spcBef>
              <a:spcAft>
                <a:spcPts val="0"/>
              </a:spcAft>
              <a:buClr>
                <a:srgbClr val="FFFFFF"/>
              </a:buClr>
              <a:buSzPts val="2400"/>
              <a:buChar char="–"/>
              <a:defRPr>
                <a:solidFill>
                  <a:srgbClr val="FFFFFF"/>
                </a:solidFill>
              </a:defRPr>
            </a:lvl2pPr>
            <a:lvl3pPr indent="-355600" lvl="2" marL="1371600" algn="l">
              <a:lnSpc>
                <a:spcPct val="100000"/>
              </a:lnSpc>
              <a:spcBef>
                <a:spcPts val="500"/>
              </a:spcBef>
              <a:spcAft>
                <a:spcPts val="0"/>
              </a:spcAft>
              <a:buClr>
                <a:srgbClr val="FFFFFF"/>
              </a:buClr>
              <a:buSzPts val="2000"/>
              <a:buChar char="•"/>
              <a:defRPr>
                <a:solidFill>
                  <a:srgbClr val="FFFFFF"/>
                </a:solidFill>
              </a:defRPr>
            </a:lvl3pPr>
            <a:lvl4pPr indent="-342900" lvl="3" marL="1828800" algn="l">
              <a:lnSpc>
                <a:spcPct val="100000"/>
              </a:lnSpc>
              <a:spcBef>
                <a:spcPts val="500"/>
              </a:spcBef>
              <a:spcAft>
                <a:spcPts val="0"/>
              </a:spcAft>
              <a:buClr>
                <a:srgbClr val="FFFFFF"/>
              </a:buClr>
              <a:buSzPts val="1800"/>
              <a:buChar char="▫︎"/>
              <a:defRPr>
                <a:solidFill>
                  <a:srgbClr val="FFFFFF"/>
                </a:solidFill>
              </a:defRPr>
            </a:lvl4pPr>
            <a:lvl5pPr indent="-342900" lvl="4" marL="2286000" algn="l">
              <a:lnSpc>
                <a:spcPct val="100000"/>
              </a:lnSpc>
              <a:spcBef>
                <a:spcPts val="500"/>
              </a:spcBef>
              <a:spcAft>
                <a:spcPts val="0"/>
              </a:spcAft>
              <a:buClr>
                <a:srgbClr val="FFFFFF"/>
              </a:buClr>
              <a:buSzPts val="1800"/>
              <a:buChar char="-"/>
              <a:defRPr>
                <a:solidFill>
                  <a:srgbClr val="FFFFFF"/>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764" name="Google Shape;764;p114"/>
          <p:cNvPicPr preferRelativeResize="0"/>
          <p:nvPr/>
        </p:nvPicPr>
        <p:blipFill rotWithShape="1">
          <a:blip r:embed="rId2">
            <a:alphaModFix/>
          </a:blip>
          <a:srcRect b="0" l="0" r="0" t="0"/>
          <a:stretch/>
        </p:blipFill>
        <p:spPr>
          <a:xfrm>
            <a:off x="10470091" y="6508815"/>
            <a:ext cx="1208615" cy="23211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Dark 2">
  <p:cSld name="Title Content Dark 2">
    <p:bg>
      <p:bgPr>
        <a:solidFill>
          <a:schemeClr val="dk2"/>
        </a:solidFill>
      </p:bgPr>
    </p:bg>
    <p:spTree>
      <p:nvGrpSpPr>
        <p:cNvPr id="765" name="Shape 765"/>
        <p:cNvGrpSpPr/>
        <p:nvPr/>
      </p:nvGrpSpPr>
      <p:grpSpPr>
        <a:xfrm>
          <a:off x="0" y="0"/>
          <a:ext cx="0" cy="0"/>
          <a:chOff x="0" y="0"/>
          <a:chExt cx="0" cy="0"/>
        </a:xfrm>
      </p:grpSpPr>
      <p:sp>
        <p:nvSpPr>
          <p:cNvPr id="766" name="Google Shape;766;p115"/>
          <p:cNvSpPr/>
          <p:nvPr/>
        </p:nvSpPr>
        <p:spPr>
          <a:xfrm>
            <a:off x="0" y="0"/>
            <a:ext cx="12192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sp>
        <p:nvSpPr>
          <p:cNvPr id="767" name="Google Shape;767;p115"/>
          <p:cNvSpPr txBox="1"/>
          <p:nvPr/>
        </p:nvSpPr>
        <p:spPr>
          <a:xfrm>
            <a:off x="957019" y="6571657"/>
            <a:ext cx="3020122" cy="2092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800"/>
              <a:buFont typeface="Rubik"/>
              <a:buNone/>
            </a:pPr>
            <a:r>
              <a:rPr b="0" i="0" lang="en-US" sz="800">
                <a:solidFill>
                  <a:schemeClr val="lt2"/>
                </a:solidFill>
                <a:latin typeface="Rubik"/>
                <a:ea typeface="Rubik"/>
                <a:cs typeface="Rubik"/>
                <a:sym typeface="Rubik"/>
              </a:rPr>
              <a:t>© 2019</a:t>
            </a:r>
            <a:r>
              <a:rPr b="0" i="0" lang="en-US" sz="800">
                <a:solidFill>
                  <a:schemeClr val="lt2"/>
                </a:solidFill>
                <a:latin typeface="Rubik"/>
                <a:ea typeface="Rubik"/>
                <a:cs typeface="Rubik"/>
                <a:sym typeface="Rubik"/>
              </a:rPr>
              <a:t> </a:t>
            </a:r>
            <a:r>
              <a:rPr b="0" i="0" lang="en-US" sz="800">
                <a:solidFill>
                  <a:schemeClr val="lt2"/>
                </a:solidFill>
                <a:latin typeface="Rubik"/>
                <a:ea typeface="Rubik"/>
                <a:cs typeface="Rubik"/>
                <a:sym typeface="Rubik"/>
              </a:rPr>
              <a:t>InfluxData. All rights reserved.</a:t>
            </a:r>
            <a:r>
              <a:rPr b="0" i="0" lang="en-US" sz="800">
                <a:solidFill>
                  <a:schemeClr val="lt2"/>
                </a:solidFill>
                <a:latin typeface="Rubik"/>
                <a:ea typeface="Rubik"/>
                <a:cs typeface="Rubik"/>
                <a:sym typeface="Rubik"/>
              </a:rPr>
              <a:t> </a:t>
            </a:r>
            <a:endParaRPr sz="800">
              <a:solidFill>
                <a:schemeClr val="lt2"/>
              </a:solidFill>
              <a:latin typeface="Rubik"/>
              <a:ea typeface="Rubik"/>
              <a:cs typeface="Rubik"/>
              <a:sym typeface="Rubik"/>
            </a:endParaRPr>
          </a:p>
        </p:txBody>
      </p:sp>
      <p:sp>
        <p:nvSpPr>
          <p:cNvPr id="768" name="Google Shape;768;p115"/>
          <p:cNvSpPr txBox="1"/>
          <p:nvPr/>
        </p:nvSpPr>
        <p:spPr>
          <a:xfrm>
            <a:off x="501870" y="6571657"/>
            <a:ext cx="1265970" cy="1992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800"/>
              <a:buFont typeface="Rubik"/>
              <a:buNone/>
            </a:pPr>
            <a:fld id="{00000000-1234-1234-1234-123412341234}" type="slidenum">
              <a:rPr lang="en-US" sz="800">
                <a:solidFill>
                  <a:schemeClr val="lt2"/>
                </a:solidFill>
                <a:latin typeface="Rubik"/>
                <a:ea typeface="Rubik"/>
                <a:cs typeface="Rubik"/>
                <a:sym typeface="Rubik"/>
              </a:rPr>
              <a:t>‹#›</a:t>
            </a:fld>
            <a:endParaRPr sz="800">
              <a:solidFill>
                <a:schemeClr val="lt2"/>
              </a:solidFill>
              <a:latin typeface="Rubik"/>
              <a:ea typeface="Rubik"/>
              <a:cs typeface="Rubik"/>
              <a:sym typeface="Rubik"/>
            </a:endParaRPr>
          </a:p>
          <a:p>
            <a:pPr indent="0" lvl="0" marL="0" marR="0" rtl="0" algn="l">
              <a:spcBef>
                <a:spcPts val="0"/>
              </a:spcBef>
              <a:spcAft>
                <a:spcPts val="0"/>
              </a:spcAft>
              <a:buNone/>
            </a:pPr>
            <a:r>
              <a:t/>
            </a:r>
            <a:endParaRPr b="0" i="0" sz="800">
              <a:solidFill>
                <a:schemeClr val="lt2"/>
              </a:solidFill>
              <a:latin typeface="Rubik"/>
              <a:ea typeface="Rubik"/>
              <a:cs typeface="Rubik"/>
              <a:sym typeface="Rubik"/>
            </a:endParaRPr>
          </a:p>
        </p:txBody>
      </p:sp>
      <p:pic>
        <p:nvPicPr>
          <p:cNvPr id="769" name="Google Shape;769;p115"/>
          <p:cNvPicPr preferRelativeResize="0"/>
          <p:nvPr/>
        </p:nvPicPr>
        <p:blipFill rotWithShape="1">
          <a:blip r:embed="rId2">
            <a:alphaModFix/>
          </a:blip>
          <a:srcRect b="0" l="0" r="0" t="0"/>
          <a:stretch/>
        </p:blipFill>
        <p:spPr>
          <a:xfrm>
            <a:off x="10470091" y="6508815"/>
            <a:ext cx="1208615" cy="232118"/>
          </a:xfrm>
          <a:prstGeom prst="rect">
            <a:avLst/>
          </a:prstGeom>
          <a:noFill/>
          <a:ln>
            <a:noFill/>
          </a:ln>
        </p:spPr>
      </p:pic>
      <p:sp>
        <p:nvSpPr>
          <p:cNvPr id="770" name="Google Shape;770;p115"/>
          <p:cNvSpPr txBox="1"/>
          <p:nvPr>
            <p:ph type="title"/>
          </p:nvPr>
        </p:nvSpPr>
        <p:spPr>
          <a:xfrm>
            <a:off x="575442" y="210312"/>
            <a:ext cx="10922876" cy="1123243"/>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rgbClr val="FFFFFF"/>
              </a:buClr>
              <a:buSzPts val="3600"/>
              <a:buFont typeface="Rubik Light"/>
              <a:buNone/>
              <a:defRPr b="0" sz="36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1" name="Google Shape;771;p115"/>
          <p:cNvSpPr txBox="1"/>
          <p:nvPr>
            <p:ph idx="1" type="body"/>
          </p:nvPr>
        </p:nvSpPr>
        <p:spPr>
          <a:xfrm>
            <a:off x="574675" y="1439736"/>
            <a:ext cx="10923588" cy="475380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1000"/>
              </a:spcBef>
              <a:spcAft>
                <a:spcPts val="0"/>
              </a:spcAft>
              <a:buClr>
                <a:srgbClr val="FFFFFF"/>
              </a:buClr>
              <a:buSzPts val="2800"/>
              <a:buChar char="•"/>
              <a:defRPr>
                <a:solidFill>
                  <a:srgbClr val="FFFFFF"/>
                </a:solidFill>
              </a:defRPr>
            </a:lvl1pPr>
            <a:lvl2pPr indent="-381000" lvl="1" marL="914400" algn="l">
              <a:lnSpc>
                <a:spcPct val="100000"/>
              </a:lnSpc>
              <a:spcBef>
                <a:spcPts val="500"/>
              </a:spcBef>
              <a:spcAft>
                <a:spcPts val="0"/>
              </a:spcAft>
              <a:buClr>
                <a:srgbClr val="FFFFFF"/>
              </a:buClr>
              <a:buSzPts val="2400"/>
              <a:buChar char="–"/>
              <a:defRPr>
                <a:solidFill>
                  <a:srgbClr val="FFFFFF"/>
                </a:solidFill>
              </a:defRPr>
            </a:lvl2pPr>
            <a:lvl3pPr indent="-355600" lvl="2" marL="1371600" algn="l">
              <a:lnSpc>
                <a:spcPct val="100000"/>
              </a:lnSpc>
              <a:spcBef>
                <a:spcPts val="500"/>
              </a:spcBef>
              <a:spcAft>
                <a:spcPts val="0"/>
              </a:spcAft>
              <a:buClr>
                <a:srgbClr val="FFFFFF"/>
              </a:buClr>
              <a:buSzPts val="2000"/>
              <a:buChar char="•"/>
              <a:defRPr>
                <a:solidFill>
                  <a:srgbClr val="FFFFFF"/>
                </a:solidFill>
              </a:defRPr>
            </a:lvl3pPr>
            <a:lvl4pPr indent="-342900" lvl="3" marL="1828800" algn="l">
              <a:lnSpc>
                <a:spcPct val="100000"/>
              </a:lnSpc>
              <a:spcBef>
                <a:spcPts val="500"/>
              </a:spcBef>
              <a:spcAft>
                <a:spcPts val="0"/>
              </a:spcAft>
              <a:buClr>
                <a:srgbClr val="FFFFFF"/>
              </a:buClr>
              <a:buSzPts val="1800"/>
              <a:buChar char="▫︎"/>
              <a:defRPr>
                <a:solidFill>
                  <a:srgbClr val="FFFFFF"/>
                </a:solidFill>
              </a:defRPr>
            </a:lvl4pPr>
            <a:lvl5pPr indent="-342900" lvl="4" marL="2286000" algn="l">
              <a:lnSpc>
                <a:spcPct val="100000"/>
              </a:lnSpc>
              <a:spcBef>
                <a:spcPts val="500"/>
              </a:spcBef>
              <a:spcAft>
                <a:spcPts val="0"/>
              </a:spcAft>
              <a:buClr>
                <a:srgbClr val="FFFFFF"/>
              </a:buClr>
              <a:buSzPts val="1800"/>
              <a:buChar char="-"/>
              <a:defRPr>
                <a:solidFill>
                  <a:srgbClr val="FFFFFF"/>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White Band Dark">
  <p:cSld name="Title - White Band Dark">
    <p:bg>
      <p:bgPr>
        <a:solidFill>
          <a:schemeClr val="dk2"/>
        </a:solidFill>
      </p:bgPr>
    </p:bg>
    <p:spTree>
      <p:nvGrpSpPr>
        <p:cNvPr id="772" name="Shape 772"/>
        <p:cNvGrpSpPr/>
        <p:nvPr/>
      </p:nvGrpSpPr>
      <p:grpSpPr>
        <a:xfrm>
          <a:off x="0" y="0"/>
          <a:ext cx="0" cy="0"/>
          <a:chOff x="0" y="0"/>
          <a:chExt cx="0" cy="0"/>
        </a:xfrm>
      </p:grpSpPr>
      <p:sp>
        <p:nvSpPr>
          <p:cNvPr id="773" name="Google Shape;773;p116"/>
          <p:cNvSpPr/>
          <p:nvPr/>
        </p:nvSpPr>
        <p:spPr>
          <a:xfrm>
            <a:off x="0" y="0"/>
            <a:ext cx="12192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sp>
        <p:nvSpPr>
          <p:cNvPr id="774" name="Google Shape;774;p116"/>
          <p:cNvSpPr txBox="1"/>
          <p:nvPr>
            <p:ph type="title"/>
          </p:nvPr>
        </p:nvSpPr>
        <p:spPr>
          <a:xfrm>
            <a:off x="575442" y="210312"/>
            <a:ext cx="10922876" cy="1123243"/>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rgbClr val="FFFFFF"/>
              </a:buClr>
              <a:buSzPts val="3600"/>
              <a:buFont typeface="Rubik Light"/>
              <a:buNone/>
              <a:defRPr b="0" sz="36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5" name="Google Shape;775;p116"/>
          <p:cNvSpPr txBox="1"/>
          <p:nvPr/>
        </p:nvSpPr>
        <p:spPr>
          <a:xfrm>
            <a:off x="957019" y="6571657"/>
            <a:ext cx="3020122" cy="2092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800"/>
              <a:buFont typeface="Rubik"/>
              <a:buNone/>
            </a:pPr>
            <a:r>
              <a:rPr b="0" i="0" lang="en-US" sz="800">
                <a:solidFill>
                  <a:schemeClr val="lt2"/>
                </a:solidFill>
                <a:latin typeface="Rubik"/>
                <a:ea typeface="Rubik"/>
                <a:cs typeface="Rubik"/>
                <a:sym typeface="Rubik"/>
              </a:rPr>
              <a:t>© 2019</a:t>
            </a:r>
            <a:r>
              <a:rPr b="0" i="0" lang="en-US" sz="800">
                <a:solidFill>
                  <a:schemeClr val="lt2"/>
                </a:solidFill>
                <a:latin typeface="Rubik"/>
                <a:ea typeface="Rubik"/>
                <a:cs typeface="Rubik"/>
                <a:sym typeface="Rubik"/>
              </a:rPr>
              <a:t> </a:t>
            </a:r>
            <a:r>
              <a:rPr b="0" i="0" lang="en-US" sz="800">
                <a:solidFill>
                  <a:schemeClr val="lt2"/>
                </a:solidFill>
                <a:latin typeface="Rubik"/>
                <a:ea typeface="Rubik"/>
                <a:cs typeface="Rubik"/>
                <a:sym typeface="Rubik"/>
              </a:rPr>
              <a:t>InfluxData. All rights reserved.</a:t>
            </a:r>
            <a:r>
              <a:rPr b="0" i="0" lang="en-US" sz="800">
                <a:solidFill>
                  <a:schemeClr val="lt2"/>
                </a:solidFill>
                <a:latin typeface="Rubik"/>
                <a:ea typeface="Rubik"/>
                <a:cs typeface="Rubik"/>
                <a:sym typeface="Rubik"/>
              </a:rPr>
              <a:t> </a:t>
            </a:r>
            <a:endParaRPr sz="800">
              <a:solidFill>
                <a:schemeClr val="lt2"/>
              </a:solidFill>
              <a:latin typeface="Rubik"/>
              <a:ea typeface="Rubik"/>
              <a:cs typeface="Rubik"/>
              <a:sym typeface="Rubik"/>
            </a:endParaRPr>
          </a:p>
        </p:txBody>
      </p:sp>
      <p:sp>
        <p:nvSpPr>
          <p:cNvPr id="776" name="Google Shape;776;p116"/>
          <p:cNvSpPr txBox="1"/>
          <p:nvPr/>
        </p:nvSpPr>
        <p:spPr>
          <a:xfrm>
            <a:off x="501870" y="6571657"/>
            <a:ext cx="1265970" cy="1992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800"/>
              <a:buFont typeface="Rubik"/>
              <a:buNone/>
            </a:pPr>
            <a:fld id="{00000000-1234-1234-1234-123412341234}" type="slidenum">
              <a:rPr lang="en-US" sz="800">
                <a:solidFill>
                  <a:schemeClr val="lt2"/>
                </a:solidFill>
                <a:latin typeface="Rubik"/>
                <a:ea typeface="Rubik"/>
                <a:cs typeface="Rubik"/>
                <a:sym typeface="Rubik"/>
              </a:rPr>
              <a:t>‹#›</a:t>
            </a:fld>
            <a:endParaRPr sz="800">
              <a:solidFill>
                <a:schemeClr val="lt2"/>
              </a:solidFill>
              <a:latin typeface="Rubik"/>
              <a:ea typeface="Rubik"/>
              <a:cs typeface="Rubik"/>
              <a:sym typeface="Rubik"/>
            </a:endParaRPr>
          </a:p>
          <a:p>
            <a:pPr indent="0" lvl="0" marL="0" marR="0" rtl="0" algn="l">
              <a:spcBef>
                <a:spcPts val="0"/>
              </a:spcBef>
              <a:spcAft>
                <a:spcPts val="0"/>
              </a:spcAft>
              <a:buNone/>
            </a:pPr>
            <a:r>
              <a:t/>
            </a:r>
            <a:endParaRPr b="0" i="0" sz="800">
              <a:solidFill>
                <a:schemeClr val="lt2"/>
              </a:solidFill>
              <a:latin typeface="Rubik"/>
              <a:ea typeface="Rubik"/>
              <a:cs typeface="Rubik"/>
              <a:sym typeface="Rubik"/>
            </a:endParaRPr>
          </a:p>
        </p:txBody>
      </p:sp>
      <p:pic>
        <p:nvPicPr>
          <p:cNvPr id="777" name="Google Shape;777;p116"/>
          <p:cNvPicPr preferRelativeResize="0"/>
          <p:nvPr/>
        </p:nvPicPr>
        <p:blipFill rotWithShape="1">
          <a:blip r:embed="rId2">
            <a:alphaModFix/>
          </a:blip>
          <a:srcRect b="0" l="0" r="0" t="0"/>
          <a:stretch/>
        </p:blipFill>
        <p:spPr>
          <a:xfrm>
            <a:off x="10470091" y="6508815"/>
            <a:ext cx="1208615" cy="232118"/>
          </a:xfrm>
          <a:prstGeom prst="rect">
            <a:avLst/>
          </a:prstGeom>
          <a:noFill/>
          <a:ln>
            <a:noFill/>
          </a:ln>
        </p:spPr>
      </p:pic>
      <p:sp>
        <p:nvSpPr>
          <p:cNvPr id="778" name="Google Shape;778;p116"/>
          <p:cNvSpPr/>
          <p:nvPr/>
        </p:nvSpPr>
        <p:spPr>
          <a:xfrm>
            <a:off x="0" y="1359222"/>
            <a:ext cx="12192000" cy="4914256"/>
          </a:xfrm>
          <a:prstGeom prst="rect">
            <a:avLst/>
          </a:prstGeom>
          <a:solidFill>
            <a:srgbClr val="FFFFFF"/>
          </a:solidFill>
          <a:ln>
            <a:noFill/>
          </a:ln>
          <a:effectLst>
            <a:outerShdw blurRad="508000" rotWithShape="0" algn="t" dir="5400000" dist="63500">
              <a:srgbClr val="000000">
                <a:alpha val="11764"/>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Helvetica Neue"/>
              <a:ea typeface="Helvetica Neue"/>
              <a:cs typeface="Helvetica Neue"/>
              <a:sym typeface="Helvetica Neue"/>
            </a:endParaRPr>
          </a:p>
        </p:txBody>
      </p:sp>
      <p:pic>
        <p:nvPicPr>
          <p:cNvPr id="779" name="Google Shape;779;p116"/>
          <p:cNvPicPr preferRelativeResize="0"/>
          <p:nvPr/>
        </p:nvPicPr>
        <p:blipFill rotWithShape="1">
          <a:blip r:embed="rId3">
            <a:alphaModFix/>
          </a:blip>
          <a:srcRect b="67381" l="0" r="0" t="7856"/>
          <a:stretch/>
        </p:blipFill>
        <p:spPr>
          <a:xfrm>
            <a:off x="0" y="0"/>
            <a:ext cx="12192000" cy="23211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Image Dark" showMasterSp="0">
  <p:cSld name="Title Content Image Dark">
    <p:bg>
      <p:bgPr>
        <a:solidFill>
          <a:schemeClr val="dk2"/>
        </a:solidFill>
      </p:bgPr>
    </p:bg>
    <p:spTree>
      <p:nvGrpSpPr>
        <p:cNvPr id="780" name="Shape 780"/>
        <p:cNvGrpSpPr/>
        <p:nvPr/>
      </p:nvGrpSpPr>
      <p:grpSpPr>
        <a:xfrm>
          <a:off x="0" y="0"/>
          <a:ext cx="0" cy="0"/>
          <a:chOff x="0" y="0"/>
          <a:chExt cx="0" cy="0"/>
        </a:xfrm>
      </p:grpSpPr>
      <p:sp>
        <p:nvSpPr>
          <p:cNvPr id="781" name="Google Shape;781;p117"/>
          <p:cNvSpPr/>
          <p:nvPr/>
        </p:nvSpPr>
        <p:spPr>
          <a:xfrm>
            <a:off x="0" y="0"/>
            <a:ext cx="12192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sp>
        <p:nvSpPr>
          <p:cNvPr id="782" name="Google Shape;782;p117"/>
          <p:cNvSpPr txBox="1"/>
          <p:nvPr/>
        </p:nvSpPr>
        <p:spPr>
          <a:xfrm>
            <a:off x="957019" y="6571657"/>
            <a:ext cx="3020122" cy="2092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800"/>
              <a:buFont typeface="Rubik"/>
              <a:buNone/>
            </a:pPr>
            <a:r>
              <a:rPr b="0" i="0" lang="en-US" sz="800">
                <a:solidFill>
                  <a:schemeClr val="lt2"/>
                </a:solidFill>
                <a:latin typeface="Rubik"/>
                <a:ea typeface="Rubik"/>
                <a:cs typeface="Rubik"/>
                <a:sym typeface="Rubik"/>
              </a:rPr>
              <a:t>© 2019</a:t>
            </a:r>
            <a:r>
              <a:rPr b="0" i="0" lang="en-US" sz="800">
                <a:solidFill>
                  <a:schemeClr val="lt2"/>
                </a:solidFill>
                <a:latin typeface="Rubik"/>
                <a:ea typeface="Rubik"/>
                <a:cs typeface="Rubik"/>
                <a:sym typeface="Rubik"/>
              </a:rPr>
              <a:t> </a:t>
            </a:r>
            <a:r>
              <a:rPr b="0" i="0" lang="en-US" sz="800">
                <a:solidFill>
                  <a:schemeClr val="lt2"/>
                </a:solidFill>
                <a:latin typeface="Rubik"/>
                <a:ea typeface="Rubik"/>
                <a:cs typeface="Rubik"/>
                <a:sym typeface="Rubik"/>
              </a:rPr>
              <a:t>InfluxData. All rights reserved.</a:t>
            </a:r>
            <a:r>
              <a:rPr b="0" i="0" lang="en-US" sz="800">
                <a:solidFill>
                  <a:schemeClr val="lt2"/>
                </a:solidFill>
                <a:latin typeface="Rubik"/>
                <a:ea typeface="Rubik"/>
                <a:cs typeface="Rubik"/>
                <a:sym typeface="Rubik"/>
              </a:rPr>
              <a:t> </a:t>
            </a:r>
            <a:endParaRPr sz="800">
              <a:solidFill>
                <a:schemeClr val="lt2"/>
              </a:solidFill>
              <a:latin typeface="Rubik"/>
              <a:ea typeface="Rubik"/>
              <a:cs typeface="Rubik"/>
              <a:sym typeface="Rubik"/>
            </a:endParaRPr>
          </a:p>
        </p:txBody>
      </p:sp>
      <p:sp>
        <p:nvSpPr>
          <p:cNvPr id="783" name="Google Shape;783;p117"/>
          <p:cNvSpPr txBox="1"/>
          <p:nvPr/>
        </p:nvSpPr>
        <p:spPr>
          <a:xfrm>
            <a:off x="501870" y="6571657"/>
            <a:ext cx="1265970" cy="1992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800"/>
              <a:buFont typeface="Rubik"/>
              <a:buNone/>
            </a:pPr>
            <a:fld id="{00000000-1234-1234-1234-123412341234}" type="slidenum">
              <a:rPr lang="en-US" sz="800">
                <a:solidFill>
                  <a:schemeClr val="lt2"/>
                </a:solidFill>
                <a:latin typeface="Rubik"/>
                <a:ea typeface="Rubik"/>
                <a:cs typeface="Rubik"/>
                <a:sym typeface="Rubik"/>
              </a:rPr>
              <a:t>‹#›</a:t>
            </a:fld>
            <a:endParaRPr sz="800">
              <a:solidFill>
                <a:schemeClr val="lt2"/>
              </a:solidFill>
              <a:latin typeface="Rubik"/>
              <a:ea typeface="Rubik"/>
              <a:cs typeface="Rubik"/>
              <a:sym typeface="Rubik"/>
            </a:endParaRPr>
          </a:p>
          <a:p>
            <a:pPr indent="0" lvl="0" marL="0" marR="0" rtl="0" algn="l">
              <a:spcBef>
                <a:spcPts val="0"/>
              </a:spcBef>
              <a:spcAft>
                <a:spcPts val="0"/>
              </a:spcAft>
              <a:buNone/>
            </a:pPr>
            <a:r>
              <a:t/>
            </a:r>
            <a:endParaRPr b="0" i="0" sz="800">
              <a:solidFill>
                <a:schemeClr val="lt2"/>
              </a:solidFill>
              <a:latin typeface="Rubik"/>
              <a:ea typeface="Rubik"/>
              <a:cs typeface="Rubik"/>
              <a:sym typeface="Rubik"/>
            </a:endParaRPr>
          </a:p>
        </p:txBody>
      </p:sp>
      <p:sp>
        <p:nvSpPr>
          <p:cNvPr id="784" name="Google Shape;784;p117"/>
          <p:cNvSpPr/>
          <p:nvPr>
            <p:ph idx="2" type="pic"/>
          </p:nvPr>
        </p:nvSpPr>
        <p:spPr>
          <a:xfrm>
            <a:off x="6178137" y="0"/>
            <a:ext cx="6013864" cy="6857999"/>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1000"/>
              </a:spcBef>
              <a:spcAft>
                <a:spcPts val="0"/>
              </a:spcAft>
              <a:buClr>
                <a:srgbClr val="2C2C38"/>
              </a:buClr>
              <a:buSzPts val="2800"/>
              <a:buFont typeface="Arial"/>
              <a:buNone/>
              <a:defRPr b="0" i="0" sz="2800" u="none" cap="none" strike="noStrike">
                <a:solidFill>
                  <a:srgbClr val="2C2C38"/>
                </a:solidFill>
                <a:latin typeface="Rubik"/>
                <a:ea typeface="Rubik"/>
                <a:cs typeface="Rubik"/>
                <a:sym typeface="Rubik"/>
              </a:defRPr>
            </a:lvl1pPr>
            <a:lvl2pPr lvl="1" marR="0" rtl="0" algn="l">
              <a:lnSpc>
                <a:spcPct val="100000"/>
              </a:lnSpc>
              <a:spcBef>
                <a:spcPts val="500"/>
              </a:spcBef>
              <a:spcAft>
                <a:spcPts val="0"/>
              </a:spcAft>
              <a:buClr>
                <a:srgbClr val="2C2C38"/>
              </a:buClr>
              <a:buSzPts val="2400"/>
              <a:buFont typeface="Helvetica Neue"/>
              <a:buChar char="–"/>
              <a:defRPr b="0" i="0" sz="2400" u="none" cap="none" strike="noStrike">
                <a:solidFill>
                  <a:srgbClr val="2C2C38"/>
                </a:solidFill>
                <a:latin typeface="Rubik"/>
                <a:ea typeface="Rubik"/>
                <a:cs typeface="Rubik"/>
                <a:sym typeface="Rubik"/>
              </a:defRPr>
            </a:lvl2pPr>
            <a:lvl3pPr lvl="2" marR="0" rtl="0" algn="l">
              <a:lnSpc>
                <a:spcPct val="100000"/>
              </a:lnSpc>
              <a:spcBef>
                <a:spcPts val="500"/>
              </a:spcBef>
              <a:spcAft>
                <a:spcPts val="0"/>
              </a:spcAft>
              <a:buClr>
                <a:srgbClr val="2C2C38"/>
              </a:buClr>
              <a:buSzPts val="2000"/>
              <a:buFont typeface="Arial"/>
              <a:buChar char="•"/>
              <a:defRPr b="0" i="0" sz="2000" u="none" cap="none" strike="noStrike">
                <a:solidFill>
                  <a:srgbClr val="2C2C38"/>
                </a:solidFill>
                <a:latin typeface="Rubik"/>
                <a:ea typeface="Rubik"/>
                <a:cs typeface="Rubik"/>
                <a:sym typeface="Rubik"/>
              </a:defRPr>
            </a:lvl3pPr>
            <a:lvl4pPr lvl="3" marR="0" rtl="0" algn="l">
              <a:lnSpc>
                <a:spcPct val="100000"/>
              </a:lnSpc>
              <a:spcBef>
                <a:spcPts val="500"/>
              </a:spcBef>
              <a:spcAft>
                <a:spcPts val="0"/>
              </a:spcAft>
              <a:buClr>
                <a:srgbClr val="2C2C38"/>
              </a:buClr>
              <a:buSzPts val="1800"/>
              <a:buFont typeface="Merriweather Sans"/>
              <a:buChar char="▫︎"/>
              <a:defRPr b="0" i="0" sz="1800" u="none" cap="none" strike="noStrike">
                <a:solidFill>
                  <a:srgbClr val="2C2C38"/>
                </a:solidFill>
                <a:latin typeface="Rubik"/>
                <a:ea typeface="Rubik"/>
                <a:cs typeface="Rubik"/>
                <a:sym typeface="Rubik"/>
              </a:defRPr>
            </a:lvl4pPr>
            <a:lvl5pPr lvl="4" marR="0" rtl="0" algn="l">
              <a:lnSpc>
                <a:spcPct val="100000"/>
              </a:lnSpc>
              <a:spcBef>
                <a:spcPts val="500"/>
              </a:spcBef>
              <a:spcAft>
                <a:spcPts val="0"/>
              </a:spcAft>
              <a:buClr>
                <a:srgbClr val="2C2C38"/>
              </a:buClr>
              <a:buSzPts val="1800"/>
              <a:buFont typeface="Arial"/>
              <a:buChar char="-"/>
              <a:defRPr b="0" i="0" sz="1800" u="none" cap="none" strike="noStrike">
                <a:solidFill>
                  <a:srgbClr val="2C2C38"/>
                </a:solidFill>
                <a:latin typeface="Rubik"/>
                <a:ea typeface="Rubik"/>
                <a:cs typeface="Rubik"/>
                <a:sym typeface="Rubik"/>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9pPr>
          </a:lstStyle>
          <a:p/>
        </p:txBody>
      </p:sp>
      <p:sp>
        <p:nvSpPr>
          <p:cNvPr id="785" name="Google Shape;785;p117"/>
          <p:cNvSpPr txBox="1"/>
          <p:nvPr>
            <p:ph type="title"/>
          </p:nvPr>
        </p:nvSpPr>
        <p:spPr>
          <a:xfrm>
            <a:off x="611954" y="334867"/>
            <a:ext cx="5401911" cy="1325585"/>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600"/>
              <a:buFont typeface="Rubik Light"/>
              <a:buNone/>
              <a:defRPr b="0"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86" name="Google Shape;786;p117"/>
          <p:cNvSpPr txBox="1"/>
          <p:nvPr>
            <p:ph idx="1" type="body"/>
          </p:nvPr>
        </p:nvSpPr>
        <p:spPr>
          <a:xfrm>
            <a:off x="611547" y="2331998"/>
            <a:ext cx="5402263" cy="4040041"/>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chemeClr val="lt1"/>
              </a:buClr>
              <a:buSzPts val="2800"/>
              <a:buNone/>
              <a:defRPr>
                <a:solidFill>
                  <a:schemeClr val="lt1"/>
                </a:solidFill>
              </a:defRPr>
            </a:lvl1pPr>
            <a:lvl2pPr indent="-381000" lvl="1" marL="914400" algn="l">
              <a:lnSpc>
                <a:spcPct val="100000"/>
              </a:lnSpc>
              <a:spcBef>
                <a:spcPts val="500"/>
              </a:spcBef>
              <a:spcAft>
                <a:spcPts val="0"/>
              </a:spcAft>
              <a:buClr>
                <a:schemeClr val="lt1"/>
              </a:buClr>
              <a:buSzPts val="2400"/>
              <a:buChar char="–"/>
              <a:defRPr>
                <a:solidFill>
                  <a:schemeClr val="lt1"/>
                </a:solidFill>
              </a:defRPr>
            </a:lvl2pPr>
            <a:lvl3pPr indent="-355600" lvl="2" marL="1371600" algn="l">
              <a:lnSpc>
                <a:spcPct val="100000"/>
              </a:lnSpc>
              <a:spcBef>
                <a:spcPts val="500"/>
              </a:spcBef>
              <a:spcAft>
                <a:spcPts val="0"/>
              </a:spcAft>
              <a:buClr>
                <a:schemeClr val="lt1"/>
              </a:buClr>
              <a:buSzPts val="2000"/>
              <a:buChar char="•"/>
              <a:defRPr>
                <a:solidFill>
                  <a:schemeClr val="lt1"/>
                </a:solidFill>
              </a:defRPr>
            </a:lvl3pPr>
            <a:lvl4pPr indent="-342900" lvl="3" marL="1828800" algn="l">
              <a:lnSpc>
                <a:spcPct val="100000"/>
              </a:lnSpc>
              <a:spcBef>
                <a:spcPts val="500"/>
              </a:spcBef>
              <a:spcAft>
                <a:spcPts val="0"/>
              </a:spcAft>
              <a:buClr>
                <a:schemeClr val="lt1"/>
              </a:buClr>
              <a:buSzPts val="1800"/>
              <a:buChar char="▫︎"/>
              <a:defRPr>
                <a:solidFill>
                  <a:schemeClr val="lt1"/>
                </a:solidFill>
              </a:defRPr>
            </a:lvl4pPr>
            <a:lvl5pPr indent="-342900" lvl="4" marL="2286000" algn="l">
              <a:lnSpc>
                <a:spcPct val="10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7" name="Google Shape;787;p117"/>
          <p:cNvSpPr txBox="1"/>
          <p:nvPr>
            <p:ph idx="3" type="body"/>
          </p:nvPr>
        </p:nvSpPr>
        <p:spPr>
          <a:xfrm>
            <a:off x="611547" y="1660452"/>
            <a:ext cx="5402263" cy="53442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chemeClr val="accent1"/>
              </a:buClr>
              <a:buSzPts val="2400"/>
              <a:buNone/>
              <a:defRPr sz="2400">
                <a:solidFill>
                  <a:schemeClr val="accent1"/>
                </a:solidFill>
              </a:defRPr>
            </a:lvl1pPr>
            <a:lvl2pPr indent="-342900" lvl="1" marL="914400" algn="l">
              <a:lnSpc>
                <a:spcPct val="100000"/>
              </a:lnSpc>
              <a:spcBef>
                <a:spcPts val="500"/>
              </a:spcBef>
              <a:spcAft>
                <a:spcPts val="0"/>
              </a:spcAft>
              <a:buClr>
                <a:srgbClr val="2C2C38"/>
              </a:buClr>
              <a:buSzPts val="1800"/>
              <a:buChar char="–"/>
              <a:defRPr/>
            </a:lvl2pPr>
            <a:lvl3pPr indent="-342900" lvl="2" marL="1371600" algn="l">
              <a:lnSpc>
                <a:spcPct val="100000"/>
              </a:lnSpc>
              <a:spcBef>
                <a:spcPts val="500"/>
              </a:spcBef>
              <a:spcAft>
                <a:spcPts val="0"/>
              </a:spcAft>
              <a:buClr>
                <a:srgbClr val="2C2C38"/>
              </a:buClr>
              <a:buSzPts val="1800"/>
              <a:buChar char="•"/>
              <a:defRPr/>
            </a:lvl3pPr>
            <a:lvl4pPr indent="-342900" lvl="3" marL="1828800" algn="l">
              <a:lnSpc>
                <a:spcPct val="100000"/>
              </a:lnSpc>
              <a:spcBef>
                <a:spcPts val="500"/>
              </a:spcBef>
              <a:spcAft>
                <a:spcPts val="0"/>
              </a:spcAft>
              <a:buClr>
                <a:srgbClr val="2C2C38"/>
              </a:buClr>
              <a:buSzPts val="1800"/>
              <a:buChar char="▫︎"/>
              <a:defRPr/>
            </a:lvl4pPr>
            <a:lvl5pPr indent="-342900" lvl="4" marL="2286000" algn="l">
              <a:lnSpc>
                <a:spcPct val="100000"/>
              </a:lnSpc>
              <a:spcBef>
                <a:spcPts val="500"/>
              </a:spcBef>
              <a:spcAft>
                <a:spcPts val="0"/>
              </a:spcAft>
              <a:buClr>
                <a:srgbClr val="2C2C3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Content Dark" showMasterSp="0">
  <p:cSld name="Two Column Content Dark">
    <p:bg>
      <p:bgPr>
        <a:solidFill>
          <a:schemeClr val="dk2"/>
        </a:solidFill>
      </p:bgPr>
    </p:bg>
    <p:spTree>
      <p:nvGrpSpPr>
        <p:cNvPr id="788" name="Shape 788"/>
        <p:cNvGrpSpPr/>
        <p:nvPr/>
      </p:nvGrpSpPr>
      <p:grpSpPr>
        <a:xfrm>
          <a:off x="0" y="0"/>
          <a:ext cx="0" cy="0"/>
          <a:chOff x="0" y="0"/>
          <a:chExt cx="0" cy="0"/>
        </a:xfrm>
      </p:grpSpPr>
      <p:sp>
        <p:nvSpPr>
          <p:cNvPr id="789" name="Google Shape;789;p118"/>
          <p:cNvSpPr/>
          <p:nvPr/>
        </p:nvSpPr>
        <p:spPr>
          <a:xfrm>
            <a:off x="0" y="0"/>
            <a:ext cx="12192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sp>
        <p:nvSpPr>
          <p:cNvPr id="790" name="Google Shape;790;p118"/>
          <p:cNvSpPr txBox="1"/>
          <p:nvPr/>
        </p:nvSpPr>
        <p:spPr>
          <a:xfrm>
            <a:off x="957019" y="6571657"/>
            <a:ext cx="3020122" cy="2092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800"/>
              <a:buFont typeface="Rubik"/>
              <a:buNone/>
            </a:pPr>
            <a:r>
              <a:rPr b="0" i="0" lang="en-US" sz="800">
                <a:solidFill>
                  <a:schemeClr val="lt2"/>
                </a:solidFill>
                <a:latin typeface="Rubik"/>
                <a:ea typeface="Rubik"/>
                <a:cs typeface="Rubik"/>
                <a:sym typeface="Rubik"/>
              </a:rPr>
              <a:t>© 2019</a:t>
            </a:r>
            <a:r>
              <a:rPr b="0" i="0" lang="en-US" sz="800">
                <a:solidFill>
                  <a:schemeClr val="lt2"/>
                </a:solidFill>
                <a:latin typeface="Rubik"/>
                <a:ea typeface="Rubik"/>
                <a:cs typeface="Rubik"/>
                <a:sym typeface="Rubik"/>
              </a:rPr>
              <a:t> </a:t>
            </a:r>
            <a:r>
              <a:rPr b="0" i="0" lang="en-US" sz="800">
                <a:solidFill>
                  <a:schemeClr val="lt2"/>
                </a:solidFill>
                <a:latin typeface="Rubik"/>
                <a:ea typeface="Rubik"/>
                <a:cs typeface="Rubik"/>
                <a:sym typeface="Rubik"/>
              </a:rPr>
              <a:t>InfluxData. All rights reserved.</a:t>
            </a:r>
            <a:r>
              <a:rPr b="0" i="0" lang="en-US" sz="800">
                <a:solidFill>
                  <a:schemeClr val="lt2"/>
                </a:solidFill>
                <a:latin typeface="Rubik"/>
                <a:ea typeface="Rubik"/>
                <a:cs typeface="Rubik"/>
                <a:sym typeface="Rubik"/>
              </a:rPr>
              <a:t> </a:t>
            </a:r>
            <a:endParaRPr sz="800">
              <a:solidFill>
                <a:schemeClr val="lt2"/>
              </a:solidFill>
              <a:latin typeface="Rubik"/>
              <a:ea typeface="Rubik"/>
              <a:cs typeface="Rubik"/>
              <a:sym typeface="Rubik"/>
            </a:endParaRPr>
          </a:p>
        </p:txBody>
      </p:sp>
      <p:sp>
        <p:nvSpPr>
          <p:cNvPr id="791" name="Google Shape;791;p118"/>
          <p:cNvSpPr txBox="1"/>
          <p:nvPr/>
        </p:nvSpPr>
        <p:spPr>
          <a:xfrm>
            <a:off x="501870" y="6571657"/>
            <a:ext cx="1265970" cy="1992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800"/>
              <a:buFont typeface="Rubik"/>
              <a:buNone/>
            </a:pPr>
            <a:fld id="{00000000-1234-1234-1234-123412341234}" type="slidenum">
              <a:rPr lang="en-US" sz="800">
                <a:solidFill>
                  <a:schemeClr val="lt2"/>
                </a:solidFill>
                <a:latin typeface="Rubik"/>
                <a:ea typeface="Rubik"/>
                <a:cs typeface="Rubik"/>
                <a:sym typeface="Rubik"/>
              </a:rPr>
              <a:t>‹#›</a:t>
            </a:fld>
            <a:endParaRPr sz="800">
              <a:solidFill>
                <a:schemeClr val="lt2"/>
              </a:solidFill>
              <a:latin typeface="Rubik"/>
              <a:ea typeface="Rubik"/>
              <a:cs typeface="Rubik"/>
              <a:sym typeface="Rubik"/>
            </a:endParaRPr>
          </a:p>
          <a:p>
            <a:pPr indent="0" lvl="0" marL="0" marR="0" rtl="0" algn="l">
              <a:spcBef>
                <a:spcPts val="0"/>
              </a:spcBef>
              <a:spcAft>
                <a:spcPts val="0"/>
              </a:spcAft>
              <a:buNone/>
            </a:pPr>
            <a:r>
              <a:t/>
            </a:r>
            <a:endParaRPr b="0" i="0" sz="800">
              <a:solidFill>
                <a:schemeClr val="lt2"/>
              </a:solidFill>
              <a:latin typeface="Rubik"/>
              <a:ea typeface="Rubik"/>
              <a:cs typeface="Rubik"/>
              <a:sym typeface="Rubik"/>
            </a:endParaRPr>
          </a:p>
        </p:txBody>
      </p:sp>
      <p:pic>
        <p:nvPicPr>
          <p:cNvPr id="792" name="Google Shape;792;p118"/>
          <p:cNvPicPr preferRelativeResize="0"/>
          <p:nvPr/>
        </p:nvPicPr>
        <p:blipFill rotWithShape="1">
          <a:blip r:embed="rId2">
            <a:alphaModFix/>
          </a:blip>
          <a:srcRect b="0" l="0" r="0" t="0"/>
          <a:stretch/>
        </p:blipFill>
        <p:spPr>
          <a:xfrm>
            <a:off x="10470091" y="6508815"/>
            <a:ext cx="1208615" cy="232118"/>
          </a:xfrm>
          <a:prstGeom prst="rect">
            <a:avLst/>
          </a:prstGeom>
          <a:noFill/>
          <a:ln>
            <a:noFill/>
          </a:ln>
        </p:spPr>
      </p:pic>
      <p:sp>
        <p:nvSpPr>
          <p:cNvPr id="793" name="Google Shape;793;p118"/>
          <p:cNvSpPr txBox="1"/>
          <p:nvPr>
            <p:ph type="title"/>
          </p:nvPr>
        </p:nvSpPr>
        <p:spPr>
          <a:xfrm>
            <a:off x="434118" y="224852"/>
            <a:ext cx="11410384" cy="1123243"/>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lt1"/>
              </a:buClr>
              <a:buSzPts val="3600"/>
              <a:buFont typeface="Rubik Light"/>
              <a:buNone/>
              <a:defRPr b="0"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4" name="Google Shape;794;p118"/>
          <p:cNvSpPr txBox="1"/>
          <p:nvPr>
            <p:ph idx="1" type="body"/>
          </p:nvPr>
        </p:nvSpPr>
        <p:spPr>
          <a:xfrm>
            <a:off x="6316913" y="1371600"/>
            <a:ext cx="5527589" cy="496957"/>
          </a:xfrm>
          <a:prstGeom prst="rect">
            <a:avLst/>
          </a:prstGeom>
          <a:solidFill>
            <a:schemeClr val="accent1"/>
          </a:solidFill>
          <a:ln>
            <a:noFill/>
          </a:ln>
        </p:spPr>
        <p:txBody>
          <a:bodyPr anchorCtr="0" anchor="ctr" bIns="91425" lIns="91425" spcFirstLastPara="1" rIns="91425" wrap="square" tIns="45700">
            <a:noAutofit/>
          </a:bodyPr>
          <a:lstStyle>
            <a:lvl1pPr indent="-228600" lvl="0" marL="457200" algn="ctr">
              <a:lnSpc>
                <a:spcPct val="100000"/>
              </a:lnSpc>
              <a:spcBef>
                <a:spcPts val="600"/>
              </a:spcBef>
              <a:spcAft>
                <a:spcPts val="0"/>
              </a:spcAft>
              <a:buClr>
                <a:schemeClr val="lt1"/>
              </a:buClr>
              <a:buSzPts val="2000"/>
              <a:buFont typeface="Rubik"/>
              <a:buNone/>
              <a:defRPr b="0" sz="2000">
                <a:solidFill>
                  <a:schemeClr val="lt1"/>
                </a:solidFill>
              </a:defRPr>
            </a:lvl1pPr>
            <a:lvl2pPr indent="-342900" lvl="1" marL="914400" algn="l">
              <a:lnSpc>
                <a:spcPct val="100000"/>
              </a:lnSpc>
              <a:spcBef>
                <a:spcPts val="600"/>
              </a:spcBef>
              <a:spcAft>
                <a:spcPts val="0"/>
              </a:spcAft>
              <a:buClr>
                <a:srgbClr val="2C2C38"/>
              </a:buClr>
              <a:buSzPts val="1800"/>
              <a:buChar char="–"/>
              <a:defRPr/>
            </a:lvl2pPr>
            <a:lvl3pPr indent="-342900" lvl="2" marL="1371600" algn="l">
              <a:lnSpc>
                <a:spcPct val="100000"/>
              </a:lnSpc>
              <a:spcBef>
                <a:spcPts val="500"/>
              </a:spcBef>
              <a:spcAft>
                <a:spcPts val="0"/>
              </a:spcAft>
              <a:buClr>
                <a:srgbClr val="2C2C38"/>
              </a:buClr>
              <a:buSzPts val="1800"/>
              <a:buChar char="•"/>
              <a:defRPr/>
            </a:lvl3pPr>
            <a:lvl4pPr indent="-342900" lvl="3" marL="1828800" algn="l">
              <a:lnSpc>
                <a:spcPct val="100000"/>
              </a:lnSpc>
              <a:spcBef>
                <a:spcPts val="500"/>
              </a:spcBef>
              <a:spcAft>
                <a:spcPts val="0"/>
              </a:spcAft>
              <a:buClr>
                <a:srgbClr val="2C2C38"/>
              </a:buClr>
              <a:buSzPts val="1800"/>
              <a:buChar char="▫︎"/>
              <a:defRPr/>
            </a:lvl4pPr>
            <a:lvl5pPr indent="-342900" lvl="4" marL="2286000" algn="l">
              <a:lnSpc>
                <a:spcPct val="100000"/>
              </a:lnSpc>
              <a:spcBef>
                <a:spcPts val="500"/>
              </a:spcBef>
              <a:spcAft>
                <a:spcPts val="0"/>
              </a:spcAft>
              <a:buClr>
                <a:srgbClr val="2C2C3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5" name="Google Shape;795;p118"/>
          <p:cNvSpPr txBox="1"/>
          <p:nvPr>
            <p:ph idx="2" type="body"/>
          </p:nvPr>
        </p:nvSpPr>
        <p:spPr>
          <a:xfrm>
            <a:off x="434118" y="1371600"/>
            <a:ext cx="5423474" cy="496957"/>
          </a:xfrm>
          <a:prstGeom prst="rect">
            <a:avLst/>
          </a:prstGeom>
          <a:solidFill>
            <a:schemeClr val="accent1"/>
          </a:solidFill>
          <a:ln>
            <a:noFill/>
          </a:ln>
        </p:spPr>
        <p:txBody>
          <a:bodyPr anchorCtr="0" anchor="ctr" bIns="91425" lIns="91425" spcFirstLastPara="1" rIns="91425" wrap="square" tIns="45700">
            <a:noAutofit/>
          </a:bodyPr>
          <a:lstStyle>
            <a:lvl1pPr indent="-228600" lvl="0" marL="457200" algn="ctr">
              <a:lnSpc>
                <a:spcPct val="100000"/>
              </a:lnSpc>
              <a:spcBef>
                <a:spcPts val="600"/>
              </a:spcBef>
              <a:spcAft>
                <a:spcPts val="0"/>
              </a:spcAft>
              <a:buClr>
                <a:schemeClr val="lt1"/>
              </a:buClr>
              <a:buSzPts val="2000"/>
              <a:buFont typeface="Rubik"/>
              <a:buNone/>
              <a:defRPr b="0" sz="2000">
                <a:solidFill>
                  <a:schemeClr val="lt1"/>
                </a:solidFill>
              </a:defRPr>
            </a:lvl1pPr>
            <a:lvl2pPr indent="-342900" lvl="1" marL="914400" algn="l">
              <a:lnSpc>
                <a:spcPct val="100000"/>
              </a:lnSpc>
              <a:spcBef>
                <a:spcPts val="600"/>
              </a:spcBef>
              <a:spcAft>
                <a:spcPts val="0"/>
              </a:spcAft>
              <a:buClr>
                <a:srgbClr val="2C2C38"/>
              </a:buClr>
              <a:buSzPts val="1800"/>
              <a:buChar char="–"/>
              <a:defRPr/>
            </a:lvl2pPr>
            <a:lvl3pPr indent="-342900" lvl="2" marL="1371600" algn="l">
              <a:lnSpc>
                <a:spcPct val="100000"/>
              </a:lnSpc>
              <a:spcBef>
                <a:spcPts val="500"/>
              </a:spcBef>
              <a:spcAft>
                <a:spcPts val="0"/>
              </a:spcAft>
              <a:buClr>
                <a:srgbClr val="2C2C38"/>
              </a:buClr>
              <a:buSzPts val="1800"/>
              <a:buChar char="•"/>
              <a:defRPr/>
            </a:lvl3pPr>
            <a:lvl4pPr indent="-342900" lvl="3" marL="1828800" algn="l">
              <a:lnSpc>
                <a:spcPct val="100000"/>
              </a:lnSpc>
              <a:spcBef>
                <a:spcPts val="500"/>
              </a:spcBef>
              <a:spcAft>
                <a:spcPts val="0"/>
              </a:spcAft>
              <a:buClr>
                <a:srgbClr val="2C2C38"/>
              </a:buClr>
              <a:buSzPts val="1800"/>
              <a:buChar char="▫︎"/>
              <a:defRPr/>
            </a:lvl4pPr>
            <a:lvl5pPr indent="-342900" lvl="4" marL="2286000" algn="l">
              <a:lnSpc>
                <a:spcPct val="100000"/>
              </a:lnSpc>
              <a:spcBef>
                <a:spcPts val="500"/>
              </a:spcBef>
              <a:spcAft>
                <a:spcPts val="0"/>
              </a:spcAft>
              <a:buClr>
                <a:srgbClr val="2C2C3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6" name="Google Shape;796;p118"/>
          <p:cNvSpPr txBox="1"/>
          <p:nvPr>
            <p:ph idx="3" type="body"/>
          </p:nvPr>
        </p:nvSpPr>
        <p:spPr>
          <a:xfrm>
            <a:off x="433388" y="1995488"/>
            <a:ext cx="5424487" cy="4321175"/>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1000"/>
              </a:spcBef>
              <a:spcAft>
                <a:spcPts val="0"/>
              </a:spcAft>
              <a:buClr>
                <a:schemeClr val="lt1"/>
              </a:buClr>
              <a:buSzPts val="2400"/>
              <a:buChar char="•"/>
              <a:defRPr sz="2400">
                <a:solidFill>
                  <a:schemeClr val="lt1"/>
                </a:solidFill>
              </a:defRPr>
            </a:lvl1pPr>
            <a:lvl2pPr indent="-355600" lvl="1" marL="914400" algn="l">
              <a:lnSpc>
                <a:spcPct val="100000"/>
              </a:lnSpc>
              <a:spcBef>
                <a:spcPts val="500"/>
              </a:spcBef>
              <a:spcAft>
                <a:spcPts val="0"/>
              </a:spcAft>
              <a:buClr>
                <a:schemeClr val="lt1"/>
              </a:buClr>
              <a:buSzPts val="2000"/>
              <a:buChar char="–"/>
              <a:defRPr sz="2000">
                <a:solidFill>
                  <a:schemeClr val="lt1"/>
                </a:solidFill>
              </a:defRPr>
            </a:lvl2pPr>
            <a:lvl3pPr indent="-342900" lvl="2" marL="1371600" algn="l">
              <a:lnSpc>
                <a:spcPct val="100000"/>
              </a:lnSpc>
              <a:spcBef>
                <a:spcPts val="500"/>
              </a:spcBef>
              <a:spcAft>
                <a:spcPts val="0"/>
              </a:spcAft>
              <a:buClr>
                <a:schemeClr val="lt1"/>
              </a:buClr>
              <a:buSzPts val="1800"/>
              <a:buChar char="•"/>
              <a:defRPr sz="1800">
                <a:solidFill>
                  <a:schemeClr val="lt1"/>
                </a:solidFill>
              </a:defRPr>
            </a:lvl3pPr>
            <a:lvl4pPr indent="-330200" lvl="3" marL="1828800" algn="l">
              <a:lnSpc>
                <a:spcPct val="100000"/>
              </a:lnSpc>
              <a:spcBef>
                <a:spcPts val="500"/>
              </a:spcBef>
              <a:spcAft>
                <a:spcPts val="0"/>
              </a:spcAft>
              <a:buClr>
                <a:schemeClr val="lt1"/>
              </a:buClr>
              <a:buSzPts val="1600"/>
              <a:buChar char="▫︎"/>
              <a:defRPr sz="1600">
                <a:solidFill>
                  <a:schemeClr val="lt1"/>
                </a:solidFill>
              </a:defRPr>
            </a:lvl4pPr>
            <a:lvl5pPr indent="-330200" lvl="4" marL="2286000" algn="l">
              <a:lnSpc>
                <a:spcPct val="100000"/>
              </a:lnSpc>
              <a:spcBef>
                <a:spcPts val="500"/>
              </a:spcBef>
              <a:spcAft>
                <a:spcPts val="0"/>
              </a:spcAft>
              <a:buClr>
                <a:schemeClr val="lt1"/>
              </a:buClr>
              <a:buSzPts val="1600"/>
              <a:buChar char="-"/>
              <a:defRPr sz="16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7" name="Google Shape;797;p118"/>
          <p:cNvSpPr txBox="1"/>
          <p:nvPr>
            <p:ph idx="4" type="body"/>
          </p:nvPr>
        </p:nvSpPr>
        <p:spPr>
          <a:xfrm>
            <a:off x="6316663" y="1995488"/>
            <a:ext cx="5527675" cy="4321175"/>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1000"/>
              </a:spcBef>
              <a:spcAft>
                <a:spcPts val="0"/>
              </a:spcAft>
              <a:buClr>
                <a:schemeClr val="lt1"/>
              </a:buClr>
              <a:buSzPts val="2400"/>
              <a:buChar char="•"/>
              <a:defRPr sz="2400">
                <a:solidFill>
                  <a:schemeClr val="lt1"/>
                </a:solidFill>
              </a:defRPr>
            </a:lvl1pPr>
            <a:lvl2pPr indent="-355600" lvl="1" marL="914400" algn="l">
              <a:lnSpc>
                <a:spcPct val="100000"/>
              </a:lnSpc>
              <a:spcBef>
                <a:spcPts val="500"/>
              </a:spcBef>
              <a:spcAft>
                <a:spcPts val="0"/>
              </a:spcAft>
              <a:buClr>
                <a:schemeClr val="lt1"/>
              </a:buClr>
              <a:buSzPts val="2000"/>
              <a:buChar char="–"/>
              <a:defRPr sz="2000">
                <a:solidFill>
                  <a:schemeClr val="lt1"/>
                </a:solidFill>
              </a:defRPr>
            </a:lvl2pPr>
            <a:lvl3pPr indent="-342900" lvl="2" marL="1371600" algn="l">
              <a:lnSpc>
                <a:spcPct val="100000"/>
              </a:lnSpc>
              <a:spcBef>
                <a:spcPts val="500"/>
              </a:spcBef>
              <a:spcAft>
                <a:spcPts val="0"/>
              </a:spcAft>
              <a:buClr>
                <a:schemeClr val="lt1"/>
              </a:buClr>
              <a:buSzPts val="1800"/>
              <a:buChar char="•"/>
              <a:defRPr sz="1800">
                <a:solidFill>
                  <a:schemeClr val="lt1"/>
                </a:solidFill>
              </a:defRPr>
            </a:lvl3pPr>
            <a:lvl4pPr indent="-330200" lvl="3" marL="1828800" algn="l">
              <a:lnSpc>
                <a:spcPct val="100000"/>
              </a:lnSpc>
              <a:spcBef>
                <a:spcPts val="500"/>
              </a:spcBef>
              <a:spcAft>
                <a:spcPts val="0"/>
              </a:spcAft>
              <a:buClr>
                <a:schemeClr val="lt1"/>
              </a:buClr>
              <a:buSzPts val="1600"/>
              <a:buChar char="▫︎"/>
              <a:defRPr sz="1600">
                <a:solidFill>
                  <a:schemeClr val="lt1"/>
                </a:solidFill>
              </a:defRPr>
            </a:lvl4pPr>
            <a:lvl5pPr indent="-330200" lvl="4" marL="2286000" algn="l">
              <a:lnSpc>
                <a:spcPct val="100000"/>
              </a:lnSpc>
              <a:spcBef>
                <a:spcPts val="500"/>
              </a:spcBef>
              <a:spcAft>
                <a:spcPts val="0"/>
              </a:spcAft>
              <a:buClr>
                <a:schemeClr val="lt1"/>
              </a:buClr>
              <a:buSzPts val="1600"/>
              <a:buChar char="-"/>
              <a:defRPr sz="16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798" name="Google Shape;798;p118"/>
          <p:cNvPicPr preferRelativeResize="0"/>
          <p:nvPr/>
        </p:nvPicPr>
        <p:blipFill rotWithShape="1">
          <a:blip r:embed="rId3">
            <a:alphaModFix/>
          </a:blip>
          <a:srcRect b="67381" l="0" r="0" t="7856"/>
          <a:stretch/>
        </p:blipFill>
        <p:spPr>
          <a:xfrm>
            <a:off x="0" y="0"/>
            <a:ext cx="12192000" cy="23211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 Content Dark" showMasterSp="0">
  <p:cSld name="Three Column Content Dark">
    <p:bg>
      <p:bgPr>
        <a:solidFill>
          <a:schemeClr val="dk2"/>
        </a:solidFill>
      </p:bgPr>
    </p:bg>
    <p:spTree>
      <p:nvGrpSpPr>
        <p:cNvPr id="799" name="Shape 799"/>
        <p:cNvGrpSpPr/>
        <p:nvPr/>
      </p:nvGrpSpPr>
      <p:grpSpPr>
        <a:xfrm>
          <a:off x="0" y="0"/>
          <a:ext cx="0" cy="0"/>
          <a:chOff x="0" y="0"/>
          <a:chExt cx="0" cy="0"/>
        </a:xfrm>
      </p:grpSpPr>
      <p:sp>
        <p:nvSpPr>
          <p:cNvPr id="800" name="Google Shape;800;p119"/>
          <p:cNvSpPr/>
          <p:nvPr/>
        </p:nvSpPr>
        <p:spPr>
          <a:xfrm>
            <a:off x="0" y="0"/>
            <a:ext cx="12192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sp>
        <p:nvSpPr>
          <p:cNvPr id="801" name="Google Shape;801;p119"/>
          <p:cNvSpPr txBox="1"/>
          <p:nvPr/>
        </p:nvSpPr>
        <p:spPr>
          <a:xfrm>
            <a:off x="957019" y="6571657"/>
            <a:ext cx="3020122" cy="2092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800"/>
              <a:buFont typeface="Rubik"/>
              <a:buNone/>
            </a:pPr>
            <a:r>
              <a:rPr b="0" i="0" lang="en-US" sz="800">
                <a:solidFill>
                  <a:schemeClr val="lt2"/>
                </a:solidFill>
                <a:latin typeface="Rubik"/>
                <a:ea typeface="Rubik"/>
                <a:cs typeface="Rubik"/>
                <a:sym typeface="Rubik"/>
              </a:rPr>
              <a:t>© 2019</a:t>
            </a:r>
            <a:r>
              <a:rPr b="0" i="0" lang="en-US" sz="800">
                <a:solidFill>
                  <a:schemeClr val="lt2"/>
                </a:solidFill>
                <a:latin typeface="Rubik"/>
                <a:ea typeface="Rubik"/>
                <a:cs typeface="Rubik"/>
                <a:sym typeface="Rubik"/>
              </a:rPr>
              <a:t> </a:t>
            </a:r>
            <a:r>
              <a:rPr b="0" i="0" lang="en-US" sz="800">
                <a:solidFill>
                  <a:schemeClr val="lt2"/>
                </a:solidFill>
                <a:latin typeface="Rubik"/>
                <a:ea typeface="Rubik"/>
                <a:cs typeface="Rubik"/>
                <a:sym typeface="Rubik"/>
              </a:rPr>
              <a:t>InfluxData. All rights reserved.</a:t>
            </a:r>
            <a:r>
              <a:rPr b="0" i="0" lang="en-US" sz="800">
                <a:solidFill>
                  <a:schemeClr val="lt2"/>
                </a:solidFill>
                <a:latin typeface="Rubik"/>
                <a:ea typeface="Rubik"/>
                <a:cs typeface="Rubik"/>
                <a:sym typeface="Rubik"/>
              </a:rPr>
              <a:t> </a:t>
            </a:r>
            <a:endParaRPr sz="800">
              <a:solidFill>
                <a:schemeClr val="lt2"/>
              </a:solidFill>
              <a:latin typeface="Rubik"/>
              <a:ea typeface="Rubik"/>
              <a:cs typeface="Rubik"/>
              <a:sym typeface="Rubik"/>
            </a:endParaRPr>
          </a:p>
        </p:txBody>
      </p:sp>
      <p:sp>
        <p:nvSpPr>
          <p:cNvPr id="802" name="Google Shape;802;p119"/>
          <p:cNvSpPr txBox="1"/>
          <p:nvPr/>
        </p:nvSpPr>
        <p:spPr>
          <a:xfrm>
            <a:off x="501870" y="6571657"/>
            <a:ext cx="1265970" cy="1992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800"/>
              <a:buFont typeface="Rubik"/>
              <a:buNone/>
            </a:pPr>
            <a:fld id="{00000000-1234-1234-1234-123412341234}" type="slidenum">
              <a:rPr lang="en-US" sz="800">
                <a:solidFill>
                  <a:schemeClr val="lt2"/>
                </a:solidFill>
                <a:latin typeface="Rubik"/>
                <a:ea typeface="Rubik"/>
                <a:cs typeface="Rubik"/>
                <a:sym typeface="Rubik"/>
              </a:rPr>
              <a:t>‹#›</a:t>
            </a:fld>
            <a:endParaRPr sz="800">
              <a:solidFill>
                <a:schemeClr val="lt2"/>
              </a:solidFill>
              <a:latin typeface="Rubik"/>
              <a:ea typeface="Rubik"/>
              <a:cs typeface="Rubik"/>
              <a:sym typeface="Rubik"/>
            </a:endParaRPr>
          </a:p>
          <a:p>
            <a:pPr indent="0" lvl="0" marL="0" marR="0" rtl="0" algn="l">
              <a:spcBef>
                <a:spcPts val="0"/>
              </a:spcBef>
              <a:spcAft>
                <a:spcPts val="0"/>
              </a:spcAft>
              <a:buNone/>
            </a:pPr>
            <a:r>
              <a:t/>
            </a:r>
            <a:endParaRPr b="0" i="0" sz="800">
              <a:solidFill>
                <a:schemeClr val="lt2"/>
              </a:solidFill>
              <a:latin typeface="Rubik"/>
              <a:ea typeface="Rubik"/>
              <a:cs typeface="Rubik"/>
              <a:sym typeface="Rubik"/>
            </a:endParaRPr>
          </a:p>
        </p:txBody>
      </p:sp>
      <p:pic>
        <p:nvPicPr>
          <p:cNvPr id="803" name="Google Shape;803;p119"/>
          <p:cNvPicPr preferRelativeResize="0"/>
          <p:nvPr/>
        </p:nvPicPr>
        <p:blipFill rotWithShape="1">
          <a:blip r:embed="rId2">
            <a:alphaModFix/>
          </a:blip>
          <a:srcRect b="0" l="0" r="0" t="0"/>
          <a:stretch/>
        </p:blipFill>
        <p:spPr>
          <a:xfrm>
            <a:off x="10470091" y="6508815"/>
            <a:ext cx="1208615" cy="232118"/>
          </a:xfrm>
          <a:prstGeom prst="rect">
            <a:avLst/>
          </a:prstGeom>
          <a:noFill/>
          <a:ln>
            <a:noFill/>
          </a:ln>
        </p:spPr>
      </p:pic>
      <p:sp>
        <p:nvSpPr>
          <p:cNvPr id="804" name="Google Shape;804;p119"/>
          <p:cNvSpPr txBox="1"/>
          <p:nvPr>
            <p:ph type="title"/>
          </p:nvPr>
        </p:nvSpPr>
        <p:spPr>
          <a:xfrm>
            <a:off x="434118" y="211405"/>
            <a:ext cx="11410384" cy="1123243"/>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lt1"/>
              </a:buClr>
              <a:buSzPts val="3600"/>
              <a:buFont typeface="Rubik Light"/>
              <a:buNone/>
              <a:defRPr b="0"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5" name="Google Shape;805;p119"/>
          <p:cNvSpPr txBox="1"/>
          <p:nvPr>
            <p:ph idx="1" type="body"/>
          </p:nvPr>
        </p:nvSpPr>
        <p:spPr>
          <a:xfrm>
            <a:off x="434118" y="1371600"/>
            <a:ext cx="3723248" cy="496957"/>
          </a:xfrm>
          <a:prstGeom prst="rect">
            <a:avLst/>
          </a:prstGeom>
          <a:solidFill>
            <a:schemeClr val="accent1"/>
          </a:solidFill>
          <a:ln>
            <a:noFill/>
          </a:ln>
        </p:spPr>
        <p:txBody>
          <a:bodyPr anchorCtr="0" anchor="ctr" bIns="91425" lIns="91425" spcFirstLastPara="1" rIns="91425" wrap="square" tIns="45700">
            <a:noAutofit/>
          </a:bodyPr>
          <a:lstStyle>
            <a:lvl1pPr indent="-228600" lvl="0" marL="457200" algn="ctr">
              <a:lnSpc>
                <a:spcPct val="100000"/>
              </a:lnSpc>
              <a:spcBef>
                <a:spcPts val="600"/>
              </a:spcBef>
              <a:spcAft>
                <a:spcPts val="0"/>
              </a:spcAft>
              <a:buClr>
                <a:schemeClr val="lt1"/>
              </a:buClr>
              <a:buSzPts val="2000"/>
              <a:buFont typeface="Rubik"/>
              <a:buNone/>
              <a:defRPr b="0" sz="2000">
                <a:solidFill>
                  <a:schemeClr val="lt1"/>
                </a:solidFill>
              </a:defRPr>
            </a:lvl1pPr>
            <a:lvl2pPr indent="-342900" lvl="1" marL="914400" algn="l">
              <a:lnSpc>
                <a:spcPct val="100000"/>
              </a:lnSpc>
              <a:spcBef>
                <a:spcPts val="600"/>
              </a:spcBef>
              <a:spcAft>
                <a:spcPts val="0"/>
              </a:spcAft>
              <a:buClr>
                <a:srgbClr val="2C2C38"/>
              </a:buClr>
              <a:buSzPts val="1800"/>
              <a:buChar char="–"/>
              <a:defRPr/>
            </a:lvl2pPr>
            <a:lvl3pPr indent="-342900" lvl="2" marL="1371600" algn="l">
              <a:lnSpc>
                <a:spcPct val="100000"/>
              </a:lnSpc>
              <a:spcBef>
                <a:spcPts val="500"/>
              </a:spcBef>
              <a:spcAft>
                <a:spcPts val="0"/>
              </a:spcAft>
              <a:buClr>
                <a:srgbClr val="2C2C38"/>
              </a:buClr>
              <a:buSzPts val="1800"/>
              <a:buChar char="•"/>
              <a:defRPr/>
            </a:lvl3pPr>
            <a:lvl4pPr indent="-342900" lvl="3" marL="1828800" algn="l">
              <a:lnSpc>
                <a:spcPct val="100000"/>
              </a:lnSpc>
              <a:spcBef>
                <a:spcPts val="500"/>
              </a:spcBef>
              <a:spcAft>
                <a:spcPts val="0"/>
              </a:spcAft>
              <a:buClr>
                <a:srgbClr val="2C2C38"/>
              </a:buClr>
              <a:buSzPts val="1800"/>
              <a:buChar char="▫︎"/>
              <a:defRPr/>
            </a:lvl4pPr>
            <a:lvl5pPr indent="-342900" lvl="4" marL="2286000" algn="l">
              <a:lnSpc>
                <a:spcPct val="100000"/>
              </a:lnSpc>
              <a:spcBef>
                <a:spcPts val="500"/>
              </a:spcBef>
              <a:spcAft>
                <a:spcPts val="0"/>
              </a:spcAft>
              <a:buClr>
                <a:srgbClr val="2C2C3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6" name="Google Shape;806;p119"/>
          <p:cNvSpPr txBox="1"/>
          <p:nvPr>
            <p:ph idx="2" type="body"/>
          </p:nvPr>
        </p:nvSpPr>
        <p:spPr>
          <a:xfrm>
            <a:off x="433388" y="1995488"/>
            <a:ext cx="3723943" cy="4321175"/>
          </a:xfrm>
          <a:prstGeom prst="rect">
            <a:avLst/>
          </a:prstGeom>
          <a:noFill/>
          <a:ln>
            <a:noFill/>
          </a:ln>
        </p:spPr>
        <p:txBody>
          <a:bodyPr anchorCtr="0" anchor="t" bIns="45700" lIns="91425" spcFirstLastPara="1" rIns="91425" wrap="square" tIns="45700">
            <a:noAutofit/>
          </a:bodyPr>
          <a:lstStyle>
            <a:lvl1pPr indent="-355600" lvl="0" marL="457200" algn="l">
              <a:lnSpc>
                <a:spcPct val="100000"/>
              </a:lnSpc>
              <a:spcBef>
                <a:spcPts val="1000"/>
              </a:spcBef>
              <a:spcAft>
                <a:spcPts val="0"/>
              </a:spcAft>
              <a:buClr>
                <a:schemeClr val="lt1"/>
              </a:buClr>
              <a:buSzPts val="2000"/>
              <a:buChar char="•"/>
              <a:defRPr sz="2000">
                <a:solidFill>
                  <a:schemeClr val="lt1"/>
                </a:solidFill>
              </a:defRPr>
            </a:lvl1pPr>
            <a:lvl2pPr indent="-342900" lvl="1" marL="914400" algn="l">
              <a:lnSpc>
                <a:spcPct val="100000"/>
              </a:lnSpc>
              <a:spcBef>
                <a:spcPts val="500"/>
              </a:spcBef>
              <a:spcAft>
                <a:spcPts val="0"/>
              </a:spcAft>
              <a:buClr>
                <a:schemeClr val="lt1"/>
              </a:buClr>
              <a:buSzPts val="1800"/>
              <a:buChar char="–"/>
              <a:defRPr sz="1800">
                <a:solidFill>
                  <a:schemeClr val="lt1"/>
                </a:solidFill>
              </a:defRPr>
            </a:lvl2pPr>
            <a:lvl3pPr indent="-330200" lvl="2" marL="1371600" algn="l">
              <a:lnSpc>
                <a:spcPct val="100000"/>
              </a:lnSpc>
              <a:spcBef>
                <a:spcPts val="500"/>
              </a:spcBef>
              <a:spcAft>
                <a:spcPts val="0"/>
              </a:spcAft>
              <a:buClr>
                <a:schemeClr val="lt1"/>
              </a:buClr>
              <a:buSzPts val="1600"/>
              <a:buChar char="•"/>
              <a:defRPr sz="1600">
                <a:solidFill>
                  <a:schemeClr val="lt1"/>
                </a:solidFill>
              </a:defRPr>
            </a:lvl3pPr>
            <a:lvl4pPr indent="-317500" lvl="3" marL="1828800" algn="l">
              <a:lnSpc>
                <a:spcPct val="100000"/>
              </a:lnSpc>
              <a:spcBef>
                <a:spcPts val="500"/>
              </a:spcBef>
              <a:spcAft>
                <a:spcPts val="0"/>
              </a:spcAft>
              <a:buClr>
                <a:schemeClr val="lt1"/>
              </a:buClr>
              <a:buSzPts val="1400"/>
              <a:buChar char="▫︎"/>
              <a:defRPr sz="1400">
                <a:solidFill>
                  <a:schemeClr val="lt1"/>
                </a:solidFill>
              </a:defRPr>
            </a:lvl4pPr>
            <a:lvl5pPr indent="-317500" lvl="4" marL="2286000" algn="l">
              <a:lnSpc>
                <a:spcPct val="100000"/>
              </a:lnSpc>
              <a:spcBef>
                <a:spcPts val="500"/>
              </a:spcBef>
              <a:spcAft>
                <a:spcPts val="0"/>
              </a:spcAft>
              <a:buClr>
                <a:schemeClr val="lt1"/>
              </a:buClr>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7" name="Google Shape;807;p119"/>
          <p:cNvSpPr txBox="1"/>
          <p:nvPr>
            <p:ph idx="3" type="body"/>
          </p:nvPr>
        </p:nvSpPr>
        <p:spPr>
          <a:xfrm>
            <a:off x="4277788" y="1371600"/>
            <a:ext cx="3723248" cy="496957"/>
          </a:xfrm>
          <a:prstGeom prst="rect">
            <a:avLst/>
          </a:prstGeom>
          <a:solidFill>
            <a:schemeClr val="accent1"/>
          </a:solidFill>
          <a:ln>
            <a:noFill/>
          </a:ln>
        </p:spPr>
        <p:txBody>
          <a:bodyPr anchorCtr="0" anchor="ctr" bIns="91425" lIns="91425" spcFirstLastPara="1" rIns="91425" wrap="square" tIns="45700">
            <a:noAutofit/>
          </a:bodyPr>
          <a:lstStyle>
            <a:lvl1pPr indent="-228600" lvl="0" marL="457200" algn="ctr">
              <a:lnSpc>
                <a:spcPct val="100000"/>
              </a:lnSpc>
              <a:spcBef>
                <a:spcPts val="600"/>
              </a:spcBef>
              <a:spcAft>
                <a:spcPts val="0"/>
              </a:spcAft>
              <a:buClr>
                <a:schemeClr val="lt1"/>
              </a:buClr>
              <a:buSzPts val="2000"/>
              <a:buFont typeface="Rubik"/>
              <a:buNone/>
              <a:defRPr b="0" sz="2000">
                <a:solidFill>
                  <a:schemeClr val="lt1"/>
                </a:solidFill>
              </a:defRPr>
            </a:lvl1pPr>
            <a:lvl2pPr indent="-342900" lvl="1" marL="914400" algn="l">
              <a:lnSpc>
                <a:spcPct val="100000"/>
              </a:lnSpc>
              <a:spcBef>
                <a:spcPts val="600"/>
              </a:spcBef>
              <a:spcAft>
                <a:spcPts val="0"/>
              </a:spcAft>
              <a:buClr>
                <a:srgbClr val="2C2C38"/>
              </a:buClr>
              <a:buSzPts val="1800"/>
              <a:buChar char="–"/>
              <a:defRPr/>
            </a:lvl2pPr>
            <a:lvl3pPr indent="-342900" lvl="2" marL="1371600" algn="l">
              <a:lnSpc>
                <a:spcPct val="100000"/>
              </a:lnSpc>
              <a:spcBef>
                <a:spcPts val="500"/>
              </a:spcBef>
              <a:spcAft>
                <a:spcPts val="0"/>
              </a:spcAft>
              <a:buClr>
                <a:srgbClr val="2C2C38"/>
              </a:buClr>
              <a:buSzPts val="1800"/>
              <a:buChar char="•"/>
              <a:defRPr/>
            </a:lvl3pPr>
            <a:lvl4pPr indent="-342900" lvl="3" marL="1828800" algn="l">
              <a:lnSpc>
                <a:spcPct val="100000"/>
              </a:lnSpc>
              <a:spcBef>
                <a:spcPts val="500"/>
              </a:spcBef>
              <a:spcAft>
                <a:spcPts val="0"/>
              </a:spcAft>
              <a:buClr>
                <a:srgbClr val="2C2C38"/>
              </a:buClr>
              <a:buSzPts val="1800"/>
              <a:buChar char="▫︎"/>
              <a:defRPr/>
            </a:lvl4pPr>
            <a:lvl5pPr indent="-342900" lvl="4" marL="2286000" algn="l">
              <a:lnSpc>
                <a:spcPct val="100000"/>
              </a:lnSpc>
              <a:spcBef>
                <a:spcPts val="500"/>
              </a:spcBef>
              <a:spcAft>
                <a:spcPts val="0"/>
              </a:spcAft>
              <a:buClr>
                <a:srgbClr val="2C2C3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8" name="Google Shape;808;p119"/>
          <p:cNvSpPr txBox="1"/>
          <p:nvPr>
            <p:ph idx="4" type="body"/>
          </p:nvPr>
        </p:nvSpPr>
        <p:spPr>
          <a:xfrm>
            <a:off x="4277058" y="1995488"/>
            <a:ext cx="3723943" cy="4321175"/>
          </a:xfrm>
          <a:prstGeom prst="rect">
            <a:avLst/>
          </a:prstGeom>
          <a:noFill/>
          <a:ln>
            <a:noFill/>
          </a:ln>
        </p:spPr>
        <p:txBody>
          <a:bodyPr anchorCtr="0" anchor="t" bIns="45700" lIns="91425" spcFirstLastPara="1" rIns="91425" wrap="square" tIns="45700">
            <a:noAutofit/>
          </a:bodyPr>
          <a:lstStyle>
            <a:lvl1pPr indent="-355600" lvl="0" marL="457200" algn="l">
              <a:lnSpc>
                <a:spcPct val="100000"/>
              </a:lnSpc>
              <a:spcBef>
                <a:spcPts val="1000"/>
              </a:spcBef>
              <a:spcAft>
                <a:spcPts val="0"/>
              </a:spcAft>
              <a:buClr>
                <a:schemeClr val="lt1"/>
              </a:buClr>
              <a:buSzPts val="2000"/>
              <a:buChar char="•"/>
              <a:defRPr sz="2000">
                <a:solidFill>
                  <a:schemeClr val="lt1"/>
                </a:solidFill>
              </a:defRPr>
            </a:lvl1pPr>
            <a:lvl2pPr indent="-342900" lvl="1" marL="914400" algn="l">
              <a:lnSpc>
                <a:spcPct val="100000"/>
              </a:lnSpc>
              <a:spcBef>
                <a:spcPts val="500"/>
              </a:spcBef>
              <a:spcAft>
                <a:spcPts val="0"/>
              </a:spcAft>
              <a:buClr>
                <a:schemeClr val="lt1"/>
              </a:buClr>
              <a:buSzPts val="1800"/>
              <a:buChar char="–"/>
              <a:defRPr sz="1800">
                <a:solidFill>
                  <a:schemeClr val="lt1"/>
                </a:solidFill>
              </a:defRPr>
            </a:lvl2pPr>
            <a:lvl3pPr indent="-330200" lvl="2" marL="1371600" algn="l">
              <a:lnSpc>
                <a:spcPct val="100000"/>
              </a:lnSpc>
              <a:spcBef>
                <a:spcPts val="500"/>
              </a:spcBef>
              <a:spcAft>
                <a:spcPts val="0"/>
              </a:spcAft>
              <a:buClr>
                <a:schemeClr val="lt1"/>
              </a:buClr>
              <a:buSzPts val="1600"/>
              <a:buChar char="•"/>
              <a:defRPr sz="1600">
                <a:solidFill>
                  <a:schemeClr val="lt1"/>
                </a:solidFill>
              </a:defRPr>
            </a:lvl3pPr>
            <a:lvl4pPr indent="-317500" lvl="3" marL="1828800" algn="l">
              <a:lnSpc>
                <a:spcPct val="100000"/>
              </a:lnSpc>
              <a:spcBef>
                <a:spcPts val="500"/>
              </a:spcBef>
              <a:spcAft>
                <a:spcPts val="0"/>
              </a:spcAft>
              <a:buClr>
                <a:schemeClr val="lt1"/>
              </a:buClr>
              <a:buSzPts val="1400"/>
              <a:buChar char="▫︎"/>
              <a:defRPr sz="1400">
                <a:solidFill>
                  <a:schemeClr val="lt1"/>
                </a:solidFill>
              </a:defRPr>
            </a:lvl4pPr>
            <a:lvl5pPr indent="-317500" lvl="4" marL="2286000" algn="l">
              <a:lnSpc>
                <a:spcPct val="100000"/>
              </a:lnSpc>
              <a:spcBef>
                <a:spcPts val="500"/>
              </a:spcBef>
              <a:spcAft>
                <a:spcPts val="0"/>
              </a:spcAft>
              <a:buClr>
                <a:schemeClr val="lt1"/>
              </a:buClr>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9" name="Google Shape;809;p119"/>
          <p:cNvSpPr txBox="1"/>
          <p:nvPr>
            <p:ph idx="5" type="body"/>
          </p:nvPr>
        </p:nvSpPr>
        <p:spPr>
          <a:xfrm>
            <a:off x="8121457" y="1371600"/>
            <a:ext cx="3723248" cy="496957"/>
          </a:xfrm>
          <a:prstGeom prst="rect">
            <a:avLst/>
          </a:prstGeom>
          <a:solidFill>
            <a:schemeClr val="accent1"/>
          </a:solidFill>
          <a:ln>
            <a:noFill/>
          </a:ln>
        </p:spPr>
        <p:txBody>
          <a:bodyPr anchorCtr="0" anchor="ctr" bIns="91425" lIns="91425" spcFirstLastPara="1" rIns="91425" wrap="square" tIns="45700">
            <a:noAutofit/>
          </a:bodyPr>
          <a:lstStyle>
            <a:lvl1pPr indent="-228600" lvl="0" marL="457200" algn="ctr">
              <a:lnSpc>
                <a:spcPct val="100000"/>
              </a:lnSpc>
              <a:spcBef>
                <a:spcPts val="600"/>
              </a:spcBef>
              <a:spcAft>
                <a:spcPts val="0"/>
              </a:spcAft>
              <a:buClr>
                <a:schemeClr val="lt1"/>
              </a:buClr>
              <a:buSzPts val="2000"/>
              <a:buFont typeface="Rubik"/>
              <a:buNone/>
              <a:defRPr b="0" sz="2000">
                <a:solidFill>
                  <a:schemeClr val="lt1"/>
                </a:solidFill>
              </a:defRPr>
            </a:lvl1pPr>
            <a:lvl2pPr indent="-342900" lvl="1" marL="914400" algn="l">
              <a:lnSpc>
                <a:spcPct val="100000"/>
              </a:lnSpc>
              <a:spcBef>
                <a:spcPts val="600"/>
              </a:spcBef>
              <a:spcAft>
                <a:spcPts val="0"/>
              </a:spcAft>
              <a:buClr>
                <a:srgbClr val="2C2C38"/>
              </a:buClr>
              <a:buSzPts val="1800"/>
              <a:buChar char="–"/>
              <a:defRPr/>
            </a:lvl2pPr>
            <a:lvl3pPr indent="-342900" lvl="2" marL="1371600" algn="l">
              <a:lnSpc>
                <a:spcPct val="100000"/>
              </a:lnSpc>
              <a:spcBef>
                <a:spcPts val="500"/>
              </a:spcBef>
              <a:spcAft>
                <a:spcPts val="0"/>
              </a:spcAft>
              <a:buClr>
                <a:srgbClr val="2C2C38"/>
              </a:buClr>
              <a:buSzPts val="1800"/>
              <a:buChar char="•"/>
              <a:defRPr/>
            </a:lvl3pPr>
            <a:lvl4pPr indent="-342900" lvl="3" marL="1828800" algn="l">
              <a:lnSpc>
                <a:spcPct val="100000"/>
              </a:lnSpc>
              <a:spcBef>
                <a:spcPts val="500"/>
              </a:spcBef>
              <a:spcAft>
                <a:spcPts val="0"/>
              </a:spcAft>
              <a:buClr>
                <a:srgbClr val="2C2C38"/>
              </a:buClr>
              <a:buSzPts val="1800"/>
              <a:buChar char="▫︎"/>
              <a:defRPr/>
            </a:lvl4pPr>
            <a:lvl5pPr indent="-342900" lvl="4" marL="2286000" algn="l">
              <a:lnSpc>
                <a:spcPct val="100000"/>
              </a:lnSpc>
              <a:spcBef>
                <a:spcPts val="500"/>
              </a:spcBef>
              <a:spcAft>
                <a:spcPts val="0"/>
              </a:spcAft>
              <a:buClr>
                <a:srgbClr val="2C2C3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0" name="Google Shape;810;p119"/>
          <p:cNvSpPr txBox="1"/>
          <p:nvPr>
            <p:ph idx="6" type="body"/>
          </p:nvPr>
        </p:nvSpPr>
        <p:spPr>
          <a:xfrm>
            <a:off x="8120727" y="1995488"/>
            <a:ext cx="3723943" cy="4321175"/>
          </a:xfrm>
          <a:prstGeom prst="rect">
            <a:avLst/>
          </a:prstGeom>
          <a:noFill/>
          <a:ln>
            <a:noFill/>
          </a:ln>
        </p:spPr>
        <p:txBody>
          <a:bodyPr anchorCtr="0" anchor="t" bIns="45700" lIns="91425" spcFirstLastPara="1" rIns="91425" wrap="square" tIns="45700">
            <a:noAutofit/>
          </a:bodyPr>
          <a:lstStyle>
            <a:lvl1pPr indent="-355600" lvl="0" marL="457200" algn="l">
              <a:lnSpc>
                <a:spcPct val="100000"/>
              </a:lnSpc>
              <a:spcBef>
                <a:spcPts val="1000"/>
              </a:spcBef>
              <a:spcAft>
                <a:spcPts val="0"/>
              </a:spcAft>
              <a:buClr>
                <a:schemeClr val="lt1"/>
              </a:buClr>
              <a:buSzPts val="2000"/>
              <a:buChar char="•"/>
              <a:defRPr sz="2000">
                <a:solidFill>
                  <a:schemeClr val="lt1"/>
                </a:solidFill>
              </a:defRPr>
            </a:lvl1pPr>
            <a:lvl2pPr indent="-342900" lvl="1" marL="914400" algn="l">
              <a:lnSpc>
                <a:spcPct val="100000"/>
              </a:lnSpc>
              <a:spcBef>
                <a:spcPts val="500"/>
              </a:spcBef>
              <a:spcAft>
                <a:spcPts val="0"/>
              </a:spcAft>
              <a:buClr>
                <a:schemeClr val="lt1"/>
              </a:buClr>
              <a:buSzPts val="1800"/>
              <a:buChar char="–"/>
              <a:defRPr sz="1800">
                <a:solidFill>
                  <a:schemeClr val="lt1"/>
                </a:solidFill>
              </a:defRPr>
            </a:lvl2pPr>
            <a:lvl3pPr indent="-330200" lvl="2" marL="1371600" algn="l">
              <a:lnSpc>
                <a:spcPct val="100000"/>
              </a:lnSpc>
              <a:spcBef>
                <a:spcPts val="500"/>
              </a:spcBef>
              <a:spcAft>
                <a:spcPts val="0"/>
              </a:spcAft>
              <a:buClr>
                <a:schemeClr val="lt1"/>
              </a:buClr>
              <a:buSzPts val="1600"/>
              <a:buChar char="•"/>
              <a:defRPr sz="1600">
                <a:solidFill>
                  <a:schemeClr val="lt1"/>
                </a:solidFill>
              </a:defRPr>
            </a:lvl3pPr>
            <a:lvl4pPr indent="-317500" lvl="3" marL="1828800" algn="l">
              <a:lnSpc>
                <a:spcPct val="100000"/>
              </a:lnSpc>
              <a:spcBef>
                <a:spcPts val="500"/>
              </a:spcBef>
              <a:spcAft>
                <a:spcPts val="0"/>
              </a:spcAft>
              <a:buClr>
                <a:schemeClr val="lt1"/>
              </a:buClr>
              <a:buSzPts val="1400"/>
              <a:buChar char="▫︎"/>
              <a:defRPr sz="1400">
                <a:solidFill>
                  <a:schemeClr val="lt1"/>
                </a:solidFill>
              </a:defRPr>
            </a:lvl4pPr>
            <a:lvl5pPr indent="-317500" lvl="4" marL="2286000" algn="l">
              <a:lnSpc>
                <a:spcPct val="100000"/>
              </a:lnSpc>
              <a:spcBef>
                <a:spcPts val="500"/>
              </a:spcBef>
              <a:spcAft>
                <a:spcPts val="0"/>
              </a:spcAft>
              <a:buClr>
                <a:schemeClr val="lt1"/>
              </a:buClr>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811" name="Google Shape;811;p119"/>
          <p:cNvPicPr preferRelativeResize="0"/>
          <p:nvPr/>
        </p:nvPicPr>
        <p:blipFill rotWithShape="1">
          <a:blip r:embed="rId3">
            <a:alphaModFix/>
          </a:blip>
          <a:srcRect b="67381" l="0" r="0" t="7856"/>
          <a:stretch/>
        </p:blipFill>
        <p:spPr>
          <a:xfrm>
            <a:off x="0" y="0"/>
            <a:ext cx="12192000" cy="23211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exture Dark 1">
  <p:cSld name="Divider Slide Texture Dark 1">
    <p:bg>
      <p:bgPr>
        <a:solidFill>
          <a:schemeClr val="lt1"/>
        </a:solidFill>
      </p:bgPr>
    </p:bg>
    <p:spTree>
      <p:nvGrpSpPr>
        <p:cNvPr id="812" name="Shape 812"/>
        <p:cNvGrpSpPr/>
        <p:nvPr/>
      </p:nvGrpSpPr>
      <p:grpSpPr>
        <a:xfrm>
          <a:off x="0" y="0"/>
          <a:ext cx="0" cy="0"/>
          <a:chOff x="0" y="0"/>
          <a:chExt cx="0" cy="0"/>
        </a:xfrm>
      </p:grpSpPr>
      <p:pic>
        <p:nvPicPr>
          <p:cNvPr id="813" name="Google Shape;813;p120"/>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814" name="Google Shape;814;p120"/>
          <p:cNvSpPr/>
          <p:nvPr/>
        </p:nvSpPr>
        <p:spPr>
          <a:xfrm>
            <a:off x="3001701" y="4159045"/>
            <a:ext cx="9190299" cy="164645"/>
          </a:xfrm>
          <a:prstGeom prst="rect">
            <a:avLst/>
          </a:prstGeom>
          <a:gradFill>
            <a:gsLst>
              <a:gs pos="0">
                <a:schemeClr val="accent1"/>
              </a:gs>
              <a:gs pos="25000">
                <a:schemeClr val="accent4"/>
              </a:gs>
              <a:gs pos="50000">
                <a:schemeClr val="accent3"/>
              </a:gs>
              <a:gs pos="76000">
                <a:schemeClr val="accent2"/>
              </a:gs>
              <a:gs pos="100000">
                <a:srgbClr val="CB9384"/>
              </a:gs>
            </a:gsLst>
            <a:lin ang="2700000" scaled="0"/>
          </a:gra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Helvetica Neue"/>
              <a:ea typeface="Helvetica Neue"/>
              <a:cs typeface="Helvetica Neue"/>
              <a:sym typeface="Helvetica Neue"/>
            </a:endParaRPr>
          </a:p>
        </p:txBody>
      </p:sp>
      <p:sp>
        <p:nvSpPr>
          <p:cNvPr id="815" name="Google Shape;815;p120"/>
          <p:cNvSpPr/>
          <p:nvPr/>
        </p:nvSpPr>
        <p:spPr>
          <a:xfrm>
            <a:off x="3001701" y="2990930"/>
            <a:ext cx="9190299" cy="1287043"/>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Helvetica Neue"/>
              <a:ea typeface="Helvetica Neue"/>
              <a:cs typeface="Helvetica Neue"/>
              <a:sym typeface="Helvetica Neue"/>
            </a:endParaRPr>
          </a:p>
        </p:txBody>
      </p:sp>
      <p:sp>
        <p:nvSpPr>
          <p:cNvPr id="816" name="Google Shape;816;p120"/>
          <p:cNvSpPr txBox="1"/>
          <p:nvPr>
            <p:ph type="title"/>
          </p:nvPr>
        </p:nvSpPr>
        <p:spPr>
          <a:xfrm>
            <a:off x="3540990" y="2990929"/>
            <a:ext cx="8073704" cy="128704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2C2C38"/>
              </a:buClr>
              <a:buSzPts val="3600"/>
              <a:buFont typeface="Rubik Light"/>
              <a:buNone/>
              <a:defRPr b="0" sz="3600">
                <a:solidFill>
                  <a:srgbClr val="2C2C3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16"/>
                                        </p:tgtEl>
                                        <p:attrNameLst>
                                          <p:attrName>style.visibility</p:attrName>
                                        </p:attrNameLst>
                                      </p:cBhvr>
                                      <p:to>
                                        <p:strVal val="visible"/>
                                      </p:to>
                                    </p:set>
                                    <p:animEffect filter="fade" transition="in">
                                      <p:cBhvr>
                                        <p:cTn dur="1000"/>
                                        <p:tgtEl>
                                          <p:spTgt spid="8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exture Dark 2">
  <p:cSld name="Divider Slide Texture Dark 2">
    <p:bg>
      <p:bgPr>
        <a:solidFill>
          <a:schemeClr val="lt1"/>
        </a:solidFill>
      </p:bgPr>
    </p:bg>
    <p:spTree>
      <p:nvGrpSpPr>
        <p:cNvPr id="817" name="Shape 817"/>
        <p:cNvGrpSpPr/>
        <p:nvPr/>
      </p:nvGrpSpPr>
      <p:grpSpPr>
        <a:xfrm>
          <a:off x="0" y="0"/>
          <a:ext cx="0" cy="0"/>
          <a:chOff x="0" y="0"/>
          <a:chExt cx="0" cy="0"/>
        </a:xfrm>
      </p:grpSpPr>
      <p:pic>
        <p:nvPicPr>
          <p:cNvPr id="818" name="Google Shape;818;p121"/>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819" name="Google Shape;819;p121"/>
          <p:cNvSpPr/>
          <p:nvPr/>
        </p:nvSpPr>
        <p:spPr>
          <a:xfrm>
            <a:off x="3001701" y="4159045"/>
            <a:ext cx="9190299" cy="164645"/>
          </a:xfrm>
          <a:prstGeom prst="rect">
            <a:avLst/>
          </a:prstGeom>
          <a:gradFill>
            <a:gsLst>
              <a:gs pos="0">
                <a:schemeClr val="accent1"/>
              </a:gs>
              <a:gs pos="25000">
                <a:schemeClr val="accent4"/>
              </a:gs>
              <a:gs pos="50000">
                <a:schemeClr val="accent3"/>
              </a:gs>
              <a:gs pos="76000">
                <a:schemeClr val="accent2"/>
              </a:gs>
              <a:gs pos="100000">
                <a:srgbClr val="CB9384"/>
              </a:gs>
            </a:gsLst>
            <a:lin ang="2700000" scaled="0"/>
          </a:gra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Helvetica Neue"/>
              <a:ea typeface="Helvetica Neue"/>
              <a:cs typeface="Helvetica Neue"/>
              <a:sym typeface="Helvetica Neue"/>
            </a:endParaRPr>
          </a:p>
        </p:txBody>
      </p:sp>
      <p:sp>
        <p:nvSpPr>
          <p:cNvPr id="820" name="Google Shape;820;p121"/>
          <p:cNvSpPr/>
          <p:nvPr/>
        </p:nvSpPr>
        <p:spPr>
          <a:xfrm>
            <a:off x="3001701" y="2990930"/>
            <a:ext cx="9190299" cy="1287043"/>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Helvetica Neue"/>
              <a:ea typeface="Helvetica Neue"/>
              <a:cs typeface="Helvetica Neue"/>
              <a:sym typeface="Helvetica Neue"/>
            </a:endParaRPr>
          </a:p>
        </p:txBody>
      </p:sp>
      <p:sp>
        <p:nvSpPr>
          <p:cNvPr id="821" name="Google Shape;821;p121"/>
          <p:cNvSpPr txBox="1"/>
          <p:nvPr>
            <p:ph type="title"/>
          </p:nvPr>
        </p:nvSpPr>
        <p:spPr>
          <a:xfrm>
            <a:off x="3540990" y="2990929"/>
            <a:ext cx="8073704" cy="128704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2C2C38"/>
              </a:buClr>
              <a:buSzPts val="3600"/>
              <a:buFont typeface="Rubik Light"/>
              <a:buNone/>
              <a:defRPr b="0" sz="3600">
                <a:solidFill>
                  <a:srgbClr val="2C2C3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21"/>
                                        </p:tgtEl>
                                        <p:attrNameLst>
                                          <p:attrName>style.visibility</p:attrName>
                                        </p:attrNameLst>
                                      </p:cBhvr>
                                      <p:to>
                                        <p:strVal val="visible"/>
                                      </p:to>
                                    </p:set>
                                    <p:animEffect filter="fade" transition="in">
                                      <p:cBhvr>
                                        <p:cTn dur="1000"/>
                                        <p:tgtEl>
                                          <p:spTgt spid="8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exture Dark 3">
  <p:cSld name="Divider Slide Texture Dark 3">
    <p:bg>
      <p:bgPr>
        <a:solidFill>
          <a:schemeClr val="lt1"/>
        </a:solidFill>
      </p:bgPr>
    </p:bg>
    <p:spTree>
      <p:nvGrpSpPr>
        <p:cNvPr id="822" name="Shape 822"/>
        <p:cNvGrpSpPr/>
        <p:nvPr/>
      </p:nvGrpSpPr>
      <p:grpSpPr>
        <a:xfrm>
          <a:off x="0" y="0"/>
          <a:ext cx="0" cy="0"/>
          <a:chOff x="0" y="0"/>
          <a:chExt cx="0" cy="0"/>
        </a:xfrm>
      </p:grpSpPr>
      <p:pic>
        <p:nvPicPr>
          <p:cNvPr id="823" name="Google Shape;823;p122"/>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824" name="Google Shape;824;p122"/>
          <p:cNvSpPr/>
          <p:nvPr/>
        </p:nvSpPr>
        <p:spPr>
          <a:xfrm>
            <a:off x="3001701" y="4159045"/>
            <a:ext cx="9190299" cy="164645"/>
          </a:xfrm>
          <a:prstGeom prst="rect">
            <a:avLst/>
          </a:prstGeom>
          <a:gradFill>
            <a:gsLst>
              <a:gs pos="0">
                <a:schemeClr val="accent1"/>
              </a:gs>
              <a:gs pos="25000">
                <a:schemeClr val="accent4"/>
              </a:gs>
              <a:gs pos="50000">
                <a:schemeClr val="accent3"/>
              </a:gs>
              <a:gs pos="76000">
                <a:schemeClr val="accent2"/>
              </a:gs>
              <a:gs pos="100000">
                <a:srgbClr val="CB9384"/>
              </a:gs>
            </a:gsLst>
            <a:lin ang="2700000" scaled="0"/>
          </a:gra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Helvetica Neue"/>
              <a:ea typeface="Helvetica Neue"/>
              <a:cs typeface="Helvetica Neue"/>
              <a:sym typeface="Helvetica Neue"/>
            </a:endParaRPr>
          </a:p>
        </p:txBody>
      </p:sp>
      <p:sp>
        <p:nvSpPr>
          <p:cNvPr id="825" name="Google Shape;825;p122"/>
          <p:cNvSpPr/>
          <p:nvPr/>
        </p:nvSpPr>
        <p:spPr>
          <a:xfrm>
            <a:off x="3001701" y="2990930"/>
            <a:ext cx="9190299" cy="1287043"/>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Helvetica Neue"/>
              <a:ea typeface="Helvetica Neue"/>
              <a:cs typeface="Helvetica Neue"/>
              <a:sym typeface="Helvetica Neue"/>
            </a:endParaRPr>
          </a:p>
        </p:txBody>
      </p:sp>
      <p:sp>
        <p:nvSpPr>
          <p:cNvPr id="826" name="Google Shape;826;p122"/>
          <p:cNvSpPr txBox="1"/>
          <p:nvPr>
            <p:ph type="title"/>
          </p:nvPr>
        </p:nvSpPr>
        <p:spPr>
          <a:xfrm>
            <a:off x="3540990" y="2990929"/>
            <a:ext cx="8073704" cy="128704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2C2C38"/>
              </a:buClr>
              <a:buSzPts val="3600"/>
              <a:buFont typeface="Rubik Light"/>
              <a:buNone/>
              <a:defRPr b="0" sz="3600">
                <a:solidFill>
                  <a:srgbClr val="2C2C3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26"/>
                                        </p:tgtEl>
                                        <p:attrNameLst>
                                          <p:attrName>style.visibility</p:attrName>
                                        </p:attrNameLst>
                                      </p:cBhvr>
                                      <p:to>
                                        <p:strVal val="visible"/>
                                      </p:to>
                                    </p:set>
                                    <p:animEffect filter="fade" transition="in">
                                      <p:cBhvr>
                                        <p:cTn dur="1000"/>
                                        <p:tgtEl>
                                          <p:spTgt spid="8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er Slide" showMasterSp="0">
  <p:cSld name="Customer Slide">
    <p:bg>
      <p:bgPr>
        <a:solidFill>
          <a:schemeClr val="dk2"/>
        </a:solidFill>
      </p:bgPr>
    </p:bg>
    <p:spTree>
      <p:nvGrpSpPr>
        <p:cNvPr id="91" name="Shape 91"/>
        <p:cNvGrpSpPr/>
        <p:nvPr/>
      </p:nvGrpSpPr>
      <p:grpSpPr>
        <a:xfrm>
          <a:off x="0" y="0"/>
          <a:ext cx="0" cy="0"/>
          <a:chOff x="0" y="0"/>
          <a:chExt cx="0" cy="0"/>
        </a:xfrm>
      </p:grpSpPr>
      <p:sp>
        <p:nvSpPr>
          <p:cNvPr id="92" name="Google Shape;92;p13"/>
          <p:cNvSpPr/>
          <p:nvPr>
            <p:ph idx="2" type="pic"/>
          </p:nvPr>
        </p:nvSpPr>
        <p:spPr>
          <a:xfrm>
            <a:off x="0" y="0"/>
            <a:ext cx="12192000" cy="6857999"/>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1000"/>
              </a:spcBef>
              <a:spcAft>
                <a:spcPts val="0"/>
              </a:spcAft>
              <a:buClr>
                <a:srgbClr val="2C2C38"/>
              </a:buClr>
              <a:buSzPts val="2800"/>
              <a:buFont typeface="Arial"/>
              <a:buNone/>
              <a:defRPr b="0" i="0" sz="2800" u="none" cap="none" strike="noStrike">
                <a:solidFill>
                  <a:srgbClr val="2C2C38"/>
                </a:solidFill>
                <a:latin typeface="Rubik"/>
                <a:ea typeface="Rubik"/>
                <a:cs typeface="Rubik"/>
                <a:sym typeface="Rubik"/>
              </a:defRPr>
            </a:lvl1pPr>
            <a:lvl2pPr lvl="1" marR="0" rtl="0" algn="l">
              <a:lnSpc>
                <a:spcPct val="100000"/>
              </a:lnSpc>
              <a:spcBef>
                <a:spcPts val="500"/>
              </a:spcBef>
              <a:spcAft>
                <a:spcPts val="0"/>
              </a:spcAft>
              <a:buClr>
                <a:srgbClr val="2C2C38"/>
              </a:buClr>
              <a:buSzPts val="2400"/>
              <a:buFont typeface="Helvetica Neue"/>
              <a:buChar char="–"/>
              <a:defRPr b="0" i="0" sz="2400" u="none" cap="none" strike="noStrike">
                <a:solidFill>
                  <a:srgbClr val="2C2C38"/>
                </a:solidFill>
                <a:latin typeface="Rubik"/>
                <a:ea typeface="Rubik"/>
                <a:cs typeface="Rubik"/>
                <a:sym typeface="Rubik"/>
              </a:defRPr>
            </a:lvl2pPr>
            <a:lvl3pPr lvl="2" marR="0" rtl="0" algn="l">
              <a:lnSpc>
                <a:spcPct val="100000"/>
              </a:lnSpc>
              <a:spcBef>
                <a:spcPts val="500"/>
              </a:spcBef>
              <a:spcAft>
                <a:spcPts val="0"/>
              </a:spcAft>
              <a:buClr>
                <a:srgbClr val="2C2C38"/>
              </a:buClr>
              <a:buSzPts val="2000"/>
              <a:buFont typeface="Arial"/>
              <a:buChar char="•"/>
              <a:defRPr b="0" i="0" sz="2000" u="none" cap="none" strike="noStrike">
                <a:solidFill>
                  <a:srgbClr val="2C2C38"/>
                </a:solidFill>
                <a:latin typeface="Rubik"/>
                <a:ea typeface="Rubik"/>
                <a:cs typeface="Rubik"/>
                <a:sym typeface="Rubik"/>
              </a:defRPr>
            </a:lvl3pPr>
            <a:lvl4pPr lvl="3" marR="0" rtl="0" algn="l">
              <a:lnSpc>
                <a:spcPct val="100000"/>
              </a:lnSpc>
              <a:spcBef>
                <a:spcPts val="500"/>
              </a:spcBef>
              <a:spcAft>
                <a:spcPts val="0"/>
              </a:spcAft>
              <a:buClr>
                <a:srgbClr val="2C2C38"/>
              </a:buClr>
              <a:buSzPts val="1800"/>
              <a:buFont typeface="Merriweather Sans"/>
              <a:buChar char="▫︎"/>
              <a:defRPr b="0" i="0" sz="1800" u="none" cap="none" strike="noStrike">
                <a:solidFill>
                  <a:srgbClr val="2C2C38"/>
                </a:solidFill>
                <a:latin typeface="Rubik"/>
                <a:ea typeface="Rubik"/>
                <a:cs typeface="Rubik"/>
                <a:sym typeface="Rubik"/>
              </a:defRPr>
            </a:lvl4pPr>
            <a:lvl5pPr lvl="4" marR="0" rtl="0" algn="l">
              <a:lnSpc>
                <a:spcPct val="100000"/>
              </a:lnSpc>
              <a:spcBef>
                <a:spcPts val="500"/>
              </a:spcBef>
              <a:spcAft>
                <a:spcPts val="0"/>
              </a:spcAft>
              <a:buClr>
                <a:srgbClr val="2C2C38"/>
              </a:buClr>
              <a:buSzPts val="1800"/>
              <a:buFont typeface="Arial"/>
              <a:buChar char="-"/>
              <a:defRPr b="0" i="0" sz="1800" u="none" cap="none" strike="noStrike">
                <a:solidFill>
                  <a:srgbClr val="2C2C38"/>
                </a:solidFill>
                <a:latin typeface="Rubik"/>
                <a:ea typeface="Rubik"/>
                <a:cs typeface="Rubik"/>
                <a:sym typeface="Rubik"/>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9pPr>
          </a:lstStyle>
          <a:p/>
        </p:txBody>
      </p:sp>
      <p:sp>
        <p:nvSpPr>
          <p:cNvPr id="93" name="Google Shape;93;p13"/>
          <p:cNvSpPr txBox="1"/>
          <p:nvPr/>
        </p:nvSpPr>
        <p:spPr>
          <a:xfrm>
            <a:off x="957019" y="6571657"/>
            <a:ext cx="3020122" cy="2092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800"/>
              <a:buFont typeface="Rubik"/>
              <a:buNone/>
            </a:pPr>
            <a:r>
              <a:rPr b="0" i="0" lang="en-US" sz="800">
                <a:solidFill>
                  <a:schemeClr val="lt2"/>
                </a:solidFill>
                <a:latin typeface="Rubik"/>
                <a:ea typeface="Rubik"/>
                <a:cs typeface="Rubik"/>
                <a:sym typeface="Rubik"/>
              </a:rPr>
              <a:t>© 2019</a:t>
            </a:r>
            <a:r>
              <a:rPr b="0" i="0" lang="en-US" sz="800">
                <a:solidFill>
                  <a:schemeClr val="lt2"/>
                </a:solidFill>
                <a:latin typeface="Rubik"/>
                <a:ea typeface="Rubik"/>
                <a:cs typeface="Rubik"/>
                <a:sym typeface="Rubik"/>
              </a:rPr>
              <a:t> </a:t>
            </a:r>
            <a:r>
              <a:rPr b="0" i="0" lang="en-US" sz="800">
                <a:solidFill>
                  <a:schemeClr val="lt2"/>
                </a:solidFill>
                <a:latin typeface="Rubik"/>
                <a:ea typeface="Rubik"/>
                <a:cs typeface="Rubik"/>
                <a:sym typeface="Rubik"/>
              </a:rPr>
              <a:t>InfluxData. All rights reserved.</a:t>
            </a:r>
            <a:r>
              <a:rPr b="0" i="0" lang="en-US" sz="800">
                <a:solidFill>
                  <a:schemeClr val="lt2"/>
                </a:solidFill>
                <a:latin typeface="Rubik"/>
                <a:ea typeface="Rubik"/>
                <a:cs typeface="Rubik"/>
                <a:sym typeface="Rubik"/>
              </a:rPr>
              <a:t> </a:t>
            </a:r>
            <a:endParaRPr sz="800">
              <a:solidFill>
                <a:schemeClr val="lt2"/>
              </a:solidFill>
              <a:latin typeface="Rubik"/>
              <a:ea typeface="Rubik"/>
              <a:cs typeface="Rubik"/>
              <a:sym typeface="Rubik"/>
            </a:endParaRPr>
          </a:p>
        </p:txBody>
      </p:sp>
      <p:sp>
        <p:nvSpPr>
          <p:cNvPr id="94" name="Google Shape;94;p13"/>
          <p:cNvSpPr txBox="1"/>
          <p:nvPr/>
        </p:nvSpPr>
        <p:spPr>
          <a:xfrm>
            <a:off x="501870" y="6571657"/>
            <a:ext cx="1265970" cy="1992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800"/>
              <a:buFont typeface="Rubik"/>
              <a:buNone/>
            </a:pPr>
            <a:fld id="{00000000-1234-1234-1234-123412341234}" type="slidenum">
              <a:rPr lang="en-US" sz="800">
                <a:solidFill>
                  <a:schemeClr val="lt2"/>
                </a:solidFill>
                <a:latin typeface="Rubik"/>
                <a:ea typeface="Rubik"/>
                <a:cs typeface="Rubik"/>
                <a:sym typeface="Rubik"/>
              </a:rPr>
              <a:t>‹#›</a:t>
            </a:fld>
            <a:endParaRPr sz="800">
              <a:solidFill>
                <a:schemeClr val="lt2"/>
              </a:solidFill>
              <a:latin typeface="Rubik"/>
              <a:ea typeface="Rubik"/>
              <a:cs typeface="Rubik"/>
              <a:sym typeface="Rubik"/>
            </a:endParaRPr>
          </a:p>
          <a:p>
            <a:pPr indent="0" lvl="0" marL="0" marR="0" rtl="0" algn="l">
              <a:spcBef>
                <a:spcPts val="0"/>
              </a:spcBef>
              <a:spcAft>
                <a:spcPts val="0"/>
              </a:spcAft>
              <a:buNone/>
            </a:pPr>
            <a:r>
              <a:t/>
            </a:r>
            <a:endParaRPr b="0" i="0" sz="800">
              <a:solidFill>
                <a:schemeClr val="lt2"/>
              </a:solidFill>
              <a:latin typeface="Rubik"/>
              <a:ea typeface="Rubik"/>
              <a:cs typeface="Rubik"/>
              <a:sym typeface="Rubik"/>
            </a:endParaRPr>
          </a:p>
        </p:txBody>
      </p:sp>
      <p:sp>
        <p:nvSpPr>
          <p:cNvPr id="95" name="Google Shape;95;p13"/>
          <p:cNvSpPr txBox="1"/>
          <p:nvPr>
            <p:ph idx="1" type="body"/>
          </p:nvPr>
        </p:nvSpPr>
        <p:spPr>
          <a:xfrm>
            <a:off x="957018" y="3287580"/>
            <a:ext cx="5423233" cy="281930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chemeClr val="accent5"/>
              </a:buClr>
              <a:buSzPts val="2800"/>
              <a:buNone/>
              <a:defRPr b="0" i="1" sz="2800">
                <a:solidFill>
                  <a:schemeClr val="accent5"/>
                </a:solidFill>
                <a:latin typeface="Rubik Light"/>
                <a:ea typeface="Rubik Light"/>
                <a:cs typeface="Rubik Light"/>
                <a:sym typeface="Rubik Light"/>
              </a:defRPr>
            </a:lvl1pPr>
            <a:lvl2pPr indent="-381000" lvl="1" marL="914400" algn="l">
              <a:lnSpc>
                <a:spcPct val="100000"/>
              </a:lnSpc>
              <a:spcBef>
                <a:spcPts val="500"/>
              </a:spcBef>
              <a:spcAft>
                <a:spcPts val="0"/>
              </a:spcAft>
              <a:buClr>
                <a:schemeClr val="lt1"/>
              </a:buClr>
              <a:buSzPts val="2400"/>
              <a:buChar char="–"/>
              <a:defRPr>
                <a:solidFill>
                  <a:schemeClr val="lt1"/>
                </a:solidFill>
              </a:defRPr>
            </a:lvl2pPr>
            <a:lvl3pPr indent="-355600" lvl="2" marL="1371600" algn="l">
              <a:lnSpc>
                <a:spcPct val="100000"/>
              </a:lnSpc>
              <a:spcBef>
                <a:spcPts val="500"/>
              </a:spcBef>
              <a:spcAft>
                <a:spcPts val="0"/>
              </a:spcAft>
              <a:buClr>
                <a:schemeClr val="lt1"/>
              </a:buClr>
              <a:buSzPts val="2000"/>
              <a:buChar char="•"/>
              <a:defRPr>
                <a:solidFill>
                  <a:schemeClr val="lt1"/>
                </a:solidFill>
              </a:defRPr>
            </a:lvl3pPr>
            <a:lvl4pPr indent="-342900" lvl="3" marL="1828800" algn="l">
              <a:lnSpc>
                <a:spcPct val="100000"/>
              </a:lnSpc>
              <a:spcBef>
                <a:spcPts val="500"/>
              </a:spcBef>
              <a:spcAft>
                <a:spcPts val="0"/>
              </a:spcAft>
              <a:buClr>
                <a:schemeClr val="lt1"/>
              </a:buClr>
              <a:buSzPts val="1800"/>
              <a:buChar char="▫︎"/>
              <a:defRPr>
                <a:solidFill>
                  <a:schemeClr val="lt1"/>
                </a:solidFill>
              </a:defRPr>
            </a:lvl4pPr>
            <a:lvl5pPr indent="-342900" lvl="4" marL="2286000" algn="l">
              <a:lnSpc>
                <a:spcPct val="10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 name="Google Shape;96;p13"/>
          <p:cNvSpPr txBox="1"/>
          <p:nvPr>
            <p:ph idx="3" type="body"/>
          </p:nvPr>
        </p:nvSpPr>
        <p:spPr>
          <a:xfrm>
            <a:off x="957018" y="2517271"/>
            <a:ext cx="5423233" cy="729027"/>
          </a:xfrm>
          <a:prstGeom prst="rect">
            <a:avLst/>
          </a:prstGeom>
          <a:noFill/>
          <a:ln>
            <a:noFill/>
          </a:ln>
        </p:spPr>
        <p:txBody>
          <a:bodyPr anchorCtr="0" anchor="ctr" bIns="45700" lIns="91425" spcFirstLastPara="1" rIns="91425" wrap="square" tIns="45700">
            <a:noAutofit/>
          </a:bodyPr>
          <a:lstStyle>
            <a:lvl1pPr indent="-228600" lvl="0" marL="457200" algn="ctr">
              <a:lnSpc>
                <a:spcPct val="100000"/>
              </a:lnSpc>
              <a:spcBef>
                <a:spcPts val="1000"/>
              </a:spcBef>
              <a:spcAft>
                <a:spcPts val="0"/>
              </a:spcAft>
              <a:buClr>
                <a:schemeClr val="accent1"/>
              </a:buClr>
              <a:buSzPts val="2400"/>
              <a:buNone/>
              <a:defRPr sz="2400">
                <a:solidFill>
                  <a:schemeClr val="accent1"/>
                </a:solidFill>
              </a:defRPr>
            </a:lvl1pPr>
            <a:lvl2pPr indent="-342900" lvl="1" marL="914400" algn="l">
              <a:lnSpc>
                <a:spcPct val="100000"/>
              </a:lnSpc>
              <a:spcBef>
                <a:spcPts val="500"/>
              </a:spcBef>
              <a:spcAft>
                <a:spcPts val="0"/>
              </a:spcAft>
              <a:buClr>
                <a:srgbClr val="2C2C38"/>
              </a:buClr>
              <a:buSzPts val="1800"/>
              <a:buChar char="–"/>
              <a:defRPr/>
            </a:lvl2pPr>
            <a:lvl3pPr indent="-342900" lvl="2" marL="1371600" algn="l">
              <a:lnSpc>
                <a:spcPct val="100000"/>
              </a:lnSpc>
              <a:spcBef>
                <a:spcPts val="500"/>
              </a:spcBef>
              <a:spcAft>
                <a:spcPts val="0"/>
              </a:spcAft>
              <a:buClr>
                <a:srgbClr val="2C2C38"/>
              </a:buClr>
              <a:buSzPts val="1800"/>
              <a:buChar char="•"/>
              <a:defRPr/>
            </a:lvl3pPr>
            <a:lvl4pPr indent="-342900" lvl="3" marL="1828800" algn="l">
              <a:lnSpc>
                <a:spcPct val="100000"/>
              </a:lnSpc>
              <a:spcBef>
                <a:spcPts val="500"/>
              </a:spcBef>
              <a:spcAft>
                <a:spcPts val="0"/>
              </a:spcAft>
              <a:buClr>
                <a:srgbClr val="2C2C38"/>
              </a:buClr>
              <a:buSzPts val="1800"/>
              <a:buChar char="▫︎"/>
              <a:defRPr/>
            </a:lvl4pPr>
            <a:lvl5pPr indent="-342900" lvl="4" marL="2286000" algn="l">
              <a:lnSpc>
                <a:spcPct val="100000"/>
              </a:lnSpc>
              <a:spcBef>
                <a:spcPts val="500"/>
              </a:spcBef>
              <a:spcAft>
                <a:spcPts val="0"/>
              </a:spcAft>
              <a:buClr>
                <a:srgbClr val="2C2C3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exture Dark 4">
  <p:cSld name="Divider Slide Texture Dark 4">
    <p:bg>
      <p:bgPr>
        <a:solidFill>
          <a:schemeClr val="lt1"/>
        </a:solidFill>
      </p:bgPr>
    </p:bg>
    <p:spTree>
      <p:nvGrpSpPr>
        <p:cNvPr id="827" name="Shape 827"/>
        <p:cNvGrpSpPr/>
        <p:nvPr/>
      </p:nvGrpSpPr>
      <p:grpSpPr>
        <a:xfrm>
          <a:off x="0" y="0"/>
          <a:ext cx="0" cy="0"/>
          <a:chOff x="0" y="0"/>
          <a:chExt cx="0" cy="0"/>
        </a:xfrm>
      </p:grpSpPr>
      <p:sp>
        <p:nvSpPr>
          <p:cNvPr id="828" name="Google Shape;828;p123"/>
          <p:cNvSpPr/>
          <p:nvPr/>
        </p:nvSpPr>
        <p:spPr>
          <a:xfrm>
            <a:off x="0" y="0"/>
            <a:ext cx="12192000" cy="6858000"/>
          </a:xfrm>
          <a:prstGeom prst="rect">
            <a:avLst/>
          </a:prstGeom>
          <a:gradFill>
            <a:gsLst>
              <a:gs pos="0">
                <a:srgbClr val="545667"/>
              </a:gs>
              <a:gs pos="66000">
                <a:schemeClr val="dk1"/>
              </a:gs>
              <a:gs pos="100000">
                <a:schemeClr val="dk1"/>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pic>
        <p:nvPicPr>
          <p:cNvPr id="829" name="Google Shape;829;p123"/>
          <p:cNvPicPr preferRelativeResize="0"/>
          <p:nvPr/>
        </p:nvPicPr>
        <p:blipFill rotWithShape="1">
          <a:blip r:embed="rId2">
            <a:alphaModFix amt="13000"/>
          </a:blip>
          <a:srcRect b="0" l="0" r="40886" t="0"/>
          <a:stretch/>
        </p:blipFill>
        <p:spPr>
          <a:xfrm>
            <a:off x="0" y="0"/>
            <a:ext cx="7207045" cy="6858000"/>
          </a:xfrm>
          <a:prstGeom prst="rect">
            <a:avLst/>
          </a:prstGeom>
          <a:noFill/>
          <a:ln>
            <a:noFill/>
          </a:ln>
        </p:spPr>
      </p:pic>
      <p:sp>
        <p:nvSpPr>
          <p:cNvPr id="830" name="Google Shape;830;p123"/>
          <p:cNvSpPr txBox="1"/>
          <p:nvPr>
            <p:ph type="title"/>
          </p:nvPr>
        </p:nvSpPr>
        <p:spPr>
          <a:xfrm>
            <a:off x="1943562" y="2117062"/>
            <a:ext cx="8297839" cy="3034777"/>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lt1"/>
              </a:buClr>
              <a:buSzPts val="4000"/>
              <a:buFont typeface="Rubik Light"/>
              <a:buNone/>
              <a:defRPr b="0"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exture Dark 5">
  <p:cSld name="Divider Slide Texture Dark 5">
    <p:bg>
      <p:bgPr>
        <a:solidFill>
          <a:schemeClr val="lt1"/>
        </a:solidFill>
      </p:bgPr>
    </p:bg>
    <p:spTree>
      <p:nvGrpSpPr>
        <p:cNvPr id="831" name="Shape 831"/>
        <p:cNvGrpSpPr/>
        <p:nvPr/>
      </p:nvGrpSpPr>
      <p:grpSpPr>
        <a:xfrm>
          <a:off x="0" y="0"/>
          <a:ext cx="0" cy="0"/>
          <a:chOff x="0" y="0"/>
          <a:chExt cx="0" cy="0"/>
        </a:xfrm>
      </p:grpSpPr>
      <p:sp>
        <p:nvSpPr>
          <p:cNvPr id="832" name="Google Shape;832;p124"/>
          <p:cNvSpPr/>
          <p:nvPr/>
        </p:nvSpPr>
        <p:spPr>
          <a:xfrm>
            <a:off x="0" y="0"/>
            <a:ext cx="12192000" cy="6858000"/>
          </a:xfrm>
          <a:prstGeom prst="rect">
            <a:avLst/>
          </a:prstGeom>
          <a:gradFill>
            <a:gsLst>
              <a:gs pos="0">
                <a:srgbClr val="545667"/>
              </a:gs>
              <a:gs pos="66000">
                <a:schemeClr val="dk1"/>
              </a:gs>
              <a:gs pos="100000">
                <a:schemeClr val="dk1"/>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pic>
        <p:nvPicPr>
          <p:cNvPr id="833" name="Google Shape;833;p124"/>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834" name="Google Shape;834;p124"/>
          <p:cNvSpPr txBox="1"/>
          <p:nvPr>
            <p:ph type="title"/>
          </p:nvPr>
        </p:nvSpPr>
        <p:spPr>
          <a:xfrm>
            <a:off x="1943563" y="2117062"/>
            <a:ext cx="8297839" cy="3034777"/>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lt1"/>
              </a:buClr>
              <a:buSzPts val="4000"/>
              <a:buFont typeface="Rubik Light"/>
              <a:buNone/>
              <a:defRPr b="0"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exture Dark 6">
  <p:cSld name="Divider Slide Texture Dark 6">
    <p:bg>
      <p:bgPr>
        <a:solidFill>
          <a:schemeClr val="lt1"/>
        </a:solidFill>
      </p:bgPr>
    </p:bg>
    <p:spTree>
      <p:nvGrpSpPr>
        <p:cNvPr id="835" name="Shape 835"/>
        <p:cNvGrpSpPr/>
        <p:nvPr/>
      </p:nvGrpSpPr>
      <p:grpSpPr>
        <a:xfrm>
          <a:off x="0" y="0"/>
          <a:ext cx="0" cy="0"/>
          <a:chOff x="0" y="0"/>
          <a:chExt cx="0" cy="0"/>
        </a:xfrm>
      </p:grpSpPr>
      <p:sp>
        <p:nvSpPr>
          <p:cNvPr id="836" name="Google Shape;836;p125"/>
          <p:cNvSpPr/>
          <p:nvPr/>
        </p:nvSpPr>
        <p:spPr>
          <a:xfrm>
            <a:off x="0" y="0"/>
            <a:ext cx="12192000" cy="6858000"/>
          </a:xfrm>
          <a:prstGeom prst="rect">
            <a:avLst/>
          </a:prstGeom>
          <a:gradFill>
            <a:gsLst>
              <a:gs pos="0">
                <a:srgbClr val="545667"/>
              </a:gs>
              <a:gs pos="66000">
                <a:schemeClr val="dk1"/>
              </a:gs>
              <a:gs pos="100000">
                <a:schemeClr val="dk1"/>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pic>
        <p:nvPicPr>
          <p:cNvPr id="837" name="Google Shape;837;p125"/>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838" name="Google Shape;838;p125"/>
          <p:cNvSpPr txBox="1"/>
          <p:nvPr>
            <p:ph type="title"/>
          </p:nvPr>
        </p:nvSpPr>
        <p:spPr>
          <a:xfrm>
            <a:off x="1943563" y="2117062"/>
            <a:ext cx="8297839" cy="3034777"/>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lt1"/>
              </a:buClr>
              <a:buSzPts val="4000"/>
              <a:buFont typeface="Rubik Light"/>
              <a:buNone/>
              <a:defRPr b="0"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exture 2">
  <p:cSld name="Divider Slide Texture 2">
    <p:bg>
      <p:bgPr>
        <a:solidFill>
          <a:schemeClr val="lt1"/>
        </a:solidFill>
      </p:bgPr>
    </p:bg>
    <p:spTree>
      <p:nvGrpSpPr>
        <p:cNvPr id="839" name="Shape 839"/>
        <p:cNvGrpSpPr/>
        <p:nvPr/>
      </p:nvGrpSpPr>
      <p:grpSpPr>
        <a:xfrm>
          <a:off x="0" y="0"/>
          <a:ext cx="0" cy="0"/>
          <a:chOff x="0" y="0"/>
          <a:chExt cx="0" cy="0"/>
        </a:xfrm>
      </p:grpSpPr>
      <p:sp>
        <p:nvSpPr>
          <p:cNvPr id="840" name="Google Shape;840;p126"/>
          <p:cNvSpPr/>
          <p:nvPr/>
        </p:nvSpPr>
        <p:spPr>
          <a:xfrm>
            <a:off x="0" y="0"/>
            <a:ext cx="121920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pic>
        <p:nvPicPr>
          <p:cNvPr id="841" name="Google Shape;841;p126"/>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842" name="Google Shape;842;p126"/>
          <p:cNvSpPr/>
          <p:nvPr/>
        </p:nvSpPr>
        <p:spPr>
          <a:xfrm>
            <a:off x="3001701" y="4159045"/>
            <a:ext cx="9190299" cy="164645"/>
          </a:xfrm>
          <a:prstGeom prst="rect">
            <a:avLst/>
          </a:prstGeom>
          <a:gradFill>
            <a:gsLst>
              <a:gs pos="0">
                <a:srgbClr val="2285C2"/>
              </a:gs>
              <a:gs pos="25000">
                <a:schemeClr val="accent4"/>
              </a:gs>
              <a:gs pos="50000">
                <a:schemeClr val="accent3"/>
              </a:gs>
              <a:gs pos="75000">
                <a:schemeClr val="accent2"/>
              </a:gs>
              <a:gs pos="100000">
                <a:srgbClr val="CB9384"/>
              </a:gs>
            </a:gsLst>
            <a:lin ang="2700000" scaled="0"/>
          </a:gra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Helvetica Neue"/>
              <a:ea typeface="Helvetica Neue"/>
              <a:cs typeface="Helvetica Neue"/>
              <a:sym typeface="Helvetica Neue"/>
            </a:endParaRPr>
          </a:p>
        </p:txBody>
      </p:sp>
      <p:sp>
        <p:nvSpPr>
          <p:cNvPr id="843" name="Google Shape;843;p126"/>
          <p:cNvSpPr/>
          <p:nvPr/>
        </p:nvSpPr>
        <p:spPr>
          <a:xfrm>
            <a:off x="3001701" y="2990930"/>
            <a:ext cx="9190299" cy="1287043"/>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Helvetica Neue"/>
              <a:ea typeface="Helvetica Neue"/>
              <a:cs typeface="Helvetica Neue"/>
              <a:sym typeface="Helvetica Neue"/>
            </a:endParaRPr>
          </a:p>
        </p:txBody>
      </p:sp>
      <p:sp>
        <p:nvSpPr>
          <p:cNvPr id="844" name="Google Shape;844;p126"/>
          <p:cNvSpPr txBox="1"/>
          <p:nvPr>
            <p:ph type="title"/>
          </p:nvPr>
        </p:nvSpPr>
        <p:spPr>
          <a:xfrm>
            <a:off x="3540990" y="2990929"/>
            <a:ext cx="8073704" cy="128704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3600"/>
              <a:buFont typeface="Rubik Light"/>
              <a:buNone/>
              <a:defRPr b="0"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44"/>
                                        </p:tgtEl>
                                        <p:attrNameLst>
                                          <p:attrName>style.visibility</p:attrName>
                                        </p:attrNameLst>
                                      </p:cBhvr>
                                      <p:to>
                                        <p:strVal val="visible"/>
                                      </p:to>
                                    </p:set>
                                    <p:animEffect filter="fade" transition="in">
                                      <p:cBhvr>
                                        <p:cTn dur="1000"/>
                                        <p:tgtEl>
                                          <p:spTgt spid="8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exture 4">
  <p:cSld name="Divider Slide Texture 4">
    <p:bg>
      <p:bgPr>
        <a:solidFill>
          <a:schemeClr val="lt1"/>
        </a:solidFill>
      </p:bgPr>
    </p:bg>
    <p:spTree>
      <p:nvGrpSpPr>
        <p:cNvPr id="845" name="Shape 845"/>
        <p:cNvGrpSpPr/>
        <p:nvPr/>
      </p:nvGrpSpPr>
      <p:grpSpPr>
        <a:xfrm>
          <a:off x="0" y="0"/>
          <a:ext cx="0" cy="0"/>
          <a:chOff x="0" y="0"/>
          <a:chExt cx="0" cy="0"/>
        </a:xfrm>
      </p:grpSpPr>
      <p:pic>
        <p:nvPicPr>
          <p:cNvPr id="846" name="Google Shape;846;p127"/>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847" name="Google Shape;847;p127"/>
          <p:cNvSpPr txBox="1"/>
          <p:nvPr>
            <p:ph type="title"/>
          </p:nvPr>
        </p:nvSpPr>
        <p:spPr>
          <a:xfrm>
            <a:off x="1917309" y="2117062"/>
            <a:ext cx="8326401" cy="3034777"/>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4000"/>
              <a:buFont typeface="Rubik Light"/>
              <a:buNone/>
              <a:defRPr b="0"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exture 5">
  <p:cSld name="Divider Slide Texture 5">
    <p:bg>
      <p:bgPr>
        <a:solidFill>
          <a:schemeClr val="lt1"/>
        </a:solidFill>
      </p:bgPr>
    </p:bg>
    <p:spTree>
      <p:nvGrpSpPr>
        <p:cNvPr id="848" name="Shape 848"/>
        <p:cNvGrpSpPr/>
        <p:nvPr/>
      </p:nvGrpSpPr>
      <p:grpSpPr>
        <a:xfrm>
          <a:off x="0" y="0"/>
          <a:ext cx="0" cy="0"/>
          <a:chOff x="0" y="0"/>
          <a:chExt cx="0" cy="0"/>
        </a:xfrm>
      </p:grpSpPr>
      <p:pic>
        <p:nvPicPr>
          <p:cNvPr id="849" name="Google Shape;849;p128"/>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850" name="Google Shape;850;p128"/>
          <p:cNvSpPr txBox="1"/>
          <p:nvPr>
            <p:ph type="title"/>
          </p:nvPr>
        </p:nvSpPr>
        <p:spPr>
          <a:xfrm>
            <a:off x="1917309" y="2117062"/>
            <a:ext cx="8326401" cy="3034777"/>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4000"/>
              <a:buFont typeface="Rubik Light"/>
              <a:buNone/>
              <a:defRPr b="0"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exture 6">
  <p:cSld name="Divider Slide Texture 6">
    <p:bg>
      <p:bgPr>
        <a:solidFill>
          <a:schemeClr val="lt1"/>
        </a:solidFill>
      </p:bgPr>
    </p:bg>
    <p:spTree>
      <p:nvGrpSpPr>
        <p:cNvPr id="851" name="Shape 851"/>
        <p:cNvGrpSpPr/>
        <p:nvPr/>
      </p:nvGrpSpPr>
      <p:grpSpPr>
        <a:xfrm>
          <a:off x="0" y="0"/>
          <a:ext cx="0" cy="0"/>
          <a:chOff x="0" y="0"/>
          <a:chExt cx="0" cy="0"/>
        </a:xfrm>
      </p:grpSpPr>
      <p:pic>
        <p:nvPicPr>
          <p:cNvPr id="852" name="Google Shape;852;p129"/>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853" name="Google Shape;853;p129"/>
          <p:cNvSpPr txBox="1"/>
          <p:nvPr>
            <p:ph type="title"/>
          </p:nvPr>
        </p:nvSpPr>
        <p:spPr>
          <a:xfrm>
            <a:off x="1917309" y="2117062"/>
            <a:ext cx="8326401" cy="3034777"/>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4000"/>
              <a:buFont typeface="Rubik Light"/>
              <a:buNone/>
              <a:defRPr b="0"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er Slide" showMasterSp="0">
  <p:cSld name="Customer Slide">
    <p:bg>
      <p:bgPr>
        <a:solidFill>
          <a:schemeClr val="dk2"/>
        </a:solidFill>
      </p:bgPr>
    </p:bg>
    <p:spTree>
      <p:nvGrpSpPr>
        <p:cNvPr id="854" name="Shape 854"/>
        <p:cNvGrpSpPr/>
        <p:nvPr/>
      </p:nvGrpSpPr>
      <p:grpSpPr>
        <a:xfrm>
          <a:off x="0" y="0"/>
          <a:ext cx="0" cy="0"/>
          <a:chOff x="0" y="0"/>
          <a:chExt cx="0" cy="0"/>
        </a:xfrm>
      </p:grpSpPr>
      <p:sp>
        <p:nvSpPr>
          <p:cNvPr id="855" name="Google Shape;855;p130"/>
          <p:cNvSpPr/>
          <p:nvPr>
            <p:ph idx="2" type="pic"/>
          </p:nvPr>
        </p:nvSpPr>
        <p:spPr>
          <a:xfrm>
            <a:off x="0" y="0"/>
            <a:ext cx="12192000" cy="6857999"/>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1000"/>
              </a:spcBef>
              <a:spcAft>
                <a:spcPts val="0"/>
              </a:spcAft>
              <a:buClr>
                <a:srgbClr val="2C2C38"/>
              </a:buClr>
              <a:buSzPts val="2800"/>
              <a:buFont typeface="Arial"/>
              <a:buNone/>
              <a:defRPr b="0" i="0" sz="2800" u="none" cap="none" strike="noStrike">
                <a:solidFill>
                  <a:srgbClr val="2C2C38"/>
                </a:solidFill>
                <a:latin typeface="Rubik"/>
                <a:ea typeface="Rubik"/>
                <a:cs typeface="Rubik"/>
                <a:sym typeface="Rubik"/>
              </a:defRPr>
            </a:lvl1pPr>
            <a:lvl2pPr lvl="1" marR="0" rtl="0" algn="l">
              <a:lnSpc>
                <a:spcPct val="100000"/>
              </a:lnSpc>
              <a:spcBef>
                <a:spcPts val="500"/>
              </a:spcBef>
              <a:spcAft>
                <a:spcPts val="0"/>
              </a:spcAft>
              <a:buClr>
                <a:srgbClr val="2C2C38"/>
              </a:buClr>
              <a:buSzPts val="2400"/>
              <a:buFont typeface="Helvetica Neue"/>
              <a:buChar char="–"/>
              <a:defRPr b="0" i="0" sz="2400" u="none" cap="none" strike="noStrike">
                <a:solidFill>
                  <a:srgbClr val="2C2C38"/>
                </a:solidFill>
                <a:latin typeface="Rubik"/>
                <a:ea typeface="Rubik"/>
                <a:cs typeface="Rubik"/>
                <a:sym typeface="Rubik"/>
              </a:defRPr>
            </a:lvl2pPr>
            <a:lvl3pPr lvl="2" marR="0" rtl="0" algn="l">
              <a:lnSpc>
                <a:spcPct val="100000"/>
              </a:lnSpc>
              <a:spcBef>
                <a:spcPts val="500"/>
              </a:spcBef>
              <a:spcAft>
                <a:spcPts val="0"/>
              </a:spcAft>
              <a:buClr>
                <a:srgbClr val="2C2C38"/>
              </a:buClr>
              <a:buSzPts val="2000"/>
              <a:buFont typeface="Arial"/>
              <a:buChar char="•"/>
              <a:defRPr b="0" i="0" sz="2000" u="none" cap="none" strike="noStrike">
                <a:solidFill>
                  <a:srgbClr val="2C2C38"/>
                </a:solidFill>
                <a:latin typeface="Rubik"/>
                <a:ea typeface="Rubik"/>
                <a:cs typeface="Rubik"/>
                <a:sym typeface="Rubik"/>
              </a:defRPr>
            </a:lvl3pPr>
            <a:lvl4pPr lvl="3" marR="0" rtl="0" algn="l">
              <a:lnSpc>
                <a:spcPct val="100000"/>
              </a:lnSpc>
              <a:spcBef>
                <a:spcPts val="500"/>
              </a:spcBef>
              <a:spcAft>
                <a:spcPts val="0"/>
              </a:spcAft>
              <a:buClr>
                <a:srgbClr val="2C2C38"/>
              </a:buClr>
              <a:buSzPts val="1800"/>
              <a:buFont typeface="Merriweather Sans"/>
              <a:buChar char="▫︎"/>
              <a:defRPr b="0" i="0" sz="1800" u="none" cap="none" strike="noStrike">
                <a:solidFill>
                  <a:srgbClr val="2C2C38"/>
                </a:solidFill>
                <a:latin typeface="Rubik"/>
                <a:ea typeface="Rubik"/>
                <a:cs typeface="Rubik"/>
                <a:sym typeface="Rubik"/>
              </a:defRPr>
            </a:lvl4pPr>
            <a:lvl5pPr lvl="4" marR="0" rtl="0" algn="l">
              <a:lnSpc>
                <a:spcPct val="100000"/>
              </a:lnSpc>
              <a:spcBef>
                <a:spcPts val="500"/>
              </a:spcBef>
              <a:spcAft>
                <a:spcPts val="0"/>
              </a:spcAft>
              <a:buClr>
                <a:srgbClr val="2C2C38"/>
              </a:buClr>
              <a:buSzPts val="1800"/>
              <a:buFont typeface="Arial"/>
              <a:buChar char="-"/>
              <a:defRPr b="0" i="0" sz="1800" u="none" cap="none" strike="noStrike">
                <a:solidFill>
                  <a:srgbClr val="2C2C38"/>
                </a:solidFill>
                <a:latin typeface="Rubik"/>
                <a:ea typeface="Rubik"/>
                <a:cs typeface="Rubik"/>
                <a:sym typeface="Rubik"/>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9pPr>
          </a:lstStyle>
          <a:p/>
        </p:txBody>
      </p:sp>
      <p:sp>
        <p:nvSpPr>
          <p:cNvPr id="856" name="Google Shape;856;p130"/>
          <p:cNvSpPr txBox="1"/>
          <p:nvPr/>
        </p:nvSpPr>
        <p:spPr>
          <a:xfrm>
            <a:off x="957019" y="6571657"/>
            <a:ext cx="3020122" cy="2092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800"/>
              <a:buFont typeface="Rubik"/>
              <a:buNone/>
            </a:pPr>
            <a:r>
              <a:rPr b="0" i="0" lang="en-US" sz="800">
                <a:solidFill>
                  <a:schemeClr val="lt2"/>
                </a:solidFill>
                <a:latin typeface="Rubik"/>
                <a:ea typeface="Rubik"/>
                <a:cs typeface="Rubik"/>
                <a:sym typeface="Rubik"/>
              </a:rPr>
              <a:t>© 2019</a:t>
            </a:r>
            <a:r>
              <a:rPr b="0" i="0" lang="en-US" sz="800">
                <a:solidFill>
                  <a:schemeClr val="lt2"/>
                </a:solidFill>
                <a:latin typeface="Rubik"/>
                <a:ea typeface="Rubik"/>
                <a:cs typeface="Rubik"/>
                <a:sym typeface="Rubik"/>
              </a:rPr>
              <a:t> </a:t>
            </a:r>
            <a:r>
              <a:rPr b="0" i="0" lang="en-US" sz="800">
                <a:solidFill>
                  <a:schemeClr val="lt2"/>
                </a:solidFill>
                <a:latin typeface="Rubik"/>
                <a:ea typeface="Rubik"/>
                <a:cs typeface="Rubik"/>
                <a:sym typeface="Rubik"/>
              </a:rPr>
              <a:t>InfluxData. All rights reserved.</a:t>
            </a:r>
            <a:r>
              <a:rPr b="0" i="0" lang="en-US" sz="800">
                <a:solidFill>
                  <a:schemeClr val="lt2"/>
                </a:solidFill>
                <a:latin typeface="Rubik"/>
                <a:ea typeface="Rubik"/>
                <a:cs typeface="Rubik"/>
                <a:sym typeface="Rubik"/>
              </a:rPr>
              <a:t> </a:t>
            </a:r>
            <a:endParaRPr sz="800">
              <a:solidFill>
                <a:schemeClr val="lt2"/>
              </a:solidFill>
              <a:latin typeface="Rubik"/>
              <a:ea typeface="Rubik"/>
              <a:cs typeface="Rubik"/>
              <a:sym typeface="Rubik"/>
            </a:endParaRPr>
          </a:p>
        </p:txBody>
      </p:sp>
      <p:sp>
        <p:nvSpPr>
          <p:cNvPr id="857" name="Google Shape;857;p130"/>
          <p:cNvSpPr txBox="1"/>
          <p:nvPr/>
        </p:nvSpPr>
        <p:spPr>
          <a:xfrm>
            <a:off x="501870" y="6571657"/>
            <a:ext cx="1265970" cy="1992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800"/>
              <a:buFont typeface="Rubik"/>
              <a:buNone/>
            </a:pPr>
            <a:fld id="{00000000-1234-1234-1234-123412341234}" type="slidenum">
              <a:rPr lang="en-US" sz="800">
                <a:solidFill>
                  <a:schemeClr val="lt2"/>
                </a:solidFill>
                <a:latin typeface="Rubik"/>
                <a:ea typeface="Rubik"/>
                <a:cs typeface="Rubik"/>
                <a:sym typeface="Rubik"/>
              </a:rPr>
              <a:t>‹#›</a:t>
            </a:fld>
            <a:endParaRPr sz="800">
              <a:solidFill>
                <a:schemeClr val="lt2"/>
              </a:solidFill>
              <a:latin typeface="Rubik"/>
              <a:ea typeface="Rubik"/>
              <a:cs typeface="Rubik"/>
              <a:sym typeface="Rubik"/>
            </a:endParaRPr>
          </a:p>
          <a:p>
            <a:pPr indent="0" lvl="0" marL="0" marR="0" rtl="0" algn="l">
              <a:spcBef>
                <a:spcPts val="0"/>
              </a:spcBef>
              <a:spcAft>
                <a:spcPts val="0"/>
              </a:spcAft>
              <a:buNone/>
            </a:pPr>
            <a:r>
              <a:t/>
            </a:r>
            <a:endParaRPr b="0" i="0" sz="800">
              <a:solidFill>
                <a:schemeClr val="lt2"/>
              </a:solidFill>
              <a:latin typeface="Rubik"/>
              <a:ea typeface="Rubik"/>
              <a:cs typeface="Rubik"/>
              <a:sym typeface="Rubik"/>
            </a:endParaRPr>
          </a:p>
        </p:txBody>
      </p:sp>
      <p:sp>
        <p:nvSpPr>
          <p:cNvPr id="858" name="Google Shape;858;p130"/>
          <p:cNvSpPr txBox="1"/>
          <p:nvPr>
            <p:ph idx="1" type="body"/>
          </p:nvPr>
        </p:nvSpPr>
        <p:spPr>
          <a:xfrm>
            <a:off x="957018" y="3287580"/>
            <a:ext cx="5423233" cy="281930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chemeClr val="accent5"/>
              </a:buClr>
              <a:buSzPts val="2800"/>
              <a:buNone/>
              <a:defRPr b="0" i="1" sz="2800">
                <a:solidFill>
                  <a:schemeClr val="accent5"/>
                </a:solidFill>
                <a:latin typeface="Rubik Light"/>
                <a:ea typeface="Rubik Light"/>
                <a:cs typeface="Rubik Light"/>
                <a:sym typeface="Rubik Light"/>
              </a:defRPr>
            </a:lvl1pPr>
            <a:lvl2pPr indent="-381000" lvl="1" marL="914400" algn="l">
              <a:lnSpc>
                <a:spcPct val="100000"/>
              </a:lnSpc>
              <a:spcBef>
                <a:spcPts val="500"/>
              </a:spcBef>
              <a:spcAft>
                <a:spcPts val="0"/>
              </a:spcAft>
              <a:buClr>
                <a:schemeClr val="lt1"/>
              </a:buClr>
              <a:buSzPts val="2400"/>
              <a:buChar char="–"/>
              <a:defRPr>
                <a:solidFill>
                  <a:schemeClr val="lt1"/>
                </a:solidFill>
              </a:defRPr>
            </a:lvl2pPr>
            <a:lvl3pPr indent="-355600" lvl="2" marL="1371600" algn="l">
              <a:lnSpc>
                <a:spcPct val="100000"/>
              </a:lnSpc>
              <a:spcBef>
                <a:spcPts val="500"/>
              </a:spcBef>
              <a:spcAft>
                <a:spcPts val="0"/>
              </a:spcAft>
              <a:buClr>
                <a:schemeClr val="lt1"/>
              </a:buClr>
              <a:buSzPts val="2000"/>
              <a:buChar char="•"/>
              <a:defRPr>
                <a:solidFill>
                  <a:schemeClr val="lt1"/>
                </a:solidFill>
              </a:defRPr>
            </a:lvl3pPr>
            <a:lvl4pPr indent="-342900" lvl="3" marL="1828800" algn="l">
              <a:lnSpc>
                <a:spcPct val="100000"/>
              </a:lnSpc>
              <a:spcBef>
                <a:spcPts val="500"/>
              </a:spcBef>
              <a:spcAft>
                <a:spcPts val="0"/>
              </a:spcAft>
              <a:buClr>
                <a:schemeClr val="lt1"/>
              </a:buClr>
              <a:buSzPts val="1800"/>
              <a:buChar char="▫︎"/>
              <a:defRPr>
                <a:solidFill>
                  <a:schemeClr val="lt1"/>
                </a:solidFill>
              </a:defRPr>
            </a:lvl4pPr>
            <a:lvl5pPr indent="-342900" lvl="4" marL="2286000" algn="l">
              <a:lnSpc>
                <a:spcPct val="10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9" name="Google Shape;859;p130"/>
          <p:cNvSpPr txBox="1"/>
          <p:nvPr>
            <p:ph idx="3" type="body"/>
          </p:nvPr>
        </p:nvSpPr>
        <p:spPr>
          <a:xfrm>
            <a:off x="957018" y="2517271"/>
            <a:ext cx="5423233" cy="729027"/>
          </a:xfrm>
          <a:prstGeom prst="rect">
            <a:avLst/>
          </a:prstGeom>
          <a:noFill/>
          <a:ln>
            <a:noFill/>
          </a:ln>
        </p:spPr>
        <p:txBody>
          <a:bodyPr anchorCtr="0" anchor="ctr" bIns="45700" lIns="91425" spcFirstLastPara="1" rIns="91425" wrap="square" tIns="45700">
            <a:noAutofit/>
          </a:bodyPr>
          <a:lstStyle>
            <a:lvl1pPr indent="-228600" lvl="0" marL="457200" algn="ctr">
              <a:lnSpc>
                <a:spcPct val="100000"/>
              </a:lnSpc>
              <a:spcBef>
                <a:spcPts val="1000"/>
              </a:spcBef>
              <a:spcAft>
                <a:spcPts val="0"/>
              </a:spcAft>
              <a:buClr>
                <a:schemeClr val="accent1"/>
              </a:buClr>
              <a:buSzPts val="2400"/>
              <a:buNone/>
              <a:defRPr sz="2400">
                <a:solidFill>
                  <a:schemeClr val="accent1"/>
                </a:solidFill>
              </a:defRPr>
            </a:lvl1pPr>
            <a:lvl2pPr indent="-342900" lvl="1" marL="914400" algn="l">
              <a:lnSpc>
                <a:spcPct val="100000"/>
              </a:lnSpc>
              <a:spcBef>
                <a:spcPts val="500"/>
              </a:spcBef>
              <a:spcAft>
                <a:spcPts val="0"/>
              </a:spcAft>
              <a:buClr>
                <a:srgbClr val="2C2C38"/>
              </a:buClr>
              <a:buSzPts val="1800"/>
              <a:buChar char="–"/>
              <a:defRPr/>
            </a:lvl2pPr>
            <a:lvl3pPr indent="-342900" lvl="2" marL="1371600" algn="l">
              <a:lnSpc>
                <a:spcPct val="100000"/>
              </a:lnSpc>
              <a:spcBef>
                <a:spcPts val="500"/>
              </a:spcBef>
              <a:spcAft>
                <a:spcPts val="0"/>
              </a:spcAft>
              <a:buClr>
                <a:srgbClr val="2C2C38"/>
              </a:buClr>
              <a:buSzPts val="1800"/>
              <a:buChar char="•"/>
              <a:defRPr/>
            </a:lvl3pPr>
            <a:lvl4pPr indent="-342900" lvl="3" marL="1828800" algn="l">
              <a:lnSpc>
                <a:spcPct val="100000"/>
              </a:lnSpc>
              <a:spcBef>
                <a:spcPts val="500"/>
              </a:spcBef>
              <a:spcAft>
                <a:spcPts val="0"/>
              </a:spcAft>
              <a:buClr>
                <a:srgbClr val="2C2C38"/>
              </a:buClr>
              <a:buSzPts val="1800"/>
              <a:buChar char="▫︎"/>
              <a:defRPr/>
            </a:lvl4pPr>
            <a:lvl5pPr indent="-342900" lvl="4" marL="2286000" algn="l">
              <a:lnSpc>
                <a:spcPct val="100000"/>
              </a:lnSpc>
              <a:spcBef>
                <a:spcPts val="500"/>
              </a:spcBef>
              <a:spcAft>
                <a:spcPts val="0"/>
              </a:spcAft>
              <a:buClr>
                <a:srgbClr val="2C2C3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bg>
      <p:bgPr>
        <a:solidFill>
          <a:schemeClr val="lt1"/>
        </a:solidFill>
      </p:bgPr>
    </p:bg>
    <p:spTree>
      <p:nvGrpSpPr>
        <p:cNvPr id="860" name="Shape 860"/>
        <p:cNvGrpSpPr/>
        <p:nvPr/>
      </p:nvGrpSpPr>
      <p:grpSpPr>
        <a:xfrm>
          <a:off x="0" y="0"/>
          <a:ext cx="0" cy="0"/>
          <a:chOff x="0" y="0"/>
          <a:chExt cx="0" cy="0"/>
        </a:xfrm>
      </p:grpSpPr>
      <p:sp>
        <p:nvSpPr>
          <p:cNvPr id="861" name="Google Shape;861;p131"/>
          <p:cNvSpPr/>
          <p:nvPr/>
        </p:nvSpPr>
        <p:spPr>
          <a:xfrm>
            <a:off x="0" y="0"/>
            <a:ext cx="12192000" cy="6858000"/>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Helvetica Neue"/>
              <a:ea typeface="Helvetica Neue"/>
              <a:cs typeface="Helvetica Neue"/>
              <a:sym typeface="Helvetica Neue"/>
            </a:endParaRPr>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p:cSld name="Blank Dark">
    <p:bg>
      <p:bgPr>
        <a:solidFill>
          <a:schemeClr val="lt1"/>
        </a:solidFill>
      </p:bgPr>
    </p:bg>
    <p:spTree>
      <p:nvGrpSpPr>
        <p:cNvPr id="862" name="Shape 862"/>
        <p:cNvGrpSpPr/>
        <p:nvPr/>
      </p:nvGrpSpPr>
      <p:grpSpPr>
        <a:xfrm>
          <a:off x="0" y="0"/>
          <a:ext cx="0" cy="0"/>
          <a:chOff x="0" y="0"/>
          <a:chExt cx="0" cy="0"/>
        </a:xfrm>
      </p:grpSpPr>
      <p:sp>
        <p:nvSpPr>
          <p:cNvPr id="863" name="Google Shape;863;p132"/>
          <p:cNvSpPr/>
          <p:nvPr/>
        </p:nvSpPr>
        <p:spPr>
          <a:xfrm>
            <a:off x="0" y="0"/>
            <a:ext cx="12192000" cy="6858000"/>
          </a:xfrm>
          <a:prstGeom prst="rect">
            <a:avLst/>
          </a:prstGeom>
          <a:solidFill>
            <a:schemeClr val="dk1"/>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Helvetica Neue"/>
              <a:ea typeface="Helvetica Neue"/>
              <a:cs typeface="Helvetica Neue"/>
              <a:sym typeface="Helvetica Neue"/>
            </a:endParaRPr>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howMasterSp="0">
  <p:cSld name="Thank You">
    <p:bg>
      <p:bgPr>
        <a:solidFill>
          <a:schemeClr val="dk2"/>
        </a:solidFill>
      </p:bgPr>
    </p:bg>
    <p:spTree>
      <p:nvGrpSpPr>
        <p:cNvPr id="97" name="Shape 97"/>
        <p:cNvGrpSpPr/>
        <p:nvPr/>
      </p:nvGrpSpPr>
      <p:grpSpPr>
        <a:xfrm>
          <a:off x="0" y="0"/>
          <a:ext cx="0" cy="0"/>
          <a:chOff x="0" y="0"/>
          <a:chExt cx="0" cy="0"/>
        </a:xfrm>
      </p:grpSpPr>
      <p:pic>
        <p:nvPicPr>
          <p:cNvPr id="98" name="Google Shape;98;p14"/>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99" name="Google Shape;99;p14"/>
          <p:cNvSpPr txBox="1"/>
          <p:nvPr>
            <p:ph type="title"/>
          </p:nvPr>
        </p:nvSpPr>
        <p:spPr>
          <a:xfrm>
            <a:off x="2784603" y="2052504"/>
            <a:ext cx="6780111" cy="1376496"/>
          </a:xfrm>
          <a:prstGeom prst="rect">
            <a:avLst/>
          </a:prstGeom>
          <a:noFill/>
          <a:ln>
            <a:noFill/>
          </a:ln>
        </p:spPr>
        <p:txBody>
          <a:bodyPr anchorCtr="0" anchor="ctr" bIns="0" lIns="0" spcFirstLastPara="1" rIns="0" wrap="square" tIns="0">
            <a:noAutofit/>
          </a:bodyPr>
          <a:lstStyle>
            <a:lvl1pPr lvl="0" algn="ctr">
              <a:lnSpc>
                <a:spcPct val="90000"/>
              </a:lnSpc>
              <a:spcBef>
                <a:spcPts val="0"/>
              </a:spcBef>
              <a:spcAft>
                <a:spcPts val="0"/>
              </a:spcAft>
              <a:buClr>
                <a:srgbClr val="FFFFFF"/>
              </a:buClr>
              <a:buSzPts val="5400"/>
              <a:buFont typeface="Rubik Light"/>
              <a:buNone/>
              <a:defRPr b="0" i="0" sz="5400" u="none">
                <a:solidFill>
                  <a:srgbClr val="FFFFFF"/>
                </a:solidFill>
                <a:latin typeface="Rubik Light"/>
                <a:ea typeface="Rubik Light"/>
                <a:cs typeface="Rubik Light"/>
                <a:sym typeface="Rubik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100" name="Google Shape;100;p14"/>
          <p:cNvPicPr preferRelativeResize="0"/>
          <p:nvPr/>
        </p:nvPicPr>
        <p:blipFill rotWithShape="1">
          <a:blip r:embed="rId3">
            <a:alphaModFix/>
          </a:blip>
          <a:srcRect b="0" l="0" r="0" t="0"/>
          <a:stretch/>
        </p:blipFill>
        <p:spPr>
          <a:xfrm>
            <a:off x="3195393" y="3890675"/>
            <a:ext cx="5958530" cy="1406769"/>
          </a:xfrm>
          <a:prstGeom prst="rect">
            <a:avLst/>
          </a:prstGeom>
          <a:noFill/>
          <a:ln>
            <a:noFill/>
          </a:ln>
        </p:spPr>
      </p:pic>
      <p:cxnSp>
        <p:nvCxnSpPr>
          <p:cNvPr id="101" name="Google Shape;101;p14"/>
          <p:cNvCxnSpPr/>
          <p:nvPr/>
        </p:nvCxnSpPr>
        <p:spPr>
          <a:xfrm>
            <a:off x="2772697" y="3431456"/>
            <a:ext cx="6784258" cy="0"/>
          </a:xfrm>
          <a:prstGeom prst="straightConnector1">
            <a:avLst/>
          </a:prstGeom>
          <a:noFill/>
          <a:ln cap="flat" cmpd="sng" w="9525">
            <a:solidFill>
              <a:schemeClr val="lt1">
                <a:alpha val="49803"/>
              </a:schemeClr>
            </a:solidFill>
            <a:prstDash val="solid"/>
            <a:miter lim="800000"/>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9"/>
                                        </p:tgtEl>
                                        <p:attrNameLst>
                                          <p:attrName>style.visibility</p:attrName>
                                        </p:attrNameLst>
                                      </p:cBhvr>
                                      <p:to>
                                        <p:strVal val="visible"/>
                                      </p:to>
                                    </p:set>
                                    <p:animEffect filter="fade" transition="in">
                                      <p:cBhvr>
                                        <p:cTn dur="1000"/>
                                        <p:tgtEl>
                                          <p:spTgt spid="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2160">
          <p15:clr>
            <a:srgbClr val="FBAE40"/>
          </p15:clr>
        </p15:guide>
        <p15:guide id="2" pos="864">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howMasterSp="0">
  <p:cSld name="Thank You">
    <p:bg>
      <p:bgPr>
        <a:solidFill>
          <a:schemeClr val="dk2"/>
        </a:solidFill>
      </p:bgPr>
    </p:bg>
    <p:spTree>
      <p:nvGrpSpPr>
        <p:cNvPr id="864" name="Shape 864"/>
        <p:cNvGrpSpPr/>
        <p:nvPr/>
      </p:nvGrpSpPr>
      <p:grpSpPr>
        <a:xfrm>
          <a:off x="0" y="0"/>
          <a:ext cx="0" cy="0"/>
          <a:chOff x="0" y="0"/>
          <a:chExt cx="0" cy="0"/>
        </a:xfrm>
      </p:grpSpPr>
      <p:pic>
        <p:nvPicPr>
          <p:cNvPr id="865" name="Google Shape;865;p133"/>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866" name="Google Shape;866;p133"/>
          <p:cNvSpPr txBox="1"/>
          <p:nvPr>
            <p:ph type="title"/>
          </p:nvPr>
        </p:nvSpPr>
        <p:spPr>
          <a:xfrm>
            <a:off x="2784603" y="2052504"/>
            <a:ext cx="6780111" cy="1376496"/>
          </a:xfrm>
          <a:prstGeom prst="rect">
            <a:avLst/>
          </a:prstGeom>
          <a:noFill/>
          <a:ln>
            <a:noFill/>
          </a:ln>
        </p:spPr>
        <p:txBody>
          <a:bodyPr anchorCtr="0" anchor="ctr" bIns="0" lIns="0" spcFirstLastPara="1" rIns="0" wrap="square" tIns="0">
            <a:noAutofit/>
          </a:bodyPr>
          <a:lstStyle>
            <a:lvl1pPr lvl="0" algn="ctr">
              <a:lnSpc>
                <a:spcPct val="90000"/>
              </a:lnSpc>
              <a:spcBef>
                <a:spcPts val="0"/>
              </a:spcBef>
              <a:spcAft>
                <a:spcPts val="0"/>
              </a:spcAft>
              <a:buClr>
                <a:srgbClr val="FFFFFF"/>
              </a:buClr>
              <a:buSzPts val="5400"/>
              <a:buFont typeface="Rubik Light"/>
              <a:buNone/>
              <a:defRPr b="0" i="0" sz="5400" u="none">
                <a:solidFill>
                  <a:srgbClr val="FFFFFF"/>
                </a:solidFill>
                <a:latin typeface="Rubik Light"/>
                <a:ea typeface="Rubik Light"/>
                <a:cs typeface="Rubik Light"/>
                <a:sym typeface="Rubik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867" name="Google Shape;867;p133"/>
          <p:cNvPicPr preferRelativeResize="0"/>
          <p:nvPr/>
        </p:nvPicPr>
        <p:blipFill rotWithShape="1">
          <a:blip r:embed="rId3">
            <a:alphaModFix/>
          </a:blip>
          <a:srcRect b="0" l="0" r="0" t="0"/>
          <a:stretch/>
        </p:blipFill>
        <p:spPr>
          <a:xfrm>
            <a:off x="3195393" y="3890675"/>
            <a:ext cx="5958530" cy="1406769"/>
          </a:xfrm>
          <a:prstGeom prst="rect">
            <a:avLst/>
          </a:prstGeom>
          <a:noFill/>
          <a:ln>
            <a:noFill/>
          </a:ln>
        </p:spPr>
      </p:pic>
      <p:cxnSp>
        <p:nvCxnSpPr>
          <p:cNvPr id="868" name="Google Shape;868;p133"/>
          <p:cNvCxnSpPr/>
          <p:nvPr/>
        </p:nvCxnSpPr>
        <p:spPr>
          <a:xfrm>
            <a:off x="2772697" y="3431456"/>
            <a:ext cx="6784258" cy="0"/>
          </a:xfrm>
          <a:prstGeom prst="straightConnector1">
            <a:avLst/>
          </a:prstGeom>
          <a:noFill/>
          <a:ln cap="flat" cmpd="sng" w="9525">
            <a:solidFill>
              <a:schemeClr val="lt1">
                <a:alpha val="49803"/>
              </a:schemeClr>
            </a:solidFill>
            <a:prstDash val="solid"/>
            <a:miter lim="800000"/>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66"/>
                                        </p:tgtEl>
                                        <p:attrNameLst>
                                          <p:attrName>style.visibility</p:attrName>
                                        </p:attrNameLst>
                                      </p:cBhvr>
                                      <p:to>
                                        <p:strVal val="visible"/>
                                      </p:to>
                                    </p:set>
                                    <p:animEffect filter="fade" transition="in">
                                      <p:cBhvr>
                                        <p:cTn dur="1000"/>
                                        <p:tgtEl>
                                          <p:spTgt spid="8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2160">
          <p15:clr>
            <a:srgbClr val="FBAE40"/>
          </p15:clr>
        </p15:guide>
        <p15:guide id="2" pos="864">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2" showMasterSp="0">
  <p:cSld name="Thank You 2">
    <p:bg>
      <p:bgPr>
        <a:solidFill>
          <a:schemeClr val="dk2"/>
        </a:solidFill>
      </p:bgPr>
    </p:bg>
    <p:spTree>
      <p:nvGrpSpPr>
        <p:cNvPr id="869" name="Shape 869"/>
        <p:cNvGrpSpPr/>
        <p:nvPr/>
      </p:nvGrpSpPr>
      <p:grpSpPr>
        <a:xfrm>
          <a:off x="0" y="0"/>
          <a:ext cx="0" cy="0"/>
          <a:chOff x="0" y="0"/>
          <a:chExt cx="0" cy="0"/>
        </a:xfrm>
      </p:grpSpPr>
      <p:sp>
        <p:nvSpPr>
          <p:cNvPr id="870" name="Google Shape;870;p134"/>
          <p:cNvSpPr/>
          <p:nvPr/>
        </p:nvSpPr>
        <p:spPr>
          <a:xfrm>
            <a:off x="0" y="0"/>
            <a:ext cx="12192000" cy="6858000"/>
          </a:xfrm>
          <a:prstGeom prst="rect">
            <a:avLst/>
          </a:prstGeom>
          <a:gradFill>
            <a:gsLst>
              <a:gs pos="0">
                <a:srgbClr val="545667"/>
              </a:gs>
              <a:gs pos="66000">
                <a:schemeClr val="dk1"/>
              </a:gs>
              <a:gs pos="100000">
                <a:schemeClr val="dk1"/>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pic>
        <p:nvPicPr>
          <p:cNvPr id="871" name="Google Shape;871;p134"/>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872" name="Google Shape;872;p134"/>
          <p:cNvSpPr txBox="1"/>
          <p:nvPr>
            <p:ph type="title"/>
          </p:nvPr>
        </p:nvSpPr>
        <p:spPr>
          <a:xfrm>
            <a:off x="2784603" y="2052504"/>
            <a:ext cx="6780111" cy="1376496"/>
          </a:xfrm>
          <a:prstGeom prst="rect">
            <a:avLst/>
          </a:prstGeom>
          <a:noFill/>
          <a:ln>
            <a:noFill/>
          </a:ln>
        </p:spPr>
        <p:txBody>
          <a:bodyPr anchorCtr="0" anchor="ctr" bIns="0" lIns="0" spcFirstLastPara="1" rIns="0" wrap="square" tIns="0">
            <a:noAutofit/>
          </a:bodyPr>
          <a:lstStyle>
            <a:lvl1pPr lvl="0" algn="ctr">
              <a:lnSpc>
                <a:spcPct val="90000"/>
              </a:lnSpc>
              <a:spcBef>
                <a:spcPts val="0"/>
              </a:spcBef>
              <a:spcAft>
                <a:spcPts val="0"/>
              </a:spcAft>
              <a:buClr>
                <a:srgbClr val="FFFFFF"/>
              </a:buClr>
              <a:buSzPts val="5400"/>
              <a:buFont typeface="Rubik Light"/>
              <a:buNone/>
              <a:defRPr b="0" i="0" sz="5400" u="none">
                <a:solidFill>
                  <a:srgbClr val="FFFFFF"/>
                </a:solidFill>
                <a:latin typeface="Rubik Light"/>
                <a:ea typeface="Rubik Light"/>
                <a:cs typeface="Rubik Light"/>
                <a:sym typeface="Rubik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873" name="Google Shape;873;p134"/>
          <p:cNvPicPr preferRelativeResize="0"/>
          <p:nvPr/>
        </p:nvPicPr>
        <p:blipFill rotWithShape="1">
          <a:blip r:embed="rId3">
            <a:alphaModFix/>
          </a:blip>
          <a:srcRect b="0" l="0" r="0" t="0"/>
          <a:stretch/>
        </p:blipFill>
        <p:spPr>
          <a:xfrm>
            <a:off x="3195393" y="3890675"/>
            <a:ext cx="5958530" cy="1406769"/>
          </a:xfrm>
          <a:prstGeom prst="rect">
            <a:avLst/>
          </a:prstGeom>
          <a:noFill/>
          <a:ln>
            <a:noFill/>
          </a:ln>
        </p:spPr>
      </p:pic>
      <p:cxnSp>
        <p:nvCxnSpPr>
          <p:cNvPr id="874" name="Google Shape;874;p134"/>
          <p:cNvCxnSpPr/>
          <p:nvPr/>
        </p:nvCxnSpPr>
        <p:spPr>
          <a:xfrm>
            <a:off x="2772697" y="3431456"/>
            <a:ext cx="6784258" cy="0"/>
          </a:xfrm>
          <a:prstGeom prst="straightConnector1">
            <a:avLst/>
          </a:prstGeom>
          <a:noFill/>
          <a:ln cap="flat" cmpd="sng" w="9525">
            <a:solidFill>
              <a:schemeClr val="lt1">
                <a:alpha val="49803"/>
              </a:schemeClr>
            </a:solidFill>
            <a:prstDash val="solid"/>
            <a:miter lim="800000"/>
            <a:headEnd len="sm" w="sm" type="none"/>
            <a:tailEnd len="sm" w="sm" type="none"/>
          </a:ln>
        </p:spPr>
      </p:cxnSp>
      <p:sp>
        <p:nvSpPr>
          <p:cNvPr id="875" name="Google Shape;875;p134"/>
          <p:cNvSpPr/>
          <p:nvPr/>
        </p:nvSpPr>
        <p:spPr>
          <a:xfrm>
            <a:off x="-1" y="6623435"/>
            <a:ext cx="12192000" cy="235794"/>
          </a:xfrm>
          <a:prstGeom prst="rect">
            <a:avLst/>
          </a:prstGeom>
          <a:gradFill>
            <a:gsLst>
              <a:gs pos="0">
                <a:schemeClr val="accent1"/>
              </a:gs>
              <a:gs pos="25000">
                <a:schemeClr val="accent4"/>
              </a:gs>
              <a:gs pos="50000">
                <a:schemeClr val="accent3"/>
              </a:gs>
              <a:gs pos="76000">
                <a:schemeClr val="accent2"/>
              </a:gs>
              <a:gs pos="100000">
                <a:srgbClr val="CB9384"/>
              </a:gs>
            </a:gsLst>
            <a:lin ang="2700000" scaled="0"/>
          </a:gra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Helvetica Neue"/>
              <a:ea typeface="Helvetica Neue"/>
              <a:cs typeface="Helvetica Neue"/>
              <a:sym typeface="Helvetica Neue"/>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72"/>
                                        </p:tgtEl>
                                        <p:attrNameLst>
                                          <p:attrName>style.visibility</p:attrName>
                                        </p:attrNameLst>
                                      </p:cBhvr>
                                      <p:to>
                                        <p:strVal val="visible"/>
                                      </p:to>
                                    </p:set>
                                    <p:animEffect filter="fade" transition="in">
                                      <p:cBhvr>
                                        <p:cTn dur="1000"/>
                                        <p:tgtEl>
                                          <p:spTgt spid="8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2160">
          <p15:clr>
            <a:srgbClr val="FBAE40"/>
          </p15:clr>
        </p15:guide>
        <p15:guide id="2" pos="86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1" showMasterSp="0">
  <p:cSld name="Cover Slide 1">
    <p:bg>
      <p:bgPr>
        <a:solidFill>
          <a:schemeClr val="dk2"/>
        </a:solidFill>
      </p:bgPr>
    </p:bg>
    <p:spTree>
      <p:nvGrpSpPr>
        <p:cNvPr id="102" name="Shape 102"/>
        <p:cNvGrpSpPr/>
        <p:nvPr/>
      </p:nvGrpSpPr>
      <p:grpSpPr>
        <a:xfrm>
          <a:off x="0" y="0"/>
          <a:ext cx="0" cy="0"/>
          <a:chOff x="0" y="0"/>
          <a:chExt cx="0" cy="0"/>
        </a:xfrm>
      </p:grpSpPr>
      <p:pic>
        <p:nvPicPr>
          <p:cNvPr id="103" name="Google Shape;103;p15"/>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04" name="Google Shape;104;p15"/>
          <p:cNvSpPr txBox="1"/>
          <p:nvPr>
            <p:ph idx="1" type="subTitle"/>
          </p:nvPr>
        </p:nvSpPr>
        <p:spPr>
          <a:xfrm>
            <a:off x="801810" y="4130606"/>
            <a:ext cx="7132320" cy="805314"/>
          </a:xfrm>
          <a:prstGeom prst="rect">
            <a:avLst/>
          </a:prstGeom>
          <a:noFill/>
          <a:ln>
            <a:noFill/>
          </a:ln>
        </p:spPr>
        <p:txBody>
          <a:bodyPr anchorCtr="0" anchor="t" bIns="0" lIns="0" spcFirstLastPara="1" rIns="0" wrap="square" tIns="0">
            <a:noAutofit/>
          </a:bodyPr>
          <a:lstStyle>
            <a:lvl1pPr lvl="0" algn="l">
              <a:lnSpc>
                <a:spcPct val="100000"/>
              </a:lnSpc>
              <a:spcBef>
                <a:spcPts val="1000"/>
              </a:spcBef>
              <a:spcAft>
                <a:spcPts val="0"/>
              </a:spcAft>
              <a:buClr>
                <a:schemeClr val="accent1"/>
              </a:buClr>
              <a:buSzPts val="2400"/>
              <a:buNone/>
              <a:defRPr sz="2400" cap="none">
                <a:solidFill>
                  <a:schemeClr val="accent1"/>
                </a:solidFill>
                <a:latin typeface="Rubik"/>
                <a:ea typeface="Rubik"/>
                <a:cs typeface="Rubik"/>
                <a:sym typeface="Rubik"/>
              </a:defRPr>
            </a:lvl1pPr>
            <a:lvl2pPr lvl="1" algn="ctr">
              <a:lnSpc>
                <a:spcPct val="100000"/>
              </a:lnSpc>
              <a:spcBef>
                <a:spcPts val="500"/>
              </a:spcBef>
              <a:spcAft>
                <a:spcPts val="0"/>
              </a:spcAft>
              <a:buClr>
                <a:srgbClr val="2C2C38"/>
              </a:buClr>
              <a:buSzPts val="2000"/>
              <a:buNone/>
              <a:defRPr sz="2000"/>
            </a:lvl2pPr>
            <a:lvl3pPr lvl="2" algn="ctr">
              <a:lnSpc>
                <a:spcPct val="100000"/>
              </a:lnSpc>
              <a:spcBef>
                <a:spcPts val="500"/>
              </a:spcBef>
              <a:spcAft>
                <a:spcPts val="0"/>
              </a:spcAft>
              <a:buClr>
                <a:srgbClr val="2C2C38"/>
              </a:buClr>
              <a:buSzPts val="1800"/>
              <a:buNone/>
              <a:defRPr sz="1800"/>
            </a:lvl3pPr>
            <a:lvl4pPr lvl="3" algn="ctr">
              <a:lnSpc>
                <a:spcPct val="100000"/>
              </a:lnSpc>
              <a:spcBef>
                <a:spcPts val="500"/>
              </a:spcBef>
              <a:spcAft>
                <a:spcPts val="0"/>
              </a:spcAft>
              <a:buClr>
                <a:srgbClr val="2C2C38"/>
              </a:buClr>
              <a:buSzPts val="1600"/>
              <a:buNone/>
              <a:defRPr sz="1600"/>
            </a:lvl4pPr>
            <a:lvl5pPr lvl="4" algn="ctr">
              <a:lnSpc>
                <a:spcPct val="100000"/>
              </a:lnSpc>
              <a:spcBef>
                <a:spcPts val="500"/>
              </a:spcBef>
              <a:spcAft>
                <a:spcPts val="0"/>
              </a:spcAft>
              <a:buClr>
                <a:srgbClr val="2C2C38"/>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05" name="Google Shape;105;p15"/>
          <p:cNvSpPr txBox="1"/>
          <p:nvPr>
            <p:ph type="title"/>
          </p:nvPr>
        </p:nvSpPr>
        <p:spPr>
          <a:xfrm>
            <a:off x="801810" y="2189509"/>
            <a:ext cx="7132320" cy="1614927"/>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chemeClr val="lt1"/>
              </a:buClr>
              <a:buSzPts val="4400"/>
              <a:buFont typeface="Rubik Light"/>
              <a:buNone/>
              <a:defRPr b="0" i="0" sz="4400" u="none">
                <a:solidFill>
                  <a:schemeClr val="lt1"/>
                </a:solidFill>
                <a:latin typeface="Rubik Light"/>
                <a:ea typeface="Rubik Light"/>
                <a:cs typeface="Rubik Light"/>
                <a:sym typeface="Rubik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106" name="Google Shape;106;p15"/>
          <p:cNvPicPr preferRelativeResize="0"/>
          <p:nvPr/>
        </p:nvPicPr>
        <p:blipFill rotWithShape="1">
          <a:blip r:embed="rId3">
            <a:alphaModFix/>
          </a:blip>
          <a:srcRect b="0" l="0" r="0" t="0"/>
          <a:stretch/>
        </p:blipFill>
        <p:spPr>
          <a:xfrm>
            <a:off x="801811" y="723684"/>
            <a:ext cx="2893284" cy="68308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86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3" showMasterSp="0">
  <p:cSld name="Cover Slide 3">
    <p:bg>
      <p:bgPr>
        <a:solidFill>
          <a:schemeClr val="lt2"/>
        </a:solidFill>
      </p:bgPr>
    </p:bg>
    <p:spTree>
      <p:nvGrpSpPr>
        <p:cNvPr id="107" name="Shape 107"/>
        <p:cNvGrpSpPr/>
        <p:nvPr/>
      </p:nvGrpSpPr>
      <p:grpSpPr>
        <a:xfrm>
          <a:off x="0" y="0"/>
          <a:ext cx="0" cy="0"/>
          <a:chOff x="0" y="0"/>
          <a:chExt cx="0" cy="0"/>
        </a:xfrm>
      </p:grpSpPr>
      <p:pic>
        <p:nvPicPr>
          <p:cNvPr id="108" name="Google Shape;108;p16"/>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09" name="Google Shape;109;p16"/>
          <p:cNvSpPr txBox="1"/>
          <p:nvPr>
            <p:ph idx="1" type="subTitle"/>
          </p:nvPr>
        </p:nvSpPr>
        <p:spPr>
          <a:xfrm>
            <a:off x="801810" y="4130606"/>
            <a:ext cx="7132320" cy="805314"/>
          </a:xfrm>
          <a:prstGeom prst="rect">
            <a:avLst/>
          </a:prstGeom>
          <a:noFill/>
          <a:ln>
            <a:noFill/>
          </a:ln>
        </p:spPr>
        <p:txBody>
          <a:bodyPr anchorCtr="0" anchor="t" bIns="0" lIns="0" spcFirstLastPara="1" rIns="0" wrap="square" tIns="0">
            <a:noAutofit/>
          </a:bodyPr>
          <a:lstStyle>
            <a:lvl1pPr lvl="0" algn="l">
              <a:lnSpc>
                <a:spcPct val="100000"/>
              </a:lnSpc>
              <a:spcBef>
                <a:spcPts val="1000"/>
              </a:spcBef>
              <a:spcAft>
                <a:spcPts val="0"/>
              </a:spcAft>
              <a:buClr>
                <a:schemeClr val="accent1"/>
              </a:buClr>
              <a:buSzPts val="2400"/>
              <a:buNone/>
              <a:defRPr sz="2400" cap="none">
                <a:solidFill>
                  <a:schemeClr val="accent1"/>
                </a:solidFill>
                <a:latin typeface="Rubik"/>
                <a:ea typeface="Rubik"/>
                <a:cs typeface="Rubik"/>
                <a:sym typeface="Rubik"/>
              </a:defRPr>
            </a:lvl1pPr>
            <a:lvl2pPr lvl="1" algn="ctr">
              <a:lnSpc>
                <a:spcPct val="100000"/>
              </a:lnSpc>
              <a:spcBef>
                <a:spcPts val="500"/>
              </a:spcBef>
              <a:spcAft>
                <a:spcPts val="0"/>
              </a:spcAft>
              <a:buClr>
                <a:srgbClr val="2C2C38"/>
              </a:buClr>
              <a:buSzPts val="2000"/>
              <a:buNone/>
              <a:defRPr sz="2000"/>
            </a:lvl2pPr>
            <a:lvl3pPr lvl="2" algn="ctr">
              <a:lnSpc>
                <a:spcPct val="100000"/>
              </a:lnSpc>
              <a:spcBef>
                <a:spcPts val="500"/>
              </a:spcBef>
              <a:spcAft>
                <a:spcPts val="0"/>
              </a:spcAft>
              <a:buClr>
                <a:srgbClr val="2C2C38"/>
              </a:buClr>
              <a:buSzPts val="1800"/>
              <a:buNone/>
              <a:defRPr sz="1800"/>
            </a:lvl3pPr>
            <a:lvl4pPr lvl="3" algn="ctr">
              <a:lnSpc>
                <a:spcPct val="100000"/>
              </a:lnSpc>
              <a:spcBef>
                <a:spcPts val="500"/>
              </a:spcBef>
              <a:spcAft>
                <a:spcPts val="0"/>
              </a:spcAft>
              <a:buClr>
                <a:srgbClr val="2C2C38"/>
              </a:buClr>
              <a:buSzPts val="1600"/>
              <a:buNone/>
              <a:defRPr sz="1600"/>
            </a:lvl4pPr>
            <a:lvl5pPr lvl="4" algn="ctr">
              <a:lnSpc>
                <a:spcPct val="100000"/>
              </a:lnSpc>
              <a:spcBef>
                <a:spcPts val="500"/>
              </a:spcBef>
              <a:spcAft>
                <a:spcPts val="0"/>
              </a:spcAft>
              <a:buClr>
                <a:srgbClr val="2C2C38"/>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10" name="Google Shape;110;p16"/>
          <p:cNvSpPr txBox="1"/>
          <p:nvPr>
            <p:ph type="title"/>
          </p:nvPr>
        </p:nvSpPr>
        <p:spPr>
          <a:xfrm>
            <a:off x="801810" y="2189509"/>
            <a:ext cx="7132320" cy="1614927"/>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chemeClr val="dk1"/>
              </a:buClr>
              <a:buSzPts val="4400"/>
              <a:buFont typeface="Rubik Light"/>
              <a:buNone/>
              <a:defRPr b="0" i="0" sz="4400" u="none">
                <a:solidFill>
                  <a:schemeClr val="dk1"/>
                </a:solidFill>
                <a:latin typeface="Rubik Light"/>
                <a:ea typeface="Rubik Light"/>
                <a:cs typeface="Rubik Light"/>
                <a:sym typeface="Rubik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111" name="Google Shape;111;p16"/>
          <p:cNvPicPr preferRelativeResize="0"/>
          <p:nvPr/>
        </p:nvPicPr>
        <p:blipFill rotWithShape="1">
          <a:blip r:embed="rId3">
            <a:alphaModFix/>
          </a:blip>
          <a:srcRect b="0" l="0" r="0" t="0"/>
          <a:stretch/>
        </p:blipFill>
        <p:spPr>
          <a:xfrm>
            <a:off x="802483" y="723684"/>
            <a:ext cx="2891939" cy="68308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86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4" showMasterSp="0">
  <p:cSld name="Cover Slide 4">
    <p:bg>
      <p:bgPr>
        <a:solidFill>
          <a:schemeClr val="lt2"/>
        </a:solidFill>
      </p:bgPr>
    </p:bg>
    <p:spTree>
      <p:nvGrpSpPr>
        <p:cNvPr id="112" name="Shape 112"/>
        <p:cNvGrpSpPr/>
        <p:nvPr/>
      </p:nvGrpSpPr>
      <p:grpSpPr>
        <a:xfrm>
          <a:off x="0" y="0"/>
          <a:ext cx="0" cy="0"/>
          <a:chOff x="0" y="0"/>
          <a:chExt cx="0" cy="0"/>
        </a:xfrm>
      </p:grpSpPr>
      <p:pic>
        <p:nvPicPr>
          <p:cNvPr id="113" name="Google Shape;113;p17"/>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14" name="Google Shape;114;p17"/>
          <p:cNvSpPr txBox="1"/>
          <p:nvPr>
            <p:ph idx="1" type="subTitle"/>
          </p:nvPr>
        </p:nvSpPr>
        <p:spPr>
          <a:xfrm>
            <a:off x="801810" y="4130606"/>
            <a:ext cx="7132320" cy="805314"/>
          </a:xfrm>
          <a:prstGeom prst="rect">
            <a:avLst/>
          </a:prstGeom>
          <a:noFill/>
          <a:ln>
            <a:noFill/>
          </a:ln>
        </p:spPr>
        <p:txBody>
          <a:bodyPr anchorCtr="0" anchor="t" bIns="0" lIns="0" spcFirstLastPara="1" rIns="0" wrap="square" tIns="0">
            <a:noAutofit/>
          </a:bodyPr>
          <a:lstStyle>
            <a:lvl1pPr lvl="0" algn="l">
              <a:lnSpc>
                <a:spcPct val="100000"/>
              </a:lnSpc>
              <a:spcBef>
                <a:spcPts val="1000"/>
              </a:spcBef>
              <a:spcAft>
                <a:spcPts val="0"/>
              </a:spcAft>
              <a:buClr>
                <a:schemeClr val="accent1"/>
              </a:buClr>
              <a:buSzPts val="2400"/>
              <a:buNone/>
              <a:defRPr sz="2400" cap="none">
                <a:solidFill>
                  <a:schemeClr val="accent1"/>
                </a:solidFill>
                <a:latin typeface="Rubik"/>
                <a:ea typeface="Rubik"/>
                <a:cs typeface="Rubik"/>
                <a:sym typeface="Rubik"/>
              </a:defRPr>
            </a:lvl1pPr>
            <a:lvl2pPr lvl="1" algn="ctr">
              <a:lnSpc>
                <a:spcPct val="100000"/>
              </a:lnSpc>
              <a:spcBef>
                <a:spcPts val="500"/>
              </a:spcBef>
              <a:spcAft>
                <a:spcPts val="0"/>
              </a:spcAft>
              <a:buClr>
                <a:srgbClr val="2C2C38"/>
              </a:buClr>
              <a:buSzPts val="2000"/>
              <a:buNone/>
              <a:defRPr sz="2000"/>
            </a:lvl2pPr>
            <a:lvl3pPr lvl="2" algn="ctr">
              <a:lnSpc>
                <a:spcPct val="100000"/>
              </a:lnSpc>
              <a:spcBef>
                <a:spcPts val="500"/>
              </a:spcBef>
              <a:spcAft>
                <a:spcPts val="0"/>
              </a:spcAft>
              <a:buClr>
                <a:srgbClr val="2C2C38"/>
              </a:buClr>
              <a:buSzPts val="1800"/>
              <a:buNone/>
              <a:defRPr sz="1800"/>
            </a:lvl3pPr>
            <a:lvl4pPr lvl="3" algn="ctr">
              <a:lnSpc>
                <a:spcPct val="100000"/>
              </a:lnSpc>
              <a:spcBef>
                <a:spcPts val="500"/>
              </a:spcBef>
              <a:spcAft>
                <a:spcPts val="0"/>
              </a:spcAft>
              <a:buClr>
                <a:srgbClr val="2C2C38"/>
              </a:buClr>
              <a:buSzPts val="1600"/>
              <a:buNone/>
              <a:defRPr sz="1600"/>
            </a:lvl4pPr>
            <a:lvl5pPr lvl="4" algn="ctr">
              <a:lnSpc>
                <a:spcPct val="100000"/>
              </a:lnSpc>
              <a:spcBef>
                <a:spcPts val="500"/>
              </a:spcBef>
              <a:spcAft>
                <a:spcPts val="0"/>
              </a:spcAft>
              <a:buClr>
                <a:srgbClr val="2C2C38"/>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15" name="Google Shape;115;p17"/>
          <p:cNvSpPr txBox="1"/>
          <p:nvPr>
            <p:ph type="title"/>
          </p:nvPr>
        </p:nvSpPr>
        <p:spPr>
          <a:xfrm>
            <a:off x="801810" y="2189509"/>
            <a:ext cx="7132320" cy="1614927"/>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chemeClr val="dk1"/>
              </a:buClr>
              <a:buSzPts val="4400"/>
              <a:buFont typeface="Rubik Light"/>
              <a:buNone/>
              <a:defRPr b="0" i="0" sz="4400" u="none">
                <a:solidFill>
                  <a:schemeClr val="dk1"/>
                </a:solidFill>
                <a:latin typeface="Rubik Light"/>
                <a:ea typeface="Rubik Light"/>
                <a:cs typeface="Rubik Light"/>
                <a:sym typeface="Rubik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116" name="Google Shape;116;p17"/>
          <p:cNvPicPr preferRelativeResize="0"/>
          <p:nvPr/>
        </p:nvPicPr>
        <p:blipFill rotWithShape="1">
          <a:blip r:embed="rId3">
            <a:alphaModFix/>
          </a:blip>
          <a:srcRect b="0" l="0" r="0" t="0"/>
          <a:stretch/>
        </p:blipFill>
        <p:spPr>
          <a:xfrm>
            <a:off x="802483" y="723684"/>
            <a:ext cx="2891939" cy="68308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86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1">
  <p:cSld name="Title Content 1">
    <p:bg>
      <p:bgPr>
        <a:solidFill>
          <a:schemeClr val="lt2"/>
        </a:solidFill>
      </p:bgPr>
    </p:bg>
    <p:spTree>
      <p:nvGrpSpPr>
        <p:cNvPr id="117" name="Shape 117"/>
        <p:cNvGrpSpPr/>
        <p:nvPr/>
      </p:nvGrpSpPr>
      <p:grpSpPr>
        <a:xfrm>
          <a:off x="0" y="0"/>
          <a:ext cx="0" cy="0"/>
          <a:chOff x="0" y="0"/>
          <a:chExt cx="0" cy="0"/>
        </a:xfrm>
      </p:grpSpPr>
      <p:sp>
        <p:nvSpPr>
          <p:cNvPr id="118" name="Google Shape;118;p18"/>
          <p:cNvSpPr txBox="1"/>
          <p:nvPr>
            <p:ph type="title"/>
          </p:nvPr>
        </p:nvSpPr>
        <p:spPr>
          <a:xfrm>
            <a:off x="575442" y="211405"/>
            <a:ext cx="10922876" cy="1123243"/>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rgbClr val="2C2C38"/>
              </a:buClr>
              <a:buSzPts val="3600"/>
              <a:buFont typeface="Rubik Light"/>
              <a:buNone/>
              <a:defRPr b="0" sz="3600">
                <a:solidFill>
                  <a:srgbClr val="2C2C3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9" name="Google Shape;119;p18"/>
          <p:cNvSpPr txBox="1"/>
          <p:nvPr>
            <p:ph idx="1" type="body"/>
          </p:nvPr>
        </p:nvSpPr>
        <p:spPr>
          <a:xfrm>
            <a:off x="574675" y="1439736"/>
            <a:ext cx="10923588" cy="4753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1000"/>
              </a:spcBef>
              <a:spcAft>
                <a:spcPts val="0"/>
              </a:spcAft>
              <a:buClr>
                <a:srgbClr val="2C2C38"/>
              </a:buClr>
              <a:buSzPts val="1800"/>
              <a:buChar char="•"/>
              <a:defRPr/>
            </a:lvl1pPr>
            <a:lvl2pPr indent="-342900" lvl="1" marL="914400" algn="l">
              <a:lnSpc>
                <a:spcPct val="100000"/>
              </a:lnSpc>
              <a:spcBef>
                <a:spcPts val="500"/>
              </a:spcBef>
              <a:spcAft>
                <a:spcPts val="0"/>
              </a:spcAft>
              <a:buClr>
                <a:srgbClr val="2C2C38"/>
              </a:buClr>
              <a:buSzPts val="1800"/>
              <a:buChar char="–"/>
              <a:defRPr/>
            </a:lvl2pPr>
            <a:lvl3pPr indent="-342900" lvl="2" marL="1371600" algn="l">
              <a:lnSpc>
                <a:spcPct val="100000"/>
              </a:lnSpc>
              <a:spcBef>
                <a:spcPts val="500"/>
              </a:spcBef>
              <a:spcAft>
                <a:spcPts val="0"/>
              </a:spcAft>
              <a:buClr>
                <a:srgbClr val="2C2C38"/>
              </a:buClr>
              <a:buSzPts val="1800"/>
              <a:buChar char="•"/>
              <a:defRPr/>
            </a:lvl3pPr>
            <a:lvl4pPr indent="-342900" lvl="3" marL="1828800" algn="l">
              <a:lnSpc>
                <a:spcPct val="100000"/>
              </a:lnSpc>
              <a:spcBef>
                <a:spcPts val="500"/>
              </a:spcBef>
              <a:spcAft>
                <a:spcPts val="0"/>
              </a:spcAft>
              <a:buClr>
                <a:srgbClr val="2C2C38"/>
              </a:buClr>
              <a:buSzPts val="1800"/>
              <a:buChar char="▫︎"/>
              <a:defRPr/>
            </a:lvl4pPr>
            <a:lvl5pPr indent="-342900" lvl="4" marL="2286000" algn="l">
              <a:lnSpc>
                <a:spcPct val="100000"/>
              </a:lnSpc>
              <a:spcBef>
                <a:spcPts val="500"/>
              </a:spcBef>
              <a:spcAft>
                <a:spcPts val="0"/>
              </a:spcAft>
              <a:buClr>
                <a:srgbClr val="2C2C3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3" showMasterSp="0">
  <p:cSld name="Title Content 3">
    <p:bg>
      <p:bgPr>
        <a:solidFill>
          <a:schemeClr val="lt2"/>
        </a:solidFill>
      </p:bgPr>
    </p:bg>
    <p:spTree>
      <p:nvGrpSpPr>
        <p:cNvPr id="120" name="Shape 120"/>
        <p:cNvGrpSpPr/>
        <p:nvPr/>
      </p:nvGrpSpPr>
      <p:grpSpPr>
        <a:xfrm>
          <a:off x="0" y="0"/>
          <a:ext cx="0" cy="0"/>
          <a:chOff x="0" y="0"/>
          <a:chExt cx="0" cy="0"/>
        </a:xfrm>
      </p:grpSpPr>
      <p:pic>
        <p:nvPicPr>
          <p:cNvPr id="121" name="Google Shape;121;p19"/>
          <p:cNvPicPr preferRelativeResize="0"/>
          <p:nvPr/>
        </p:nvPicPr>
        <p:blipFill rotWithShape="1">
          <a:blip r:embed="rId2">
            <a:alphaModFix amt="4000"/>
          </a:blip>
          <a:srcRect b="0" l="0" r="40645" t="0"/>
          <a:stretch/>
        </p:blipFill>
        <p:spPr>
          <a:xfrm>
            <a:off x="0" y="0"/>
            <a:ext cx="7236542" cy="6858000"/>
          </a:xfrm>
          <a:prstGeom prst="rect">
            <a:avLst/>
          </a:prstGeom>
          <a:noFill/>
          <a:ln>
            <a:noFill/>
          </a:ln>
        </p:spPr>
      </p:pic>
      <p:sp>
        <p:nvSpPr>
          <p:cNvPr id="122" name="Google Shape;122;p19"/>
          <p:cNvSpPr txBox="1"/>
          <p:nvPr>
            <p:ph type="title"/>
          </p:nvPr>
        </p:nvSpPr>
        <p:spPr>
          <a:xfrm>
            <a:off x="575442" y="211405"/>
            <a:ext cx="10922876" cy="1123243"/>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rgbClr val="2C2C38"/>
              </a:buClr>
              <a:buSzPts val="3600"/>
              <a:buFont typeface="Rubik Light"/>
              <a:buNone/>
              <a:defRPr b="0" sz="3600">
                <a:solidFill>
                  <a:srgbClr val="2C2C3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3" name="Google Shape;123;p19"/>
          <p:cNvSpPr txBox="1"/>
          <p:nvPr>
            <p:ph idx="1" type="body"/>
          </p:nvPr>
        </p:nvSpPr>
        <p:spPr>
          <a:xfrm>
            <a:off x="574675" y="1439736"/>
            <a:ext cx="10923588" cy="4753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1000"/>
              </a:spcBef>
              <a:spcAft>
                <a:spcPts val="0"/>
              </a:spcAft>
              <a:buClr>
                <a:srgbClr val="2C2C38"/>
              </a:buClr>
              <a:buSzPts val="1800"/>
              <a:buChar char="•"/>
              <a:defRPr/>
            </a:lvl1pPr>
            <a:lvl2pPr indent="-342900" lvl="1" marL="914400" algn="l">
              <a:lnSpc>
                <a:spcPct val="100000"/>
              </a:lnSpc>
              <a:spcBef>
                <a:spcPts val="500"/>
              </a:spcBef>
              <a:spcAft>
                <a:spcPts val="0"/>
              </a:spcAft>
              <a:buClr>
                <a:srgbClr val="2C2C38"/>
              </a:buClr>
              <a:buSzPts val="1800"/>
              <a:buChar char="–"/>
              <a:defRPr/>
            </a:lvl2pPr>
            <a:lvl3pPr indent="-342900" lvl="2" marL="1371600" algn="l">
              <a:lnSpc>
                <a:spcPct val="100000"/>
              </a:lnSpc>
              <a:spcBef>
                <a:spcPts val="500"/>
              </a:spcBef>
              <a:spcAft>
                <a:spcPts val="0"/>
              </a:spcAft>
              <a:buClr>
                <a:srgbClr val="2C2C38"/>
              </a:buClr>
              <a:buSzPts val="1800"/>
              <a:buChar char="•"/>
              <a:defRPr/>
            </a:lvl3pPr>
            <a:lvl4pPr indent="-342900" lvl="3" marL="1828800" algn="l">
              <a:lnSpc>
                <a:spcPct val="100000"/>
              </a:lnSpc>
              <a:spcBef>
                <a:spcPts val="500"/>
              </a:spcBef>
              <a:spcAft>
                <a:spcPts val="0"/>
              </a:spcAft>
              <a:buClr>
                <a:srgbClr val="2C2C38"/>
              </a:buClr>
              <a:buSzPts val="1800"/>
              <a:buChar char="▫︎"/>
              <a:defRPr/>
            </a:lvl4pPr>
            <a:lvl5pPr indent="-342900" lvl="4" marL="2286000" algn="l">
              <a:lnSpc>
                <a:spcPct val="100000"/>
              </a:lnSpc>
              <a:spcBef>
                <a:spcPts val="500"/>
              </a:spcBef>
              <a:spcAft>
                <a:spcPts val="0"/>
              </a:spcAft>
              <a:buClr>
                <a:srgbClr val="2C2C3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 name="Google Shape;124;p19"/>
          <p:cNvSpPr txBox="1"/>
          <p:nvPr/>
        </p:nvSpPr>
        <p:spPr>
          <a:xfrm>
            <a:off x="957019" y="6571657"/>
            <a:ext cx="3020122" cy="2092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5"/>
              </a:buClr>
              <a:buSzPts val="800"/>
              <a:buFont typeface="Rubik"/>
              <a:buNone/>
            </a:pPr>
            <a:r>
              <a:rPr b="0" i="0" lang="en-US" sz="800">
                <a:solidFill>
                  <a:schemeClr val="accent5"/>
                </a:solidFill>
                <a:latin typeface="Rubik"/>
                <a:ea typeface="Rubik"/>
                <a:cs typeface="Rubik"/>
                <a:sym typeface="Rubik"/>
              </a:rPr>
              <a:t>© 2019</a:t>
            </a:r>
            <a:r>
              <a:rPr b="0" i="0" lang="en-US" sz="800">
                <a:solidFill>
                  <a:schemeClr val="accent5"/>
                </a:solidFill>
                <a:latin typeface="Rubik"/>
                <a:ea typeface="Rubik"/>
                <a:cs typeface="Rubik"/>
                <a:sym typeface="Rubik"/>
              </a:rPr>
              <a:t> </a:t>
            </a:r>
            <a:r>
              <a:rPr b="0" i="0" lang="en-US" sz="800">
                <a:solidFill>
                  <a:schemeClr val="accent5"/>
                </a:solidFill>
                <a:latin typeface="Rubik"/>
                <a:ea typeface="Rubik"/>
                <a:cs typeface="Rubik"/>
                <a:sym typeface="Rubik"/>
              </a:rPr>
              <a:t>InfluxData. All rights reserved.</a:t>
            </a:r>
            <a:r>
              <a:rPr b="0" i="0" lang="en-US" sz="800">
                <a:solidFill>
                  <a:schemeClr val="accent5"/>
                </a:solidFill>
                <a:latin typeface="Rubik"/>
                <a:ea typeface="Rubik"/>
                <a:cs typeface="Rubik"/>
                <a:sym typeface="Rubik"/>
              </a:rPr>
              <a:t> </a:t>
            </a:r>
            <a:endParaRPr sz="800">
              <a:solidFill>
                <a:schemeClr val="accent5"/>
              </a:solidFill>
              <a:latin typeface="Rubik"/>
              <a:ea typeface="Rubik"/>
              <a:cs typeface="Rubik"/>
              <a:sym typeface="Rubik"/>
            </a:endParaRPr>
          </a:p>
        </p:txBody>
      </p:sp>
      <p:sp>
        <p:nvSpPr>
          <p:cNvPr id="125" name="Google Shape;125;p19"/>
          <p:cNvSpPr txBox="1"/>
          <p:nvPr/>
        </p:nvSpPr>
        <p:spPr>
          <a:xfrm>
            <a:off x="501870" y="6571657"/>
            <a:ext cx="1265970" cy="1992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5"/>
              </a:buClr>
              <a:buSzPts val="800"/>
              <a:buFont typeface="Rubik"/>
              <a:buNone/>
            </a:pPr>
            <a:fld id="{00000000-1234-1234-1234-123412341234}" type="slidenum">
              <a:rPr lang="en-US" sz="800">
                <a:solidFill>
                  <a:schemeClr val="accent5"/>
                </a:solidFill>
                <a:latin typeface="Rubik"/>
                <a:ea typeface="Rubik"/>
                <a:cs typeface="Rubik"/>
                <a:sym typeface="Rubik"/>
              </a:rPr>
              <a:t>‹#›</a:t>
            </a:fld>
            <a:endParaRPr sz="800">
              <a:solidFill>
                <a:schemeClr val="accent5"/>
              </a:solidFill>
              <a:latin typeface="Rubik"/>
              <a:ea typeface="Rubik"/>
              <a:cs typeface="Rubik"/>
              <a:sym typeface="Rubik"/>
            </a:endParaRPr>
          </a:p>
          <a:p>
            <a:pPr indent="0" lvl="0" marL="0" marR="0" rtl="0" algn="l">
              <a:spcBef>
                <a:spcPts val="0"/>
              </a:spcBef>
              <a:spcAft>
                <a:spcPts val="0"/>
              </a:spcAft>
              <a:buNone/>
            </a:pPr>
            <a:r>
              <a:t/>
            </a:r>
            <a:endParaRPr b="0" i="0" sz="800">
              <a:solidFill>
                <a:schemeClr val="accent5"/>
              </a:solidFill>
              <a:latin typeface="Rubik"/>
              <a:ea typeface="Rubik"/>
              <a:cs typeface="Rubik"/>
              <a:sym typeface="Rubik"/>
            </a:endParaRPr>
          </a:p>
        </p:txBody>
      </p:sp>
      <p:pic>
        <p:nvPicPr>
          <p:cNvPr id="126" name="Google Shape;126;p19"/>
          <p:cNvPicPr preferRelativeResize="0"/>
          <p:nvPr/>
        </p:nvPicPr>
        <p:blipFill rotWithShape="1">
          <a:blip r:embed="rId3">
            <a:alphaModFix/>
          </a:blip>
          <a:srcRect b="0" l="0" r="0" t="0"/>
          <a:stretch/>
        </p:blipFill>
        <p:spPr>
          <a:xfrm>
            <a:off x="10470091" y="6508815"/>
            <a:ext cx="1208614" cy="232118"/>
          </a:xfrm>
          <a:prstGeom prst="rect">
            <a:avLst/>
          </a:prstGeom>
          <a:noFill/>
          <a:ln>
            <a:noFill/>
          </a:ln>
        </p:spPr>
      </p:pic>
      <p:pic>
        <p:nvPicPr>
          <p:cNvPr id="127" name="Google Shape;127;p19"/>
          <p:cNvPicPr preferRelativeResize="0"/>
          <p:nvPr/>
        </p:nvPicPr>
        <p:blipFill rotWithShape="1">
          <a:blip r:embed="rId4">
            <a:alphaModFix/>
          </a:blip>
          <a:srcRect b="67381" l="0" r="0" t="7856"/>
          <a:stretch/>
        </p:blipFill>
        <p:spPr>
          <a:xfrm>
            <a:off x="0" y="0"/>
            <a:ext cx="12192000" cy="23211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4" showMasterSp="0">
  <p:cSld name="Title Content 4">
    <p:bg>
      <p:bgPr>
        <a:solidFill>
          <a:schemeClr val="lt2"/>
        </a:solidFill>
      </p:bgPr>
    </p:bg>
    <p:spTree>
      <p:nvGrpSpPr>
        <p:cNvPr id="128" name="Shape 128"/>
        <p:cNvGrpSpPr/>
        <p:nvPr/>
      </p:nvGrpSpPr>
      <p:grpSpPr>
        <a:xfrm>
          <a:off x="0" y="0"/>
          <a:ext cx="0" cy="0"/>
          <a:chOff x="0" y="0"/>
          <a:chExt cx="0" cy="0"/>
        </a:xfrm>
      </p:grpSpPr>
      <p:pic>
        <p:nvPicPr>
          <p:cNvPr id="129" name="Google Shape;129;p20"/>
          <p:cNvPicPr preferRelativeResize="0"/>
          <p:nvPr/>
        </p:nvPicPr>
        <p:blipFill rotWithShape="1">
          <a:blip r:embed="rId2">
            <a:alphaModFix amt="66000"/>
          </a:blip>
          <a:srcRect b="0" l="0" r="0" t="0"/>
          <a:stretch/>
        </p:blipFill>
        <p:spPr>
          <a:xfrm>
            <a:off x="0" y="0"/>
            <a:ext cx="12192000" cy="6858000"/>
          </a:xfrm>
          <a:prstGeom prst="rect">
            <a:avLst/>
          </a:prstGeom>
          <a:noFill/>
          <a:ln>
            <a:noFill/>
          </a:ln>
        </p:spPr>
      </p:pic>
      <p:sp>
        <p:nvSpPr>
          <p:cNvPr id="130" name="Google Shape;130;p20"/>
          <p:cNvSpPr txBox="1"/>
          <p:nvPr>
            <p:ph type="title"/>
          </p:nvPr>
        </p:nvSpPr>
        <p:spPr>
          <a:xfrm>
            <a:off x="575442" y="211405"/>
            <a:ext cx="10922876" cy="1123243"/>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rgbClr val="2C2C38"/>
              </a:buClr>
              <a:buSzPts val="3600"/>
              <a:buFont typeface="Rubik Light"/>
              <a:buNone/>
              <a:defRPr b="0" sz="3600">
                <a:solidFill>
                  <a:srgbClr val="2C2C3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1" name="Google Shape;131;p20"/>
          <p:cNvSpPr txBox="1"/>
          <p:nvPr>
            <p:ph idx="1" type="body"/>
          </p:nvPr>
        </p:nvSpPr>
        <p:spPr>
          <a:xfrm>
            <a:off x="574675" y="1439736"/>
            <a:ext cx="10923588" cy="4753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1000"/>
              </a:spcBef>
              <a:spcAft>
                <a:spcPts val="0"/>
              </a:spcAft>
              <a:buClr>
                <a:srgbClr val="2C2C38"/>
              </a:buClr>
              <a:buSzPts val="1800"/>
              <a:buChar char="•"/>
              <a:defRPr/>
            </a:lvl1pPr>
            <a:lvl2pPr indent="-342900" lvl="1" marL="914400" algn="l">
              <a:lnSpc>
                <a:spcPct val="100000"/>
              </a:lnSpc>
              <a:spcBef>
                <a:spcPts val="500"/>
              </a:spcBef>
              <a:spcAft>
                <a:spcPts val="0"/>
              </a:spcAft>
              <a:buClr>
                <a:srgbClr val="2C2C38"/>
              </a:buClr>
              <a:buSzPts val="1800"/>
              <a:buChar char="–"/>
              <a:defRPr/>
            </a:lvl2pPr>
            <a:lvl3pPr indent="-342900" lvl="2" marL="1371600" algn="l">
              <a:lnSpc>
                <a:spcPct val="100000"/>
              </a:lnSpc>
              <a:spcBef>
                <a:spcPts val="500"/>
              </a:spcBef>
              <a:spcAft>
                <a:spcPts val="0"/>
              </a:spcAft>
              <a:buClr>
                <a:srgbClr val="2C2C38"/>
              </a:buClr>
              <a:buSzPts val="1800"/>
              <a:buChar char="•"/>
              <a:defRPr/>
            </a:lvl3pPr>
            <a:lvl4pPr indent="-342900" lvl="3" marL="1828800" algn="l">
              <a:lnSpc>
                <a:spcPct val="100000"/>
              </a:lnSpc>
              <a:spcBef>
                <a:spcPts val="500"/>
              </a:spcBef>
              <a:spcAft>
                <a:spcPts val="0"/>
              </a:spcAft>
              <a:buClr>
                <a:srgbClr val="2C2C38"/>
              </a:buClr>
              <a:buSzPts val="1800"/>
              <a:buChar char="▫︎"/>
              <a:defRPr/>
            </a:lvl4pPr>
            <a:lvl5pPr indent="-342900" lvl="4" marL="2286000" algn="l">
              <a:lnSpc>
                <a:spcPct val="100000"/>
              </a:lnSpc>
              <a:spcBef>
                <a:spcPts val="500"/>
              </a:spcBef>
              <a:spcAft>
                <a:spcPts val="0"/>
              </a:spcAft>
              <a:buClr>
                <a:srgbClr val="2C2C3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2" name="Google Shape;132;p20"/>
          <p:cNvSpPr txBox="1"/>
          <p:nvPr/>
        </p:nvSpPr>
        <p:spPr>
          <a:xfrm>
            <a:off x="957019" y="6571657"/>
            <a:ext cx="3020122" cy="2092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5"/>
              </a:buClr>
              <a:buSzPts val="800"/>
              <a:buFont typeface="Rubik"/>
              <a:buNone/>
            </a:pPr>
            <a:r>
              <a:rPr b="0" i="0" lang="en-US" sz="800">
                <a:solidFill>
                  <a:schemeClr val="accent5"/>
                </a:solidFill>
                <a:latin typeface="Rubik"/>
                <a:ea typeface="Rubik"/>
                <a:cs typeface="Rubik"/>
                <a:sym typeface="Rubik"/>
              </a:rPr>
              <a:t>© 2019</a:t>
            </a:r>
            <a:r>
              <a:rPr b="0" i="0" lang="en-US" sz="800">
                <a:solidFill>
                  <a:schemeClr val="accent5"/>
                </a:solidFill>
                <a:latin typeface="Rubik"/>
                <a:ea typeface="Rubik"/>
                <a:cs typeface="Rubik"/>
                <a:sym typeface="Rubik"/>
              </a:rPr>
              <a:t> </a:t>
            </a:r>
            <a:r>
              <a:rPr b="0" i="0" lang="en-US" sz="800">
                <a:solidFill>
                  <a:schemeClr val="accent5"/>
                </a:solidFill>
                <a:latin typeface="Rubik"/>
                <a:ea typeface="Rubik"/>
                <a:cs typeface="Rubik"/>
                <a:sym typeface="Rubik"/>
              </a:rPr>
              <a:t>InfluxData. All rights reserved.</a:t>
            </a:r>
            <a:r>
              <a:rPr b="0" i="0" lang="en-US" sz="800">
                <a:solidFill>
                  <a:schemeClr val="accent5"/>
                </a:solidFill>
                <a:latin typeface="Rubik"/>
                <a:ea typeface="Rubik"/>
                <a:cs typeface="Rubik"/>
                <a:sym typeface="Rubik"/>
              </a:rPr>
              <a:t> </a:t>
            </a:r>
            <a:endParaRPr sz="800">
              <a:solidFill>
                <a:schemeClr val="accent5"/>
              </a:solidFill>
              <a:latin typeface="Rubik"/>
              <a:ea typeface="Rubik"/>
              <a:cs typeface="Rubik"/>
              <a:sym typeface="Rubik"/>
            </a:endParaRPr>
          </a:p>
        </p:txBody>
      </p:sp>
      <p:sp>
        <p:nvSpPr>
          <p:cNvPr id="133" name="Google Shape;133;p20"/>
          <p:cNvSpPr txBox="1"/>
          <p:nvPr/>
        </p:nvSpPr>
        <p:spPr>
          <a:xfrm>
            <a:off x="501870" y="6571657"/>
            <a:ext cx="1265970" cy="1992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5"/>
              </a:buClr>
              <a:buSzPts val="800"/>
              <a:buFont typeface="Rubik"/>
              <a:buNone/>
            </a:pPr>
            <a:fld id="{00000000-1234-1234-1234-123412341234}" type="slidenum">
              <a:rPr lang="en-US" sz="800">
                <a:solidFill>
                  <a:schemeClr val="accent5"/>
                </a:solidFill>
                <a:latin typeface="Rubik"/>
                <a:ea typeface="Rubik"/>
                <a:cs typeface="Rubik"/>
                <a:sym typeface="Rubik"/>
              </a:rPr>
              <a:t>‹#›</a:t>
            </a:fld>
            <a:endParaRPr sz="800">
              <a:solidFill>
                <a:schemeClr val="accent5"/>
              </a:solidFill>
              <a:latin typeface="Rubik"/>
              <a:ea typeface="Rubik"/>
              <a:cs typeface="Rubik"/>
              <a:sym typeface="Rubik"/>
            </a:endParaRPr>
          </a:p>
          <a:p>
            <a:pPr indent="0" lvl="0" marL="0" marR="0" rtl="0" algn="l">
              <a:spcBef>
                <a:spcPts val="0"/>
              </a:spcBef>
              <a:spcAft>
                <a:spcPts val="0"/>
              </a:spcAft>
              <a:buNone/>
            </a:pPr>
            <a:r>
              <a:t/>
            </a:r>
            <a:endParaRPr b="0" i="0" sz="800">
              <a:solidFill>
                <a:schemeClr val="accent5"/>
              </a:solidFill>
              <a:latin typeface="Rubik"/>
              <a:ea typeface="Rubik"/>
              <a:cs typeface="Rubik"/>
              <a:sym typeface="Rubik"/>
            </a:endParaRPr>
          </a:p>
        </p:txBody>
      </p:sp>
      <p:pic>
        <p:nvPicPr>
          <p:cNvPr id="134" name="Google Shape;134;p20"/>
          <p:cNvPicPr preferRelativeResize="0"/>
          <p:nvPr/>
        </p:nvPicPr>
        <p:blipFill rotWithShape="1">
          <a:blip r:embed="rId3">
            <a:alphaModFix/>
          </a:blip>
          <a:srcRect b="0" l="0" r="0" t="0"/>
          <a:stretch/>
        </p:blipFill>
        <p:spPr>
          <a:xfrm>
            <a:off x="10470091" y="6508815"/>
            <a:ext cx="1208614" cy="232118"/>
          </a:xfrm>
          <a:prstGeom prst="rect">
            <a:avLst/>
          </a:prstGeom>
          <a:noFill/>
          <a:ln>
            <a:noFill/>
          </a:ln>
        </p:spPr>
      </p:pic>
      <p:pic>
        <p:nvPicPr>
          <p:cNvPr id="135" name="Google Shape;135;p20"/>
          <p:cNvPicPr preferRelativeResize="0"/>
          <p:nvPr/>
        </p:nvPicPr>
        <p:blipFill rotWithShape="1">
          <a:blip r:embed="rId4">
            <a:alphaModFix/>
          </a:blip>
          <a:srcRect b="67381" l="0" r="0" t="7856"/>
          <a:stretch/>
        </p:blipFill>
        <p:spPr>
          <a:xfrm>
            <a:off x="0" y="0"/>
            <a:ext cx="12192000" cy="23211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exture Dark 4">
  <p:cSld name="Divider Slide Texture Dark 4">
    <p:bg>
      <p:bgPr>
        <a:solidFill>
          <a:schemeClr val="lt1"/>
        </a:solidFill>
      </p:bgPr>
    </p:bg>
    <p:spTree>
      <p:nvGrpSpPr>
        <p:cNvPr id="21" name="Shape 21"/>
        <p:cNvGrpSpPr/>
        <p:nvPr/>
      </p:nvGrpSpPr>
      <p:grpSpPr>
        <a:xfrm>
          <a:off x="0" y="0"/>
          <a:ext cx="0" cy="0"/>
          <a:chOff x="0" y="0"/>
          <a:chExt cx="0" cy="0"/>
        </a:xfrm>
      </p:grpSpPr>
      <p:sp>
        <p:nvSpPr>
          <p:cNvPr id="22" name="Google Shape;22;p3"/>
          <p:cNvSpPr/>
          <p:nvPr/>
        </p:nvSpPr>
        <p:spPr>
          <a:xfrm>
            <a:off x="0" y="0"/>
            <a:ext cx="12192000" cy="6858000"/>
          </a:xfrm>
          <a:prstGeom prst="rect">
            <a:avLst/>
          </a:prstGeom>
          <a:gradFill>
            <a:gsLst>
              <a:gs pos="0">
                <a:srgbClr val="545667"/>
              </a:gs>
              <a:gs pos="66000">
                <a:schemeClr val="dk1"/>
              </a:gs>
              <a:gs pos="100000">
                <a:schemeClr val="dk1"/>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Helvetica Neue"/>
              <a:ea typeface="Helvetica Neue"/>
              <a:cs typeface="Helvetica Neue"/>
              <a:sym typeface="Helvetica Neue"/>
            </a:endParaRPr>
          </a:p>
        </p:txBody>
      </p:sp>
      <p:pic>
        <p:nvPicPr>
          <p:cNvPr id="23" name="Google Shape;23;p3"/>
          <p:cNvPicPr preferRelativeResize="0"/>
          <p:nvPr/>
        </p:nvPicPr>
        <p:blipFill rotWithShape="1">
          <a:blip r:embed="rId2">
            <a:alphaModFix amt="13000"/>
          </a:blip>
          <a:srcRect b="0" l="0" r="40886" t="0"/>
          <a:stretch/>
        </p:blipFill>
        <p:spPr>
          <a:xfrm>
            <a:off x="0" y="0"/>
            <a:ext cx="7207045" cy="6858000"/>
          </a:xfrm>
          <a:prstGeom prst="rect">
            <a:avLst/>
          </a:prstGeom>
          <a:noFill/>
          <a:ln>
            <a:noFill/>
          </a:ln>
        </p:spPr>
      </p:pic>
      <p:sp>
        <p:nvSpPr>
          <p:cNvPr id="24" name="Google Shape;24;p3"/>
          <p:cNvSpPr txBox="1"/>
          <p:nvPr>
            <p:ph type="title"/>
          </p:nvPr>
        </p:nvSpPr>
        <p:spPr>
          <a:xfrm>
            <a:off x="1943562" y="2117062"/>
            <a:ext cx="8297839" cy="3034777"/>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lt1"/>
              </a:buClr>
              <a:buSzPts val="4000"/>
              <a:buFont typeface="Rubik Light"/>
              <a:buNone/>
              <a:defRPr b="0"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5" showMasterSp="0">
  <p:cSld name="Title Content 5">
    <p:bg>
      <p:bgPr>
        <a:solidFill>
          <a:schemeClr val="lt2"/>
        </a:solidFill>
      </p:bgPr>
    </p:bg>
    <p:spTree>
      <p:nvGrpSpPr>
        <p:cNvPr id="136" name="Shape 136"/>
        <p:cNvGrpSpPr/>
        <p:nvPr/>
      </p:nvGrpSpPr>
      <p:grpSpPr>
        <a:xfrm>
          <a:off x="0" y="0"/>
          <a:ext cx="0" cy="0"/>
          <a:chOff x="0" y="0"/>
          <a:chExt cx="0" cy="0"/>
        </a:xfrm>
      </p:grpSpPr>
      <p:pic>
        <p:nvPicPr>
          <p:cNvPr id="137" name="Google Shape;137;p21"/>
          <p:cNvPicPr preferRelativeResize="0"/>
          <p:nvPr/>
        </p:nvPicPr>
        <p:blipFill rotWithShape="1">
          <a:blip r:embed="rId2">
            <a:alphaModFix amt="55000"/>
          </a:blip>
          <a:srcRect b="0" l="0" r="0" t="0"/>
          <a:stretch/>
        </p:blipFill>
        <p:spPr>
          <a:xfrm>
            <a:off x="0" y="0"/>
            <a:ext cx="12192000" cy="6858000"/>
          </a:xfrm>
          <a:prstGeom prst="rect">
            <a:avLst/>
          </a:prstGeom>
          <a:noFill/>
          <a:ln>
            <a:noFill/>
          </a:ln>
        </p:spPr>
      </p:pic>
      <p:sp>
        <p:nvSpPr>
          <p:cNvPr id="138" name="Google Shape;138;p21"/>
          <p:cNvSpPr txBox="1"/>
          <p:nvPr>
            <p:ph type="title"/>
          </p:nvPr>
        </p:nvSpPr>
        <p:spPr>
          <a:xfrm>
            <a:off x="575442" y="211405"/>
            <a:ext cx="10922876" cy="1123243"/>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rgbClr val="2C2C38"/>
              </a:buClr>
              <a:buSzPts val="3600"/>
              <a:buFont typeface="Rubik Light"/>
              <a:buNone/>
              <a:defRPr b="0" sz="3600">
                <a:solidFill>
                  <a:srgbClr val="2C2C3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9" name="Google Shape;139;p21"/>
          <p:cNvSpPr txBox="1"/>
          <p:nvPr>
            <p:ph idx="1" type="body"/>
          </p:nvPr>
        </p:nvSpPr>
        <p:spPr>
          <a:xfrm>
            <a:off x="574675" y="1439736"/>
            <a:ext cx="10923588" cy="4753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1000"/>
              </a:spcBef>
              <a:spcAft>
                <a:spcPts val="0"/>
              </a:spcAft>
              <a:buClr>
                <a:srgbClr val="2C2C38"/>
              </a:buClr>
              <a:buSzPts val="1800"/>
              <a:buChar char="•"/>
              <a:defRPr/>
            </a:lvl1pPr>
            <a:lvl2pPr indent="-342900" lvl="1" marL="914400" algn="l">
              <a:lnSpc>
                <a:spcPct val="100000"/>
              </a:lnSpc>
              <a:spcBef>
                <a:spcPts val="500"/>
              </a:spcBef>
              <a:spcAft>
                <a:spcPts val="0"/>
              </a:spcAft>
              <a:buClr>
                <a:srgbClr val="2C2C38"/>
              </a:buClr>
              <a:buSzPts val="1800"/>
              <a:buChar char="–"/>
              <a:defRPr/>
            </a:lvl2pPr>
            <a:lvl3pPr indent="-342900" lvl="2" marL="1371600" algn="l">
              <a:lnSpc>
                <a:spcPct val="100000"/>
              </a:lnSpc>
              <a:spcBef>
                <a:spcPts val="500"/>
              </a:spcBef>
              <a:spcAft>
                <a:spcPts val="0"/>
              </a:spcAft>
              <a:buClr>
                <a:srgbClr val="2C2C38"/>
              </a:buClr>
              <a:buSzPts val="1800"/>
              <a:buChar char="•"/>
              <a:defRPr/>
            </a:lvl3pPr>
            <a:lvl4pPr indent="-342900" lvl="3" marL="1828800" algn="l">
              <a:lnSpc>
                <a:spcPct val="100000"/>
              </a:lnSpc>
              <a:spcBef>
                <a:spcPts val="500"/>
              </a:spcBef>
              <a:spcAft>
                <a:spcPts val="0"/>
              </a:spcAft>
              <a:buClr>
                <a:srgbClr val="2C2C38"/>
              </a:buClr>
              <a:buSzPts val="1800"/>
              <a:buChar char="▫︎"/>
              <a:defRPr/>
            </a:lvl4pPr>
            <a:lvl5pPr indent="-342900" lvl="4" marL="2286000" algn="l">
              <a:lnSpc>
                <a:spcPct val="100000"/>
              </a:lnSpc>
              <a:spcBef>
                <a:spcPts val="500"/>
              </a:spcBef>
              <a:spcAft>
                <a:spcPts val="0"/>
              </a:spcAft>
              <a:buClr>
                <a:srgbClr val="2C2C3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 name="Google Shape;140;p21"/>
          <p:cNvSpPr txBox="1"/>
          <p:nvPr/>
        </p:nvSpPr>
        <p:spPr>
          <a:xfrm>
            <a:off x="957019" y="6571657"/>
            <a:ext cx="3020122" cy="2092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5"/>
              </a:buClr>
              <a:buSzPts val="800"/>
              <a:buFont typeface="Rubik"/>
              <a:buNone/>
            </a:pPr>
            <a:r>
              <a:rPr b="0" i="0" lang="en-US" sz="800">
                <a:solidFill>
                  <a:schemeClr val="accent5"/>
                </a:solidFill>
                <a:latin typeface="Rubik"/>
                <a:ea typeface="Rubik"/>
                <a:cs typeface="Rubik"/>
                <a:sym typeface="Rubik"/>
              </a:rPr>
              <a:t>© 2019</a:t>
            </a:r>
            <a:r>
              <a:rPr b="0" i="0" lang="en-US" sz="800">
                <a:solidFill>
                  <a:schemeClr val="accent5"/>
                </a:solidFill>
                <a:latin typeface="Rubik"/>
                <a:ea typeface="Rubik"/>
                <a:cs typeface="Rubik"/>
                <a:sym typeface="Rubik"/>
              </a:rPr>
              <a:t> </a:t>
            </a:r>
            <a:r>
              <a:rPr b="0" i="0" lang="en-US" sz="800">
                <a:solidFill>
                  <a:schemeClr val="accent5"/>
                </a:solidFill>
                <a:latin typeface="Rubik"/>
                <a:ea typeface="Rubik"/>
                <a:cs typeface="Rubik"/>
                <a:sym typeface="Rubik"/>
              </a:rPr>
              <a:t>InfluxData. All rights reserved.</a:t>
            </a:r>
            <a:r>
              <a:rPr b="0" i="0" lang="en-US" sz="800">
                <a:solidFill>
                  <a:schemeClr val="accent5"/>
                </a:solidFill>
                <a:latin typeface="Rubik"/>
                <a:ea typeface="Rubik"/>
                <a:cs typeface="Rubik"/>
                <a:sym typeface="Rubik"/>
              </a:rPr>
              <a:t> </a:t>
            </a:r>
            <a:endParaRPr sz="800">
              <a:solidFill>
                <a:schemeClr val="accent5"/>
              </a:solidFill>
              <a:latin typeface="Rubik"/>
              <a:ea typeface="Rubik"/>
              <a:cs typeface="Rubik"/>
              <a:sym typeface="Rubik"/>
            </a:endParaRPr>
          </a:p>
        </p:txBody>
      </p:sp>
      <p:sp>
        <p:nvSpPr>
          <p:cNvPr id="141" name="Google Shape;141;p21"/>
          <p:cNvSpPr txBox="1"/>
          <p:nvPr/>
        </p:nvSpPr>
        <p:spPr>
          <a:xfrm>
            <a:off x="501870" y="6571657"/>
            <a:ext cx="1265970" cy="1992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5"/>
              </a:buClr>
              <a:buSzPts val="800"/>
              <a:buFont typeface="Rubik"/>
              <a:buNone/>
            </a:pPr>
            <a:fld id="{00000000-1234-1234-1234-123412341234}" type="slidenum">
              <a:rPr lang="en-US" sz="800">
                <a:solidFill>
                  <a:schemeClr val="accent5"/>
                </a:solidFill>
                <a:latin typeface="Rubik"/>
                <a:ea typeface="Rubik"/>
                <a:cs typeface="Rubik"/>
                <a:sym typeface="Rubik"/>
              </a:rPr>
              <a:t>‹#›</a:t>
            </a:fld>
            <a:endParaRPr sz="800">
              <a:solidFill>
                <a:schemeClr val="accent5"/>
              </a:solidFill>
              <a:latin typeface="Rubik"/>
              <a:ea typeface="Rubik"/>
              <a:cs typeface="Rubik"/>
              <a:sym typeface="Rubik"/>
            </a:endParaRPr>
          </a:p>
          <a:p>
            <a:pPr indent="0" lvl="0" marL="0" marR="0" rtl="0" algn="l">
              <a:spcBef>
                <a:spcPts val="0"/>
              </a:spcBef>
              <a:spcAft>
                <a:spcPts val="0"/>
              </a:spcAft>
              <a:buNone/>
            </a:pPr>
            <a:r>
              <a:t/>
            </a:r>
            <a:endParaRPr b="0" i="0" sz="800">
              <a:solidFill>
                <a:schemeClr val="accent5"/>
              </a:solidFill>
              <a:latin typeface="Rubik"/>
              <a:ea typeface="Rubik"/>
              <a:cs typeface="Rubik"/>
              <a:sym typeface="Rubik"/>
            </a:endParaRPr>
          </a:p>
        </p:txBody>
      </p:sp>
      <p:pic>
        <p:nvPicPr>
          <p:cNvPr id="142" name="Google Shape;142;p21"/>
          <p:cNvPicPr preferRelativeResize="0"/>
          <p:nvPr/>
        </p:nvPicPr>
        <p:blipFill rotWithShape="1">
          <a:blip r:embed="rId3">
            <a:alphaModFix/>
          </a:blip>
          <a:srcRect b="0" l="0" r="0" t="0"/>
          <a:stretch/>
        </p:blipFill>
        <p:spPr>
          <a:xfrm>
            <a:off x="10470091" y="6508815"/>
            <a:ext cx="1208614" cy="232118"/>
          </a:xfrm>
          <a:prstGeom prst="rect">
            <a:avLst/>
          </a:prstGeom>
          <a:noFill/>
          <a:ln>
            <a:noFill/>
          </a:ln>
        </p:spPr>
      </p:pic>
      <p:pic>
        <p:nvPicPr>
          <p:cNvPr id="143" name="Google Shape;143;p21"/>
          <p:cNvPicPr preferRelativeResize="0"/>
          <p:nvPr/>
        </p:nvPicPr>
        <p:blipFill rotWithShape="1">
          <a:blip r:embed="rId4">
            <a:alphaModFix/>
          </a:blip>
          <a:srcRect b="67381" l="0" r="0" t="7856"/>
          <a:stretch/>
        </p:blipFill>
        <p:spPr>
          <a:xfrm>
            <a:off x="0" y="0"/>
            <a:ext cx="12192000" cy="23211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White Band" showMasterSp="0">
  <p:cSld name="Title - White Band">
    <p:bg>
      <p:bgPr>
        <a:solidFill>
          <a:schemeClr val="lt2"/>
        </a:solidFill>
      </p:bgPr>
    </p:bg>
    <p:spTree>
      <p:nvGrpSpPr>
        <p:cNvPr id="144" name="Shape 144"/>
        <p:cNvGrpSpPr/>
        <p:nvPr/>
      </p:nvGrpSpPr>
      <p:grpSpPr>
        <a:xfrm>
          <a:off x="0" y="0"/>
          <a:ext cx="0" cy="0"/>
          <a:chOff x="0" y="0"/>
          <a:chExt cx="0" cy="0"/>
        </a:xfrm>
      </p:grpSpPr>
      <p:sp>
        <p:nvSpPr>
          <p:cNvPr id="145" name="Google Shape;145;p22"/>
          <p:cNvSpPr txBox="1"/>
          <p:nvPr>
            <p:ph type="title"/>
          </p:nvPr>
        </p:nvSpPr>
        <p:spPr>
          <a:xfrm>
            <a:off x="575442" y="211405"/>
            <a:ext cx="10922876" cy="1123243"/>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rgbClr val="2C2C38"/>
              </a:buClr>
              <a:buSzPts val="3600"/>
              <a:buFont typeface="Rubik Light"/>
              <a:buNone/>
              <a:defRPr b="0" sz="3600">
                <a:solidFill>
                  <a:srgbClr val="2C2C3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6" name="Google Shape;146;p22"/>
          <p:cNvSpPr txBox="1"/>
          <p:nvPr/>
        </p:nvSpPr>
        <p:spPr>
          <a:xfrm>
            <a:off x="957019" y="6571657"/>
            <a:ext cx="3020122" cy="2092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5"/>
              </a:buClr>
              <a:buSzPts val="800"/>
              <a:buFont typeface="Rubik"/>
              <a:buNone/>
            </a:pPr>
            <a:r>
              <a:rPr b="0" i="0" lang="en-US" sz="800">
                <a:solidFill>
                  <a:schemeClr val="accent5"/>
                </a:solidFill>
                <a:latin typeface="Rubik"/>
                <a:ea typeface="Rubik"/>
                <a:cs typeface="Rubik"/>
                <a:sym typeface="Rubik"/>
              </a:rPr>
              <a:t>© 2019</a:t>
            </a:r>
            <a:r>
              <a:rPr b="0" i="0" lang="en-US" sz="800">
                <a:solidFill>
                  <a:schemeClr val="accent5"/>
                </a:solidFill>
                <a:latin typeface="Rubik"/>
                <a:ea typeface="Rubik"/>
                <a:cs typeface="Rubik"/>
                <a:sym typeface="Rubik"/>
              </a:rPr>
              <a:t> </a:t>
            </a:r>
            <a:r>
              <a:rPr b="0" i="0" lang="en-US" sz="800">
                <a:solidFill>
                  <a:schemeClr val="accent5"/>
                </a:solidFill>
                <a:latin typeface="Rubik"/>
                <a:ea typeface="Rubik"/>
                <a:cs typeface="Rubik"/>
                <a:sym typeface="Rubik"/>
              </a:rPr>
              <a:t>InfluxData. All rights reserved.</a:t>
            </a:r>
            <a:r>
              <a:rPr b="0" i="0" lang="en-US" sz="800">
                <a:solidFill>
                  <a:schemeClr val="accent5"/>
                </a:solidFill>
                <a:latin typeface="Rubik"/>
                <a:ea typeface="Rubik"/>
                <a:cs typeface="Rubik"/>
                <a:sym typeface="Rubik"/>
              </a:rPr>
              <a:t> </a:t>
            </a:r>
            <a:endParaRPr sz="800">
              <a:solidFill>
                <a:schemeClr val="accent5"/>
              </a:solidFill>
              <a:latin typeface="Rubik"/>
              <a:ea typeface="Rubik"/>
              <a:cs typeface="Rubik"/>
              <a:sym typeface="Rubik"/>
            </a:endParaRPr>
          </a:p>
        </p:txBody>
      </p:sp>
      <p:sp>
        <p:nvSpPr>
          <p:cNvPr id="147" name="Google Shape;147;p22"/>
          <p:cNvSpPr txBox="1"/>
          <p:nvPr/>
        </p:nvSpPr>
        <p:spPr>
          <a:xfrm>
            <a:off x="501870" y="6571657"/>
            <a:ext cx="1265970" cy="1992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5"/>
              </a:buClr>
              <a:buSzPts val="800"/>
              <a:buFont typeface="Rubik"/>
              <a:buNone/>
            </a:pPr>
            <a:fld id="{00000000-1234-1234-1234-123412341234}" type="slidenum">
              <a:rPr lang="en-US" sz="800">
                <a:solidFill>
                  <a:schemeClr val="accent5"/>
                </a:solidFill>
                <a:latin typeface="Rubik"/>
                <a:ea typeface="Rubik"/>
                <a:cs typeface="Rubik"/>
                <a:sym typeface="Rubik"/>
              </a:rPr>
              <a:t>‹#›</a:t>
            </a:fld>
            <a:endParaRPr sz="800">
              <a:solidFill>
                <a:schemeClr val="accent5"/>
              </a:solidFill>
              <a:latin typeface="Rubik"/>
              <a:ea typeface="Rubik"/>
              <a:cs typeface="Rubik"/>
              <a:sym typeface="Rubik"/>
            </a:endParaRPr>
          </a:p>
          <a:p>
            <a:pPr indent="0" lvl="0" marL="0" marR="0" rtl="0" algn="l">
              <a:spcBef>
                <a:spcPts val="0"/>
              </a:spcBef>
              <a:spcAft>
                <a:spcPts val="0"/>
              </a:spcAft>
              <a:buNone/>
            </a:pPr>
            <a:r>
              <a:t/>
            </a:r>
            <a:endParaRPr b="0" i="0" sz="800">
              <a:solidFill>
                <a:schemeClr val="accent5"/>
              </a:solidFill>
              <a:latin typeface="Rubik"/>
              <a:ea typeface="Rubik"/>
              <a:cs typeface="Rubik"/>
              <a:sym typeface="Rubik"/>
            </a:endParaRPr>
          </a:p>
        </p:txBody>
      </p:sp>
      <p:pic>
        <p:nvPicPr>
          <p:cNvPr id="148" name="Google Shape;148;p22"/>
          <p:cNvPicPr preferRelativeResize="0"/>
          <p:nvPr/>
        </p:nvPicPr>
        <p:blipFill rotWithShape="1">
          <a:blip r:embed="rId2">
            <a:alphaModFix/>
          </a:blip>
          <a:srcRect b="0" l="0" r="0" t="0"/>
          <a:stretch/>
        </p:blipFill>
        <p:spPr>
          <a:xfrm>
            <a:off x="10470091" y="6508815"/>
            <a:ext cx="1208614" cy="232118"/>
          </a:xfrm>
          <a:prstGeom prst="rect">
            <a:avLst/>
          </a:prstGeom>
          <a:noFill/>
          <a:ln>
            <a:noFill/>
          </a:ln>
        </p:spPr>
      </p:pic>
      <p:sp>
        <p:nvSpPr>
          <p:cNvPr id="149" name="Google Shape;149;p22"/>
          <p:cNvSpPr/>
          <p:nvPr/>
        </p:nvSpPr>
        <p:spPr>
          <a:xfrm>
            <a:off x="0" y="1359222"/>
            <a:ext cx="12192000" cy="4914256"/>
          </a:xfrm>
          <a:prstGeom prst="rect">
            <a:avLst/>
          </a:prstGeom>
          <a:solidFill>
            <a:srgbClr val="FFFFFF"/>
          </a:solidFill>
          <a:ln>
            <a:noFill/>
          </a:ln>
          <a:effectLst>
            <a:outerShdw blurRad="508000" rotWithShape="0" algn="t" dir="5400000" dist="63500">
              <a:srgbClr val="000000">
                <a:alpha val="11764"/>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Helvetica Neue"/>
              <a:ea typeface="Helvetica Neue"/>
              <a:cs typeface="Helvetica Neue"/>
              <a:sym typeface="Helvetica Neue"/>
            </a:endParaRPr>
          </a:p>
        </p:txBody>
      </p:sp>
      <p:pic>
        <p:nvPicPr>
          <p:cNvPr id="150" name="Google Shape;150;p22"/>
          <p:cNvPicPr preferRelativeResize="0"/>
          <p:nvPr/>
        </p:nvPicPr>
        <p:blipFill rotWithShape="1">
          <a:blip r:embed="rId3">
            <a:alphaModFix/>
          </a:blip>
          <a:srcRect b="67381" l="0" r="0" t="7856"/>
          <a:stretch/>
        </p:blipFill>
        <p:spPr>
          <a:xfrm>
            <a:off x="0" y="0"/>
            <a:ext cx="12192000" cy="23211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Image" showMasterSp="0">
  <p:cSld name="Title Content Image">
    <p:bg>
      <p:bgPr>
        <a:solidFill>
          <a:schemeClr val="lt2"/>
        </a:solidFill>
      </p:bgPr>
    </p:bg>
    <p:spTree>
      <p:nvGrpSpPr>
        <p:cNvPr id="151" name="Shape 151"/>
        <p:cNvGrpSpPr/>
        <p:nvPr/>
      </p:nvGrpSpPr>
      <p:grpSpPr>
        <a:xfrm>
          <a:off x="0" y="0"/>
          <a:ext cx="0" cy="0"/>
          <a:chOff x="0" y="0"/>
          <a:chExt cx="0" cy="0"/>
        </a:xfrm>
      </p:grpSpPr>
      <p:sp>
        <p:nvSpPr>
          <p:cNvPr id="152" name="Google Shape;152;p23"/>
          <p:cNvSpPr/>
          <p:nvPr>
            <p:ph idx="2" type="pic"/>
          </p:nvPr>
        </p:nvSpPr>
        <p:spPr>
          <a:xfrm>
            <a:off x="6178137" y="0"/>
            <a:ext cx="6013863" cy="6857999"/>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1000"/>
              </a:spcBef>
              <a:spcAft>
                <a:spcPts val="0"/>
              </a:spcAft>
              <a:buClr>
                <a:srgbClr val="2C2C38"/>
              </a:buClr>
              <a:buSzPts val="2800"/>
              <a:buFont typeface="Arial"/>
              <a:buNone/>
              <a:defRPr b="0" i="0" sz="2800" u="none" cap="none" strike="noStrike">
                <a:solidFill>
                  <a:srgbClr val="2C2C38"/>
                </a:solidFill>
                <a:latin typeface="Rubik"/>
                <a:ea typeface="Rubik"/>
                <a:cs typeface="Rubik"/>
                <a:sym typeface="Rubik"/>
              </a:defRPr>
            </a:lvl1pPr>
            <a:lvl2pPr lvl="1" marR="0" rtl="0" algn="l">
              <a:lnSpc>
                <a:spcPct val="100000"/>
              </a:lnSpc>
              <a:spcBef>
                <a:spcPts val="500"/>
              </a:spcBef>
              <a:spcAft>
                <a:spcPts val="0"/>
              </a:spcAft>
              <a:buClr>
                <a:srgbClr val="2C2C38"/>
              </a:buClr>
              <a:buSzPts val="2400"/>
              <a:buFont typeface="Helvetica Neue"/>
              <a:buChar char="–"/>
              <a:defRPr b="0" i="0" sz="2400" u="none" cap="none" strike="noStrike">
                <a:solidFill>
                  <a:srgbClr val="2C2C38"/>
                </a:solidFill>
                <a:latin typeface="Rubik"/>
                <a:ea typeface="Rubik"/>
                <a:cs typeface="Rubik"/>
                <a:sym typeface="Rubik"/>
              </a:defRPr>
            </a:lvl2pPr>
            <a:lvl3pPr lvl="2" marR="0" rtl="0" algn="l">
              <a:lnSpc>
                <a:spcPct val="100000"/>
              </a:lnSpc>
              <a:spcBef>
                <a:spcPts val="500"/>
              </a:spcBef>
              <a:spcAft>
                <a:spcPts val="0"/>
              </a:spcAft>
              <a:buClr>
                <a:srgbClr val="2C2C38"/>
              </a:buClr>
              <a:buSzPts val="2000"/>
              <a:buFont typeface="Arial"/>
              <a:buChar char="•"/>
              <a:defRPr b="0" i="0" sz="2000" u="none" cap="none" strike="noStrike">
                <a:solidFill>
                  <a:srgbClr val="2C2C38"/>
                </a:solidFill>
                <a:latin typeface="Rubik"/>
                <a:ea typeface="Rubik"/>
                <a:cs typeface="Rubik"/>
                <a:sym typeface="Rubik"/>
              </a:defRPr>
            </a:lvl3pPr>
            <a:lvl4pPr lvl="3" marR="0" rtl="0" algn="l">
              <a:lnSpc>
                <a:spcPct val="100000"/>
              </a:lnSpc>
              <a:spcBef>
                <a:spcPts val="500"/>
              </a:spcBef>
              <a:spcAft>
                <a:spcPts val="0"/>
              </a:spcAft>
              <a:buClr>
                <a:srgbClr val="2C2C38"/>
              </a:buClr>
              <a:buSzPts val="1800"/>
              <a:buFont typeface="Merriweather Sans"/>
              <a:buChar char="▫︎"/>
              <a:defRPr b="0" i="0" sz="1800" u="none" cap="none" strike="noStrike">
                <a:solidFill>
                  <a:srgbClr val="2C2C38"/>
                </a:solidFill>
                <a:latin typeface="Rubik"/>
                <a:ea typeface="Rubik"/>
                <a:cs typeface="Rubik"/>
                <a:sym typeface="Rubik"/>
              </a:defRPr>
            </a:lvl4pPr>
            <a:lvl5pPr lvl="4" marR="0" rtl="0" algn="l">
              <a:lnSpc>
                <a:spcPct val="100000"/>
              </a:lnSpc>
              <a:spcBef>
                <a:spcPts val="500"/>
              </a:spcBef>
              <a:spcAft>
                <a:spcPts val="0"/>
              </a:spcAft>
              <a:buClr>
                <a:srgbClr val="2C2C38"/>
              </a:buClr>
              <a:buSzPts val="1800"/>
              <a:buFont typeface="Arial"/>
              <a:buChar char="-"/>
              <a:defRPr b="0" i="0" sz="1800" u="none" cap="none" strike="noStrike">
                <a:solidFill>
                  <a:srgbClr val="2C2C38"/>
                </a:solidFill>
                <a:latin typeface="Rubik"/>
                <a:ea typeface="Rubik"/>
                <a:cs typeface="Rubik"/>
                <a:sym typeface="Rubik"/>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9pPr>
          </a:lstStyle>
          <a:p/>
        </p:txBody>
      </p:sp>
      <p:sp>
        <p:nvSpPr>
          <p:cNvPr id="153" name="Google Shape;153;p23"/>
          <p:cNvSpPr txBox="1"/>
          <p:nvPr>
            <p:ph type="title"/>
          </p:nvPr>
        </p:nvSpPr>
        <p:spPr>
          <a:xfrm>
            <a:off x="611954" y="334867"/>
            <a:ext cx="5401911" cy="1325585"/>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2C2C38"/>
              </a:buClr>
              <a:buSzPts val="3600"/>
              <a:buFont typeface="Rubik Light"/>
              <a:buNone/>
              <a:defRPr b="0" sz="3600">
                <a:solidFill>
                  <a:srgbClr val="2C2C3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4" name="Google Shape;154;p23"/>
          <p:cNvSpPr txBox="1"/>
          <p:nvPr>
            <p:ph idx="1" type="body"/>
          </p:nvPr>
        </p:nvSpPr>
        <p:spPr>
          <a:xfrm>
            <a:off x="611547" y="2331998"/>
            <a:ext cx="5402263" cy="4040041"/>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rgbClr val="2C2C38"/>
              </a:buClr>
              <a:buSzPts val="2800"/>
              <a:buNone/>
              <a:defRPr/>
            </a:lvl1pPr>
            <a:lvl2pPr indent="-342900" lvl="1" marL="914400" algn="l">
              <a:lnSpc>
                <a:spcPct val="100000"/>
              </a:lnSpc>
              <a:spcBef>
                <a:spcPts val="500"/>
              </a:spcBef>
              <a:spcAft>
                <a:spcPts val="0"/>
              </a:spcAft>
              <a:buClr>
                <a:srgbClr val="2C2C38"/>
              </a:buClr>
              <a:buSzPts val="1800"/>
              <a:buChar char="–"/>
              <a:defRPr/>
            </a:lvl2pPr>
            <a:lvl3pPr indent="-342900" lvl="2" marL="1371600" algn="l">
              <a:lnSpc>
                <a:spcPct val="100000"/>
              </a:lnSpc>
              <a:spcBef>
                <a:spcPts val="500"/>
              </a:spcBef>
              <a:spcAft>
                <a:spcPts val="0"/>
              </a:spcAft>
              <a:buClr>
                <a:srgbClr val="2C2C38"/>
              </a:buClr>
              <a:buSzPts val="1800"/>
              <a:buChar char="•"/>
              <a:defRPr/>
            </a:lvl3pPr>
            <a:lvl4pPr indent="-342900" lvl="3" marL="1828800" algn="l">
              <a:lnSpc>
                <a:spcPct val="100000"/>
              </a:lnSpc>
              <a:spcBef>
                <a:spcPts val="500"/>
              </a:spcBef>
              <a:spcAft>
                <a:spcPts val="0"/>
              </a:spcAft>
              <a:buClr>
                <a:srgbClr val="2C2C38"/>
              </a:buClr>
              <a:buSzPts val="1800"/>
              <a:buChar char="▫︎"/>
              <a:defRPr/>
            </a:lvl4pPr>
            <a:lvl5pPr indent="-342900" lvl="4" marL="2286000" algn="l">
              <a:lnSpc>
                <a:spcPct val="100000"/>
              </a:lnSpc>
              <a:spcBef>
                <a:spcPts val="500"/>
              </a:spcBef>
              <a:spcAft>
                <a:spcPts val="0"/>
              </a:spcAft>
              <a:buClr>
                <a:srgbClr val="2C2C3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 name="Google Shape;155;p23"/>
          <p:cNvSpPr txBox="1"/>
          <p:nvPr/>
        </p:nvSpPr>
        <p:spPr>
          <a:xfrm>
            <a:off x="957019" y="6571657"/>
            <a:ext cx="3020122" cy="2092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5"/>
              </a:buClr>
              <a:buSzPts val="800"/>
              <a:buFont typeface="Rubik"/>
              <a:buNone/>
            </a:pPr>
            <a:r>
              <a:rPr b="0" i="0" lang="en-US" sz="800">
                <a:solidFill>
                  <a:schemeClr val="accent5"/>
                </a:solidFill>
                <a:latin typeface="Rubik"/>
                <a:ea typeface="Rubik"/>
                <a:cs typeface="Rubik"/>
                <a:sym typeface="Rubik"/>
              </a:rPr>
              <a:t>© 2019</a:t>
            </a:r>
            <a:r>
              <a:rPr b="0" i="0" lang="en-US" sz="800">
                <a:solidFill>
                  <a:schemeClr val="accent5"/>
                </a:solidFill>
                <a:latin typeface="Rubik"/>
                <a:ea typeface="Rubik"/>
                <a:cs typeface="Rubik"/>
                <a:sym typeface="Rubik"/>
              </a:rPr>
              <a:t> </a:t>
            </a:r>
            <a:r>
              <a:rPr b="0" i="0" lang="en-US" sz="800">
                <a:solidFill>
                  <a:schemeClr val="accent5"/>
                </a:solidFill>
                <a:latin typeface="Rubik"/>
                <a:ea typeface="Rubik"/>
                <a:cs typeface="Rubik"/>
                <a:sym typeface="Rubik"/>
              </a:rPr>
              <a:t>InfluxData. All rights reserved.</a:t>
            </a:r>
            <a:r>
              <a:rPr b="0" i="0" lang="en-US" sz="800">
                <a:solidFill>
                  <a:schemeClr val="accent5"/>
                </a:solidFill>
                <a:latin typeface="Rubik"/>
                <a:ea typeface="Rubik"/>
                <a:cs typeface="Rubik"/>
                <a:sym typeface="Rubik"/>
              </a:rPr>
              <a:t> </a:t>
            </a:r>
            <a:endParaRPr sz="800">
              <a:solidFill>
                <a:schemeClr val="accent5"/>
              </a:solidFill>
              <a:latin typeface="Rubik"/>
              <a:ea typeface="Rubik"/>
              <a:cs typeface="Rubik"/>
              <a:sym typeface="Rubik"/>
            </a:endParaRPr>
          </a:p>
        </p:txBody>
      </p:sp>
      <p:sp>
        <p:nvSpPr>
          <p:cNvPr id="156" name="Google Shape;156;p23"/>
          <p:cNvSpPr txBox="1"/>
          <p:nvPr/>
        </p:nvSpPr>
        <p:spPr>
          <a:xfrm>
            <a:off x="501870" y="6571657"/>
            <a:ext cx="1265970" cy="1992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5"/>
              </a:buClr>
              <a:buSzPts val="800"/>
              <a:buFont typeface="Rubik"/>
              <a:buNone/>
            </a:pPr>
            <a:fld id="{00000000-1234-1234-1234-123412341234}" type="slidenum">
              <a:rPr lang="en-US" sz="800">
                <a:solidFill>
                  <a:schemeClr val="accent5"/>
                </a:solidFill>
                <a:latin typeface="Rubik"/>
                <a:ea typeface="Rubik"/>
                <a:cs typeface="Rubik"/>
                <a:sym typeface="Rubik"/>
              </a:rPr>
              <a:t>‹#›</a:t>
            </a:fld>
            <a:endParaRPr sz="800">
              <a:solidFill>
                <a:schemeClr val="accent5"/>
              </a:solidFill>
              <a:latin typeface="Rubik"/>
              <a:ea typeface="Rubik"/>
              <a:cs typeface="Rubik"/>
              <a:sym typeface="Rubik"/>
            </a:endParaRPr>
          </a:p>
          <a:p>
            <a:pPr indent="0" lvl="0" marL="0" marR="0" rtl="0" algn="l">
              <a:spcBef>
                <a:spcPts val="0"/>
              </a:spcBef>
              <a:spcAft>
                <a:spcPts val="0"/>
              </a:spcAft>
              <a:buNone/>
            </a:pPr>
            <a:r>
              <a:t/>
            </a:r>
            <a:endParaRPr b="0" i="0" sz="800">
              <a:solidFill>
                <a:schemeClr val="accent5"/>
              </a:solidFill>
              <a:latin typeface="Rubik"/>
              <a:ea typeface="Rubik"/>
              <a:cs typeface="Rubik"/>
              <a:sym typeface="Rubik"/>
            </a:endParaRPr>
          </a:p>
        </p:txBody>
      </p:sp>
      <p:pic>
        <p:nvPicPr>
          <p:cNvPr id="157" name="Google Shape;157;p23"/>
          <p:cNvPicPr preferRelativeResize="0"/>
          <p:nvPr/>
        </p:nvPicPr>
        <p:blipFill rotWithShape="1">
          <a:blip r:embed="rId2">
            <a:alphaModFix/>
          </a:blip>
          <a:srcRect b="0" l="0" r="0" t="0"/>
          <a:stretch/>
        </p:blipFill>
        <p:spPr>
          <a:xfrm>
            <a:off x="10470091" y="6508815"/>
            <a:ext cx="1208614" cy="232118"/>
          </a:xfrm>
          <a:prstGeom prst="rect">
            <a:avLst/>
          </a:prstGeom>
          <a:noFill/>
          <a:ln>
            <a:noFill/>
          </a:ln>
        </p:spPr>
      </p:pic>
      <p:sp>
        <p:nvSpPr>
          <p:cNvPr id="158" name="Google Shape;158;p23"/>
          <p:cNvSpPr txBox="1"/>
          <p:nvPr>
            <p:ph idx="3" type="body"/>
          </p:nvPr>
        </p:nvSpPr>
        <p:spPr>
          <a:xfrm>
            <a:off x="611547" y="1660452"/>
            <a:ext cx="5402263" cy="53442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chemeClr val="accent1"/>
              </a:buClr>
              <a:buSzPts val="2400"/>
              <a:buNone/>
              <a:defRPr sz="2400">
                <a:solidFill>
                  <a:schemeClr val="accent1"/>
                </a:solidFill>
              </a:defRPr>
            </a:lvl1pPr>
            <a:lvl2pPr indent="-342900" lvl="1" marL="914400" algn="l">
              <a:lnSpc>
                <a:spcPct val="100000"/>
              </a:lnSpc>
              <a:spcBef>
                <a:spcPts val="500"/>
              </a:spcBef>
              <a:spcAft>
                <a:spcPts val="0"/>
              </a:spcAft>
              <a:buClr>
                <a:srgbClr val="2C2C38"/>
              </a:buClr>
              <a:buSzPts val="1800"/>
              <a:buChar char="–"/>
              <a:defRPr/>
            </a:lvl2pPr>
            <a:lvl3pPr indent="-342900" lvl="2" marL="1371600" algn="l">
              <a:lnSpc>
                <a:spcPct val="100000"/>
              </a:lnSpc>
              <a:spcBef>
                <a:spcPts val="500"/>
              </a:spcBef>
              <a:spcAft>
                <a:spcPts val="0"/>
              </a:spcAft>
              <a:buClr>
                <a:srgbClr val="2C2C38"/>
              </a:buClr>
              <a:buSzPts val="1800"/>
              <a:buChar char="•"/>
              <a:defRPr/>
            </a:lvl3pPr>
            <a:lvl4pPr indent="-342900" lvl="3" marL="1828800" algn="l">
              <a:lnSpc>
                <a:spcPct val="100000"/>
              </a:lnSpc>
              <a:spcBef>
                <a:spcPts val="500"/>
              </a:spcBef>
              <a:spcAft>
                <a:spcPts val="0"/>
              </a:spcAft>
              <a:buClr>
                <a:srgbClr val="2C2C38"/>
              </a:buClr>
              <a:buSzPts val="1800"/>
              <a:buChar char="▫︎"/>
              <a:defRPr/>
            </a:lvl4pPr>
            <a:lvl5pPr indent="-342900" lvl="4" marL="2286000" algn="l">
              <a:lnSpc>
                <a:spcPct val="100000"/>
              </a:lnSpc>
              <a:spcBef>
                <a:spcPts val="500"/>
              </a:spcBef>
              <a:spcAft>
                <a:spcPts val="0"/>
              </a:spcAft>
              <a:buClr>
                <a:srgbClr val="2C2C3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1" showMasterSp="0">
  <p:cSld name="Comparison 1">
    <p:bg>
      <p:bgPr>
        <a:solidFill>
          <a:schemeClr val="lt2"/>
        </a:solidFill>
      </p:bgPr>
    </p:bg>
    <p:spTree>
      <p:nvGrpSpPr>
        <p:cNvPr id="159" name="Shape 159"/>
        <p:cNvGrpSpPr/>
        <p:nvPr/>
      </p:nvGrpSpPr>
      <p:grpSpPr>
        <a:xfrm>
          <a:off x="0" y="0"/>
          <a:ext cx="0" cy="0"/>
          <a:chOff x="0" y="0"/>
          <a:chExt cx="0" cy="0"/>
        </a:xfrm>
      </p:grpSpPr>
      <p:pic>
        <p:nvPicPr>
          <p:cNvPr id="160" name="Google Shape;160;p24"/>
          <p:cNvPicPr preferRelativeResize="0"/>
          <p:nvPr/>
        </p:nvPicPr>
        <p:blipFill rotWithShape="1">
          <a:blip r:embed="rId2">
            <a:alphaModFix amt="5000"/>
          </a:blip>
          <a:srcRect b="0" l="0" r="40645" t="0"/>
          <a:stretch/>
        </p:blipFill>
        <p:spPr>
          <a:xfrm>
            <a:off x="0" y="0"/>
            <a:ext cx="7236542" cy="6858000"/>
          </a:xfrm>
          <a:prstGeom prst="rect">
            <a:avLst/>
          </a:prstGeom>
          <a:noFill/>
          <a:ln>
            <a:noFill/>
          </a:ln>
        </p:spPr>
      </p:pic>
      <p:sp>
        <p:nvSpPr>
          <p:cNvPr id="161" name="Google Shape;161;p24"/>
          <p:cNvSpPr txBox="1"/>
          <p:nvPr>
            <p:ph idx="1" type="body"/>
          </p:nvPr>
        </p:nvSpPr>
        <p:spPr>
          <a:xfrm>
            <a:off x="739369" y="1030559"/>
            <a:ext cx="4049280" cy="4760913"/>
          </a:xfrm>
          <a:prstGeom prst="rect">
            <a:avLst/>
          </a:prstGeom>
          <a:noFill/>
          <a:ln>
            <a:noFill/>
          </a:ln>
        </p:spPr>
        <p:txBody>
          <a:bodyPr anchorCtr="0" anchor="ctr" bIns="45700" lIns="91425" spcFirstLastPara="1" rIns="91425" wrap="square" tIns="45700">
            <a:noAutofit/>
          </a:bodyPr>
          <a:lstStyle>
            <a:lvl1pPr indent="-228600" lvl="0" marL="457200" algn="ctr">
              <a:lnSpc>
                <a:spcPct val="100000"/>
              </a:lnSpc>
              <a:spcBef>
                <a:spcPts val="1000"/>
              </a:spcBef>
              <a:spcAft>
                <a:spcPts val="0"/>
              </a:spcAft>
              <a:buClr>
                <a:srgbClr val="2C2C38"/>
              </a:buClr>
              <a:buSzPts val="4000"/>
              <a:buFont typeface="Noto Sans Symbols"/>
              <a:buNone/>
              <a:defRPr sz="4000">
                <a:solidFill>
                  <a:srgbClr val="2C2C38"/>
                </a:solidFill>
              </a:defRPr>
            </a:lvl1pPr>
            <a:lvl2pPr indent="-342900" lvl="1" marL="914400" algn="l">
              <a:lnSpc>
                <a:spcPct val="100000"/>
              </a:lnSpc>
              <a:spcBef>
                <a:spcPts val="500"/>
              </a:spcBef>
              <a:spcAft>
                <a:spcPts val="0"/>
              </a:spcAft>
              <a:buClr>
                <a:srgbClr val="2C2C38"/>
              </a:buClr>
              <a:buSzPts val="1800"/>
              <a:buChar char="–"/>
              <a:defRPr/>
            </a:lvl2pPr>
            <a:lvl3pPr indent="-342900" lvl="2" marL="1371600" algn="l">
              <a:lnSpc>
                <a:spcPct val="100000"/>
              </a:lnSpc>
              <a:spcBef>
                <a:spcPts val="500"/>
              </a:spcBef>
              <a:spcAft>
                <a:spcPts val="0"/>
              </a:spcAft>
              <a:buClr>
                <a:srgbClr val="2C2C38"/>
              </a:buClr>
              <a:buSzPts val="1800"/>
              <a:buChar char="•"/>
              <a:defRPr/>
            </a:lvl3pPr>
            <a:lvl4pPr indent="-342900" lvl="3" marL="1828800" algn="l">
              <a:lnSpc>
                <a:spcPct val="100000"/>
              </a:lnSpc>
              <a:spcBef>
                <a:spcPts val="500"/>
              </a:spcBef>
              <a:spcAft>
                <a:spcPts val="0"/>
              </a:spcAft>
              <a:buClr>
                <a:srgbClr val="2C2C38"/>
              </a:buClr>
              <a:buSzPts val="1800"/>
              <a:buChar char="▫︎"/>
              <a:defRPr/>
            </a:lvl4pPr>
            <a:lvl5pPr indent="-342900" lvl="4" marL="2286000" algn="l">
              <a:lnSpc>
                <a:spcPct val="100000"/>
              </a:lnSpc>
              <a:spcBef>
                <a:spcPts val="500"/>
              </a:spcBef>
              <a:spcAft>
                <a:spcPts val="0"/>
              </a:spcAft>
              <a:buClr>
                <a:srgbClr val="2C2C3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62" name="Google Shape;162;p24"/>
          <p:cNvCxnSpPr/>
          <p:nvPr/>
        </p:nvCxnSpPr>
        <p:spPr>
          <a:xfrm>
            <a:off x="5048072" y="1030559"/>
            <a:ext cx="0" cy="4760913"/>
          </a:xfrm>
          <a:prstGeom prst="straightConnector1">
            <a:avLst/>
          </a:prstGeom>
          <a:noFill/>
          <a:ln cap="flat" cmpd="sng" w="9525">
            <a:solidFill>
              <a:srgbClr val="2C2C38"/>
            </a:solidFill>
            <a:prstDash val="solid"/>
            <a:miter lim="800000"/>
            <a:headEnd len="sm" w="sm" type="none"/>
            <a:tailEnd len="sm" w="sm" type="none"/>
          </a:ln>
        </p:spPr>
      </p:cxnSp>
      <p:sp>
        <p:nvSpPr>
          <p:cNvPr id="163" name="Google Shape;163;p24"/>
          <p:cNvSpPr txBox="1"/>
          <p:nvPr>
            <p:ph idx="2" type="body"/>
          </p:nvPr>
        </p:nvSpPr>
        <p:spPr>
          <a:xfrm>
            <a:off x="5294313" y="1030288"/>
            <a:ext cx="6613525" cy="4760912"/>
          </a:xfrm>
          <a:prstGeom prst="rect">
            <a:avLst/>
          </a:prstGeom>
          <a:noFill/>
          <a:ln>
            <a:noFill/>
          </a:ln>
        </p:spPr>
        <p:txBody>
          <a:bodyPr anchorCtr="0" anchor="ctr" bIns="45700" lIns="91425" spcFirstLastPara="1" rIns="91425" wrap="square" tIns="45700">
            <a:noAutofit/>
          </a:bodyPr>
          <a:lstStyle>
            <a:lvl1pPr indent="-381000" lvl="0" marL="457200" algn="l">
              <a:lnSpc>
                <a:spcPct val="100000"/>
              </a:lnSpc>
              <a:spcBef>
                <a:spcPts val="1000"/>
              </a:spcBef>
              <a:spcAft>
                <a:spcPts val="0"/>
              </a:spcAft>
              <a:buClr>
                <a:srgbClr val="2C2C38"/>
              </a:buClr>
              <a:buSzPts val="2400"/>
              <a:buChar char="•"/>
              <a:defRPr sz="2400"/>
            </a:lvl1pPr>
            <a:lvl2pPr indent="-355600" lvl="1" marL="914400" algn="l">
              <a:lnSpc>
                <a:spcPct val="100000"/>
              </a:lnSpc>
              <a:spcBef>
                <a:spcPts val="500"/>
              </a:spcBef>
              <a:spcAft>
                <a:spcPts val="0"/>
              </a:spcAft>
              <a:buClr>
                <a:srgbClr val="2C2C38"/>
              </a:buClr>
              <a:buSzPts val="2000"/>
              <a:buChar char="–"/>
              <a:defRPr sz="2000"/>
            </a:lvl2pPr>
            <a:lvl3pPr indent="-342900" lvl="2" marL="1371600" algn="l">
              <a:lnSpc>
                <a:spcPct val="100000"/>
              </a:lnSpc>
              <a:spcBef>
                <a:spcPts val="500"/>
              </a:spcBef>
              <a:spcAft>
                <a:spcPts val="0"/>
              </a:spcAft>
              <a:buClr>
                <a:srgbClr val="2C2C38"/>
              </a:buClr>
              <a:buSzPts val="1800"/>
              <a:buChar char="•"/>
              <a:defRPr sz="1800"/>
            </a:lvl3pPr>
            <a:lvl4pPr indent="-330200" lvl="3" marL="1828800" algn="l">
              <a:lnSpc>
                <a:spcPct val="100000"/>
              </a:lnSpc>
              <a:spcBef>
                <a:spcPts val="500"/>
              </a:spcBef>
              <a:spcAft>
                <a:spcPts val="0"/>
              </a:spcAft>
              <a:buClr>
                <a:srgbClr val="2C2C38"/>
              </a:buClr>
              <a:buSzPts val="1600"/>
              <a:buChar char="▫︎"/>
              <a:defRPr sz="1600"/>
            </a:lvl4pPr>
            <a:lvl5pPr indent="-330200" lvl="4" marL="2286000" algn="l">
              <a:lnSpc>
                <a:spcPct val="100000"/>
              </a:lnSpc>
              <a:spcBef>
                <a:spcPts val="500"/>
              </a:spcBef>
              <a:spcAft>
                <a:spcPts val="0"/>
              </a:spcAft>
              <a:buClr>
                <a:srgbClr val="2C2C38"/>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4" name="Google Shape;164;p24"/>
          <p:cNvSpPr txBox="1"/>
          <p:nvPr/>
        </p:nvSpPr>
        <p:spPr>
          <a:xfrm>
            <a:off x="957019" y="6571657"/>
            <a:ext cx="3020122" cy="2092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5"/>
              </a:buClr>
              <a:buSzPts val="800"/>
              <a:buFont typeface="Rubik"/>
              <a:buNone/>
            </a:pPr>
            <a:r>
              <a:rPr b="0" i="0" lang="en-US" sz="800">
                <a:solidFill>
                  <a:schemeClr val="accent5"/>
                </a:solidFill>
                <a:latin typeface="Rubik"/>
                <a:ea typeface="Rubik"/>
                <a:cs typeface="Rubik"/>
                <a:sym typeface="Rubik"/>
              </a:rPr>
              <a:t>© 2019</a:t>
            </a:r>
            <a:r>
              <a:rPr b="0" i="0" lang="en-US" sz="800">
                <a:solidFill>
                  <a:schemeClr val="accent5"/>
                </a:solidFill>
                <a:latin typeface="Rubik"/>
                <a:ea typeface="Rubik"/>
                <a:cs typeface="Rubik"/>
                <a:sym typeface="Rubik"/>
              </a:rPr>
              <a:t> </a:t>
            </a:r>
            <a:r>
              <a:rPr b="0" i="0" lang="en-US" sz="800">
                <a:solidFill>
                  <a:schemeClr val="accent5"/>
                </a:solidFill>
                <a:latin typeface="Rubik"/>
                <a:ea typeface="Rubik"/>
                <a:cs typeface="Rubik"/>
                <a:sym typeface="Rubik"/>
              </a:rPr>
              <a:t>InfluxData. All rights reserved.</a:t>
            </a:r>
            <a:r>
              <a:rPr b="0" i="0" lang="en-US" sz="800">
                <a:solidFill>
                  <a:schemeClr val="accent5"/>
                </a:solidFill>
                <a:latin typeface="Rubik"/>
                <a:ea typeface="Rubik"/>
                <a:cs typeface="Rubik"/>
                <a:sym typeface="Rubik"/>
              </a:rPr>
              <a:t> </a:t>
            </a:r>
            <a:endParaRPr sz="800">
              <a:solidFill>
                <a:schemeClr val="accent5"/>
              </a:solidFill>
              <a:latin typeface="Rubik"/>
              <a:ea typeface="Rubik"/>
              <a:cs typeface="Rubik"/>
              <a:sym typeface="Rubik"/>
            </a:endParaRPr>
          </a:p>
        </p:txBody>
      </p:sp>
      <p:sp>
        <p:nvSpPr>
          <p:cNvPr id="165" name="Google Shape;165;p24"/>
          <p:cNvSpPr txBox="1"/>
          <p:nvPr/>
        </p:nvSpPr>
        <p:spPr>
          <a:xfrm>
            <a:off x="501870" y="6571657"/>
            <a:ext cx="1265970" cy="1992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5"/>
              </a:buClr>
              <a:buSzPts val="800"/>
              <a:buFont typeface="Rubik"/>
              <a:buNone/>
            </a:pPr>
            <a:fld id="{00000000-1234-1234-1234-123412341234}" type="slidenum">
              <a:rPr lang="en-US" sz="800">
                <a:solidFill>
                  <a:schemeClr val="accent5"/>
                </a:solidFill>
                <a:latin typeface="Rubik"/>
                <a:ea typeface="Rubik"/>
                <a:cs typeface="Rubik"/>
                <a:sym typeface="Rubik"/>
              </a:rPr>
              <a:t>‹#›</a:t>
            </a:fld>
            <a:endParaRPr sz="800">
              <a:solidFill>
                <a:schemeClr val="accent5"/>
              </a:solidFill>
              <a:latin typeface="Rubik"/>
              <a:ea typeface="Rubik"/>
              <a:cs typeface="Rubik"/>
              <a:sym typeface="Rubik"/>
            </a:endParaRPr>
          </a:p>
          <a:p>
            <a:pPr indent="0" lvl="0" marL="0" marR="0" rtl="0" algn="l">
              <a:spcBef>
                <a:spcPts val="0"/>
              </a:spcBef>
              <a:spcAft>
                <a:spcPts val="0"/>
              </a:spcAft>
              <a:buNone/>
            </a:pPr>
            <a:r>
              <a:t/>
            </a:r>
            <a:endParaRPr b="0" i="0" sz="800">
              <a:solidFill>
                <a:schemeClr val="accent5"/>
              </a:solidFill>
              <a:latin typeface="Rubik"/>
              <a:ea typeface="Rubik"/>
              <a:cs typeface="Rubik"/>
              <a:sym typeface="Rubik"/>
            </a:endParaRPr>
          </a:p>
        </p:txBody>
      </p:sp>
      <p:pic>
        <p:nvPicPr>
          <p:cNvPr id="166" name="Google Shape;166;p24"/>
          <p:cNvPicPr preferRelativeResize="0"/>
          <p:nvPr/>
        </p:nvPicPr>
        <p:blipFill rotWithShape="1">
          <a:blip r:embed="rId3">
            <a:alphaModFix/>
          </a:blip>
          <a:srcRect b="0" l="0" r="0" t="0"/>
          <a:stretch/>
        </p:blipFill>
        <p:spPr>
          <a:xfrm>
            <a:off x="10470091" y="6508815"/>
            <a:ext cx="1208614" cy="232118"/>
          </a:xfrm>
          <a:prstGeom prst="rect">
            <a:avLst/>
          </a:prstGeom>
          <a:noFill/>
          <a:ln>
            <a:noFill/>
          </a:ln>
        </p:spPr>
      </p:pic>
      <p:pic>
        <p:nvPicPr>
          <p:cNvPr id="167" name="Google Shape;167;p24"/>
          <p:cNvPicPr preferRelativeResize="0"/>
          <p:nvPr/>
        </p:nvPicPr>
        <p:blipFill rotWithShape="1">
          <a:blip r:embed="rId4">
            <a:alphaModFix/>
          </a:blip>
          <a:srcRect b="67381" l="0" r="0" t="7856"/>
          <a:stretch/>
        </p:blipFill>
        <p:spPr>
          <a:xfrm>
            <a:off x="0" y="0"/>
            <a:ext cx="12192000" cy="23211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2" showMasterSp="0">
  <p:cSld name="Comparison 2">
    <p:bg>
      <p:bgPr>
        <a:solidFill>
          <a:schemeClr val="lt2"/>
        </a:solidFill>
      </p:bgPr>
    </p:bg>
    <p:spTree>
      <p:nvGrpSpPr>
        <p:cNvPr id="168" name="Shape 168"/>
        <p:cNvGrpSpPr/>
        <p:nvPr/>
      </p:nvGrpSpPr>
      <p:grpSpPr>
        <a:xfrm>
          <a:off x="0" y="0"/>
          <a:ext cx="0" cy="0"/>
          <a:chOff x="0" y="0"/>
          <a:chExt cx="0" cy="0"/>
        </a:xfrm>
      </p:grpSpPr>
      <p:sp>
        <p:nvSpPr>
          <p:cNvPr id="169" name="Google Shape;169;p25"/>
          <p:cNvSpPr txBox="1"/>
          <p:nvPr>
            <p:ph idx="1" type="body"/>
          </p:nvPr>
        </p:nvSpPr>
        <p:spPr>
          <a:xfrm>
            <a:off x="739368" y="1030559"/>
            <a:ext cx="4983560" cy="4760913"/>
          </a:xfrm>
          <a:prstGeom prst="rect">
            <a:avLst/>
          </a:prstGeom>
          <a:noFill/>
          <a:ln>
            <a:noFill/>
          </a:ln>
        </p:spPr>
        <p:txBody>
          <a:bodyPr anchorCtr="0" anchor="ctr" bIns="45700" lIns="91425" spcFirstLastPara="1" rIns="91425" wrap="square" tIns="45700">
            <a:noAutofit/>
          </a:bodyPr>
          <a:lstStyle>
            <a:lvl1pPr indent="-228600" lvl="0" marL="457200" algn="ctr">
              <a:lnSpc>
                <a:spcPct val="100000"/>
              </a:lnSpc>
              <a:spcBef>
                <a:spcPts val="1000"/>
              </a:spcBef>
              <a:spcAft>
                <a:spcPts val="0"/>
              </a:spcAft>
              <a:buClr>
                <a:srgbClr val="2C2C38"/>
              </a:buClr>
              <a:buSzPts val="4000"/>
              <a:buFont typeface="Noto Sans Symbols"/>
              <a:buNone/>
              <a:defRPr sz="4000">
                <a:solidFill>
                  <a:srgbClr val="2C2C38"/>
                </a:solidFill>
              </a:defRPr>
            </a:lvl1pPr>
            <a:lvl2pPr indent="-342900" lvl="1" marL="914400" algn="l">
              <a:lnSpc>
                <a:spcPct val="100000"/>
              </a:lnSpc>
              <a:spcBef>
                <a:spcPts val="500"/>
              </a:spcBef>
              <a:spcAft>
                <a:spcPts val="0"/>
              </a:spcAft>
              <a:buClr>
                <a:srgbClr val="2C2C38"/>
              </a:buClr>
              <a:buSzPts val="1800"/>
              <a:buChar char="–"/>
              <a:defRPr/>
            </a:lvl2pPr>
            <a:lvl3pPr indent="-342900" lvl="2" marL="1371600" algn="l">
              <a:lnSpc>
                <a:spcPct val="100000"/>
              </a:lnSpc>
              <a:spcBef>
                <a:spcPts val="500"/>
              </a:spcBef>
              <a:spcAft>
                <a:spcPts val="0"/>
              </a:spcAft>
              <a:buClr>
                <a:srgbClr val="2C2C38"/>
              </a:buClr>
              <a:buSzPts val="1800"/>
              <a:buChar char="•"/>
              <a:defRPr/>
            </a:lvl3pPr>
            <a:lvl4pPr indent="-342900" lvl="3" marL="1828800" algn="l">
              <a:lnSpc>
                <a:spcPct val="100000"/>
              </a:lnSpc>
              <a:spcBef>
                <a:spcPts val="500"/>
              </a:spcBef>
              <a:spcAft>
                <a:spcPts val="0"/>
              </a:spcAft>
              <a:buClr>
                <a:srgbClr val="2C2C38"/>
              </a:buClr>
              <a:buSzPts val="1800"/>
              <a:buChar char="▫︎"/>
              <a:defRPr/>
            </a:lvl4pPr>
            <a:lvl5pPr indent="-342900" lvl="4" marL="2286000" algn="l">
              <a:lnSpc>
                <a:spcPct val="100000"/>
              </a:lnSpc>
              <a:spcBef>
                <a:spcPts val="500"/>
              </a:spcBef>
              <a:spcAft>
                <a:spcPts val="0"/>
              </a:spcAft>
              <a:buClr>
                <a:srgbClr val="2C2C3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70" name="Google Shape;170;p25"/>
          <p:cNvCxnSpPr/>
          <p:nvPr/>
        </p:nvCxnSpPr>
        <p:spPr>
          <a:xfrm>
            <a:off x="5992824" y="1030559"/>
            <a:ext cx="0" cy="4760913"/>
          </a:xfrm>
          <a:prstGeom prst="straightConnector1">
            <a:avLst/>
          </a:prstGeom>
          <a:noFill/>
          <a:ln cap="flat" cmpd="sng" w="9525">
            <a:solidFill>
              <a:srgbClr val="2C2C38">
                <a:alpha val="49803"/>
              </a:srgbClr>
            </a:solidFill>
            <a:prstDash val="solid"/>
            <a:miter lim="800000"/>
            <a:headEnd len="sm" w="sm" type="none"/>
            <a:tailEnd len="sm" w="sm" type="none"/>
          </a:ln>
        </p:spPr>
      </p:cxnSp>
      <p:sp>
        <p:nvSpPr>
          <p:cNvPr id="171" name="Google Shape;171;p25"/>
          <p:cNvSpPr txBox="1"/>
          <p:nvPr>
            <p:ph idx="2" type="body"/>
          </p:nvPr>
        </p:nvSpPr>
        <p:spPr>
          <a:xfrm>
            <a:off x="6294438" y="1030288"/>
            <a:ext cx="5613400" cy="4760912"/>
          </a:xfrm>
          <a:prstGeom prst="rect">
            <a:avLst/>
          </a:prstGeom>
          <a:noFill/>
          <a:ln>
            <a:noFill/>
          </a:ln>
        </p:spPr>
        <p:txBody>
          <a:bodyPr anchorCtr="0" anchor="ctr" bIns="45700" lIns="91425" spcFirstLastPara="1" rIns="91425" wrap="square" tIns="45700">
            <a:noAutofit/>
          </a:bodyPr>
          <a:lstStyle>
            <a:lvl1pPr indent="-381000" lvl="0" marL="457200" algn="l">
              <a:lnSpc>
                <a:spcPct val="100000"/>
              </a:lnSpc>
              <a:spcBef>
                <a:spcPts val="1000"/>
              </a:spcBef>
              <a:spcAft>
                <a:spcPts val="0"/>
              </a:spcAft>
              <a:buClr>
                <a:srgbClr val="2C2C38"/>
              </a:buClr>
              <a:buSzPts val="2400"/>
              <a:buFont typeface="Noto Sans Symbols"/>
              <a:buChar char="✔"/>
              <a:defRPr sz="2400"/>
            </a:lvl1pPr>
            <a:lvl2pPr indent="-355600" lvl="1" marL="914400" algn="l">
              <a:lnSpc>
                <a:spcPct val="100000"/>
              </a:lnSpc>
              <a:spcBef>
                <a:spcPts val="500"/>
              </a:spcBef>
              <a:spcAft>
                <a:spcPts val="0"/>
              </a:spcAft>
              <a:buClr>
                <a:srgbClr val="2C2C38"/>
              </a:buClr>
              <a:buSzPts val="2000"/>
              <a:buChar char="–"/>
              <a:defRPr sz="2000"/>
            </a:lvl2pPr>
            <a:lvl3pPr indent="-342900" lvl="2" marL="1371600" algn="l">
              <a:lnSpc>
                <a:spcPct val="100000"/>
              </a:lnSpc>
              <a:spcBef>
                <a:spcPts val="500"/>
              </a:spcBef>
              <a:spcAft>
                <a:spcPts val="0"/>
              </a:spcAft>
              <a:buClr>
                <a:srgbClr val="2C2C38"/>
              </a:buClr>
              <a:buSzPts val="1800"/>
              <a:buChar char="•"/>
              <a:defRPr sz="1800"/>
            </a:lvl3pPr>
            <a:lvl4pPr indent="-330200" lvl="3" marL="1828800" algn="l">
              <a:lnSpc>
                <a:spcPct val="100000"/>
              </a:lnSpc>
              <a:spcBef>
                <a:spcPts val="500"/>
              </a:spcBef>
              <a:spcAft>
                <a:spcPts val="0"/>
              </a:spcAft>
              <a:buClr>
                <a:srgbClr val="2C2C38"/>
              </a:buClr>
              <a:buSzPts val="1600"/>
              <a:buChar char="▫︎"/>
              <a:defRPr sz="1600"/>
            </a:lvl4pPr>
            <a:lvl5pPr indent="-330200" lvl="4" marL="2286000" algn="l">
              <a:lnSpc>
                <a:spcPct val="100000"/>
              </a:lnSpc>
              <a:spcBef>
                <a:spcPts val="500"/>
              </a:spcBef>
              <a:spcAft>
                <a:spcPts val="0"/>
              </a:spcAft>
              <a:buClr>
                <a:srgbClr val="2C2C38"/>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 name="Google Shape;172;p25"/>
          <p:cNvSpPr txBox="1"/>
          <p:nvPr/>
        </p:nvSpPr>
        <p:spPr>
          <a:xfrm>
            <a:off x="957019" y="6571657"/>
            <a:ext cx="3020122" cy="2092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5"/>
              </a:buClr>
              <a:buSzPts val="800"/>
              <a:buFont typeface="Rubik"/>
              <a:buNone/>
            </a:pPr>
            <a:r>
              <a:rPr b="0" i="0" lang="en-US" sz="800">
                <a:solidFill>
                  <a:schemeClr val="accent5"/>
                </a:solidFill>
                <a:latin typeface="Rubik"/>
                <a:ea typeface="Rubik"/>
                <a:cs typeface="Rubik"/>
                <a:sym typeface="Rubik"/>
              </a:rPr>
              <a:t>© 2019</a:t>
            </a:r>
            <a:r>
              <a:rPr b="0" i="0" lang="en-US" sz="800">
                <a:solidFill>
                  <a:schemeClr val="accent5"/>
                </a:solidFill>
                <a:latin typeface="Rubik"/>
                <a:ea typeface="Rubik"/>
                <a:cs typeface="Rubik"/>
                <a:sym typeface="Rubik"/>
              </a:rPr>
              <a:t> </a:t>
            </a:r>
            <a:r>
              <a:rPr b="0" i="0" lang="en-US" sz="800">
                <a:solidFill>
                  <a:schemeClr val="accent5"/>
                </a:solidFill>
                <a:latin typeface="Rubik"/>
                <a:ea typeface="Rubik"/>
                <a:cs typeface="Rubik"/>
                <a:sym typeface="Rubik"/>
              </a:rPr>
              <a:t>InfluxData. All rights reserved.</a:t>
            </a:r>
            <a:r>
              <a:rPr b="0" i="0" lang="en-US" sz="800">
                <a:solidFill>
                  <a:schemeClr val="accent5"/>
                </a:solidFill>
                <a:latin typeface="Rubik"/>
                <a:ea typeface="Rubik"/>
                <a:cs typeface="Rubik"/>
                <a:sym typeface="Rubik"/>
              </a:rPr>
              <a:t> </a:t>
            </a:r>
            <a:endParaRPr sz="800">
              <a:solidFill>
                <a:schemeClr val="accent5"/>
              </a:solidFill>
              <a:latin typeface="Rubik"/>
              <a:ea typeface="Rubik"/>
              <a:cs typeface="Rubik"/>
              <a:sym typeface="Rubik"/>
            </a:endParaRPr>
          </a:p>
        </p:txBody>
      </p:sp>
      <p:sp>
        <p:nvSpPr>
          <p:cNvPr id="173" name="Google Shape;173;p25"/>
          <p:cNvSpPr txBox="1"/>
          <p:nvPr/>
        </p:nvSpPr>
        <p:spPr>
          <a:xfrm>
            <a:off x="501870" y="6571657"/>
            <a:ext cx="1265970" cy="1992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5"/>
              </a:buClr>
              <a:buSzPts val="800"/>
              <a:buFont typeface="Rubik"/>
              <a:buNone/>
            </a:pPr>
            <a:fld id="{00000000-1234-1234-1234-123412341234}" type="slidenum">
              <a:rPr lang="en-US" sz="800">
                <a:solidFill>
                  <a:schemeClr val="accent5"/>
                </a:solidFill>
                <a:latin typeface="Rubik"/>
                <a:ea typeface="Rubik"/>
                <a:cs typeface="Rubik"/>
                <a:sym typeface="Rubik"/>
              </a:rPr>
              <a:t>‹#›</a:t>
            </a:fld>
            <a:endParaRPr sz="800">
              <a:solidFill>
                <a:schemeClr val="accent5"/>
              </a:solidFill>
              <a:latin typeface="Rubik"/>
              <a:ea typeface="Rubik"/>
              <a:cs typeface="Rubik"/>
              <a:sym typeface="Rubik"/>
            </a:endParaRPr>
          </a:p>
          <a:p>
            <a:pPr indent="0" lvl="0" marL="0" marR="0" rtl="0" algn="l">
              <a:spcBef>
                <a:spcPts val="0"/>
              </a:spcBef>
              <a:spcAft>
                <a:spcPts val="0"/>
              </a:spcAft>
              <a:buNone/>
            </a:pPr>
            <a:r>
              <a:t/>
            </a:r>
            <a:endParaRPr b="0" i="0" sz="800">
              <a:solidFill>
                <a:schemeClr val="accent5"/>
              </a:solidFill>
              <a:latin typeface="Rubik"/>
              <a:ea typeface="Rubik"/>
              <a:cs typeface="Rubik"/>
              <a:sym typeface="Rubik"/>
            </a:endParaRPr>
          </a:p>
        </p:txBody>
      </p:sp>
      <p:pic>
        <p:nvPicPr>
          <p:cNvPr id="174" name="Google Shape;174;p25"/>
          <p:cNvPicPr preferRelativeResize="0"/>
          <p:nvPr/>
        </p:nvPicPr>
        <p:blipFill rotWithShape="1">
          <a:blip r:embed="rId2">
            <a:alphaModFix/>
          </a:blip>
          <a:srcRect b="0" l="0" r="0" t="0"/>
          <a:stretch/>
        </p:blipFill>
        <p:spPr>
          <a:xfrm>
            <a:off x="10470091" y="6508815"/>
            <a:ext cx="1208614" cy="232118"/>
          </a:xfrm>
          <a:prstGeom prst="rect">
            <a:avLst/>
          </a:prstGeom>
          <a:noFill/>
          <a:ln>
            <a:noFill/>
          </a:ln>
        </p:spPr>
      </p:pic>
      <p:pic>
        <p:nvPicPr>
          <p:cNvPr id="175" name="Google Shape;175;p25"/>
          <p:cNvPicPr preferRelativeResize="0"/>
          <p:nvPr/>
        </p:nvPicPr>
        <p:blipFill rotWithShape="1">
          <a:blip r:embed="rId3">
            <a:alphaModFix/>
          </a:blip>
          <a:srcRect b="67381" l="0" r="0" t="7856"/>
          <a:stretch/>
        </p:blipFill>
        <p:spPr>
          <a:xfrm>
            <a:off x="0" y="0"/>
            <a:ext cx="12192000" cy="23211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Content" showMasterSp="0">
  <p:cSld name="Two Column Content">
    <p:bg>
      <p:bgPr>
        <a:solidFill>
          <a:schemeClr val="lt2"/>
        </a:solidFill>
      </p:bgPr>
    </p:bg>
    <p:spTree>
      <p:nvGrpSpPr>
        <p:cNvPr id="176" name="Shape 176"/>
        <p:cNvGrpSpPr/>
        <p:nvPr/>
      </p:nvGrpSpPr>
      <p:grpSpPr>
        <a:xfrm>
          <a:off x="0" y="0"/>
          <a:ext cx="0" cy="0"/>
          <a:chOff x="0" y="0"/>
          <a:chExt cx="0" cy="0"/>
        </a:xfrm>
      </p:grpSpPr>
      <p:sp>
        <p:nvSpPr>
          <p:cNvPr id="177" name="Google Shape;177;p26"/>
          <p:cNvSpPr txBox="1"/>
          <p:nvPr>
            <p:ph type="title"/>
          </p:nvPr>
        </p:nvSpPr>
        <p:spPr>
          <a:xfrm>
            <a:off x="434118" y="224852"/>
            <a:ext cx="11410384" cy="1123243"/>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rgbClr val="2C2C38"/>
              </a:buClr>
              <a:buSzPts val="3600"/>
              <a:buFont typeface="Rubik Light"/>
              <a:buNone/>
              <a:defRPr b="0" sz="3600">
                <a:solidFill>
                  <a:srgbClr val="2C2C3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8" name="Google Shape;178;p26"/>
          <p:cNvSpPr txBox="1"/>
          <p:nvPr>
            <p:ph idx="1" type="body"/>
          </p:nvPr>
        </p:nvSpPr>
        <p:spPr>
          <a:xfrm>
            <a:off x="6316913" y="1371600"/>
            <a:ext cx="5527589" cy="496957"/>
          </a:xfrm>
          <a:prstGeom prst="rect">
            <a:avLst/>
          </a:prstGeom>
          <a:solidFill>
            <a:schemeClr val="accent1"/>
          </a:solidFill>
          <a:ln>
            <a:noFill/>
          </a:ln>
        </p:spPr>
        <p:txBody>
          <a:bodyPr anchorCtr="0" anchor="ctr" bIns="91425" lIns="91425" spcFirstLastPara="1" rIns="91425" wrap="square" tIns="45700">
            <a:noAutofit/>
          </a:bodyPr>
          <a:lstStyle>
            <a:lvl1pPr indent="-228600" lvl="0" marL="457200" algn="ctr">
              <a:lnSpc>
                <a:spcPct val="100000"/>
              </a:lnSpc>
              <a:spcBef>
                <a:spcPts val="600"/>
              </a:spcBef>
              <a:spcAft>
                <a:spcPts val="0"/>
              </a:spcAft>
              <a:buClr>
                <a:schemeClr val="lt1"/>
              </a:buClr>
              <a:buSzPts val="2000"/>
              <a:buFont typeface="Rubik"/>
              <a:buNone/>
              <a:defRPr b="0" sz="2000">
                <a:solidFill>
                  <a:schemeClr val="lt1"/>
                </a:solidFill>
              </a:defRPr>
            </a:lvl1pPr>
            <a:lvl2pPr indent="-342900" lvl="1" marL="914400" algn="l">
              <a:lnSpc>
                <a:spcPct val="100000"/>
              </a:lnSpc>
              <a:spcBef>
                <a:spcPts val="600"/>
              </a:spcBef>
              <a:spcAft>
                <a:spcPts val="0"/>
              </a:spcAft>
              <a:buClr>
                <a:srgbClr val="2C2C38"/>
              </a:buClr>
              <a:buSzPts val="1800"/>
              <a:buChar char="–"/>
              <a:defRPr/>
            </a:lvl2pPr>
            <a:lvl3pPr indent="-342900" lvl="2" marL="1371600" algn="l">
              <a:lnSpc>
                <a:spcPct val="100000"/>
              </a:lnSpc>
              <a:spcBef>
                <a:spcPts val="500"/>
              </a:spcBef>
              <a:spcAft>
                <a:spcPts val="0"/>
              </a:spcAft>
              <a:buClr>
                <a:srgbClr val="2C2C38"/>
              </a:buClr>
              <a:buSzPts val="1800"/>
              <a:buChar char="•"/>
              <a:defRPr/>
            </a:lvl3pPr>
            <a:lvl4pPr indent="-342900" lvl="3" marL="1828800" algn="l">
              <a:lnSpc>
                <a:spcPct val="100000"/>
              </a:lnSpc>
              <a:spcBef>
                <a:spcPts val="500"/>
              </a:spcBef>
              <a:spcAft>
                <a:spcPts val="0"/>
              </a:spcAft>
              <a:buClr>
                <a:srgbClr val="2C2C38"/>
              </a:buClr>
              <a:buSzPts val="1800"/>
              <a:buChar char="▫︎"/>
              <a:defRPr/>
            </a:lvl4pPr>
            <a:lvl5pPr indent="-342900" lvl="4" marL="2286000" algn="l">
              <a:lnSpc>
                <a:spcPct val="100000"/>
              </a:lnSpc>
              <a:spcBef>
                <a:spcPts val="500"/>
              </a:spcBef>
              <a:spcAft>
                <a:spcPts val="0"/>
              </a:spcAft>
              <a:buClr>
                <a:srgbClr val="2C2C3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9" name="Google Shape;179;p26"/>
          <p:cNvSpPr txBox="1"/>
          <p:nvPr>
            <p:ph idx="2" type="body"/>
          </p:nvPr>
        </p:nvSpPr>
        <p:spPr>
          <a:xfrm>
            <a:off x="434118" y="1371600"/>
            <a:ext cx="5423474" cy="496957"/>
          </a:xfrm>
          <a:prstGeom prst="rect">
            <a:avLst/>
          </a:prstGeom>
          <a:solidFill>
            <a:schemeClr val="accent1"/>
          </a:solidFill>
          <a:ln>
            <a:noFill/>
          </a:ln>
        </p:spPr>
        <p:txBody>
          <a:bodyPr anchorCtr="0" anchor="ctr" bIns="91425" lIns="91425" spcFirstLastPara="1" rIns="91425" wrap="square" tIns="45700">
            <a:noAutofit/>
          </a:bodyPr>
          <a:lstStyle>
            <a:lvl1pPr indent="-228600" lvl="0" marL="457200" algn="ctr">
              <a:lnSpc>
                <a:spcPct val="100000"/>
              </a:lnSpc>
              <a:spcBef>
                <a:spcPts val="600"/>
              </a:spcBef>
              <a:spcAft>
                <a:spcPts val="0"/>
              </a:spcAft>
              <a:buClr>
                <a:schemeClr val="lt1"/>
              </a:buClr>
              <a:buSzPts val="2000"/>
              <a:buFont typeface="Rubik"/>
              <a:buNone/>
              <a:defRPr b="0" sz="2000">
                <a:solidFill>
                  <a:schemeClr val="lt1"/>
                </a:solidFill>
              </a:defRPr>
            </a:lvl1pPr>
            <a:lvl2pPr indent="-342900" lvl="1" marL="914400" algn="l">
              <a:lnSpc>
                <a:spcPct val="100000"/>
              </a:lnSpc>
              <a:spcBef>
                <a:spcPts val="600"/>
              </a:spcBef>
              <a:spcAft>
                <a:spcPts val="0"/>
              </a:spcAft>
              <a:buClr>
                <a:srgbClr val="2C2C38"/>
              </a:buClr>
              <a:buSzPts val="1800"/>
              <a:buChar char="–"/>
              <a:defRPr/>
            </a:lvl2pPr>
            <a:lvl3pPr indent="-342900" lvl="2" marL="1371600" algn="l">
              <a:lnSpc>
                <a:spcPct val="100000"/>
              </a:lnSpc>
              <a:spcBef>
                <a:spcPts val="500"/>
              </a:spcBef>
              <a:spcAft>
                <a:spcPts val="0"/>
              </a:spcAft>
              <a:buClr>
                <a:srgbClr val="2C2C38"/>
              </a:buClr>
              <a:buSzPts val="1800"/>
              <a:buChar char="•"/>
              <a:defRPr/>
            </a:lvl3pPr>
            <a:lvl4pPr indent="-342900" lvl="3" marL="1828800" algn="l">
              <a:lnSpc>
                <a:spcPct val="100000"/>
              </a:lnSpc>
              <a:spcBef>
                <a:spcPts val="500"/>
              </a:spcBef>
              <a:spcAft>
                <a:spcPts val="0"/>
              </a:spcAft>
              <a:buClr>
                <a:srgbClr val="2C2C38"/>
              </a:buClr>
              <a:buSzPts val="1800"/>
              <a:buChar char="▫︎"/>
              <a:defRPr/>
            </a:lvl4pPr>
            <a:lvl5pPr indent="-342900" lvl="4" marL="2286000" algn="l">
              <a:lnSpc>
                <a:spcPct val="100000"/>
              </a:lnSpc>
              <a:spcBef>
                <a:spcPts val="500"/>
              </a:spcBef>
              <a:spcAft>
                <a:spcPts val="0"/>
              </a:spcAft>
              <a:buClr>
                <a:srgbClr val="2C2C3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0" name="Google Shape;180;p26"/>
          <p:cNvSpPr txBox="1"/>
          <p:nvPr>
            <p:ph idx="3" type="body"/>
          </p:nvPr>
        </p:nvSpPr>
        <p:spPr>
          <a:xfrm>
            <a:off x="433388" y="1995488"/>
            <a:ext cx="5424487" cy="4321175"/>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1000"/>
              </a:spcBef>
              <a:spcAft>
                <a:spcPts val="0"/>
              </a:spcAft>
              <a:buClr>
                <a:srgbClr val="2C2C38"/>
              </a:buClr>
              <a:buSzPts val="2400"/>
              <a:buChar char="•"/>
              <a:defRPr sz="2400"/>
            </a:lvl1pPr>
            <a:lvl2pPr indent="-355600" lvl="1" marL="914400" algn="l">
              <a:lnSpc>
                <a:spcPct val="100000"/>
              </a:lnSpc>
              <a:spcBef>
                <a:spcPts val="500"/>
              </a:spcBef>
              <a:spcAft>
                <a:spcPts val="0"/>
              </a:spcAft>
              <a:buClr>
                <a:srgbClr val="2C2C38"/>
              </a:buClr>
              <a:buSzPts val="2000"/>
              <a:buChar char="–"/>
              <a:defRPr sz="2000"/>
            </a:lvl2pPr>
            <a:lvl3pPr indent="-342900" lvl="2" marL="1371600" algn="l">
              <a:lnSpc>
                <a:spcPct val="100000"/>
              </a:lnSpc>
              <a:spcBef>
                <a:spcPts val="500"/>
              </a:spcBef>
              <a:spcAft>
                <a:spcPts val="0"/>
              </a:spcAft>
              <a:buClr>
                <a:srgbClr val="2C2C38"/>
              </a:buClr>
              <a:buSzPts val="1800"/>
              <a:buChar char="•"/>
              <a:defRPr sz="1800"/>
            </a:lvl3pPr>
            <a:lvl4pPr indent="-330200" lvl="3" marL="1828800" algn="l">
              <a:lnSpc>
                <a:spcPct val="100000"/>
              </a:lnSpc>
              <a:spcBef>
                <a:spcPts val="500"/>
              </a:spcBef>
              <a:spcAft>
                <a:spcPts val="0"/>
              </a:spcAft>
              <a:buClr>
                <a:srgbClr val="2C2C38"/>
              </a:buClr>
              <a:buSzPts val="1600"/>
              <a:buChar char="▫︎"/>
              <a:defRPr sz="1600"/>
            </a:lvl4pPr>
            <a:lvl5pPr indent="-330200" lvl="4" marL="2286000" algn="l">
              <a:lnSpc>
                <a:spcPct val="100000"/>
              </a:lnSpc>
              <a:spcBef>
                <a:spcPts val="500"/>
              </a:spcBef>
              <a:spcAft>
                <a:spcPts val="0"/>
              </a:spcAft>
              <a:buClr>
                <a:srgbClr val="2C2C38"/>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1" name="Google Shape;181;p26"/>
          <p:cNvSpPr txBox="1"/>
          <p:nvPr>
            <p:ph idx="4" type="body"/>
          </p:nvPr>
        </p:nvSpPr>
        <p:spPr>
          <a:xfrm>
            <a:off x="6316663" y="1995488"/>
            <a:ext cx="5527675" cy="4321175"/>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1000"/>
              </a:spcBef>
              <a:spcAft>
                <a:spcPts val="0"/>
              </a:spcAft>
              <a:buClr>
                <a:srgbClr val="2C2C38"/>
              </a:buClr>
              <a:buSzPts val="2400"/>
              <a:buChar char="•"/>
              <a:defRPr sz="2400"/>
            </a:lvl1pPr>
            <a:lvl2pPr indent="-355600" lvl="1" marL="914400" algn="l">
              <a:lnSpc>
                <a:spcPct val="100000"/>
              </a:lnSpc>
              <a:spcBef>
                <a:spcPts val="500"/>
              </a:spcBef>
              <a:spcAft>
                <a:spcPts val="0"/>
              </a:spcAft>
              <a:buClr>
                <a:srgbClr val="2C2C38"/>
              </a:buClr>
              <a:buSzPts val="2000"/>
              <a:buChar char="–"/>
              <a:defRPr sz="2000"/>
            </a:lvl2pPr>
            <a:lvl3pPr indent="-342900" lvl="2" marL="1371600" algn="l">
              <a:lnSpc>
                <a:spcPct val="100000"/>
              </a:lnSpc>
              <a:spcBef>
                <a:spcPts val="500"/>
              </a:spcBef>
              <a:spcAft>
                <a:spcPts val="0"/>
              </a:spcAft>
              <a:buClr>
                <a:srgbClr val="2C2C38"/>
              </a:buClr>
              <a:buSzPts val="1800"/>
              <a:buChar char="•"/>
              <a:defRPr sz="1800"/>
            </a:lvl3pPr>
            <a:lvl4pPr indent="-330200" lvl="3" marL="1828800" algn="l">
              <a:lnSpc>
                <a:spcPct val="100000"/>
              </a:lnSpc>
              <a:spcBef>
                <a:spcPts val="500"/>
              </a:spcBef>
              <a:spcAft>
                <a:spcPts val="0"/>
              </a:spcAft>
              <a:buClr>
                <a:srgbClr val="2C2C38"/>
              </a:buClr>
              <a:buSzPts val="1600"/>
              <a:buChar char="▫︎"/>
              <a:defRPr sz="1600"/>
            </a:lvl4pPr>
            <a:lvl5pPr indent="-330200" lvl="4" marL="2286000" algn="l">
              <a:lnSpc>
                <a:spcPct val="100000"/>
              </a:lnSpc>
              <a:spcBef>
                <a:spcPts val="500"/>
              </a:spcBef>
              <a:spcAft>
                <a:spcPts val="0"/>
              </a:spcAft>
              <a:buClr>
                <a:srgbClr val="2C2C38"/>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2" name="Google Shape;182;p26"/>
          <p:cNvSpPr txBox="1"/>
          <p:nvPr/>
        </p:nvSpPr>
        <p:spPr>
          <a:xfrm>
            <a:off x="957019" y="6571657"/>
            <a:ext cx="3020122" cy="2092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5"/>
              </a:buClr>
              <a:buSzPts val="800"/>
              <a:buFont typeface="Rubik"/>
              <a:buNone/>
            </a:pPr>
            <a:r>
              <a:rPr b="0" i="0" lang="en-US" sz="800">
                <a:solidFill>
                  <a:schemeClr val="accent5"/>
                </a:solidFill>
                <a:latin typeface="Rubik"/>
                <a:ea typeface="Rubik"/>
                <a:cs typeface="Rubik"/>
                <a:sym typeface="Rubik"/>
              </a:rPr>
              <a:t>© 2019</a:t>
            </a:r>
            <a:r>
              <a:rPr b="0" i="0" lang="en-US" sz="800">
                <a:solidFill>
                  <a:schemeClr val="accent5"/>
                </a:solidFill>
                <a:latin typeface="Rubik"/>
                <a:ea typeface="Rubik"/>
                <a:cs typeface="Rubik"/>
                <a:sym typeface="Rubik"/>
              </a:rPr>
              <a:t> </a:t>
            </a:r>
            <a:r>
              <a:rPr b="0" i="0" lang="en-US" sz="800">
                <a:solidFill>
                  <a:schemeClr val="accent5"/>
                </a:solidFill>
                <a:latin typeface="Rubik"/>
                <a:ea typeface="Rubik"/>
                <a:cs typeface="Rubik"/>
                <a:sym typeface="Rubik"/>
              </a:rPr>
              <a:t>InfluxData. All rights reserved.</a:t>
            </a:r>
            <a:r>
              <a:rPr b="0" i="0" lang="en-US" sz="800">
                <a:solidFill>
                  <a:schemeClr val="accent5"/>
                </a:solidFill>
                <a:latin typeface="Rubik"/>
                <a:ea typeface="Rubik"/>
                <a:cs typeface="Rubik"/>
                <a:sym typeface="Rubik"/>
              </a:rPr>
              <a:t> </a:t>
            </a:r>
            <a:endParaRPr sz="800">
              <a:solidFill>
                <a:schemeClr val="accent5"/>
              </a:solidFill>
              <a:latin typeface="Rubik"/>
              <a:ea typeface="Rubik"/>
              <a:cs typeface="Rubik"/>
              <a:sym typeface="Rubik"/>
            </a:endParaRPr>
          </a:p>
        </p:txBody>
      </p:sp>
      <p:sp>
        <p:nvSpPr>
          <p:cNvPr id="183" name="Google Shape;183;p26"/>
          <p:cNvSpPr txBox="1"/>
          <p:nvPr/>
        </p:nvSpPr>
        <p:spPr>
          <a:xfrm>
            <a:off x="501870" y="6571657"/>
            <a:ext cx="1265970" cy="1992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5"/>
              </a:buClr>
              <a:buSzPts val="800"/>
              <a:buFont typeface="Rubik"/>
              <a:buNone/>
            </a:pPr>
            <a:fld id="{00000000-1234-1234-1234-123412341234}" type="slidenum">
              <a:rPr lang="en-US" sz="800">
                <a:solidFill>
                  <a:schemeClr val="accent5"/>
                </a:solidFill>
                <a:latin typeface="Rubik"/>
                <a:ea typeface="Rubik"/>
                <a:cs typeface="Rubik"/>
                <a:sym typeface="Rubik"/>
              </a:rPr>
              <a:t>‹#›</a:t>
            </a:fld>
            <a:endParaRPr sz="800">
              <a:solidFill>
                <a:schemeClr val="accent5"/>
              </a:solidFill>
              <a:latin typeface="Rubik"/>
              <a:ea typeface="Rubik"/>
              <a:cs typeface="Rubik"/>
              <a:sym typeface="Rubik"/>
            </a:endParaRPr>
          </a:p>
          <a:p>
            <a:pPr indent="0" lvl="0" marL="0" marR="0" rtl="0" algn="l">
              <a:spcBef>
                <a:spcPts val="0"/>
              </a:spcBef>
              <a:spcAft>
                <a:spcPts val="0"/>
              </a:spcAft>
              <a:buNone/>
            </a:pPr>
            <a:r>
              <a:t/>
            </a:r>
            <a:endParaRPr b="0" i="0" sz="800">
              <a:solidFill>
                <a:schemeClr val="accent5"/>
              </a:solidFill>
              <a:latin typeface="Rubik"/>
              <a:ea typeface="Rubik"/>
              <a:cs typeface="Rubik"/>
              <a:sym typeface="Rubik"/>
            </a:endParaRPr>
          </a:p>
        </p:txBody>
      </p:sp>
      <p:pic>
        <p:nvPicPr>
          <p:cNvPr id="184" name="Google Shape;184;p26"/>
          <p:cNvPicPr preferRelativeResize="0"/>
          <p:nvPr/>
        </p:nvPicPr>
        <p:blipFill rotWithShape="1">
          <a:blip r:embed="rId2">
            <a:alphaModFix/>
          </a:blip>
          <a:srcRect b="0" l="0" r="0" t="0"/>
          <a:stretch/>
        </p:blipFill>
        <p:spPr>
          <a:xfrm>
            <a:off x="10470091" y="6508815"/>
            <a:ext cx="1208614" cy="232118"/>
          </a:xfrm>
          <a:prstGeom prst="rect">
            <a:avLst/>
          </a:prstGeom>
          <a:noFill/>
          <a:ln>
            <a:noFill/>
          </a:ln>
        </p:spPr>
      </p:pic>
      <p:pic>
        <p:nvPicPr>
          <p:cNvPr id="185" name="Google Shape;185;p26"/>
          <p:cNvPicPr preferRelativeResize="0"/>
          <p:nvPr/>
        </p:nvPicPr>
        <p:blipFill rotWithShape="1">
          <a:blip r:embed="rId3">
            <a:alphaModFix/>
          </a:blip>
          <a:srcRect b="67381" l="0" r="0" t="7856"/>
          <a:stretch/>
        </p:blipFill>
        <p:spPr>
          <a:xfrm>
            <a:off x="0" y="0"/>
            <a:ext cx="12192000" cy="23211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 Content" showMasterSp="0">
  <p:cSld name="Three Column Content">
    <p:bg>
      <p:bgPr>
        <a:solidFill>
          <a:schemeClr val="lt2"/>
        </a:solidFill>
      </p:bgPr>
    </p:bg>
    <p:spTree>
      <p:nvGrpSpPr>
        <p:cNvPr id="186" name="Shape 186"/>
        <p:cNvGrpSpPr/>
        <p:nvPr/>
      </p:nvGrpSpPr>
      <p:grpSpPr>
        <a:xfrm>
          <a:off x="0" y="0"/>
          <a:ext cx="0" cy="0"/>
          <a:chOff x="0" y="0"/>
          <a:chExt cx="0" cy="0"/>
        </a:xfrm>
      </p:grpSpPr>
      <p:sp>
        <p:nvSpPr>
          <p:cNvPr id="187" name="Google Shape;187;p27"/>
          <p:cNvSpPr txBox="1"/>
          <p:nvPr>
            <p:ph type="title"/>
          </p:nvPr>
        </p:nvSpPr>
        <p:spPr>
          <a:xfrm>
            <a:off x="434118" y="211405"/>
            <a:ext cx="11410384" cy="1123243"/>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rgbClr val="2C2C38"/>
              </a:buClr>
              <a:buSzPts val="3600"/>
              <a:buFont typeface="Rubik Light"/>
              <a:buNone/>
              <a:defRPr b="0" sz="3600">
                <a:solidFill>
                  <a:srgbClr val="2C2C3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8" name="Google Shape;188;p27"/>
          <p:cNvSpPr txBox="1"/>
          <p:nvPr>
            <p:ph idx="1" type="body"/>
          </p:nvPr>
        </p:nvSpPr>
        <p:spPr>
          <a:xfrm>
            <a:off x="434118" y="1371600"/>
            <a:ext cx="3723248" cy="496957"/>
          </a:xfrm>
          <a:prstGeom prst="rect">
            <a:avLst/>
          </a:prstGeom>
          <a:solidFill>
            <a:schemeClr val="accent1"/>
          </a:solidFill>
          <a:ln>
            <a:noFill/>
          </a:ln>
        </p:spPr>
        <p:txBody>
          <a:bodyPr anchorCtr="0" anchor="ctr" bIns="91425" lIns="91425" spcFirstLastPara="1" rIns="91425" wrap="square" tIns="45700">
            <a:noAutofit/>
          </a:bodyPr>
          <a:lstStyle>
            <a:lvl1pPr indent="-228600" lvl="0" marL="457200" algn="ctr">
              <a:lnSpc>
                <a:spcPct val="100000"/>
              </a:lnSpc>
              <a:spcBef>
                <a:spcPts val="600"/>
              </a:spcBef>
              <a:spcAft>
                <a:spcPts val="0"/>
              </a:spcAft>
              <a:buClr>
                <a:schemeClr val="lt1"/>
              </a:buClr>
              <a:buSzPts val="2000"/>
              <a:buFont typeface="Rubik"/>
              <a:buNone/>
              <a:defRPr b="0" sz="2000">
                <a:solidFill>
                  <a:schemeClr val="lt1"/>
                </a:solidFill>
              </a:defRPr>
            </a:lvl1pPr>
            <a:lvl2pPr indent="-342900" lvl="1" marL="914400" algn="l">
              <a:lnSpc>
                <a:spcPct val="100000"/>
              </a:lnSpc>
              <a:spcBef>
                <a:spcPts val="600"/>
              </a:spcBef>
              <a:spcAft>
                <a:spcPts val="0"/>
              </a:spcAft>
              <a:buClr>
                <a:srgbClr val="2C2C38"/>
              </a:buClr>
              <a:buSzPts val="1800"/>
              <a:buChar char="–"/>
              <a:defRPr/>
            </a:lvl2pPr>
            <a:lvl3pPr indent="-342900" lvl="2" marL="1371600" algn="l">
              <a:lnSpc>
                <a:spcPct val="100000"/>
              </a:lnSpc>
              <a:spcBef>
                <a:spcPts val="500"/>
              </a:spcBef>
              <a:spcAft>
                <a:spcPts val="0"/>
              </a:spcAft>
              <a:buClr>
                <a:srgbClr val="2C2C38"/>
              </a:buClr>
              <a:buSzPts val="1800"/>
              <a:buChar char="•"/>
              <a:defRPr/>
            </a:lvl3pPr>
            <a:lvl4pPr indent="-342900" lvl="3" marL="1828800" algn="l">
              <a:lnSpc>
                <a:spcPct val="100000"/>
              </a:lnSpc>
              <a:spcBef>
                <a:spcPts val="500"/>
              </a:spcBef>
              <a:spcAft>
                <a:spcPts val="0"/>
              </a:spcAft>
              <a:buClr>
                <a:srgbClr val="2C2C38"/>
              </a:buClr>
              <a:buSzPts val="1800"/>
              <a:buChar char="▫︎"/>
              <a:defRPr/>
            </a:lvl4pPr>
            <a:lvl5pPr indent="-342900" lvl="4" marL="2286000" algn="l">
              <a:lnSpc>
                <a:spcPct val="100000"/>
              </a:lnSpc>
              <a:spcBef>
                <a:spcPts val="500"/>
              </a:spcBef>
              <a:spcAft>
                <a:spcPts val="0"/>
              </a:spcAft>
              <a:buClr>
                <a:srgbClr val="2C2C3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9" name="Google Shape;189;p27"/>
          <p:cNvSpPr txBox="1"/>
          <p:nvPr>
            <p:ph idx="2" type="body"/>
          </p:nvPr>
        </p:nvSpPr>
        <p:spPr>
          <a:xfrm>
            <a:off x="433388" y="1995488"/>
            <a:ext cx="3723943" cy="4321175"/>
          </a:xfrm>
          <a:prstGeom prst="rect">
            <a:avLst/>
          </a:prstGeom>
          <a:noFill/>
          <a:ln>
            <a:noFill/>
          </a:ln>
        </p:spPr>
        <p:txBody>
          <a:bodyPr anchorCtr="0" anchor="t" bIns="45700" lIns="91425" spcFirstLastPara="1" rIns="91425" wrap="square" tIns="45700">
            <a:noAutofit/>
          </a:bodyPr>
          <a:lstStyle>
            <a:lvl1pPr indent="-355600" lvl="0" marL="457200" algn="l">
              <a:lnSpc>
                <a:spcPct val="100000"/>
              </a:lnSpc>
              <a:spcBef>
                <a:spcPts val="1000"/>
              </a:spcBef>
              <a:spcAft>
                <a:spcPts val="0"/>
              </a:spcAft>
              <a:buClr>
                <a:srgbClr val="2C2C38"/>
              </a:buClr>
              <a:buSzPts val="2000"/>
              <a:buChar char="•"/>
              <a:defRPr sz="2000"/>
            </a:lvl1pPr>
            <a:lvl2pPr indent="-342900" lvl="1" marL="914400" algn="l">
              <a:lnSpc>
                <a:spcPct val="100000"/>
              </a:lnSpc>
              <a:spcBef>
                <a:spcPts val="500"/>
              </a:spcBef>
              <a:spcAft>
                <a:spcPts val="0"/>
              </a:spcAft>
              <a:buClr>
                <a:srgbClr val="2C2C38"/>
              </a:buClr>
              <a:buSzPts val="1800"/>
              <a:buChar char="–"/>
              <a:defRPr sz="1800"/>
            </a:lvl2pPr>
            <a:lvl3pPr indent="-330200" lvl="2" marL="1371600" algn="l">
              <a:lnSpc>
                <a:spcPct val="100000"/>
              </a:lnSpc>
              <a:spcBef>
                <a:spcPts val="500"/>
              </a:spcBef>
              <a:spcAft>
                <a:spcPts val="0"/>
              </a:spcAft>
              <a:buClr>
                <a:srgbClr val="2C2C38"/>
              </a:buClr>
              <a:buSzPts val="1600"/>
              <a:buChar char="•"/>
              <a:defRPr sz="1600"/>
            </a:lvl3pPr>
            <a:lvl4pPr indent="-317500" lvl="3" marL="1828800" algn="l">
              <a:lnSpc>
                <a:spcPct val="100000"/>
              </a:lnSpc>
              <a:spcBef>
                <a:spcPts val="500"/>
              </a:spcBef>
              <a:spcAft>
                <a:spcPts val="0"/>
              </a:spcAft>
              <a:buClr>
                <a:srgbClr val="2C2C38"/>
              </a:buClr>
              <a:buSzPts val="1400"/>
              <a:buChar char="▫︎"/>
              <a:defRPr sz="1400"/>
            </a:lvl4pPr>
            <a:lvl5pPr indent="-317500" lvl="4" marL="2286000" algn="l">
              <a:lnSpc>
                <a:spcPct val="100000"/>
              </a:lnSpc>
              <a:spcBef>
                <a:spcPts val="500"/>
              </a:spcBef>
              <a:spcAft>
                <a:spcPts val="0"/>
              </a:spcAft>
              <a:buClr>
                <a:srgbClr val="2C2C38"/>
              </a:buClr>
              <a:buSzPts val="1400"/>
              <a:buChar char="-"/>
              <a:defRPr sz="1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0" name="Google Shape;190;p27"/>
          <p:cNvSpPr txBox="1"/>
          <p:nvPr>
            <p:ph idx="3" type="body"/>
          </p:nvPr>
        </p:nvSpPr>
        <p:spPr>
          <a:xfrm>
            <a:off x="4277788" y="1371600"/>
            <a:ext cx="3723248" cy="496957"/>
          </a:xfrm>
          <a:prstGeom prst="rect">
            <a:avLst/>
          </a:prstGeom>
          <a:solidFill>
            <a:schemeClr val="accent1"/>
          </a:solidFill>
          <a:ln>
            <a:noFill/>
          </a:ln>
        </p:spPr>
        <p:txBody>
          <a:bodyPr anchorCtr="0" anchor="ctr" bIns="91425" lIns="91425" spcFirstLastPara="1" rIns="91425" wrap="square" tIns="45700">
            <a:noAutofit/>
          </a:bodyPr>
          <a:lstStyle>
            <a:lvl1pPr indent="-228600" lvl="0" marL="457200" algn="ctr">
              <a:lnSpc>
                <a:spcPct val="100000"/>
              </a:lnSpc>
              <a:spcBef>
                <a:spcPts val="600"/>
              </a:spcBef>
              <a:spcAft>
                <a:spcPts val="0"/>
              </a:spcAft>
              <a:buClr>
                <a:schemeClr val="lt1"/>
              </a:buClr>
              <a:buSzPts val="2000"/>
              <a:buFont typeface="Rubik"/>
              <a:buNone/>
              <a:defRPr b="0" sz="2000">
                <a:solidFill>
                  <a:schemeClr val="lt1"/>
                </a:solidFill>
              </a:defRPr>
            </a:lvl1pPr>
            <a:lvl2pPr indent="-342900" lvl="1" marL="914400" algn="l">
              <a:lnSpc>
                <a:spcPct val="100000"/>
              </a:lnSpc>
              <a:spcBef>
                <a:spcPts val="600"/>
              </a:spcBef>
              <a:spcAft>
                <a:spcPts val="0"/>
              </a:spcAft>
              <a:buClr>
                <a:srgbClr val="2C2C38"/>
              </a:buClr>
              <a:buSzPts val="1800"/>
              <a:buChar char="–"/>
              <a:defRPr/>
            </a:lvl2pPr>
            <a:lvl3pPr indent="-342900" lvl="2" marL="1371600" algn="l">
              <a:lnSpc>
                <a:spcPct val="100000"/>
              </a:lnSpc>
              <a:spcBef>
                <a:spcPts val="500"/>
              </a:spcBef>
              <a:spcAft>
                <a:spcPts val="0"/>
              </a:spcAft>
              <a:buClr>
                <a:srgbClr val="2C2C38"/>
              </a:buClr>
              <a:buSzPts val="1800"/>
              <a:buChar char="•"/>
              <a:defRPr/>
            </a:lvl3pPr>
            <a:lvl4pPr indent="-342900" lvl="3" marL="1828800" algn="l">
              <a:lnSpc>
                <a:spcPct val="100000"/>
              </a:lnSpc>
              <a:spcBef>
                <a:spcPts val="500"/>
              </a:spcBef>
              <a:spcAft>
                <a:spcPts val="0"/>
              </a:spcAft>
              <a:buClr>
                <a:srgbClr val="2C2C38"/>
              </a:buClr>
              <a:buSzPts val="1800"/>
              <a:buChar char="▫︎"/>
              <a:defRPr/>
            </a:lvl4pPr>
            <a:lvl5pPr indent="-342900" lvl="4" marL="2286000" algn="l">
              <a:lnSpc>
                <a:spcPct val="100000"/>
              </a:lnSpc>
              <a:spcBef>
                <a:spcPts val="500"/>
              </a:spcBef>
              <a:spcAft>
                <a:spcPts val="0"/>
              </a:spcAft>
              <a:buClr>
                <a:srgbClr val="2C2C3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1" name="Google Shape;191;p27"/>
          <p:cNvSpPr txBox="1"/>
          <p:nvPr>
            <p:ph idx="4" type="body"/>
          </p:nvPr>
        </p:nvSpPr>
        <p:spPr>
          <a:xfrm>
            <a:off x="4277058" y="1995488"/>
            <a:ext cx="3723943" cy="4321175"/>
          </a:xfrm>
          <a:prstGeom prst="rect">
            <a:avLst/>
          </a:prstGeom>
          <a:noFill/>
          <a:ln>
            <a:noFill/>
          </a:ln>
        </p:spPr>
        <p:txBody>
          <a:bodyPr anchorCtr="0" anchor="t" bIns="45700" lIns="91425" spcFirstLastPara="1" rIns="91425" wrap="square" tIns="45700">
            <a:noAutofit/>
          </a:bodyPr>
          <a:lstStyle>
            <a:lvl1pPr indent="-355600" lvl="0" marL="457200" algn="l">
              <a:lnSpc>
                <a:spcPct val="100000"/>
              </a:lnSpc>
              <a:spcBef>
                <a:spcPts val="1000"/>
              </a:spcBef>
              <a:spcAft>
                <a:spcPts val="0"/>
              </a:spcAft>
              <a:buClr>
                <a:srgbClr val="2C2C38"/>
              </a:buClr>
              <a:buSzPts val="2000"/>
              <a:buChar char="•"/>
              <a:defRPr sz="2000"/>
            </a:lvl1pPr>
            <a:lvl2pPr indent="-342900" lvl="1" marL="914400" algn="l">
              <a:lnSpc>
                <a:spcPct val="100000"/>
              </a:lnSpc>
              <a:spcBef>
                <a:spcPts val="500"/>
              </a:spcBef>
              <a:spcAft>
                <a:spcPts val="0"/>
              </a:spcAft>
              <a:buClr>
                <a:srgbClr val="2C2C38"/>
              </a:buClr>
              <a:buSzPts val="1800"/>
              <a:buChar char="–"/>
              <a:defRPr sz="1800"/>
            </a:lvl2pPr>
            <a:lvl3pPr indent="-330200" lvl="2" marL="1371600" algn="l">
              <a:lnSpc>
                <a:spcPct val="100000"/>
              </a:lnSpc>
              <a:spcBef>
                <a:spcPts val="500"/>
              </a:spcBef>
              <a:spcAft>
                <a:spcPts val="0"/>
              </a:spcAft>
              <a:buClr>
                <a:srgbClr val="2C2C38"/>
              </a:buClr>
              <a:buSzPts val="1600"/>
              <a:buChar char="•"/>
              <a:defRPr sz="1600"/>
            </a:lvl3pPr>
            <a:lvl4pPr indent="-317500" lvl="3" marL="1828800" algn="l">
              <a:lnSpc>
                <a:spcPct val="100000"/>
              </a:lnSpc>
              <a:spcBef>
                <a:spcPts val="500"/>
              </a:spcBef>
              <a:spcAft>
                <a:spcPts val="0"/>
              </a:spcAft>
              <a:buClr>
                <a:srgbClr val="2C2C38"/>
              </a:buClr>
              <a:buSzPts val="1400"/>
              <a:buChar char="▫︎"/>
              <a:defRPr sz="1400"/>
            </a:lvl4pPr>
            <a:lvl5pPr indent="-317500" lvl="4" marL="2286000" algn="l">
              <a:lnSpc>
                <a:spcPct val="100000"/>
              </a:lnSpc>
              <a:spcBef>
                <a:spcPts val="500"/>
              </a:spcBef>
              <a:spcAft>
                <a:spcPts val="0"/>
              </a:spcAft>
              <a:buClr>
                <a:srgbClr val="2C2C38"/>
              </a:buClr>
              <a:buSzPts val="1400"/>
              <a:buChar char="-"/>
              <a:defRPr sz="1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2" name="Google Shape;192;p27"/>
          <p:cNvSpPr txBox="1"/>
          <p:nvPr>
            <p:ph idx="5" type="body"/>
          </p:nvPr>
        </p:nvSpPr>
        <p:spPr>
          <a:xfrm>
            <a:off x="8121457" y="1371600"/>
            <a:ext cx="3723248" cy="496957"/>
          </a:xfrm>
          <a:prstGeom prst="rect">
            <a:avLst/>
          </a:prstGeom>
          <a:solidFill>
            <a:schemeClr val="accent1"/>
          </a:solidFill>
          <a:ln>
            <a:noFill/>
          </a:ln>
        </p:spPr>
        <p:txBody>
          <a:bodyPr anchorCtr="0" anchor="ctr" bIns="91425" lIns="91425" spcFirstLastPara="1" rIns="91425" wrap="square" tIns="45700">
            <a:noAutofit/>
          </a:bodyPr>
          <a:lstStyle>
            <a:lvl1pPr indent="-228600" lvl="0" marL="457200" algn="ctr">
              <a:lnSpc>
                <a:spcPct val="100000"/>
              </a:lnSpc>
              <a:spcBef>
                <a:spcPts val="600"/>
              </a:spcBef>
              <a:spcAft>
                <a:spcPts val="0"/>
              </a:spcAft>
              <a:buClr>
                <a:schemeClr val="lt1"/>
              </a:buClr>
              <a:buSzPts val="2000"/>
              <a:buFont typeface="Rubik"/>
              <a:buNone/>
              <a:defRPr b="0" sz="2000">
                <a:solidFill>
                  <a:schemeClr val="lt1"/>
                </a:solidFill>
              </a:defRPr>
            </a:lvl1pPr>
            <a:lvl2pPr indent="-342900" lvl="1" marL="914400" algn="l">
              <a:lnSpc>
                <a:spcPct val="100000"/>
              </a:lnSpc>
              <a:spcBef>
                <a:spcPts val="600"/>
              </a:spcBef>
              <a:spcAft>
                <a:spcPts val="0"/>
              </a:spcAft>
              <a:buClr>
                <a:srgbClr val="2C2C38"/>
              </a:buClr>
              <a:buSzPts val="1800"/>
              <a:buChar char="–"/>
              <a:defRPr/>
            </a:lvl2pPr>
            <a:lvl3pPr indent="-342900" lvl="2" marL="1371600" algn="l">
              <a:lnSpc>
                <a:spcPct val="100000"/>
              </a:lnSpc>
              <a:spcBef>
                <a:spcPts val="500"/>
              </a:spcBef>
              <a:spcAft>
                <a:spcPts val="0"/>
              </a:spcAft>
              <a:buClr>
                <a:srgbClr val="2C2C38"/>
              </a:buClr>
              <a:buSzPts val="1800"/>
              <a:buChar char="•"/>
              <a:defRPr/>
            </a:lvl3pPr>
            <a:lvl4pPr indent="-342900" lvl="3" marL="1828800" algn="l">
              <a:lnSpc>
                <a:spcPct val="100000"/>
              </a:lnSpc>
              <a:spcBef>
                <a:spcPts val="500"/>
              </a:spcBef>
              <a:spcAft>
                <a:spcPts val="0"/>
              </a:spcAft>
              <a:buClr>
                <a:srgbClr val="2C2C38"/>
              </a:buClr>
              <a:buSzPts val="1800"/>
              <a:buChar char="▫︎"/>
              <a:defRPr/>
            </a:lvl4pPr>
            <a:lvl5pPr indent="-342900" lvl="4" marL="2286000" algn="l">
              <a:lnSpc>
                <a:spcPct val="100000"/>
              </a:lnSpc>
              <a:spcBef>
                <a:spcPts val="500"/>
              </a:spcBef>
              <a:spcAft>
                <a:spcPts val="0"/>
              </a:spcAft>
              <a:buClr>
                <a:srgbClr val="2C2C3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3" name="Google Shape;193;p27"/>
          <p:cNvSpPr txBox="1"/>
          <p:nvPr>
            <p:ph idx="6" type="body"/>
          </p:nvPr>
        </p:nvSpPr>
        <p:spPr>
          <a:xfrm>
            <a:off x="8120727" y="1995488"/>
            <a:ext cx="3723943" cy="4321175"/>
          </a:xfrm>
          <a:prstGeom prst="rect">
            <a:avLst/>
          </a:prstGeom>
          <a:noFill/>
          <a:ln>
            <a:noFill/>
          </a:ln>
        </p:spPr>
        <p:txBody>
          <a:bodyPr anchorCtr="0" anchor="t" bIns="45700" lIns="91425" spcFirstLastPara="1" rIns="91425" wrap="square" tIns="45700">
            <a:noAutofit/>
          </a:bodyPr>
          <a:lstStyle>
            <a:lvl1pPr indent="-355600" lvl="0" marL="457200" algn="l">
              <a:lnSpc>
                <a:spcPct val="100000"/>
              </a:lnSpc>
              <a:spcBef>
                <a:spcPts val="1000"/>
              </a:spcBef>
              <a:spcAft>
                <a:spcPts val="0"/>
              </a:spcAft>
              <a:buClr>
                <a:srgbClr val="2C2C38"/>
              </a:buClr>
              <a:buSzPts val="2000"/>
              <a:buChar char="•"/>
              <a:defRPr sz="2000"/>
            </a:lvl1pPr>
            <a:lvl2pPr indent="-342900" lvl="1" marL="914400" algn="l">
              <a:lnSpc>
                <a:spcPct val="100000"/>
              </a:lnSpc>
              <a:spcBef>
                <a:spcPts val="500"/>
              </a:spcBef>
              <a:spcAft>
                <a:spcPts val="0"/>
              </a:spcAft>
              <a:buClr>
                <a:srgbClr val="2C2C38"/>
              </a:buClr>
              <a:buSzPts val="1800"/>
              <a:buChar char="–"/>
              <a:defRPr sz="1800"/>
            </a:lvl2pPr>
            <a:lvl3pPr indent="-330200" lvl="2" marL="1371600" algn="l">
              <a:lnSpc>
                <a:spcPct val="100000"/>
              </a:lnSpc>
              <a:spcBef>
                <a:spcPts val="500"/>
              </a:spcBef>
              <a:spcAft>
                <a:spcPts val="0"/>
              </a:spcAft>
              <a:buClr>
                <a:srgbClr val="2C2C38"/>
              </a:buClr>
              <a:buSzPts val="1600"/>
              <a:buChar char="•"/>
              <a:defRPr sz="1600"/>
            </a:lvl3pPr>
            <a:lvl4pPr indent="-317500" lvl="3" marL="1828800" algn="l">
              <a:lnSpc>
                <a:spcPct val="100000"/>
              </a:lnSpc>
              <a:spcBef>
                <a:spcPts val="500"/>
              </a:spcBef>
              <a:spcAft>
                <a:spcPts val="0"/>
              </a:spcAft>
              <a:buClr>
                <a:srgbClr val="2C2C38"/>
              </a:buClr>
              <a:buSzPts val="1400"/>
              <a:buChar char="▫︎"/>
              <a:defRPr sz="1400"/>
            </a:lvl4pPr>
            <a:lvl5pPr indent="-317500" lvl="4" marL="2286000" algn="l">
              <a:lnSpc>
                <a:spcPct val="100000"/>
              </a:lnSpc>
              <a:spcBef>
                <a:spcPts val="500"/>
              </a:spcBef>
              <a:spcAft>
                <a:spcPts val="0"/>
              </a:spcAft>
              <a:buClr>
                <a:srgbClr val="2C2C38"/>
              </a:buClr>
              <a:buSzPts val="1400"/>
              <a:buChar char="-"/>
              <a:defRPr sz="1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4" name="Google Shape;194;p27"/>
          <p:cNvSpPr txBox="1"/>
          <p:nvPr/>
        </p:nvSpPr>
        <p:spPr>
          <a:xfrm>
            <a:off x="957019" y="6571657"/>
            <a:ext cx="3020122" cy="2092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5"/>
              </a:buClr>
              <a:buSzPts val="800"/>
              <a:buFont typeface="Rubik"/>
              <a:buNone/>
            </a:pPr>
            <a:r>
              <a:rPr b="0" i="0" lang="en-US" sz="800">
                <a:solidFill>
                  <a:schemeClr val="accent5"/>
                </a:solidFill>
                <a:latin typeface="Rubik"/>
                <a:ea typeface="Rubik"/>
                <a:cs typeface="Rubik"/>
                <a:sym typeface="Rubik"/>
              </a:rPr>
              <a:t>© 2019</a:t>
            </a:r>
            <a:r>
              <a:rPr b="0" i="0" lang="en-US" sz="800">
                <a:solidFill>
                  <a:schemeClr val="accent5"/>
                </a:solidFill>
                <a:latin typeface="Rubik"/>
                <a:ea typeface="Rubik"/>
                <a:cs typeface="Rubik"/>
                <a:sym typeface="Rubik"/>
              </a:rPr>
              <a:t> </a:t>
            </a:r>
            <a:r>
              <a:rPr b="0" i="0" lang="en-US" sz="800">
                <a:solidFill>
                  <a:schemeClr val="accent5"/>
                </a:solidFill>
                <a:latin typeface="Rubik"/>
                <a:ea typeface="Rubik"/>
                <a:cs typeface="Rubik"/>
                <a:sym typeface="Rubik"/>
              </a:rPr>
              <a:t>InfluxData. All rights reserved.</a:t>
            </a:r>
            <a:r>
              <a:rPr b="0" i="0" lang="en-US" sz="800">
                <a:solidFill>
                  <a:schemeClr val="accent5"/>
                </a:solidFill>
                <a:latin typeface="Rubik"/>
                <a:ea typeface="Rubik"/>
                <a:cs typeface="Rubik"/>
                <a:sym typeface="Rubik"/>
              </a:rPr>
              <a:t> </a:t>
            </a:r>
            <a:endParaRPr sz="800">
              <a:solidFill>
                <a:schemeClr val="accent5"/>
              </a:solidFill>
              <a:latin typeface="Rubik"/>
              <a:ea typeface="Rubik"/>
              <a:cs typeface="Rubik"/>
              <a:sym typeface="Rubik"/>
            </a:endParaRPr>
          </a:p>
        </p:txBody>
      </p:sp>
      <p:sp>
        <p:nvSpPr>
          <p:cNvPr id="195" name="Google Shape;195;p27"/>
          <p:cNvSpPr txBox="1"/>
          <p:nvPr/>
        </p:nvSpPr>
        <p:spPr>
          <a:xfrm>
            <a:off x="501870" y="6571657"/>
            <a:ext cx="1265970" cy="1992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5"/>
              </a:buClr>
              <a:buSzPts val="800"/>
              <a:buFont typeface="Rubik"/>
              <a:buNone/>
            </a:pPr>
            <a:fld id="{00000000-1234-1234-1234-123412341234}" type="slidenum">
              <a:rPr lang="en-US" sz="800">
                <a:solidFill>
                  <a:schemeClr val="accent5"/>
                </a:solidFill>
                <a:latin typeface="Rubik"/>
                <a:ea typeface="Rubik"/>
                <a:cs typeface="Rubik"/>
                <a:sym typeface="Rubik"/>
              </a:rPr>
              <a:t>‹#›</a:t>
            </a:fld>
            <a:endParaRPr sz="800">
              <a:solidFill>
                <a:schemeClr val="accent5"/>
              </a:solidFill>
              <a:latin typeface="Rubik"/>
              <a:ea typeface="Rubik"/>
              <a:cs typeface="Rubik"/>
              <a:sym typeface="Rubik"/>
            </a:endParaRPr>
          </a:p>
          <a:p>
            <a:pPr indent="0" lvl="0" marL="0" marR="0" rtl="0" algn="l">
              <a:spcBef>
                <a:spcPts val="0"/>
              </a:spcBef>
              <a:spcAft>
                <a:spcPts val="0"/>
              </a:spcAft>
              <a:buNone/>
            </a:pPr>
            <a:r>
              <a:t/>
            </a:r>
            <a:endParaRPr b="0" i="0" sz="800">
              <a:solidFill>
                <a:schemeClr val="accent5"/>
              </a:solidFill>
              <a:latin typeface="Rubik"/>
              <a:ea typeface="Rubik"/>
              <a:cs typeface="Rubik"/>
              <a:sym typeface="Rubik"/>
            </a:endParaRPr>
          </a:p>
        </p:txBody>
      </p:sp>
      <p:pic>
        <p:nvPicPr>
          <p:cNvPr id="196" name="Google Shape;196;p27"/>
          <p:cNvPicPr preferRelativeResize="0"/>
          <p:nvPr/>
        </p:nvPicPr>
        <p:blipFill rotWithShape="1">
          <a:blip r:embed="rId2">
            <a:alphaModFix/>
          </a:blip>
          <a:srcRect b="0" l="0" r="0" t="0"/>
          <a:stretch/>
        </p:blipFill>
        <p:spPr>
          <a:xfrm>
            <a:off x="10470091" y="6508815"/>
            <a:ext cx="1208614" cy="232118"/>
          </a:xfrm>
          <a:prstGeom prst="rect">
            <a:avLst/>
          </a:prstGeom>
          <a:noFill/>
          <a:ln>
            <a:noFill/>
          </a:ln>
        </p:spPr>
      </p:pic>
      <p:pic>
        <p:nvPicPr>
          <p:cNvPr id="197" name="Google Shape;197;p27"/>
          <p:cNvPicPr preferRelativeResize="0"/>
          <p:nvPr/>
        </p:nvPicPr>
        <p:blipFill rotWithShape="1">
          <a:blip r:embed="rId3">
            <a:alphaModFix/>
          </a:blip>
          <a:srcRect b="67381" l="0" r="0" t="7856"/>
          <a:stretch/>
        </p:blipFill>
        <p:spPr>
          <a:xfrm>
            <a:off x="0" y="0"/>
            <a:ext cx="12192000" cy="23211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Dark 1">
  <p:cSld name="Title Content Dark 1">
    <p:bg>
      <p:bgPr>
        <a:solidFill>
          <a:schemeClr val="dk2"/>
        </a:solidFill>
      </p:bgPr>
    </p:bg>
    <p:spTree>
      <p:nvGrpSpPr>
        <p:cNvPr id="198" name="Shape 198"/>
        <p:cNvGrpSpPr/>
        <p:nvPr/>
      </p:nvGrpSpPr>
      <p:grpSpPr>
        <a:xfrm>
          <a:off x="0" y="0"/>
          <a:ext cx="0" cy="0"/>
          <a:chOff x="0" y="0"/>
          <a:chExt cx="0" cy="0"/>
        </a:xfrm>
      </p:grpSpPr>
      <p:sp>
        <p:nvSpPr>
          <p:cNvPr id="199" name="Google Shape;199;p28"/>
          <p:cNvSpPr txBox="1"/>
          <p:nvPr>
            <p:ph type="title"/>
          </p:nvPr>
        </p:nvSpPr>
        <p:spPr>
          <a:xfrm>
            <a:off x="575442" y="210312"/>
            <a:ext cx="10922876" cy="1123243"/>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rgbClr val="FFFFFF"/>
              </a:buClr>
              <a:buSzPts val="3600"/>
              <a:buFont typeface="Rubik Light"/>
              <a:buNone/>
              <a:defRPr b="0" sz="36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0" name="Google Shape;200;p28"/>
          <p:cNvSpPr txBox="1"/>
          <p:nvPr>
            <p:ph idx="1" type="body"/>
          </p:nvPr>
        </p:nvSpPr>
        <p:spPr>
          <a:xfrm>
            <a:off x="574675" y="1439736"/>
            <a:ext cx="10923588" cy="475380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1000"/>
              </a:spcBef>
              <a:spcAft>
                <a:spcPts val="0"/>
              </a:spcAft>
              <a:buClr>
                <a:srgbClr val="FFFFFF"/>
              </a:buClr>
              <a:buSzPts val="2800"/>
              <a:buChar char="•"/>
              <a:defRPr>
                <a:solidFill>
                  <a:srgbClr val="FFFFFF"/>
                </a:solidFill>
              </a:defRPr>
            </a:lvl1pPr>
            <a:lvl2pPr indent="-381000" lvl="1" marL="914400" algn="l">
              <a:lnSpc>
                <a:spcPct val="100000"/>
              </a:lnSpc>
              <a:spcBef>
                <a:spcPts val="500"/>
              </a:spcBef>
              <a:spcAft>
                <a:spcPts val="0"/>
              </a:spcAft>
              <a:buClr>
                <a:srgbClr val="FFFFFF"/>
              </a:buClr>
              <a:buSzPts val="2400"/>
              <a:buChar char="–"/>
              <a:defRPr>
                <a:solidFill>
                  <a:srgbClr val="FFFFFF"/>
                </a:solidFill>
              </a:defRPr>
            </a:lvl2pPr>
            <a:lvl3pPr indent="-355600" lvl="2" marL="1371600" algn="l">
              <a:lnSpc>
                <a:spcPct val="100000"/>
              </a:lnSpc>
              <a:spcBef>
                <a:spcPts val="500"/>
              </a:spcBef>
              <a:spcAft>
                <a:spcPts val="0"/>
              </a:spcAft>
              <a:buClr>
                <a:srgbClr val="FFFFFF"/>
              </a:buClr>
              <a:buSzPts val="2000"/>
              <a:buChar char="•"/>
              <a:defRPr>
                <a:solidFill>
                  <a:srgbClr val="FFFFFF"/>
                </a:solidFill>
              </a:defRPr>
            </a:lvl3pPr>
            <a:lvl4pPr indent="-342900" lvl="3" marL="1828800" algn="l">
              <a:lnSpc>
                <a:spcPct val="100000"/>
              </a:lnSpc>
              <a:spcBef>
                <a:spcPts val="500"/>
              </a:spcBef>
              <a:spcAft>
                <a:spcPts val="0"/>
              </a:spcAft>
              <a:buClr>
                <a:srgbClr val="FFFFFF"/>
              </a:buClr>
              <a:buSzPts val="1800"/>
              <a:buChar char="▫︎"/>
              <a:defRPr>
                <a:solidFill>
                  <a:srgbClr val="FFFFFF"/>
                </a:solidFill>
              </a:defRPr>
            </a:lvl4pPr>
            <a:lvl5pPr indent="-342900" lvl="4" marL="2286000" algn="l">
              <a:lnSpc>
                <a:spcPct val="100000"/>
              </a:lnSpc>
              <a:spcBef>
                <a:spcPts val="500"/>
              </a:spcBef>
              <a:spcAft>
                <a:spcPts val="0"/>
              </a:spcAft>
              <a:buClr>
                <a:srgbClr val="FFFFFF"/>
              </a:buClr>
              <a:buSzPts val="1800"/>
              <a:buChar char="-"/>
              <a:defRPr>
                <a:solidFill>
                  <a:srgbClr val="FFFFFF"/>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01" name="Google Shape;201;p28"/>
          <p:cNvPicPr preferRelativeResize="0"/>
          <p:nvPr/>
        </p:nvPicPr>
        <p:blipFill rotWithShape="1">
          <a:blip r:embed="rId2">
            <a:alphaModFix/>
          </a:blip>
          <a:srcRect b="0" l="0" r="0" t="0"/>
          <a:stretch/>
        </p:blipFill>
        <p:spPr>
          <a:xfrm>
            <a:off x="10470091" y="6508815"/>
            <a:ext cx="1208615" cy="23211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Dark 2">
  <p:cSld name="Title Content Dark 2">
    <p:bg>
      <p:bgPr>
        <a:solidFill>
          <a:schemeClr val="dk2"/>
        </a:solidFill>
      </p:bgPr>
    </p:bg>
    <p:spTree>
      <p:nvGrpSpPr>
        <p:cNvPr id="202" name="Shape 202"/>
        <p:cNvGrpSpPr/>
        <p:nvPr/>
      </p:nvGrpSpPr>
      <p:grpSpPr>
        <a:xfrm>
          <a:off x="0" y="0"/>
          <a:ext cx="0" cy="0"/>
          <a:chOff x="0" y="0"/>
          <a:chExt cx="0" cy="0"/>
        </a:xfrm>
      </p:grpSpPr>
      <p:sp>
        <p:nvSpPr>
          <p:cNvPr id="203" name="Google Shape;203;p29"/>
          <p:cNvSpPr/>
          <p:nvPr/>
        </p:nvSpPr>
        <p:spPr>
          <a:xfrm>
            <a:off x="0" y="0"/>
            <a:ext cx="12192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sp>
        <p:nvSpPr>
          <p:cNvPr id="204" name="Google Shape;204;p29"/>
          <p:cNvSpPr txBox="1"/>
          <p:nvPr/>
        </p:nvSpPr>
        <p:spPr>
          <a:xfrm>
            <a:off x="957019" y="6571657"/>
            <a:ext cx="3020122" cy="2092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800"/>
              <a:buFont typeface="Rubik"/>
              <a:buNone/>
            </a:pPr>
            <a:r>
              <a:rPr b="0" i="0" lang="en-US" sz="800">
                <a:solidFill>
                  <a:schemeClr val="lt2"/>
                </a:solidFill>
                <a:latin typeface="Rubik"/>
                <a:ea typeface="Rubik"/>
                <a:cs typeface="Rubik"/>
                <a:sym typeface="Rubik"/>
              </a:rPr>
              <a:t>© 2019</a:t>
            </a:r>
            <a:r>
              <a:rPr b="0" i="0" lang="en-US" sz="800">
                <a:solidFill>
                  <a:schemeClr val="lt2"/>
                </a:solidFill>
                <a:latin typeface="Rubik"/>
                <a:ea typeface="Rubik"/>
                <a:cs typeface="Rubik"/>
                <a:sym typeface="Rubik"/>
              </a:rPr>
              <a:t> </a:t>
            </a:r>
            <a:r>
              <a:rPr b="0" i="0" lang="en-US" sz="800">
                <a:solidFill>
                  <a:schemeClr val="lt2"/>
                </a:solidFill>
                <a:latin typeface="Rubik"/>
                <a:ea typeface="Rubik"/>
                <a:cs typeface="Rubik"/>
                <a:sym typeface="Rubik"/>
              </a:rPr>
              <a:t>InfluxData. All rights reserved.</a:t>
            </a:r>
            <a:r>
              <a:rPr b="0" i="0" lang="en-US" sz="800">
                <a:solidFill>
                  <a:schemeClr val="lt2"/>
                </a:solidFill>
                <a:latin typeface="Rubik"/>
                <a:ea typeface="Rubik"/>
                <a:cs typeface="Rubik"/>
                <a:sym typeface="Rubik"/>
              </a:rPr>
              <a:t> </a:t>
            </a:r>
            <a:endParaRPr sz="800">
              <a:solidFill>
                <a:schemeClr val="lt2"/>
              </a:solidFill>
              <a:latin typeface="Rubik"/>
              <a:ea typeface="Rubik"/>
              <a:cs typeface="Rubik"/>
              <a:sym typeface="Rubik"/>
            </a:endParaRPr>
          </a:p>
        </p:txBody>
      </p:sp>
      <p:sp>
        <p:nvSpPr>
          <p:cNvPr id="205" name="Google Shape;205;p29"/>
          <p:cNvSpPr txBox="1"/>
          <p:nvPr/>
        </p:nvSpPr>
        <p:spPr>
          <a:xfrm>
            <a:off x="501870" y="6571657"/>
            <a:ext cx="1265970" cy="1992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800"/>
              <a:buFont typeface="Rubik"/>
              <a:buNone/>
            </a:pPr>
            <a:fld id="{00000000-1234-1234-1234-123412341234}" type="slidenum">
              <a:rPr lang="en-US" sz="800">
                <a:solidFill>
                  <a:schemeClr val="lt2"/>
                </a:solidFill>
                <a:latin typeface="Rubik"/>
                <a:ea typeface="Rubik"/>
                <a:cs typeface="Rubik"/>
                <a:sym typeface="Rubik"/>
              </a:rPr>
              <a:t>‹#›</a:t>
            </a:fld>
            <a:endParaRPr sz="800">
              <a:solidFill>
                <a:schemeClr val="lt2"/>
              </a:solidFill>
              <a:latin typeface="Rubik"/>
              <a:ea typeface="Rubik"/>
              <a:cs typeface="Rubik"/>
              <a:sym typeface="Rubik"/>
            </a:endParaRPr>
          </a:p>
          <a:p>
            <a:pPr indent="0" lvl="0" marL="0" marR="0" rtl="0" algn="l">
              <a:spcBef>
                <a:spcPts val="0"/>
              </a:spcBef>
              <a:spcAft>
                <a:spcPts val="0"/>
              </a:spcAft>
              <a:buNone/>
            </a:pPr>
            <a:r>
              <a:t/>
            </a:r>
            <a:endParaRPr b="0" i="0" sz="800">
              <a:solidFill>
                <a:schemeClr val="lt2"/>
              </a:solidFill>
              <a:latin typeface="Rubik"/>
              <a:ea typeface="Rubik"/>
              <a:cs typeface="Rubik"/>
              <a:sym typeface="Rubik"/>
            </a:endParaRPr>
          </a:p>
        </p:txBody>
      </p:sp>
      <p:pic>
        <p:nvPicPr>
          <p:cNvPr id="206" name="Google Shape;206;p29"/>
          <p:cNvPicPr preferRelativeResize="0"/>
          <p:nvPr/>
        </p:nvPicPr>
        <p:blipFill rotWithShape="1">
          <a:blip r:embed="rId2">
            <a:alphaModFix/>
          </a:blip>
          <a:srcRect b="0" l="0" r="0" t="0"/>
          <a:stretch/>
        </p:blipFill>
        <p:spPr>
          <a:xfrm>
            <a:off x="10470091" y="6508815"/>
            <a:ext cx="1208615" cy="232118"/>
          </a:xfrm>
          <a:prstGeom prst="rect">
            <a:avLst/>
          </a:prstGeom>
          <a:noFill/>
          <a:ln>
            <a:noFill/>
          </a:ln>
        </p:spPr>
      </p:pic>
      <p:sp>
        <p:nvSpPr>
          <p:cNvPr id="207" name="Google Shape;207;p29"/>
          <p:cNvSpPr txBox="1"/>
          <p:nvPr>
            <p:ph type="title"/>
          </p:nvPr>
        </p:nvSpPr>
        <p:spPr>
          <a:xfrm>
            <a:off x="575442" y="210312"/>
            <a:ext cx="10922876" cy="1123243"/>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rgbClr val="FFFFFF"/>
              </a:buClr>
              <a:buSzPts val="3600"/>
              <a:buFont typeface="Rubik Light"/>
              <a:buNone/>
              <a:defRPr b="0" sz="36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8" name="Google Shape;208;p29"/>
          <p:cNvSpPr txBox="1"/>
          <p:nvPr>
            <p:ph idx="1" type="body"/>
          </p:nvPr>
        </p:nvSpPr>
        <p:spPr>
          <a:xfrm>
            <a:off x="574675" y="1439736"/>
            <a:ext cx="10923588" cy="475380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1000"/>
              </a:spcBef>
              <a:spcAft>
                <a:spcPts val="0"/>
              </a:spcAft>
              <a:buClr>
                <a:srgbClr val="FFFFFF"/>
              </a:buClr>
              <a:buSzPts val="2800"/>
              <a:buChar char="•"/>
              <a:defRPr>
                <a:solidFill>
                  <a:srgbClr val="FFFFFF"/>
                </a:solidFill>
              </a:defRPr>
            </a:lvl1pPr>
            <a:lvl2pPr indent="-381000" lvl="1" marL="914400" algn="l">
              <a:lnSpc>
                <a:spcPct val="100000"/>
              </a:lnSpc>
              <a:spcBef>
                <a:spcPts val="500"/>
              </a:spcBef>
              <a:spcAft>
                <a:spcPts val="0"/>
              </a:spcAft>
              <a:buClr>
                <a:srgbClr val="FFFFFF"/>
              </a:buClr>
              <a:buSzPts val="2400"/>
              <a:buChar char="–"/>
              <a:defRPr>
                <a:solidFill>
                  <a:srgbClr val="FFFFFF"/>
                </a:solidFill>
              </a:defRPr>
            </a:lvl2pPr>
            <a:lvl3pPr indent="-355600" lvl="2" marL="1371600" algn="l">
              <a:lnSpc>
                <a:spcPct val="100000"/>
              </a:lnSpc>
              <a:spcBef>
                <a:spcPts val="500"/>
              </a:spcBef>
              <a:spcAft>
                <a:spcPts val="0"/>
              </a:spcAft>
              <a:buClr>
                <a:srgbClr val="FFFFFF"/>
              </a:buClr>
              <a:buSzPts val="2000"/>
              <a:buChar char="•"/>
              <a:defRPr>
                <a:solidFill>
                  <a:srgbClr val="FFFFFF"/>
                </a:solidFill>
              </a:defRPr>
            </a:lvl3pPr>
            <a:lvl4pPr indent="-342900" lvl="3" marL="1828800" algn="l">
              <a:lnSpc>
                <a:spcPct val="100000"/>
              </a:lnSpc>
              <a:spcBef>
                <a:spcPts val="500"/>
              </a:spcBef>
              <a:spcAft>
                <a:spcPts val="0"/>
              </a:spcAft>
              <a:buClr>
                <a:srgbClr val="FFFFFF"/>
              </a:buClr>
              <a:buSzPts val="1800"/>
              <a:buChar char="▫︎"/>
              <a:defRPr>
                <a:solidFill>
                  <a:srgbClr val="FFFFFF"/>
                </a:solidFill>
              </a:defRPr>
            </a:lvl4pPr>
            <a:lvl5pPr indent="-342900" lvl="4" marL="2286000" algn="l">
              <a:lnSpc>
                <a:spcPct val="100000"/>
              </a:lnSpc>
              <a:spcBef>
                <a:spcPts val="500"/>
              </a:spcBef>
              <a:spcAft>
                <a:spcPts val="0"/>
              </a:spcAft>
              <a:buClr>
                <a:srgbClr val="FFFFFF"/>
              </a:buClr>
              <a:buSzPts val="1800"/>
              <a:buChar char="-"/>
              <a:defRPr>
                <a:solidFill>
                  <a:srgbClr val="FFFFFF"/>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White Band Dark">
  <p:cSld name="Title - White Band Dark">
    <p:bg>
      <p:bgPr>
        <a:solidFill>
          <a:schemeClr val="dk2"/>
        </a:solidFill>
      </p:bgPr>
    </p:bg>
    <p:spTree>
      <p:nvGrpSpPr>
        <p:cNvPr id="209" name="Shape 209"/>
        <p:cNvGrpSpPr/>
        <p:nvPr/>
      </p:nvGrpSpPr>
      <p:grpSpPr>
        <a:xfrm>
          <a:off x="0" y="0"/>
          <a:ext cx="0" cy="0"/>
          <a:chOff x="0" y="0"/>
          <a:chExt cx="0" cy="0"/>
        </a:xfrm>
      </p:grpSpPr>
      <p:sp>
        <p:nvSpPr>
          <p:cNvPr id="210" name="Google Shape;210;p30"/>
          <p:cNvSpPr/>
          <p:nvPr/>
        </p:nvSpPr>
        <p:spPr>
          <a:xfrm>
            <a:off x="0" y="0"/>
            <a:ext cx="12192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sp>
        <p:nvSpPr>
          <p:cNvPr id="211" name="Google Shape;211;p30"/>
          <p:cNvSpPr txBox="1"/>
          <p:nvPr>
            <p:ph type="title"/>
          </p:nvPr>
        </p:nvSpPr>
        <p:spPr>
          <a:xfrm>
            <a:off x="575442" y="210312"/>
            <a:ext cx="10922876" cy="1123243"/>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rgbClr val="FFFFFF"/>
              </a:buClr>
              <a:buSzPts val="3600"/>
              <a:buFont typeface="Rubik Light"/>
              <a:buNone/>
              <a:defRPr b="0" sz="36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2" name="Google Shape;212;p30"/>
          <p:cNvSpPr txBox="1"/>
          <p:nvPr/>
        </p:nvSpPr>
        <p:spPr>
          <a:xfrm>
            <a:off x="957019" y="6571657"/>
            <a:ext cx="3020122" cy="2092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800"/>
              <a:buFont typeface="Rubik"/>
              <a:buNone/>
            </a:pPr>
            <a:r>
              <a:rPr b="0" i="0" lang="en-US" sz="800">
                <a:solidFill>
                  <a:schemeClr val="lt2"/>
                </a:solidFill>
                <a:latin typeface="Rubik"/>
                <a:ea typeface="Rubik"/>
                <a:cs typeface="Rubik"/>
                <a:sym typeface="Rubik"/>
              </a:rPr>
              <a:t>© 2019</a:t>
            </a:r>
            <a:r>
              <a:rPr b="0" i="0" lang="en-US" sz="800">
                <a:solidFill>
                  <a:schemeClr val="lt2"/>
                </a:solidFill>
                <a:latin typeface="Rubik"/>
                <a:ea typeface="Rubik"/>
                <a:cs typeface="Rubik"/>
                <a:sym typeface="Rubik"/>
              </a:rPr>
              <a:t> </a:t>
            </a:r>
            <a:r>
              <a:rPr b="0" i="0" lang="en-US" sz="800">
                <a:solidFill>
                  <a:schemeClr val="lt2"/>
                </a:solidFill>
                <a:latin typeface="Rubik"/>
                <a:ea typeface="Rubik"/>
                <a:cs typeface="Rubik"/>
                <a:sym typeface="Rubik"/>
              </a:rPr>
              <a:t>InfluxData. All rights reserved.</a:t>
            </a:r>
            <a:r>
              <a:rPr b="0" i="0" lang="en-US" sz="800">
                <a:solidFill>
                  <a:schemeClr val="lt2"/>
                </a:solidFill>
                <a:latin typeface="Rubik"/>
                <a:ea typeface="Rubik"/>
                <a:cs typeface="Rubik"/>
                <a:sym typeface="Rubik"/>
              </a:rPr>
              <a:t> </a:t>
            </a:r>
            <a:endParaRPr sz="800">
              <a:solidFill>
                <a:schemeClr val="lt2"/>
              </a:solidFill>
              <a:latin typeface="Rubik"/>
              <a:ea typeface="Rubik"/>
              <a:cs typeface="Rubik"/>
              <a:sym typeface="Rubik"/>
            </a:endParaRPr>
          </a:p>
        </p:txBody>
      </p:sp>
      <p:sp>
        <p:nvSpPr>
          <p:cNvPr id="213" name="Google Shape;213;p30"/>
          <p:cNvSpPr txBox="1"/>
          <p:nvPr/>
        </p:nvSpPr>
        <p:spPr>
          <a:xfrm>
            <a:off x="501870" y="6571657"/>
            <a:ext cx="1265970" cy="1992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800"/>
              <a:buFont typeface="Rubik"/>
              <a:buNone/>
            </a:pPr>
            <a:fld id="{00000000-1234-1234-1234-123412341234}" type="slidenum">
              <a:rPr lang="en-US" sz="800">
                <a:solidFill>
                  <a:schemeClr val="lt2"/>
                </a:solidFill>
                <a:latin typeface="Rubik"/>
                <a:ea typeface="Rubik"/>
                <a:cs typeface="Rubik"/>
                <a:sym typeface="Rubik"/>
              </a:rPr>
              <a:t>‹#›</a:t>
            </a:fld>
            <a:endParaRPr sz="800">
              <a:solidFill>
                <a:schemeClr val="lt2"/>
              </a:solidFill>
              <a:latin typeface="Rubik"/>
              <a:ea typeface="Rubik"/>
              <a:cs typeface="Rubik"/>
              <a:sym typeface="Rubik"/>
            </a:endParaRPr>
          </a:p>
          <a:p>
            <a:pPr indent="0" lvl="0" marL="0" marR="0" rtl="0" algn="l">
              <a:spcBef>
                <a:spcPts val="0"/>
              </a:spcBef>
              <a:spcAft>
                <a:spcPts val="0"/>
              </a:spcAft>
              <a:buNone/>
            </a:pPr>
            <a:r>
              <a:t/>
            </a:r>
            <a:endParaRPr b="0" i="0" sz="800">
              <a:solidFill>
                <a:schemeClr val="lt2"/>
              </a:solidFill>
              <a:latin typeface="Rubik"/>
              <a:ea typeface="Rubik"/>
              <a:cs typeface="Rubik"/>
              <a:sym typeface="Rubik"/>
            </a:endParaRPr>
          </a:p>
        </p:txBody>
      </p:sp>
      <p:pic>
        <p:nvPicPr>
          <p:cNvPr id="214" name="Google Shape;214;p30"/>
          <p:cNvPicPr preferRelativeResize="0"/>
          <p:nvPr/>
        </p:nvPicPr>
        <p:blipFill rotWithShape="1">
          <a:blip r:embed="rId2">
            <a:alphaModFix/>
          </a:blip>
          <a:srcRect b="0" l="0" r="0" t="0"/>
          <a:stretch/>
        </p:blipFill>
        <p:spPr>
          <a:xfrm>
            <a:off x="10470091" y="6508815"/>
            <a:ext cx="1208615" cy="232118"/>
          </a:xfrm>
          <a:prstGeom prst="rect">
            <a:avLst/>
          </a:prstGeom>
          <a:noFill/>
          <a:ln>
            <a:noFill/>
          </a:ln>
        </p:spPr>
      </p:pic>
      <p:sp>
        <p:nvSpPr>
          <p:cNvPr id="215" name="Google Shape;215;p30"/>
          <p:cNvSpPr/>
          <p:nvPr/>
        </p:nvSpPr>
        <p:spPr>
          <a:xfrm>
            <a:off x="0" y="1359222"/>
            <a:ext cx="12192000" cy="4914256"/>
          </a:xfrm>
          <a:prstGeom prst="rect">
            <a:avLst/>
          </a:prstGeom>
          <a:solidFill>
            <a:srgbClr val="FFFFFF"/>
          </a:solidFill>
          <a:ln>
            <a:noFill/>
          </a:ln>
          <a:effectLst>
            <a:outerShdw blurRad="508000" rotWithShape="0" algn="t" dir="5400000" dist="63500">
              <a:srgbClr val="000000">
                <a:alpha val="11764"/>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Helvetica Neue"/>
              <a:ea typeface="Helvetica Neue"/>
              <a:cs typeface="Helvetica Neue"/>
              <a:sym typeface="Helvetica Neue"/>
            </a:endParaRPr>
          </a:p>
        </p:txBody>
      </p:sp>
      <p:pic>
        <p:nvPicPr>
          <p:cNvPr id="216" name="Google Shape;216;p30"/>
          <p:cNvPicPr preferRelativeResize="0"/>
          <p:nvPr/>
        </p:nvPicPr>
        <p:blipFill rotWithShape="1">
          <a:blip r:embed="rId3">
            <a:alphaModFix/>
          </a:blip>
          <a:srcRect b="67381" l="0" r="0" t="7856"/>
          <a:stretch/>
        </p:blipFill>
        <p:spPr>
          <a:xfrm>
            <a:off x="0" y="0"/>
            <a:ext cx="12192000" cy="23211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Dark 3">
  <p:cSld name="Title Content Dark 3">
    <p:bg>
      <p:bgPr>
        <a:solidFill>
          <a:schemeClr val="dk2"/>
        </a:solidFill>
      </p:bgPr>
    </p:bg>
    <p:spTree>
      <p:nvGrpSpPr>
        <p:cNvPr id="25" name="Shape 25"/>
        <p:cNvGrpSpPr/>
        <p:nvPr/>
      </p:nvGrpSpPr>
      <p:grpSpPr>
        <a:xfrm>
          <a:off x="0" y="0"/>
          <a:ext cx="0" cy="0"/>
          <a:chOff x="0" y="0"/>
          <a:chExt cx="0" cy="0"/>
        </a:xfrm>
      </p:grpSpPr>
      <p:sp>
        <p:nvSpPr>
          <p:cNvPr id="26" name="Google Shape;26;p4"/>
          <p:cNvSpPr/>
          <p:nvPr/>
        </p:nvSpPr>
        <p:spPr>
          <a:xfrm>
            <a:off x="0" y="0"/>
            <a:ext cx="12192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Helvetica Neue"/>
              <a:ea typeface="Helvetica Neue"/>
              <a:cs typeface="Helvetica Neue"/>
              <a:sym typeface="Helvetica Neue"/>
            </a:endParaRPr>
          </a:p>
        </p:txBody>
      </p:sp>
      <p:sp>
        <p:nvSpPr>
          <p:cNvPr id="27" name="Google Shape;27;p4"/>
          <p:cNvSpPr txBox="1"/>
          <p:nvPr/>
        </p:nvSpPr>
        <p:spPr>
          <a:xfrm>
            <a:off x="957019" y="6571657"/>
            <a:ext cx="3020122" cy="2092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800"/>
              <a:buFont typeface="Rubik"/>
              <a:buNone/>
            </a:pPr>
            <a:r>
              <a:rPr b="0" i="0" lang="en-US" sz="800" u="none" cap="none" strike="noStrike">
                <a:solidFill>
                  <a:schemeClr val="lt2"/>
                </a:solidFill>
                <a:latin typeface="Rubik"/>
                <a:ea typeface="Rubik"/>
                <a:cs typeface="Rubik"/>
                <a:sym typeface="Rubik"/>
              </a:rPr>
              <a:t>© 2019 InfluxData. All rights reserved. </a:t>
            </a:r>
            <a:endParaRPr b="0" i="0" sz="800" u="none" cap="none" strike="noStrike">
              <a:solidFill>
                <a:schemeClr val="lt2"/>
              </a:solidFill>
              <a:latin typeface="Rubik"/>
              <a:ea typeface="Rubik"/>
              <a:cs typeface="Rubik"/>
              <a:sym typeface="Rubik"/>
            </a:endParaRPr>
          </a:p>
        </p:txBody>
      </p:sp>
      <p:sp>
        <p:nvSpPr>
          <p:cNvPr id="28" name="Google Shape;28;p4"/>
          <p:cNvSpPr txBox="1"/>
          <p:nvPr/>
        </p:nvSpPr>
        <p:spPr>
          <a:xfrm>
            <a:off x="501870" y="6571657"/>
            <a:ext cx="1265970" cy="1992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800"/>
              <a:buFont typeface="Rubik"/>
              <a:buNone/>
            </a:pPr>
            <a:fld id="{00000000-1234-1234-1234-123412341234}" type="slidenum">
              <a:rPr b="0" i="0" lang="en-US" sz="800" u="none" cap="none" strike="noStrike">
                <a:solidFill>
                  <a:schemeClr val="lt2"/>
                </a:solidFill>
                <a:latin typeface="Rubik"/>
                <a:ea typeface="Rubik"/>
                <a:cs typeface="Rubik"/>
                <a:sym typeface="Rubik"/>
              </a:rPr>
              <a:t>‹#›</a:t>
            </a:fld>
            <a:endParaRPr b="0" i="0" sz="800" u="none" cap="none" strike="noStrike">
              <a:solidFill>
                <a:schemeClr val="lt2"/>
              </a:solidFill>
              <a:latin typeface="Rubik"/>
              <a:ea typeface="Rubik"/>
              <a:cs typeface="Rubik"/>
              <a:sym typeface="Rubik"/>
            </a:endParaRPr>
          </a:p>
          <a:p>
            <a:pPr indent="0" lvl="0" marL="0" marR="0" rtl="0" algn="l">
              <a:spcBef>
                <a:spcPts val="0"/>
              </a:spcBef>
              <a:spcAft>
                <a:spcPts val="0"/>
              </a:spcAft>
              <a:buNone/>
            </a:pPr>
            <a:r>
              <a:t/>
            </a:r>
            <a:endParaRPr b="0" i="0" sz="800" u="none" cap="none" strike="noStrike">
              <a:solidFill>
                <a:schemeClr val="lt2"/>
              </a:solidFill>
              <a:latin typeface="Rubik"/>
              <a:ea typeface="Rubik"/>
              <a:cs typeface="Rubik"/>
              <a:sym typeface="Rubik"/>
            </a:endParaRPr>
          </a:p>
        </p:txBody>
      </p:sp>
      <p:pic>
        <p:nvPicPr>
          <p:cNvPr id="29" name="Google Shape;29;p4"/>
          <p:cNvPicPr preferRelativeResize="0"/>
          <p:nvPr/>
        </p:nvPicPr>
        <p:blipFill rotWithShape="1">
          <a:blip r:embed="rId2">
            <a:alphaModFix/>
          </a:blip>
          <a:srcRect b="0" l="0" r="0" t="0"/>
          <a:stretch/>
        </p:blipFill>
        <p:spPr>
          <a:xfrm>
            <a:off x="10470091" y="6508815"/>
            <a:ext cx="1208615" cy="232118"/>
          </a:xfrm>
          <a:prstGeom prst="rect">
            <a:avLst/>
          </a:prstGeom>
          <a:noFill/>
          <a:ln>
            <a:noFill/>
          </a:ln>
        </p:spPr>
      </p:pic>
      <p:pic>
        <p:nvPicPr>
          <p:cNvPr id="30" name="Google Shape;30;p4"/>
          <p:cNvPicPr preferRelativeResize="0"/>
          <p:nvPr/>
        </p:nvPicPr>
        <p:blipFill rotWithShape="1">
          <a:blip r:embed="rId3">
            <a:alphaModFix/>
          </a:blip>
          <a:srcRect b="67381" l="0" r="0" t="7856"/>
          <a:stretch/>
        </p:blipFill>
        <p:spPr>
          <a:xfrm>
            <a:off x="0" y="0"/>
            <a:ext cx="12192000" cy="232118"/>
          </a:xfrm>
          <a:prstGeom prst="rect">
            <a:avLst/>
          </a:prstGeom>
          <a:noFill/>
          <a:ln>
            <a:noFill/>
          </a:ln>
        </p:spPr>
      </p:pic>
      <p:pic>
        <p:nvPicPr>
          <p:cNvPr id="31" name="Google Shape;31;p4"/>
          <p:cNvPicPr preferRelativeResize="0"/>
          <p:nvPr/>
        </p:nvPicPr>
        <p:blipFill rotWithShape="1">
          <a:blip r:embed="rId4">
            <a:alphaModFix amt="13000"/>
          </a:blip>
          <a:srcRect b="0" l="0" r="40886" t="0"/>
          <a:stretch/>
        </p:blipFill>
        <p:spPr>
          <a:xfrm>
            <a:off x="0" y="0"/>
            <a:ext cx="7207045" cy="6858000"/>
          </a:xfrm>
          <a:prstGeom prst="rect">
            <a:avLst/>
          </a:prstGeom>
          <a:noFill/>
          <a:ln>
            <a:noFill/>
          </a:ln>
        </p:spPr>
      </p:pic>
      <p:sp>
        <p:nvSpPr>
          <p:cNvPr id="32" name="Google Shape;32;p4"/>
          <p:cNvSpPr txBox="1"/>
          <p:nvPr>
            <p:ph type="title"/>
          </p:nvPr>
        </p:nvSpPr>
        <p:spPr>
          <a:xfrm>
            <a:off x="575442" y="210312"/>
            <a:ext cx="10922876" cy="1123243"/>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rgbClr val="FFFFFF"/>
              </a:buClr>
              <a:buSzPts val="3600"/>
              <a:buFont typeface="Rubik Light"/>
              <a:buNone/>
              <a:defRPr b="0" sz="36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4"/>
          <p:cNvSpPr txBox="1"/>
          <p:nvPr>
            <p:ph idx="1" type="body"/>
          </p:nvPr>
        </p:nvSpPr>
        <p:spPr>
          <a:xfrm>
            <a:off x="574675" y="1439736"/>
            <a:ext cx="10923588" cy="475380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1000"/>
              </a:spcBef>
              <a:spcAft>
                <a:spcPts val="0"/>
              </a:spcAft>
              <a:buClr>
                <a:srgbClr val="FFFFFF"/>
              </a:buClr>
              <a:buSzPts val="2800"/>
              <a:buChar char="•"/>
              <a:defRPr>
                <a:solidFill>
                  <a:srgbClr val="FFFFFF"/>
                </a:solidFill>
              </a:defRPr>
            </a:lvl1pPr>
            <a:lvl2pPr indent="-381000" lvl="1" marL="914400" algn="l">
              <a:lnSpc>
                <a:spcPct val="100000"/>
              </a:lnSpc>
              <a:spcBef>
                <a:spcPts val="500"/>
              </a:spcBef>
              <a:spcAft>
                <a:spcPts val="0"/>
              </a:spcAft>
              <a:buClr>
                <a:srgbClr val="FFFFFF"/>
              </a:buClr>
              <a:buSzPts val="2400"/>
              <a:buChar char="–"/>
              <a:defRPr>
                <a:solidFill>
                  <a:srgbClr val="FFFFFF"/>
                </a:solidFill>
              </a:defRPr>
            </a:lvl2pPr>
            <a:lvl3pPr indent="-355600" lvl="2" marL="1371600" algn="l">
              <a:lnSpc>
                <a:spcPct val="100000"/>
              </a:lnSpc>
              <a:spcBef>
                <a:spcPts val="500"/>
              </a:spcBef>
              <a:spcAft>
                <a:spcPts val="0"/>
              </a:spcAft>
              <a:buClr>
                <a:srgbClr val="FFFFFF"/>
              </a:buClr>
              <a:buSzPts val="2000"/>
              <a:buChar char="•"/>
              <a:defRPr>
                <a:solidFill>
                  <a:srgbClr val="FFFFFF"/>
                </a:solidFill>
              </a:defRPr>
            </a:lvl3pPr>
            <a:lvl4pPr indent="-342900" lvl="3" marL="1828800" algn="l">
              <a:lnSpc>
                <a:spcPct val="100000"/>
              </a:lnSpc>
              <a:spcBef>
                <a:spcPts val="500"/>
              </a:spcBef>
              <a:spcAft>
                <a:spcPts val="0"/>
              </a:spcAft>
              <a:buClr>
                <a:srgbClr val="FFFFFF"/>
              </a:buClr>
              <a:buSzPts val="1800"/>
              <a:buChar char="▫︎"/>
              <a:defRPr>
                <a:solidFill>
                  <a:srgbClr val="FFFFFF"/>
                </a:solidFill>
              </a:defRPr>
            </a:lvl4pPr>
            <a:lvl5pPr indent="-342900" lvl="4" marL="2286000" algn="l">
              <a:lnSpc>
                <a:spcPct val="100000"/>
              </a:lnSpc>
              <a:spcBef>
                <a:spcPts val="500"/>
              </a:spcBef>
              <a:spcAft>
                <a:spcPts val="0"/>
              </a:spcAft>
              <a:buClr>
                <a:srgbClr val="FFFFFF"/>
              </a:buClr>
              <a:buSzPts val="1800"/>
              <a:buChar char="-"/>
              <a:defRPr>
                <a:solidFill>
                  <a:srgbClr val="FFFFFF"/>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Image Dark" showMasterSp="0">
  <p:cSld name="Title Content Image Dark">
    <p:bg>
      <p:bgPr>
        <a:solidFill>
          <a:schemeClr val="dk2"/>
        </a:solidFill>
      </p:bgPr>
    </p:bg>
    <p:spTree>
      <p:nvGrpSpPr>
        <p:cNvPr id="217" name="Shape 217"/>
        <p:cNvGrpSpPr/>
        <p:nvPr/>
      </p:nvGrpSpPr>
      <p:grpSpPr>
        <a:xfrm>
          <a:off x="0" y="0"/>
          <a:ext cx="0" cy="0"/>
          <a:chOff x="0" y="0"/>
          <a:chExt cx="0" cy="0"/>
        </a:xfrm>
      </p:grpSpPr>
      <p:sp>
        <p:nvSpPr>
          <p:cNvPr id="218" name="Google Shape;218;p31"/>
          <p:cNvSpPr/>
          <p:nvPr/>
        </p:nvSpPr>
        <p:spPr>
          <a:xfrm>
            <a:off x="0" y="0"/>
            <a:ext cx="12192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sp>
        <p:nvSpPr>
          <p:cNvPr id="219" name="Google Shape;219;p31"/>
          <p:cNvSpPr txBox="1"/>
          <p:nvPr/>
        </p:nvSpPr>
        <p:spPr>
          <a:xfrm>
            <a:off x="957019" y="6571657"/>
            <a:ext cx="3020122" cy="2092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800"/>
              <a:buFont typeface="Rubik"/>
              <a:buNone/>
            </a:pPr>
            <a:r>
              <a:rPr b="0" i="0" lang="en-US" sz="800">
                <a:solidFill>
                  <a:schemeClr val="lt2"/>
                </a:solidFill>
                <a:latin typeface="Rubik"/>
                <a:ea typeface="Rubik"/>
                <a:cs typeface="Rubik"/>
                <a:sym typeface="Rubik"/>
              </a:rPr>
              <a:t>© 2019</a:t>
            </a:r>
            <a:r>
              <a:rPr b="0" i="0" lang="en-US" sz="800">
                <a:solidFill>
                  <a:schemeClr val="lt2"/>
                </a:solidFill>
                <a:latin typeface="Rubik"/>
                <a:ea typeface="Rubik"/>
                <a:cs typeface="Rubik"/>
                <a:sym typeface="Rubik"/>
              </a:rPr>
              <a:t> </a:t>
            </a:r>
            <a:r>
              <a:rPr b="0" i="0" lang="en-US" sz="800">
                <a:solidFill>
                  <a:schemeClr val="lt2"/>
                </a:solidFill>
                <a:latin typeface="Rubik"/>
                <a:ea typeface="Rubik"/>
                <a:cs typeface="Rubik"/>
                <a:sym typeface="Rubik"/>
              </a:rPr>
              <a:t>InfluxData. All rights reserved.</a:t>
            </a:r>
            <a:r>
              <a:rPr b="0" i="0" lang="en-US" sz="800">
                <a:solidFill>
                  <a:schemeClr val="lt2"/>
                </a:solidFill>
                <a:latin typeface="Rubik"/>
                <a:ea typeface="Rubik"/>
                <a:cs typeface="Rubik"/>
                <a:sym typeface="Rubik"/>
              </a:rPr>
              <a:t> </a:t>
            </a:r>
            <a:endParaRPr sz="800">
              <a:solidFill>
                <a:schemeClr val="lt2"/>
              </a:solidFill>
              <a:latin typeface="Rubik"/>
              <a:ea typeface="Rubik"/>
              <a:cs typeface="Rubik"/>
              <a:sym typeface="Rubik"/>
            </a:endParaRPr>
          </a:p>
        </p:txBody>
      </p:sp>
      <p:sp>
        <p:nvSpPr>
          <p:cNvPr id="220" name="Google Shape;220;p31"/>
          <p:cNvSpPr txBox="1"/>
          <p:nvPr/>
        </p:nvSpPr>
        <p:spPr>
          <a:xfrm>
            <a:off x="501870" y="6571657"/>
            <a:ext cx="1265970" cy="1992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800"/>
              <a:buFont typeface="Rubik"/>
              <a:buNone/>
            </a:pPr>
            <a:fld id="{00000000-1234-1234-1234-123412341234}" type="slidenum">
              <a:rPr lang="en-US" sz="800">
                <a:solidFill>
                  <a:schemeClr val="lt2"/>
                </a:solidFill>
                <a:latin typeface="Rubik"/>
                <a:ea typeface="Rubik"/>
                <a:cs typeface="Rubik"/>
                <a:sym typeface="Rubik"/>
              </a:rPr>
              <a:t>‹#›</a:t>
            </a:fld>
            <a:endParaRPr sz="800">
              <a:solidFill>
                <a:schemeClr val="lt2"/>
              </a:solidFill>
              <a:latin typeface="Rubik"/>
              <a:ea typeface="Rubik"/>
              <a:cs typeface="Rubik"/>
              <a:sym typeface="Rubik"/>
            </a:endParaRPr>
          </a:p>
          <a:p>
            <a:pPr indent="0" lvl="0" marL="0" marR="0" rtl="0" algn="l">
              <a:spcBef>
                <a:spcPts val="0"/>
              </a:spcBef>
              <a:spcAft>
                <a:spcPts val="0"/>
              </a:spcAft>
              <a:buNone/>
            </a:pPr>
            <a:r>
              <a:t/>
            </a:r>
            <a:endParaRPr b="0" i="0" sz="800">
              <a:solidFill>
                <a:schemeClr val="lt2"/>
              </a:solidFill>
              <a:latin typeface="Rubik"/>
              <a:ea typeface="Rubik"/>
              <a:cs typeface="Rubik"/>
              <a:sym typeface="Rubik"/>
            </a:endParaRPr>
          </a:p>
        </p:txBody>
      </p:sp>
      <p:sp>
        <p:nvSpPr>
          <p:cNvPr id="221" name="Google Shape;221;p31"/>
          <p:cNvSpPr/>
          <p:nvPr>
            <p:ph idx="2" type="pic"/>
          </p:nvPr>
        </p:nvSpPr>
        <p:spPr>
          <a:xfrm>
            <a:off x="6178137" y="0"/>
            <a:ext cx="6013864" cy="6857999"/>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1000"/>
              </a:spcBef>
              <a:spcAft>
                <a:spcPts val="0"/>
              </a:spcAft>
              <a:buClr>
                <a:srgbClr val="2C2C38"/>
              </a:buClr>
              <a:buSzPts val="2800"/>
              <a:buFont typeface="Arial"/>
              <a:buNone/>
              <a:defRPr b="0" i="0" sz="2800" u="none" cap="none" strike="noStrike">
                <a:solidFill>
                  <a:srgbClr val="2C2C38"/>
                </a:solidFill>
                <a:latin typeface="Rubik"/>
                <a:ea typeface="Rubik"/>
                <a:cs typeface="Rubik"/>
                <a:sym typeface="Rubik"/>
              </a:defRPr>
            </a:lvl1pPr>
            <a:lvl2pPr lvl="1" marR="0" rtl="0" algn="l">
              <a:lnSpc>
                <a:spcPct val="100000"/>
              </a:lnSpc>
              <a:spcBef>
                <a:spcPts val="500"/>
              </a:spcBef>
              <a:spcAft>
                <a:spcPts val="0"/>
              </a:spcAft>
              <a:buClr>
                <a:srgbClr val="2C2C38"/>
              </a:buClr>
              <a:buSzPts val="2400"/>
              <a:buFont typeface="Helvetica Neue"/>
              <a:buChar char="–"/>
              <a:defRPr b="0" i="0" sz="2400" u="none" cap="none" strike="noStrike">
                <a:solidFill>
                  <a:srgbClr val="2C2C38"/>
                </a:solidFill>
                <a:latin typeface="Rubik"/>
                <a:ea typeface="Rubik"/>
                <a:cs typeface="Rubik"/>
                <a:sym typeface="Rubik"/>
              </a:defRPr>
            </a:lvl2pPr>
            <a:lvl3pPr lvl="2" marR="0" rtl="0" algn="l">
              <a:lnSpc>
                <a:spcPct val="100000"/>
              </a:lnSpc>
              <a:spcBef>
                <a:spcPts val="500"/>
              </a:spcBef>
              <a:spcAft>
                <a:spcPts val="0"/>
              </a:spcAft>
              <a:buClr>
                <a:srgbClr val="2C2C38"/>
              </a:buClr>
              <a:buSzPts val="2000"/>
              <a:buFont typeface="Arial"/>
              <a:buChar char="•"/>
              <a:defRPr b="0" i="0" sz="2000" u="none" cap="none" strike="noStrike">
                <a:solidFill>
                  <a:srgbClr val="2C2C38"/>
                </a:solidFill>
                <a:latin typeface="Rubik"/>
                <a:ea typeface="Rubik"/>
                <a:cs typeface="Rubik"/>
                <a:sym typeface="Rubik"/>
              </a:defRPr>
            </a:lvl3pPr>
            <a:lvl4pPr lvl="3" marR="0" rtl="0" algn="l">
              <a:lnSpc>
                <a:spcPct val="100000"/>
              </a:lnSpc>
              <a:spcBef>
                <a:spcPts val="500"/>
              </a:spcBef>
              <a:spcAft>
                <a:spcPts val="0"/>
              </a:spcAft>
              <a:buClr>
                <a:srgbClr val="2C2C38"/>
              </a:buClr>
              <a:buSzPts val="1800"/>
              <a:buFont typeface="Merriweather Sans"/>
              <a:buChar char="▫︎"/>
              <a:defRPr b="0" i="0" sz="1800" u="none" cap="none" strike="noStrike">
                <a:solidFill>
                  <a:srgbClr val="2C2C38"/>
                </a:solidFill>
                <a:latin typeface="Rubik"/>
                <a:ea typeface="Rubik"/>
                <a:cs typeface="Rubik"/>
                <a:sym typeface="Rubik"/>
              </a:defRPr>
            </a:lvl4pPr>
            <a:lvl5pPr lvl="4" marR="0" rtl="0" algn="l">
              <a:lnSpc>
                <a:spcPct val="100000"/>
              </a:lnSpc>
              <a:spcBef>
                <a:spcPts val="500"/>
              </a:spcBef>
              <a:spcAft>
                <a:spcPts val="0"/>
              </a:spcAft>
              <a:buClr>
                <a:srgbClr val="2C2C38"/>
              </a:buClr>
              <a:buSzPts val="1800"/>
              <a:buFont typeface="Arial"/>
              <a:buChar char="-"/>
              <a:defRPr b="0" i="0" sz="1800" u="none" cap="none" strike="noStrike">
                <a:solidFill>
                  <a:srgbClr val="2C2C38"/>
                </a:solidFill>
                <a:latin typeface="Rubik"/>
                <a:ea typeface="Rubik"/>
                <a:cs typeface="Rubik"/>
                <a:sym typeface="Rubik"/>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9pPr>
          </a:lstStyle>
          <a:p/>
        </p:txBody>
      </p:sp>
      <p:sp>
        <p:nvSpPr>
          <p:cNvPr id="222" name="Google Shape;222;p31"/>
          <p:cNvSpPr txBox="1"/>
          <p:nvPr>
            <p:ph type="title"/>
          </p:nvPr>
        </p:nvSpPr>
        <p:spPr>
          <a:xfrm>
            <a:off x="611954" y="334867"/>
            <a:ext cx="5401911" cy="1325585"/>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600"/>
              <a:buFont typeface="Rubik Light"/>
              <a:buNone/>
              <a:defRPr b="0"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3" name="Google Shape;223;p31"/>
          <p:cNvSpPr txBox="1"/>
          <p:nvPr>
            <p:ph idx="1" type="body"/>
          </p:nvPr>
        </p:nvSpPr>
        <p:spPr>
          <a:xfrm>
            <a:off x="611547" y="2331998"/>
            <a:ext cx="5402263" cy="4040041"/>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chemeClr val="lt1"/>
              </a:buClr>
              <a:buSzPts val="2800"/>
              <a:buNone/>
              <a:defRPr>
                <a:solidFill>
                  <a:schemeClr val="lt1"/>
                </a:solidFill>
              </a:defRPr>
            </a:lvl1pPr>
            <a:lvl2pPr indent="-381000" lvl="1" marL="914400" algn="l">
              <a:lnSpc>
                <a:spcPct val="100000"/>
              </a:lnSpc>
              <a:spcBef>
                <a:spcPts val="500"/>
              </a:spcBef>
              <a:spcAft>
                <a:spcPts val="0"/>
              </a:spcAft>
              <a:buClr>
                <a:schemeClr val="lt1"/>
              </a:buClr>
              <a:buSzPts val="2400"/>
              <a:buChar char="–"/>
              <a:defRPr>
                <a:solidFill>
                  <a:schemeClr val="lt1"/>
                </a:solidFill>
              </a:defRPr>
            </a:lvl2pPr>
            <a:lvl3pPr indent="-355600" lvl="2" marL="1371600" algn="l">
              <a:lnSpc>
                <a:spcPct val="100000"/>
              </a:lnSpc>
              <a:spcBef>
                <a:spcPts val="500"/>
              </a:spcBef>
              <a:spcAft>
                <a:spcPts val="0"/>
              </a:spcAft>
              <a:buClr>
                <a:schemeClr val="lt1"/>
              </a:buClr>
              <a:buSzPts val="2000"/>
              <a:buChar char="•"/>
              <a:defRPr>
                <a:solidFill>
                  <a:schemeClr val="lt1"/>
                </a:solidFill>
              </a:defRPr>
            </a:lvl3pPr>
            <a:lvl4pPr indent="-342900" lvl="3" marL="1828800" algn="l">
              <a:lnSpc>
                <a:spcPct val="100000"/>
              </a:lnSpc>
              <a:spcBef>
                <a:spcPts val="500"/>
              </a:spcBef>
              <a:spcAft>
                <a:spcPts val="0"/>
              </a:spcAft>
              <a:buClr>
                <a:schemeClr val="lt1"/>
              </a:buClr>
              <a:buSzPts val="1800"/>
              <a:buChar char="▫︎"/>
              <a:defRPr>
                <a:solidFill>
                  <a:schemeClr val="lt1"/>
                </a:solidFill>
              </a:defRPr>
            </a:lvl4pPr>
            <a:lvl5pPr indent="-342900" lvl="4" marL="2286000" algn="l">
              <a:lnSpc>
                <a:spcPct val="10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4" name="Google Shape;224;p31"/>
          <p:cNvSpPr txBox="1"/>
          <p:nvPr>
            <p:ph idx="3" type="body"/>
          </p:nvPr>
        </p:nvSpPr>
        <p:spPr>
          <a:xfrm>
            <a:off x="611547" y="1660452"/>
            <a:ext cx="5402263" cy="53442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chemeClr val="accent1"/>
              </a:buClr>
              <a:buSzPts val="2400"/>
              <a:buNone/>
              <a:defRPr sz="2400">
                <a:solidFill>
                  <a:schemeClr val="accent1"/>
                </a:solidFill>
              </a:defRPr>
            </a:lvl1pPr>
            <a:lvl2pPr indent="-342900" lvl="1" marL="914400" algn="l">
              <a:lnSpc>
                <a:spcPct val="100000"/>
              </a:lnSpc>
              <a:spcBef>
                <a:spcPts val="500"/>
              </a:spcBef>
              <a:spcAft>
                <a:spcPts val="0"/>
              </a:spcAft>
              <a:buClr>
                <a:srgbClr val="2C2C38"/>
              </a:buClr>
              <a:buSzPts val="1800"/>
              <a:buChar char="–"/>
              <a:defRPr/>
            </a:lvl2pPr>
            <a:lvl3pPr indent="-342900" lvl="2" marL="1371600" algn="l">
              <a:lnSpc>
                <a:spcPct val="100000"/>
              </a:lnSpc>
              <a:spcBef>
                <a:spcPts val="500"/>
              </a:spcBef>
              <a:spcAft>
                <a:spcPts val="0"/>
              </a:spcAft>
              <a:buClr>
                <a:srgbClr val="2C2C38"/>
              </a:buClr>
              <a:buSzPts val="1800"/>
              <a:buChar char="•"/>
              <a:defRPr/>
            </a:lvl3pPr>
            <a:lvl4pPr indent="-342900" lvl="3" marL="1828800" algn="l">
              <a:lnSpc>
                <a:spcPct val="100000"/>
              </a:lnSpc>
              <a:spcBef>
                <a:spcPts val="500"/>
              </a:spcBef>
              <a:spcAft>
                <a:spcPts val="0"/>
              </a:spcAft>
              <a:buClr>
                <a:srgbClr val="2C2C38"/>
              </a:buClr>
              <a:buSzPts val="1800"/>
              <a:buChar char="▫︎"/>
              <a:defRPr/>
            </a:lvl4pPr>
            <a:lvl5pPr indent="-342900" lvl="4" marL="2286000" algn="l">
              <a:lnSpc>
                <a:spcPct val="100000"/>
              </a:lnSpc>
              <a:spcBef>
                <a:spcPts val="500"/>
              </a:spcBef>
              <a:spcAft>
                <a:spcPts val="0"/>
              </a:spcAft>
              <a:buClr>
                <a:srgbClr val="2C2C3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Content Dark" showMasterSp="0">
  <p:cSld name="Two Column Content Dark">
    <p:bg>
      <p:bgPr>
        <a:solidFill>
          <a:schemeClr val="dk2"/>
        </a:solidFill>
      </p:bgPr>
    </p:bg>
    <p:spTree>
      <p:nvGrpSpPr>
        <p:cNvPr id="225" name="Shape 225"/>
        <p:cNvGrpSpPr/>
        <p:nvPr/>
      </p:nvGrpSpPr>
      <p:grpSpPr>
        <a:xfrm>
          <a:off x="0" y="0"/>
          <a:ext cx="0" cy="0"/>
          <a:chOff x="0" y="0"/>
          <a:chExt cx="0" cy="0"/>
        </a:xfrm>
      </p:grpSpPr>
      <p:sp>
        <p:nvSpPr>
          <p:cNvPr id="226" name="Google Shape;226;p32"/>
          <p:cNvSpPr/>
          <p:nvPr/>
        </p:nvSpPr>
        <p:spPr>
          <a:xfrm>
            <a:off x="0" y="0"/>
            <a:ext cx="12192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sp>
        <p:nvSpPr>
          <p:cNvPr id="227" name="Google Shape;227;p32"/>
          <p:cNvSpPr txBox="1"/>
          <p:nvPr/>
        </p:nvSpPr>
        <p:spPr>
          <a:xfrm>
            <a:off x="957019" y="6571657"/>
            <a:ext cx="3020122" cy="2092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800"/>
              <a:buFont typeface="Rubik"/>
              <a:buNone/>
            </a:pPr>
            <a:r>
              <a:rPr b="0" i="0" lang="en-US" sz="800">
                <a:solidFill>
                  <a:schemeClr val="lt2"/>
                </a:solidFill>
                <a:latin typeface="Rubik"/>
                <a:ea typeface="Rubik"/>
                <a:cs typeface="Rubik"/>
                <a:sym typeface="Rubik"/>
              </a:rPr>
              <a:t>© 2019</a:t>
            </a:r>
            <a:r>
              <a:rPr b="0" i="0" lang="en-US" sz="800">
                <a:solidFill>
                  <a:schemeClr val="lt2"/>
                </a:solidFill>
                <a:latin typeface="Rubik"/>
                <a:ea typeface="Rubik"/>
                <a:cs typeface="Rubik"/>
                <a:sym typeface="Rubik"/>
              </a:rPr>
              <a:t> </a:t>
            </a:r>
            <a:r>
              <a:rPr b="0" i="0" lang="en-US" sz="800">
                <a:solidFill>
                  <a:schemeClr val="lt2"/>
                </a:solidFill>
                <a:latin typeface="Rubik"/>
                <a:ea typeface="Rubik"/>
                <a:cs typeface="Rubik"/>
                <a:sym typeface="Rubik"/>
              </a:rPr>
              <a:t>InfluxData. All rights reserved.</a:t>
            </a:r>
            <a:r>
              <a:rPr b="0" i="0" lang="en-US" sz="800">
                <a:solidFill>
                  <a:schemeClr val="lt2"/>
                </a:solidFill>
                <a:latin typeface="Rubik"/>
                <a:ea typeface="Rubik"/>
                <a:cs typeface="Rubik"/>
                <a:sym typeface="Rubik"/>
              </a:rPr>
              <a:t> </a:t>
            </a:r>
            <a:endParaRPr sz="800">
              <a:solidFill>
                <a:schemeClr val="lt2"/>
              </a:solidFill>
              <a:latin typeface="Rubik"/>
              <a:ea typeface="Rubik"/>
              <a:cs typeface="Rubik"/>
              <a:sym typeface="Rubik"/>
            </a:endParaRPr>
          </a:p>
        </p:txBody>
      </p:sp>
      <p:sp>
        <p:nvSpPr>
          <p:cNvPr id="228" name="Google Shape;228;p32"/>
          <p:cNvSpPr txBox="1"/>
          <p:nvPr/>
        </p:nvSpPr>
        <p:spPr>
          <a:xfrm>
            <a:off x="501870" y="6571657"/>
            <a:ext cx="1265970" cy="1992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800"/>
              <a:buFont typeface="Rubik"/>
              <a:buNone/>
            </a:pPr>
            <a:fld id="{00000000-1234-1234-1234-123412341234}" type="slidenum">
              <a:rPr lang="en-US" sz="800">
                <a:solidFill>
                  <a:schemeClr val="lt2"/>
                </a:solidFill>
                <a:latin typeface="Rubik"/>
                <a:ea typeface="Rubik"/>
                <a:cs typeface="Rubik"/>
                <a:sym typeface="Rubik"/>
              </a:rPr>
              <a:t>‹#›</a:t>
            </a:fld>
            <a:endParaRPr sz="800">
              <a:solidFill>
                <a:schemeClr val="lt2"/>
              </a:solidFill>
              <a:latin typeface="Rubik"/>
              <a:ea typeface="Rubik"/>
              <a:cs typeface="Rubik"/>
              <a:sym typeface="Rubik"/>
            </a:endParaRPr>
          </a:p>
          <a:p>
            <a:pPr indent="0" lvl="0" marL="0" marR="0" rtl="0" algn="l">
              <a:spcBef>
                <a:spcPts val="0"/>
              </a:spcBef>
              <a:spcAft>
                <a:spcPts val="0"/>
              </a:spcAft>
              <a:buNone/>
            </a:pPr>
            <a:r>
              <a:t/>
            </a:r>
            <a:endParaRPr b="0" i="0" sz="800">
              <a:solidFill>
                <a:schemeClr val="lt2"/>
              </a:solidFill>
              <a:latin typeface="Rubik"/>
              <a:ea typeface="Rubik"/>
              <a:cs typeface="Rubik"/>
              <a:sym typeface="Rubik"/>
            </a:endParaRPr>
          </a:p>
        </p:txBody>
      </p:sp>
      <p:pic>
        <p:nvPicPr>
          <p:cNvPr id="229" name="Google Shape;229;p32"/>
          <p:cNvPicPr preferRelativeResize="0"/>
          <p:nvPr/>
        </p:nvPicPr>
        <p:blipFill rotWithShape="1">
          <a:blip r:embed="rId2">
            <a:alphaModFix/>
          </a:blip>
          <a:srcRect b="0" l="0" r="0" t="0"/>
          <a:stretch/>
        </p:blipFill>
        <p:spPr>
          <a:xfrm>
            <a:off x="10470091" y="6508815"/>
            <a:ext cx="1208615" cy="232118"/>
          </a:xfrm>
          <a:prstGeom prst="rect">
            <a:avLst/>
          </a:prstGeom>
          <a:noFill/>
          <a:ln>
            <a:noFill/>
          </a:ln>
        </p:spPr>
      </p:pic>
      <p:sp>
        <p:nvSpPr>
          <p:cNvPr id="230" name="Google Shape;230;p32"/>
          <p:cNvSpPr txBox="1"/>
          <p:nvPr>
            <p:ph type="title"/>
          </p:nvPr>
        </p:nvSpPr>
        <p:spPr>
          <a:xfrm>
            <a:off x="434118" y="224852"/>
            <a:ext cx="11410384" cy="1123243"/>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lt1"/>
              </a:buClr>
              <a:buSzPts val="3600"/>
              <a:buFont typeface="Rubik Light"/>
              <a:buNone/>
              <a:defRPr b="0"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1" name="Google Shape;231;p32"/>
          <p:cNvSpPr txBox="1"/>
          <p:nvPr>
            <p:ph idx="1" type="body"/>
          </p:nvPr>
        </p:nvSpPr>
        <p:spPr>
          <a:xfrm>
            <a:off x="6316913" y="1371600"/>
            <a:ext cx="5527589" cy="496957"/>
          </a:xfrm>
          <a:prstGeom prst="rect">
            <a:avLst/>
          </a:prstGeom>
          <a:solidFill>
            <a:schemeClr val="accent1"/>
          </a:solidFill>
          <a:ln>
            <a:noFill/>
          </a:ln>
        </p:spPr>
        <p:txBody>
          <a:bodyPr anchorCtr="0" anchor="ctr" bIns="91425" lIns="91425" spcFirstLastPara="1" rIns="91425" wrap="square" tIns="45700">
            <a:noAutofit/>
          </a:bodyPr>
          <a:lstStyle>
            <a:lvl1pPr indent="-228600" lvl="0" marL="457200" algn="ctr">
              <a:lnSpc>
                <a:spcPct val="100000"/>
              </a:lnSpc>
              <a:spcBef>
                <a:spcPts val="600"/>
              </a:spcBef>
              <a:spcAft>
                <a:spcPts val="0"/>
              </a:spcAft>
              <a:buClr>
                <a:schemeClr val="lt1"/>
              </a:buClr>
              <a:buSzPts val="2000"/>
              <a:buFont typeface="Rubik"/>
              <a:buNone/>
              <a:defRPr b="0" sz="2000">
                <a:solidFill>
                  <a:schemeClr val="lt1"/>
                </a:solidFill>
              </a:defRPr>
            </a:lvl1pPr>
            <a:lvl2pPr indent="-342900" lvl="1" marL="914400" algn="l">
              <a:lnSpc>
                <a:spcPct val="100000"/>
              </a:lnSpc>
              <a:spcBef>
                <a:spcPts val="600"/>
              </a:spcBef>
              <a:spcAft>
                <a:spcPts val="0"/>
              </a:spcAft>
              <a:buClr>
                <a:srgbClr val="2C2C38"/>
              </a:buClr>
              <a:buSzPts val="1800"/>
              <a:buChar char="–"/>
              <a:defRPr/>
            </a:lvl2pPr>
            <a:lvl3pPr indent="-342900" lvl="2" marL="1371600" algn="l">
              <a:lnSpc>
                <a:spcPct val="100000"/>
              </a:lnSpc>
              <a:spcBef>
                <a:spcPts val="500"/>
              </a:spcBef>
              <a:spcAft>
                <a:spcPts val="0"/>
              </a:spcAft>
              <a:buClr>
                <a:srgbClr val="2C2C38"/>
              </a:buClr>
              <a:buSzPts val="1800"/>
              <a:buChar char="•"/>
              <a:defRPr/>
            </a:lvl3pPr>
            <a:lvl4pPr indent="-342900" lvl="3" marL="1828800" algn="l">
              <a:lnSpc>
                <a:spcPct val="100000"/>
              </a:lnSpc>
              <a:spcBef>
                <a:spcPts val="500"/>
              </a:spcBef>
              <a:spcAft>
                <a:spcPts val="0"/>
              </a:spcAft>
              <a:buClr>
                <a:srgbClr val="2C2C38"/>
              </a:buClr>
              <a:buSzPts val="1800"/>
              <a:buChar char="▫︎"/>
              <a:defRPr/>
            </a:lvl4pPr>
            <a:lvl5pPr indent="-342900" lvl="4" marL="2286000" algn="l">
              <a:lnSpc>
                <a:spcPct val="100000"/>
              </a:lnSpc>
              <a:spcBef>
                <a:spcPts val="500"/>
              </a:spcBef>
              <a:spcAft>
                <a:spcPts val="0"/>
              </a:spcAft>
              <a:buClr>
                <a:srgbClr val="2C2C3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2" name="Google Shape;232;p32"/>
          <p:cNvSpPr txBox="1"/>
          <p:nvPr>
            <p:ph idx="2" type="body"/>
          </p:nvPr>
        </p:nvSpPr>
        <p:spPr>
          <a:xfrm>
            <a:off x="434118" y="1371600"/>
            <a:ext cx="5423474" cy="496957"/>
          </a:xfrm>
          <a:prstGeom prst="rect">
            <a:avLst/>
          </a:prstGeom>
          <a:solidFill>
            <a:schemeClr val="accent1"/>
          </a:solidFill>
          <a:ln>
            <a:noFill/>
          </a:ln>
        </p:spPr>
        <p:txBody>
          <a:bodyPr anchorCtr="0" anchor="ctr" bIns="91425" lIns="91425" spcFirstLastPara="1" rIns="91425" wrap="square" tIns="45700">
            <a:noAutofit/>
          </a:bodyPr>
          <a:lstStyle>
            <a:lvl1pPr indent="-228600" lvl="0" marL="457200" algn="ctr">
              <a:lnSpc>
                <a:spcPct val="100000"/>
              </a:lnSpc>
              <a:spcBef>
                <a:spcPts val="600"/>
              </a:spcBef>
              <a:spcAft>
                <a:spcPts val="0"/>
              </a:spcAft>
              <a:buClr>
                <a:schemeClr val="lt1"/>
              </a:buClr>
              <a:buSzPts val="2000"/>
              <a:buFont typeface="Rubik"/>
              <a:buNone/>
              <a:defRPr b="0" sz="2000">
                <a:solidFill>
                  <a:schemeClr val="lt1"/>
                </a:solidFill>
              </a:defRPr>
            </a:lvl1pPr>
            <a:lvl2pPr indent="-342900" lvl="1" marL="914400" algn="l">
              <a:lnSpc>
                <a:spcPct val="100000"/>
              </a:lnSpc>
              <a:spcBef>
                <a:spcPts val="600"/>
              </a:spcBef>
              <a:spcAft>
                <a:spcPts val="0"/>
              </a:spcAft>
              <a:buClr>
                <a:srgbClr val="2C2C38"/>
              </a:buClr>
              <a:buSzPts val="1800"/>
              <a:buChar char="–"/>
              <a:defRPr/>
            </a:lvl2pPr>
            <a:lvl3pPr indent="-342900" lvl="2" marL="1371600" algn="l">
              <a:lnSpc>
                <a:spcPct val="100000"/>
              </a:lnSpc>
              <a:spcBef>
                <a:spcPts val="500"/>
              </a:spcBef>
              <a:spcAft>
                <a:spcPts val="0"/>
              </a:spcAft>
              <a:buClr>
                <a:srgbClr val="2C2C38"/>
              </a:buClr>
              <a:buSzPts val="1800"/>
              <a:buChar char="•"/>
              <a:defRPr/>
            </a:lvl3pPr>
            <a:lvl4pPr indent="-342900" lvl="3" marL="1828800" algn="l">
              <a:lnSpc>
                <a:spcPct val="100000"/>
              </a:lnSpc>
              <a:spcBef>
                <a:spcPts val="500"/>
              </a:spcBef>
              <a:spcAft>
                <a:spcPts val="0"/>
              </a:spcAft>
              <a:buClr>
                <a:srgbClr val="2C2C38"/>
              </a:buClr>
              <a:buSzPts val="1800"/>
              <a:buChar char="▫︎"/>
              <a:defRPr/>
            </a:lvl4pPr>
            <a:lvl5pPr indent="-342900" lvl="4" marL="2286000" algn="l">
              <a:lnSpc>
                <a:spcPct val="100000"/>
              </a:lnSpc>
              <a:spcBef>
                <a:spcPts val="500"/>
              </a:spcBef>
              <a:spcAft>
                <a:spcPts val="0"/>
              </a:spcAft>
              <a:buClr>
                <a:srgbClr val="2C2C3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3" name="Google Shape;233;p32"/>
          <p:cNvSpPr txBox="1"/>
          <p:nvPr>
            <p:ph idx="3" type="body"/>
          </p:nvPr>
        </p:nvSpPr>
        <p:spPr>
          <a:xfrm>
            <a:off x="433388" y="1995488"/>
            <a:ext cx="5424487" cy="4321175"/>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1000"/>
              </a:spcBef>
              <a:spcAft>
                <a:spcPts val="0"/>
              </a:spcAft>
              <a:buClr>
                <a:schemeClr val="lt1"/>
              </a:buClr>
              <a:buSzPts val="2400"/>
              <a:buChar char="•"/>
              <a:defRPr sz="2400">
                <a:solidFill>
                  <a:schemeClr val="lt1"/>
                </a:solidFill>
              </a:defRPr>
            </a:lvl1pPr>
            <a:lvl2pPr indent="-355600" lvl="1" marL="914400" algn="l">
              <a:lnSpc>
                <a:spcPct val="100000"/>
              </a:lnSpc>
              <a:spcBef>
                <a:spcPts val="500"/>
              </a:spcBef>
              <a:spcAft>
                <a:spcPts val="0"/>
              </a:spcAft>
              <a:buClr>
                <a:schemeClr val="lt1"/>
              </a:buClr>
              <a:buSzPts val="2000"/>
              <a:buChar char="–"/>
              <a:defRPr sz="2000">
                <a:solidFill>
                  <a:schemeClr val="lt1"/>
                </a:solidFill>
              </a:defRPr>
            </a:lvl2pPr>
            <a:lvl3pPr indent="-342900" lvl="2" marL="1371600" algn="l">
              <a:lnSpc>
                <a:spcPct val="100000"/>
              </a:lnSpc>
              <a:spcBef>
                <a:spcPts val="500"/>
              </a:spcBef>
              <a:spcAft>
                <a:spcPts val="0"/>
              </a:spcAft>
              <a:buClr>
                <a:schemeClr val="lt1"/>
              </a:buClr>
              <a:buSzPts val="1800"/>
              <a:buChar char="•"/>
              <a:defRPr sz="1800">
                <a:solidFill>
                  <a:schemeClr val="lt1"/>
                </a:solidFill>
              </a:defRPr>
            </a:lvl3pPr>
            <a:lvl4pPr indent="-330200" lvl="3" marL="1828800" algn="l">
              <a:lnSpc>
                <a:spcPct val="100000"/>
              </a:lnSpc>
              <a:spcBef>
                <a:spcPts val="500"/>
              </a:spcBef>
              <a:spcAft>
                <a:spcPts val="0"/>
              </a:spcAft>
              <a:buClr>
                <a:schemeClr val="lt1"/>
              </a:buClr>
              <a:buSzPts val="1600"/>
              <a:buChar char="▫︎"/>
              <a:defRPr sz="1600">
                <a:solidFill>
                  <a:schemeClr val="lt1"/>
                </a:solidFill>
              </a:defRPr>
            </a:lvl4pPr>
            <a:lvl5pPr indent="-330200" lvl="4" marL="2286000" algn="l">
              <a:lnSpc>
                <a:spcPct val="100000"/>
              </a:lnSpc>
              <a:spcBef>
                <a:spcPts val="500"/>
              </a:spcBef>
              <a:spcAft>
                <a:spcPts val="0"/>
              </a:spcAft>
              <a:buClr>
                <a:schemeClr val="lt1"/>
              </a:buClr>
              <a:buSzPts val="1600"/>
              <a:buChar char="-"/>
              <a:defRPr sz="16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4" name="Google Shape;234;p32"/>
          <p:cNvSpPr txBox="1"/>
          <p:nvPr>
            <p:ph idx="4" type="body"/>
          </p:nvPr>
        </p:nvSpPr>
        <p:spPr>
          <a:xfrm>
            <a:off x="6316663" y="1995488"/>
            <a:ext cx="5527675" cy="4321175"/>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1000"/>
              </a:spcBef>
              <a:spcAft>
                <a:spcPts val="0"/>
              </a:spcAft>
              <a:buClr>
                <a:schemeClr val="lt1"/>
              </a:buClr>
              <a:buSzPts val="2400"/>
              <a:buChar char="•"/>
              <a:defRPr sz="2400">
                <a:solidFill>
                  <a:schemeClr val="lt1"/>
                </a:solidFill>
              </a:defRPr>
            </a:lvl1pPr>
            <a:lvl2pPr indent="-355600" lvl="1" marL="914400" algn="l">
              <a:lnSpc>
                <a:spcPct val="100000"/>
              </a:lnSpc>
              <a:spcBef>
                <a:spcPts val="500"/>
              </a:spcBef>
              <a:spcAft>
                <a:spcPts val="0"/>
              </a:spcAft>
              <a:buClr>
                <a:schemeClr val="lt1"/>
              </a:buClr>
              <a:buSzPts val="2000"/>
              <a:buChar char="–"/>
              <a:defRPr sz="2000">
                <a:solidFill>
                  <a:schemeClr val="lt1"/>
                </a:solidFill>
              </a:defRPr>
            </a:lvl2pPr>
            <a:lvl3pPr indent="-342900" lvl="2" marL="1371600" algn="l">
              <a:lnSpc>
                <a:spcPct val="100000"/>
              </a:lnSpc>
              <a:spcBef>
                <a:spcPts val="500"/>
              </a:spcBef>
              <a:spcAft>
                <a:spcPts val="0"/>
              </a:spcAft>
              <a:buClr>
                <a:schemeClr val="lt1"/>
              </a:buClr>
              <a:buSzPts val="1800"/>
              <a:buChar char="•"/>
              <a:defRPr sz="1800">
                <a:solidFill>
                  <a:schemeClr val="lt1"/>
                </a:solidFill>
              </a:defRPr>
            </a:lvl3pPr>
            <a:lvl4pPr indent="-330200" lvl="3" marL="1828800" algn="l">
              <a:lnSpc>
                <a:spcPct val="100000"/>
              </a:lnSpc>
              <a:spcBef>
                <a:spcPts val="500"/>
              </a:spcBef>
              <a:spcAft>
                <a:spcPts val="0"/>
              </a:spcAft>
              <a:buClr>
                <a:schemeClr val="lt1"/>
              </a:buClr>
              <a:buSzPts val="1600"/>
              <a:buChar char="▫︎"/>
              <a:defRPr sz="1600">
                <a:solidFill>
                  <a:schemeClr val="lt1"/>
                </a:solidFill>
              </a:defRPr>
            </a:lvl4pPr>
            <a:lvl5pPr indent="-330200" lvl="4" marL="2286000" algn="l">
              <a:lnSpc>
                <a:spcPct val="100000"/>
              </a:lnSpc>
              <a:spcBef>
                <a:spcPts val="500"/>
              </a:spcBef>
              <a:spcAft>
                <a:spcPts val="0"/>
              </a:spcAft>
              <a:buClr>
                <a:schemeClr val="lt1"/>
              </a:buClr>
              <a:buSzPts val="1600"/>
              <a:buChar char="-"/>
              <a:defRPr sz="16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35" name="Google Shape;235;p32"/>
          <p:cNvPicPr preferRelativeResize="0"/>
          <p:nvPr/>
        </p:nvPicPr>
        <p:blipFill rotWithShape="1">
          <a:blip r:embed="rId3">
            <a:alphaModFix/>
          </a:blip>
          <a:srcRect b="67381" l="0" r="0" t="7856"/>
          <a:stretch/>
        </p:blipFill>
        <p:spPr>
          <a:xfrm>
            <a:off x="0" y="0"/>
            <a:ext cx="12192000" cy="23211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 Content Dark" showMasterSp="0">
  <p:cSld name="Three Column Content Dark">
    <p:bg>
      <p:bgPr>
        <a:solidFill>
          <a:schemeClr val="dk2"/>
        </a:solidFill>
      </p:bgPr>
    </p:bg>
    <p:spTree>
      <p:nvGrpSpPr>
        <p:cNvPr id="236" name="Shape 236"/>
        <p:cNvGrpSpPr/>
        <p:nvPr/>
      </p:nvGrpSpPr>
      <p:grpSpPr>
        <a:xfrm>
          <a:off x="0" y="0"/>
          <a:ext cx="0" cy="0"/>
          <a:chOff x="0" y="0"/>
          <a:chExt cx="0" cy="0"/>
        </a:xfrm>
      </p:grpSpPr>
      <p:sp>
        <p:nvSpPr>
          <p:cNvPr id="237" name="Google Shape;237;p33"/>
          <p:cNvSpPr/>
          <p:nvPr/>
        </p:nvSpPr>
        <p:spPr>
          <a:xfrm>
            <a:off x="0" y="0"/>
            <a:ext cx="12192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sp>
        <p:nvSpPr>
          <p:cNvPr id="238" name="Google Shape;238;p33"/>
          <p:cNvSpPr txBox="1"/>
          <p:nvPr/>
        </p:nvSpPr>
        <p:spPr>
          <a:xfrm>
            <a:off x="957019" y="6571657"/>
            <a:ext cx="3020122" cy="2092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800"/>
              <a:buFont typeface="Rubik"/>
              <a:buNone/>
            </a:pPr>
            <a:r>
              <a:rPr b="0" i="0" lang="en-US" sz="800">
                <a:solidFill>
                  <a:schemeClr val="lt2"/>
                </a:solidFill>
                <a:latin typeface="Rubik"/>
                <a:ea typeface="Rubik"/>
                <a:cs typeface="Rubik"/>
                <a:sym typeface="Rubik"/>
              </a:rPr>
              <a:t>© 2019</a:t>
            </a:r>
            <a:r>
              <a:rPr b="0" i="0" lang="en-US" sz="800">
                <a:solidFill>
                  <a:schemeClr val="lt2"/>
                </a:solidFill>
                <a:latin typeface="Rubik"/>
                <a:ea typeface="Rubik"/>
                <a:cs typeface="Rubik"/>
                <a:sym typeface="Rubik"/>
              </a:rPr>
              <a:t> </a:t>
            </a:r>
            <a:r>
              <a:rPr b="0" i="0" lang="en-US" sz="800">
                <a:solidFill>
                  <a:schemeClr val="lt2"/>
                </a:solidFill>
                <a:latin typeface="Rubik"/>
                <a:ea typeface="Rubik"/>
                <a:cs typeface="Rubik"/>
                <a:sym typeface="Rubik"/>
              </a:rPr>
              <a:t>InfluxData. All rights reserved.</a:t>
            </a:r>
            <a:r>
              <a:rPr b="0" i="0" lang="en-US" sz="800">
                <a:solidFill>
                  <a:schemeClr val="lt2"/>
                </a:solidFill>
                <a:latin typeface="Rubik"/>
                <a:ea typeface="Rubik"/>
                <a:cs typeface="Rubik"/>
                <a:sym typeface="Rubik"/>
              </a:rPr>
              <a:t> </a:t>
            </a:r>
            <a:endParaRPr sz="800">
              <a:solidFill>
                <a:schemeClr val="lt2"/>
              </a:solidFill>
              <a:latin typeface="Rubik"/>
              <a:ea typeface="Rubik"/>
              <a:cs typeface="Rubik"/>
              <a:sym typeface="Rubik"/>
            </a:endParaRPr>
          </a:p>
        </p:txBody>
      </p:sp>
      <p:sp>
        <p:nvSpPr>
          <p:cNvPr id="239" name="Google Shape;239;p33"/>
          <p:cNvSpPr txBox="1"/>
          <p:nvPr/>
        </p:nvSpPr>
        <p:spPr>
          <a:xfrm>
            <a:off x="501870" y="6571657"/>
            <a:ext cx="1265970" cy="1992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800"/>
              <a:buFont typeface="Rubik"/>
              <a:buNone/>
            </a:pPr>
            <a:fld id="{00000000-1234-1234-1234-123412341234}" type="slidenum">
              <a:rPr lang="en-US" sz="800">
                <a:solidFill>
                  <a:schemeClr val="lt2"/>
                </a:solidFill>
                <a:latin typeface="Rubik"/>
                <a:ea typeface="Rubik"/>
                <a:cs typeface="Rubik"/>
                <a:sym typeface="Rubik"/>
              </a:rPr>
              <a:t>‹#›</a:t>
            </a:fld>
            <a:endParaRPr sz="800">
              <a:solidFill>
                <a:schemeClr val="lt2"/>
              </a:solidFill>
              <a:latin typeface="Rubik"/>
              <a:ea typeface="Rubik"/>
              <a:cs typeface="Rubik"/>
              <a:sym typeface="Rubik"/>
            </a:endParaRPr>
          </a:p>
          <a:p>
            <a:pPr indent="0" lvl="0" marL="0" marR="0" rtl="0" algn="l">
              <a:spcBef>
                <a:spcPts val="0"/>
              </a:spcBef>
              <a:spcAft>
                <a:spcPts val="0"/>
              </a:spcAft>
              <a:buNone/>
            </a:pPr>
            <a:r>
              <a:t/>
            </a:r>
            <a:endParaRPr b="0" i="0" sz="800">
              <a:solidFill>
                <a:schemeClr val="lt2"/>
              </a:solidFill>
              <a:latin typeface="Rubik"/>
              <a:ea typeface="Rubik"/>
              <a:cs typeface="Rubik"/>
              <a:sym typeface="Rubik"/>
            </a:endParaRPr>
          </a:p>
        </p:txBody>
      </p:sp>
      <p:pic>
        <p:nvPicPr>
          <p:cNvPr id="240" name="Google Shape;240;p33"/>
          <p:cNvPicPr preferRelativeResize="0"/>
          <p:nvPr/>
        </p:nvPicPr>
        <p:blipFill rotWithShape="1">
          <a:blip r:embed="rId2">
            <a:alphaModFix/>
          </a:blip>
          <a:srcRect b="0" l="0" r="0" t="0"/>
          <a:stretch/>
        </p:blipFill>
        <p:spPr>
          <a:xfrm>
            <a:off x="10470091" y="6508815"/>
            <a:ext cx="1208615" cy="232118"/>
          </a:xfrm>
          <a:prstGeom prst="rect">
            <a:avLst/>
          </a:prstGeom>
          <a:noFill/>
          <a:ln>
            <a:noFill/>
          </a:ln>
        </p:spPr>
      </p:pic>
      <p:sp>
        <p:nvSpPr>
          <p:cNvPr id="241" name="Google Shape;241;p33"/>
          <p:cNvSpPr txBox="1"/>
          <p:nvPr>
            <p:ph type="title"/>
          </p:nvPr>
        </p:nvSpPr>
        <p:spPr>
          <a:xfrm>
            <a:off x="434118" y="211405"/>
            <a:ext cx="11410384" cy="1123243"/>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lt1"/>
              </a:buClr>
              <a:buSzPts val="3600"/>
              <a:buFont typeface="Rubik Light"/>
              <a:buNone/>
              <a:defRPr b="0"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2" name="Google Shape;242;p33"/>
          <p:cNvSpPr txBox="1"/>
          <p:nvPr>
            <p:ph idx="1" type="body"/>
          </p:nvPr>
        </p:nvSpPr>
        <p:spPr>
          <a:xfrm>
            <a:off x="434118" y="1371600"/>
            <a:ext cx="3723248" cy="496957"/>
          </a:xfrm>
          <a:prstGeom prst="rect">
            <a:avLst/>
          </a:prstGeom>
          <a:solidFill>
            <a:schemeClr val="accent1"/>
          </a:solidFill>
          <a:ln>
            <a:noFill/>
          </a:ln>
        </p:spPr>
        <p:txBody>
          <a:bodyPr anchorCtr="0" anchor="ctr" bIns="91425" lIns="91425" spcFirstLastPara="1" rIns="91425" wrap="square" tIns="45700">
            <a:noAutofit/>
          </a:bodyPr>
          <a:lstStyle>
            <a:lvl1pPr indent="-228600" lvl="0" marL="457200" algn="ctr">
              <a:lnSpc>
                <a:spcPct val="100000"/>
              </a:lnSpc>
              <a:spcBef>
                <a:spcPts val="600"/>
              </a:spcBef>
              <a:spcAft>
                <a:spcPts val="0"/>
              </a:spcAft>
              <a:buClr>
                <a:schemeClr val="lt1"/>
              </a:buClr>
              <a:buSzPts val="2000"/>
              <a:buFont typeface="Rubik"/>
              <a:buNone/>
              <a:defRPr b="0" sz="2000">
                <a:solidFill>
                  <a:schemeClr val="lt1"/>
                </a:solidFill>
              </a:defRPr>
            </a:lvl1pPr>
            <a:lvl2pPr indent="-342900" lvl="1" marL="914400" algn="l">
              <a:lnSpc>
                <a:spcPct val="100000"/>
              </a:lnSpc>
              <a:spcBef>
                <a:spcPts val="600"/>
              </a:spcBef>
              <a:spcAft>
                <a:spcPts val="0"/>
              </a:spcAft>
              <a:buClr>
                <a:srgbClr val="2C2C38"/>
              </a:buClr>
              <a:buSzPts val="1800"/>
              <a:buChar char="–"/>
              <a:defRPr/>
            </a:lvl2pPr>
            <a:lvl3pPr indent="-342900" lvl="2" marL="1371600" algn="l">
              <a:lnSpc>
                <a:spcPct val="100000"/>
              </a:lnSpc>
              <a:spcBef>
                <a:spcPts val="500"/>
              </a:spcBef>
              <a:spcAft>
                <a:spcPts val="0"/>
              </a:spcAft>
              <a:buClr>
                <a:srgbClr val="2C2C38"/>
              </a:buClr>
              <a:buSzPts val="1800"/>
              <a:buChar char="•"/>
              <a:defRPr/>
            </a:lvl3pPr>
            <a:lvl4pPr indent="-342900" lvl="3" marL="1828800" algn="l">
              <a:lnSpc>
                <a:spcPct val="100000"/>
              </a:lnSpc>
              <a:spcBef>
                <a:spcPts val="500"/>
              </a:spcBef>
              <a:spcAft>
                <a:spcPts val="0"/>
              </a:spcAft>
              <a:buClr>
                <a:srgbClr val="2C2C38"/>
              </a:buClr>
              <a:buSzPts val="1800"/>
              <a:buChar char="▫︎"/>
              <a:defRPr/>
            </a:lvl4pPr>
            <a:lvl5pPr indent="-342900" lvl="4" marL="2286000" algn="l">
              <a:lnSpc>
                <a:spcPct val="100000"/>
              </a:lnSpc>
              <a:spcBef>
                <a:spcPts val="500"/>
              </a:spcBef>
              <a:spcAft>
                <a:spcPts val="0"/>
              </a:spcAft>
              <a:buClr>
                <a:srgbClr val="2C2C3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3" name="Google Shape;243;p33"/>
          <p:cNvSpPr txBox="1"/>
          <p:nvPr>
            <p:ph idx="2" type="body"/>
          </p:nvPr>
        </p:nvSpPr>
        <p:spPr>
          <a:xfrm>
            <a:off x="433388" y="1995488"/>
            <a:ext cx="3723943" cy="4321175"/>
          </a:xfrm>
          <a:prstGeom prst="rect">
            <a:avLst/>
          </a:prstGeom>
          <a:noFill/>
          <a:ln>
            <a:noFill/>
          </a:ln>
        </p:spPr>
        <p:txBody>
          <a:bodyPr anchorCtr="0" anchor="t" bIns="45700" lIns="91425" spcFirstLastPara="1" rIns="91425" wrap="square" tIns="45700">
            <a:noAutofit/>
          </a:bodyPr>
          <a:lstStyle>
            <a:lvl1pPr indent="-355600" lvl="0" marL="457200" algn="l">
              <a:lnSpc>
                <a:spcPct val="100000"/>
              </a:lnSpc>
              <a:spcBef>
                <a:spcPts val="1000"/>
              </a:spcBef>
              <a:spcAft>
                <a:spcPts val="0"/>
              </a:spcAft>
              <a:buClr>
                <a:schemeClr val="lt1"/>
              </a:buClr>
              <a:buSzPts val="2000"/>
              <a:buChar char="•"/>
              <a:defRPr sz="2000">
                <a:solidFill>
                  <a:schemeClr val="lt1"/>
                </a:solidFill>
              </a:defRPr>
            </a:lvl1pPr>
            <a:lvl2pPr indent="-342900" lvl="1" marL="914400" algn="l">
              <a:lnSpc>
                <a:spcPct val="100000"/>
              </a:lnSpc>
              <a:spcBef>
                <a:spcPts val="500"/>
              </a:spcBef>
              <a:spcAft>
                <a:spcPts val="0"/>
              </a:spcAft>
              <a:buClr>
                <a:schemeClr val="lt1"/>
              </a:buClr>
              <a:buSzPts val="1800"/>
              <a:buChar char="–"/>
              <a:defRPr sz="1800">
                <a:solidFill>
                  <a:schemeClr val="lt1"/>
                </a:solidFill>
              </a:defRPr>
            </a:lvl2pPr>
            <a:lvl3pPr indent="-330200" lvl="2" marL="1371600" algn="l">
              <a:lnSpc>
                <a:spcPct val="100000"/>
              </a:lnSpc>
              <a:spcBef>
                <a:spcPts val="500"/>
              </a:spcBef>
              <a:spcAft>
                <a:spcPts val="0"/>
              </a:spcAft>
              <a:buClr>
                <a:schemeClr val="lt1"/>
              </a:buClr>
              <a:buSzPts val="1600"/>
              <a:buChar char="•"/>
              <a:defRPr sz="1600">
                <a:solidFill>
                  <a:schemeClr val="lt1"/>
                </a:solidFill>
              </a:defRPr>
            </a:lvl3pPr>
            <a:lvl4pPr indent="-317500" lvl="3" marL="1828800" algn="l">
              <a:lnSpc>
                <a:spcPct val="100000"/>
              </a:lnSpc>
              <a:spcBef>
                <a:spcPts val="500"/>
              </a:spcBef>
              <a:spcAft>
                <a:spcPts val="0"/>
              </a:spcAft>
              <a:buClr>
                <a:schemeClr val="lt1"/>
              </a:buClr>
              <a:buSzPts val="1400"/>
              <a:buChar char="▫︎"/>
              <a:defRPr sz="1400">
                <a:solidFill>
                  <a:schemeClr val="lt1"/>
                </a:solidFill>
              </a:defRPr>
            </a:lvl4pPr>
            <a:lvl5pPr indent="-317500" lvl="4" marL="2286000" algn="l">
              <a:lnSpc>
                <a:spcPct val="100000"/>
              </a:lnSpc>
              <a:spcBef>
                <a:spcPts val="500"/>
              </a:spcBef>
              <a:spcAft>
                <a:spcPts val="0"/>
              </a:spcAft>
              <a:buClr>
                <a:schemeClr val="lt1"/>
              </a:buClr>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4" name="Google Shape;244;p33"/>
          <p:cNvSpPr txBox="1"/>
          <p:nvPr>
            <p:ph idx="3" type="body"/>
          </p:nvPr>
        </p:nvSpPr>
        <p:spPr>
          <a:xfrm>
            <a:off x="4277788" y="1371600"/>
            <a:ext cx="3723248" cy="496957"/>
          </a:xfrm>
          <a:prstGeom prst="rect">
            <a:avLst/>
          </a:prstGeom>
          <a:solidFill>
            <a:schemeClr val="accent1"/>
          </a:solidFill>
          <a:ln>
            <a:noFill/>
          </a:ln>
        </p:spPr>
        <p:txBody>
          <a:bodyPr anchorCtr="0" anchor="ctr" bIns="91425" lIns="91425" spcFirstLastPara="1" rIns="91425" wrap="square" tIns="45700">
            <a:noAutofit/>
          </a:bodyPr>
          <a:lstStyle>
            <a:lvl1pPr indent="-228600" lvl="0" marL="457200" algn="ctr">
              <a:lnSpc>
                <a:spcPct val="100000"/>
              </a:lnSpc>
              <a:spcBef>
                <a:spcPts val="600"/>
              </a:spcBef>
              <a:spcAft>
                <a:spcPts val="0"/>
              </a:spcAft>
              <a:buClr>
                <a:schemeClr val="lt1"/>
              </a:buClr>
              <a:buSzPts val="2000"/>
              <a:buFont typeface="Rubik"/>
              <a:buNone/>
              <a:defRPr b="0" sz="2000">
                <a:solidFill>
                  <a:schemeClr val="lt1"/>
                </a:solidFill>
              </a:defRPr>
            </a:lvl1pPr>
            <a:lvl2pPr indent="-342900" lvl="1" marL="914400" algn="l">
              <a:lnSpc>
                <a:spcPct val="100000"/>
              </a:lnSpc>
              <a:spcBef>
                <a:spcPts val="600"/>
              </a:spcBef>
              <a:spcAft>
                <a:spcPts val="0"/>
              </a:spcAft>
              <a:buClr>
                <a:srgbClr val="2C2C38"/>
              </a:buClr>
              <a:buSzPts val="1800"/>
              <a:buChar char="–"/>
              <a:defRPr/>
            </a:lvl2pPr>
            <a:lvl3pPr indent="-342900" lvl="2" marL="1371600" algn="l">
              <a:lnSpc>
                <a:spcPct val="100000"/>
              </a:lnSpc>
              <a:spcBef>
                <a:spcPts val="500"/>
              </a:spcBef>
              <a:spcAft>
                <a:spcPts val="0"/>
              </a:spcAft>
              <a:buClr>
                <a:srgbClr val="2C2C38"/>
              </a:buClr>
              <a:buSzPts val="1800"/>
              <a:buChar char="•"/>
              <a:defRPr/>
            </a:lvl3pPr>
            <a:lvl4pPr indent="-342900" lvl="3" marL="1828800" algn="l">
              <a:lnSpc>
                <a:spcPct val="100000"/>
              </a:lnSpc>
              <a:spcBef>
                <a:spcPts val="500"/>
              </a:spcBef>
              <a:spcAft>
                <a:spcPts val="0"/>
              </a:spcAft>
              <a:buClr>
                <a:srgbClr val="2C2C38"/>
              </a:buClr>
              <a:buSzPts val="1800"/>
              <a:buChar char="▫︎"/>
              <a:defRPr/>
            </a:lvl4pPr>
            <a:lvl5pPr indent="-342900" lvl="4" marL="2286000" algn="l">
              <a:lnSpc>
                <a:spcPct val="100000"/>
              </a:lnSpc>
              <a:spcBef>
                <a:spcPts val="500"/>
              </a:spcBef>
              <a:spcAft>
                <a:spcPts val="0"/>
              </a:spcAft>
              <a:buClr>
                <a:srgbClr val="2C2C3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5" name="Google Shape;245;p33"/>
          <p:cNvSpPr txBox="1"/>
          <p:nvPr>
            <p:ph idx="4" type="body"/>
          </p:nvPr>
        </p:nvSpPr>
        <p:spPr>
          <a:xfrm>
            <a:off x="4277058" y="1995488"/>
            <a:ext cx="3723943" cy="4321175"/>
          </a:xfrm>
          <a:prstGeom prst="rect">
            <a:avLst/>
          </a:prstGeom>
          <a:noFill/>
          <a:ln>
            <a:noFill/>
          </a:ln>
        </p:spPr>
        <p:txBody>
          <a:bodyPr anchorCtr="0" anchor="t" bIns="45700" lIns="91425" spcFirstLastPara="1" rIns="91425" wrap="square" tIns="45700">
            <a:noAutofit/>
          </a:bodyPr>
          <a:lstStyle>
            <a:lvl1pPr indent="-355600" lvl="0" marL="457200" algn="l">
              <a:lnSpc>
                <a:spcPct val="100000"/>
              </a:lnSpc>
              <a:spcBef>
                <a:spcPts val="1000"/>
              </a:spcBef>
              <a:spcAft>
                <a:spcPts val="0"/>
              </a:spcAft>
              <a:buClr>
                <a:schemeClr val="lt1"/>
              </a:buClr>
              <a:buSzPts val="2000"/>
              <a:buChar char="•"/>
              <a:defRPr sz="2000">
                <a:solidFill>
                  <a:schemeClr val="lt1"/>
                </a:solidFill>
              </a:defRPr>
            </a:lvl1pPr>
            <a:lvl2pPr indent="-342900" lvl="1" marL="914400" algn="l">
              <a:lnSpc>
                <a:spcPct val="100000"/>
              </a:lnSpc>
              <a:spcBef>
                <a:spcPts val="500"/>
              </a:spcBef>
              <a:spcAft>
                <a:spcPts val="0"/>
              </a:spcAft>
              <a:buClr>
                <a:schemeClr val="lt1"/>
              </a:buClr>
              <a:buSzPts val="1800"/>
              <a:buChar char="–"/>
              <a:defRPr sz="1800">
                <a:solidFill>
                  <a:schemeClr val="lt1"/>
                </a:solidFill>
              </a:defRPr>
            </a:lvl2pPr>
            <a:lvl3pPr indent="-330200" lvl="2" marL="1371600" algn="l">
              <a:lnSpc>
                <a:spcPct val="100000"/>
              </a:lnSpc>
              <a:spcBef>
                <a:spcPts val="500"/>
              </a:spcBef>
              <a:spcAft>
                <a:spcPts val="0"/>
              </a:spcAft>
              <a:buClr>
                <a:schemeClr val="lt1"/>
              </a:buClr>
              <a:buSzPts val="1600"/>
              <a:buChar char="•"/>
              <a:defRPr sz="1600">
                <a:solidFill>
                  <a:schemeClr val="lt1"/>
                </a:solidFill>
              </a:defRPr>
            </a:lvl3pPr>
            <a:lvl4pPr indent="-317500" lvl="3" marL="1828800" algn="l">
              <a:lnSpc>
                <a:spcPct val="100000"/>
              </a:lnSpc>
              <a:spcBef>
                <a:spcPts val="500"/>
              </a:spcBef>
              <a:spcAft>
                <a:spcPts val="0"/>
              </a:spcAft>
              <a:buClr>
                <a:schemeClr val="lt1"/>
              </a:buClr>
              <a:buSzPts val="1400"/>
              <a:buChar char="▫︎"/>
              <a:defRPr sz="1400">
                <a:solidFill>
                  <a:schemeClr val="lt1"/>
                </a:solidFill>
              </a:defRPr>
            </a:lvl4pPr>
            <a:lvl5pPr indent="-317500" lvl="4" marL="2286000" algn="l">
              <a:lnSpc>
                <a:spcPct val="100000"/>
              </a:lnSpc>
              <a:spcBef>
                <a:spcPts val="500"/>
              </a:spcBef>
              <a:spcAft>
                <a:spcPts val="0"/>
              </a:spcAft>
              <a:buClr>
                <a:schemeClr val="lt1"/>
              </a:buClr>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6" name="Google Shape;246;p33"/>
          <p:cNvSpPr txBox="1"/>
          <p:nvPr>
            <p:ph idx="5" type="body"/>
          </p:nvPr>
        </p:nvSpPr>
        <p:spPr>
          <a:xfrm>
            <a:off x="8121457" y="1371600"/>
            <a:ext cx="3723248" cy="496957"/>
          </a:xfrm>
          <a:prstGeom prst="rect">
            <a:avLst/>
          </a:prstGeom>
          <a:solidFill>
            <a:schemeClr val="accent1"/>
          </a:solidFill>
          <a:ln>
            <a:noFill/>
          </a:ln>
        </p:spPr>
        <p:txBody>
          <a:bodyPr anchorCtr="0" anchor="ctr" bIns="91425" lIns="91425" spcFirstLastPara="1" rIns="91425" wrap="square" tIns="45700">
            <a:noAutofit/>
          </a:bodyPr>
          <a:lstStyle>
            <a:lvl1pPr indent="-228600" lvl="0" marL="457200" algn="ctr">
              <a:lnSpc>
                <a:spcPct val="100000"/>
              </a:lnSpc>
              <a:spcBef>
                <a:spcPts val="600"/>
              </a:spcBef>
              <a:spcAft>
                <a:spcPts val="0"/>
              </a:spcAft>
              <a:buClr>
                <a:schemeClr val="lt1"/>
              </a:buClr>
              <a:buSzPts val="2000"/>
              <a:buFont typeface="Rubik"/>
              <a:buNone/>
              <a:defRPr b="0" sz="2000">
                <a:solidFill>
                  <a:schemeClr val="lt1"/>
                </a:solidFill>
              </a:defRPr>
            </a:lvl1pPr>
            <a:lvl2pPr indent="-342900" lvl="1" marL="914400" algn="l">
              <a:lnSpc>
                <a:spcPct val="100000"/>
              </a:lnSpc>
              <a:spcBef>
                <a:spcPts val="600"/>
              </a:spcBef>
              <a:spcAft>
                <a:spcPts val="0"/>
              </a:spcAft>
              <a:buClr>
                <a:srgbClr val="2C2C38"/>
              </a:buClr>
              <a:buSzPts val="1800"/>
              <a:buChar char="–"/>
              <a:defRPr/>
            </a:lvl2pPr>
            <a:lvl3pPr indent="-342900" lvl="2" marL="1371600" algn="l">
              <a:lnSpc>
                <a:spcPct val="100000"/>
              </a:lnSpc>
              <a:spcBef>
                <a:spcPts val="500"/>
              </a:spcBef>
              <a:spcAft>
                <a:spcPts val="0"/>
              </a:spcAft>
              <a:buClr>
                <a:srgbClr val="2C2C38"/>
              </a:buClr>
              <a:buSzPts val="1800"/>
              <a:buChar char="•"/>
              <a:defRPr/>
            </a:lvl3pPr>
            <a:lvl4pPr indent="-342900" lvl="3" marL="1828800" algn="l">
              <a:lnSpc>
                <a:spcPct val="100000"/>
              </a:lnSpc>
              <a:spcBef>
                <a:spcPts val="500"/>
              </a:spcBef>
              <a:spcAft>
                <a:spcPts val="0"/>
              </a:spcAft>
              <a:buClr>
                <a:srgbClr val="2C2C38"/>
              </a:buClr>
              <a:buSzPts val="1800"/>
              <a:buChar char="▫︎"/>
              <a:defRPr/>
            </a:lvl4pPr>
            <a:lvl5pPr indent="-342900" lvl="4" marL="2286000" algn="l">
              <a:lnSpc>
                <a:spcPct val="100000"/>
              </a:lnSpc>
              <a:spcBef>
                <a:spcPts val="500"/>
              </a:spcBef>
              <a:spcAft>
                <a:spcPts val="0"/>
              </a:spcAft>
              <a:buClr>
                <a:srgbClr val="2C2C3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7" name="Google Shape;247;p33"/>
          <p:cNvSpPr txBox="1"/>
          <p:nvPr>
            <p:ph idx="6" type="body"/>
          </p:nvPr>
        </p:nvSpPr>
        <p:spPr>
          <a:xfrm>
            <a:off x="8120727" y="1995488"/>
            <a:ext cx="3723943" cy="4321175"/>
          </a:xfrm>
          <a:prstGeom prst="rect">
            <a:avLst/>
          </a:prstGeom>
          <a:noFill/>
          <a:ln>
            <a:noFill/>
          </a:ln>
        </p:spPr>
        <p:txBody>
          <a:bodyPr anchorCtr="0" anchor="t" bIns="45700" lIns="91425" spcFirstLastPara="1" rIns="91425" wrap="square" tIns="45700">
            <a:noAutofit/>
          </a:bodyPr>
          <a:lstStyle>
            <a:lvl1pPr indent="-355600" lvl="0" marL="457200" algn="l">
              <a:lnSpc>
                <a:spcPct val="100000"/>
              </a:lnSpc>
              <a:spcBef>
                <a:spcPts val="1000"/>
              </a:spcBef>
              <a:spcAft>
                <a:spcPts val="0"/>
              </a:spcAft>
              <a:buClr>
                <a:schemeClr val="lt1"/>
              </a:buClr>
              <a:buSzPts val="2000"/>
              <a:buChar char="•"/>
              <a:defRPr sz="2000">
                <a:solidFill>
                  <a:schemeClr val="lt1"/>
                </a:solidFill>
              </a:defRPr>
            </a:lvl1pPr>
            <a:lvl2pPr indent="-342900" lvl="1" marL="914400" algn="l">
              <a:lnSpc>
                <a:spcPct val="100000"/>
              </a:lnSpc>
              <a:spcBef>
                <a:spcPts val="500"/>
              </a:spcBef>
              <a:spcAft>
                <a:spcPts val="0"/>
              </a:spcAft>
              <a:buClr>
                <a:schemeClr val="lt1"/>
              </a:buClr>
              <a:buSzPts val="1800"/>
              <a:buChar char="–"/>
              <a:defRPr sz="1800">
                <a:solidFill>
                  <a:schemeClr val="lt1"/>
                </a:solidFill>
              </a:defRPr>
            </a:lvl2pPr>
            <a:lvl3pPr indent="-330200" lvl="2" marL="1371600" algn="l">
              <a:lnSpc>
                <a:spcPct val="100000"/>
              </a:lnSpc>
              <a:spcBef>
                <a:spcPts val="500"/>
              </a:spcBef>
              <a:spcAft>
                <a:spcPts val="0"/>
              </a:spcAft>
              <a:buClr>
                <a:schemeClr val="lt1"/>
              </a:buClr>
              <a:buSzPts val="1600"/>
              <a:buChar char="•"/>
              <a:defRPr sz="1600">
                <a:solidFill>
                  <a:schemeClr val="lt1"/>
                </a:solidFill>
              </a:defRPr>
            </a:lvl3pPr>
            <a:lvl4pPr indent="-317500" lvl="3" marL="1828800" algn="l">
              <a:lnSpc>
                <a:spcPct val="100000"/>
              </a:lnSpc>
              <a:spcBef>
                <a:spcPts val="500"/>
              </a:spcBef>
              <a:spcAft>
                <a:spcPts val="0"/>
              </a:spcAft>
              <a:buClr>
                <a:schemeClr val="lt1"/>
              </a:buClr>
              <a:buSzPts val="1400"/>
              <a:buChar char="▫︎"/>
              <a:defRPr sz="1400">
                <a:solidFill>
                  <a:schemeClr val="lt1"/>
                </a:solidFill>
              </a:defRPr>
            </a:lvl4pPr>
            <a:lvl5pPr indent="-317500" lvl="4" marL="2286000" algn="l">
              <a:lnSpc>
                <a:spcPct val="100000"/>
              </a:lnSpc>
              <a:spcBef>
                <a:spcPts val="500"/>
              </a:spcBef>
              <a:spcAft>
                <a:spcPts val="0"/>
              </a:spcAft>
              <a:buClr>
                <a:schemeClr val="lt1"/>
              </a:buClr>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48" name="Google Shape;248;p33"/>
          <p:cNvPicPr preferRelativeResize="0"/>
          <p:nvPr/>
        </p:nvPicPr>
        <p:blipFill rotWithShape="1">
          <a:blip r:embed="rId3">
            <a:alphaModFix/>
          </a:blip>
          <a:srcRect b="67381" l="0" r="0" t="7856"/>
          <a:stretch/>
        </p:blipFill>
        <p:spPr>
          <a:xfrm>
            <a:off x="0" y="0"/>
            <a:ext cx="12192000" cy="23211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exture Dark 1">
  <p:cSld name="Divider Slide Texture Dark 1">
    <p:bg>
      <p:bgPr>
        <a:solidFill>
          <a:schemeClr val="lt1"/>
        </a:solidFill>
      </p:bgPr>
    </p:bg>
    <p:spTree>
      <p:nvGrpSpPr>
        <p:cNvPr id="249" name="Shape 249"/>
        <p:cNvGrpSpPr/>
        <p:nvPr/>
      </p:nvGrpSpPr>
      <p:grpSpPr>
        <a:xfrm>
          <a:off x="0" y="0"/>
          <a:ext cx="0" cy="0"/>
          <a:chOff x="0" y="0"/>
          <a:chExt cx="0" cy="0"/>
        </a:xfrm>
      </p:grpSpPr>
      <p:pic>
        <p:nvPicPr>
          <p:cNvPr id="250" name="Google Shape;250;p34"/>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51" name="Google Shape;251;p34"/>
          <p:cNvSpPr/>
          <p:nvPr/>
        </p:nvSpPr>
        <p:spPr>
          <a:xfrm>
            <a:off x="3001701" y="4159045"/>
            <a:ext cx="9190299" cy="164645"/>
          </a:xfrm>
          <a:prstGeom prst="rect">
            <a:avLst/>
          </a:prstGeom>
          <a:gradFill>
            <a:gsLst>
              <a:gs pos="0">
                <a:schemeClr val="accent1"/>
              </a:gs>
              <a:gs pos="25000">
                <a:schemeClr val="accent4"/>
              </a:gs>
              <a:gs pos="50000">
                <a:schemeClr val="accent3"/>
              </a:gs>
              <a:gs pos="76000">
                <a:schemeClr val="accent2"/>
              </a:gs>
              <a:gs pos="100000">
                <a:srgbClr val="CB9384"/>
              </a:gs>
            </a:gsLst>
            <a:lin ang="2700000" scaled="0"/>
          </a:gra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Helvetica Neue"/>
              <a:ea typeface="Helvetica Neue"/>
              <a:cs typeface="Helvetica Neue"/>
              <a:sym typeface="Helvetica Neue"/>
            </a:endParaRPr>
          </a:p>
        </p:txBody>
      </p:sp>
      <p:sp>
        <p:nvSpPr>
          <p:cNvPr id="252" name="Google Shape;252;p34"/>
          <p:cNvSpPr/>
          <p:nvPr/>
        </p:nvSpPr>
        <p:spPr>
          <a:xfrm>
            <a:off x="3001701" y="2990930"/>
            <a:ext cx="9190299" cy="1287043"/>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Helvetica Neue"/>
              <a:ea typeface="Helvetica Neue"/>
              <a:cs typeface="Helvetica Neue"/>
              <a:sym typeface="Helvetica Neue"/>
            </a:endParaRPr>
          </a:p>
        </p:txBody>
      </p:sp>
      <p:sp>
        <p:nvSpPr>
          <p:cNvPr id="253" name="Google Shape;253;p34"/>
          <p:cNvSpPr txBox="1"/>
          <p:nvPr>
            <p:ph type="title"/>
          </p:nvPr>
        </p:nvSpPr>
        <p:spPr>
          <a:xfrm>
            <a:off x="3540990" y="2990929"/>
            <a:ext cx="8073704" cy="128704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2C2C38"/>
              </a:buClr>
              <a:buSzPts val="3600"/>
              <a:buFont typeface="Rubik Light"/>
              <a:buNone/>
              <a:defRPr b="0" sz="3600">
                <a:solidFill>
                  <a:srgbClr val="2C2C3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53"/>
                                        </p:tgtEl>
                                        <p:attrNameLst>
                                          <p:attrName>style.visibility</p:attrName>
                                        </p:attrNameLst>
                                      </p:cBhvr>
                                      <p:to>
                                        <p:strVal val="visible"/>
                                      </p:to>
                                    </p:set>
                                    <p:animEffect filter="fade" transition="in">
                                      <p:cBhvr>
                                        <p:cTn dur="1000"/>
                                        <p:tgtEl>
                                          <p:spTgt spid="2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exture Dark 2">
  <p:cSld name="Divider Slide Texture Dark 2">
    <p:bg>
      <p:bgPr>
        <a:solidFill>
          <a:schemeClr val="lt1"/>
        </a:solidFill>
      </p:bgPr>
    </p:bg>
    <p:spTree>
      <p:nvGrpSpPr>
        <p:cNvPr id="254" name="Shape 254"/>
        <p:cNvGrpSpPr/>
        <p:nvPr/>
      </p:nvGrpSpPr>
      <p:grpSpPr>
        <a:xfrm>
          <a:off x="0" y="0"/>
          <a:ext cx="0" cy="0"/>
          <a:chOff x="0" y="0"/>
          <a:chExt cx="0" cy="0"/>
        </a:xfrm>
      </p:grpSpPr>
      <p:pic>
        <p:nvPicPr>
          <p:cNvPr id="255" name="Google Shape;255;p35"/>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56" name="Google Shape;256;p35"/>
          <p:cNvSpPr/>
          <p:nvPr/>
        </p:nvSpPr>
        <p:spPr>
          <a:xfrm>
            <a:off x="3001701" y="4159045"/>
            <a:ext cx="9190299" cy="164645"/>
          </a:xfrm>
          <a:prstGeom prst="rect">
            <a:avLst/>
          </a:prstGeom>
          <a:gradFill>
            <a:gsLst>
              <a:gs pos="0">
                <a:schemeClr val="accent1"/>
              </a:gs>
              <a:gs pos="25000">
                <a:schemeClr val="accent4"/>
              </a:gs>
              <a:gs pos="50000">
                <a:schemeClr val="accent3"/>
              </a:gs>
              <a:gs pos="76000">
                <a:schemeClr val="accent2"/>
              </a:gs>
              <a:gs pos="100000">
                <a:srgbClr val="CB9384"/>
              </a:gs>
            </a:gsLst>
            <a:lin ang="2700000" scaled="0"/>
          </a:gra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Helvetica Neue"/>
              <a:ea typeface="Helvetica Neue"/>
              <a:cs typeface="Helvetica Neue"/>
              <a:sym typeface="Helvetica Neue"/>
            </a:endParaRPr>
          </a:p>
        </p:txBody>
      </p:sp>
      <p:sp>
        <p:nvSpPr>
          <p:cNvPr id="257" name="Google Shape;257;p35"/>
          <p:cNvSpPr/>
          <p:nvPr/>
        </p:nvSpPr>
        <p:spPr>
          <a:xfrm>
            <a:off x="3001701" y="2990930"/>
            <a:ext cx="9190299" cy="1287043"/>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Helvetica Neue"/>
              <a:ea typeface="Helvetica Neue"/>
              <a:cs typeface="Helvetica Neue"/>
              <a:sym typeface="Helvetica Neue"/>
            </a:endParaRPr>
          </a:p>
        </p:txBody>
      </p:sp>
      <p:sp>
        <p:nvSpPr>
          <p:cNvPr id="258" name="Google Shape;258;p35"/>
          <p:cNvSpPr txBox="1"/>
          <p:nvPr>
            <p:ph type="title"/>
          </p:nvPr>
        </p:nvSpPr>
        <p:spPr>
          <a:xfrm>
            <a:off x="3540990" y="2990929"/>
            <a:ext cx="8073704" cy="128704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2C2C38"/>
              </a:buClr>
              <a:buSzPts val="3600"/>
              <a:buFont typeface="Rubik Light"/>
              <a:buNone/>
              <a:defRPr b="0" sz="3600">
                <a:solidFill>
                  <a:srgbClr val="2C2C3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58"/>
                                        </p:tgtEl>
                                        <p:attrNameLst>
                                          <p:attrName>style.visibility</p:attrName>
                                        </p:attrNameLst>
                                      </p:cBhvr>
                                      <p:to>
                                        <p:strVal val="visible"/>
                                      </p:to>
                                    </p:set>
                                    <p:animEffect filter="fade" transition="in">
                                      <p:cBhvr>
                                        <p:cTn dur="1000"/>
                                        <p:tgtEl>
                                          <p:spTgt spid="2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exture Dark 3">
  <p:cSld name="Divider Slide Texture Dark 3">
    <p:bg>
      <p:bgPr>
        <a:solidFill>
          <a:schemeClr val="lt1"/>
        </a:solidFill>
      </p:bgPr>
    </p:bg>
    <p:spTree>
      <p:nvGrpSpPr>
        <p:cNvPr id="259" name="Shape 259"/>
        <p:cNvGrpSpPr/>
        <p:nvPr/>
      </p:nvGrpSpPr>
      <p:grpSpPr>
        <a:xfrm>
          <a:off x="0" y="0"/>
          <a:ext cx="0" cy="0"/>
          <a:chOff x="0" y="0"/>
          <a:chExt cx="0" cy="0"/>
        </a:xfrm>
      </p:grpSpPr>
      <p:pic>
        <p:nvPicPr>
          <p:cNvPr id="260" name="Google Shape;260;p36"/>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61" name="Google Shape;261;p36"/>
          <p:cNvSpPr/>
          <p:nvPr/>
        </p:nvSpPr>
        <p:spPr>
          <a:xfrm>
            <a:off x="3001701" y="4159045"/>
            <a:ext cx="9190299" cy="164645"/>
          </a:xfrm>
          <a:prstGeom prst="rect">
            <a:avLst/>
          </a:prstGeom>
          <a:gradFill>
            <a:gsLst>
              <a:gs pos="0">
                <a:schemeClr val="accent1"/>
              </a:gs>
              <a:gs pos="25000">
                <a:schemeClr val="accent4"/>
              </a:gs>
              <a:gs pos="50000">
                <a:schemeClr val="accent3"/>
              </a:gs>
              <a:gs pos="76000">
                <a:schemeClr val="accent2"/>
              </a:gs>
              <a:gs pos="100000">
                <a:srgbClr val="CB9384"/>
              </a:gs>
            </a:gsLst>
            <a:lin ang="2700000" scaled="0"/>
          </a:gra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Helvetica Neue"/>
              <a:ea typeface="Helvetica Neue"/>
              <a:cs typeface="Helvetica Neue"/>
              <a:sym typeface="Helvetica Neue"/>
            </a:endParaRPr>
          </a:p>
        </p:txBody>
      </p:sp>
      <p:sp>
        <p:nvSpPr>
          <p:cNvPr id="262" name="Google Shape;262;p36"/>
          <p:cNvSpPr/>
          <p:nvPr/>
        </p:nvSpPr>
        <p:spPr>
          <a:xfrm>
            <a:off x="3001701" y="2990930"/>
            <a:ext cx="9190299" cy="1287043"/>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Helvetica Neue"/>
              <a:ea typeface="Helvetica Neue"/>
              <a:cs typeface="Helvetica Neue"/>
              <a:sym typeface="Helvetica Neue"/>
            </a:endParaRPr>
          </a:p>
        </p:txBody>
      </p:sp>
      <p:sp>
        <p:nvSpPr>
          <p:cNvPr id="263" name="Google Shape;263;p36"/>
          <p:cNvSpPr txBox="1"/>
          <p:nvPr>
            <p:ph type="title"/>
          </p:nvPr>
        </p:nvSpPr>
        <p:spPr>
          <a:xfrm>
            <a:off x="3540990" y="2990929"/>
            <a:ext cx="8073704" cy="128704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2C2C38"/>
              </a:buClr>
              <a:buSzPts val="3600"/>
              <a:buFont typeface="Rubik Light"/>
              <a:buNone/>
              <a:defRPr b="0" sz="3600">
                <a:solidFill>
                  <a:srgbClr val="2C2C3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63"/>
                                        </p:tgtEl>
                                        <p:attrNameLst>
                                          <p:attrName>style.visibility</p:attrName>
                                        </p:attrNameLst>
                                      </p:cBhvr>
                                      <p:to>
                                        <p:strVal val="visible"/>
                                      </p:to>
                                    </p:set>
                                    <p:animEffect filter="fade" transition="in">
                                      <p:cBhvr>
                                        <p:cTn dur="1000"/>
                                        <p:tgtEl>
                                          <p:spTgt spid="2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exture Dark 5">
  <p:cSld name="Divider Slide Texture Dark 5">
    <p:bg>
      <p:bgPr>
        <a:solidFill>
          <a:schemeClr val="lt1"/>
        </a:solidFill>
      </p:bgPr>
    </p:bg>
    <p:spTree>
      <p:nvGrpSpPr>
        <p:cNvPr id="264" name="Shape 264"/>
        <p:cNvGrpSpPr/>
        <p:nvPr/>
      </p:nvGrpSpPr>
      <p:grpSpPr>
        <a:xfrm>
          <a:off x="0" y="0"/>
          <a:ext cx="0" cy="0"/>
          <a:chOff x="0" y="0"/>
          <a:chExt cx="0" cy="0"/>
        </a:xfrm>
      </p:grpSpPr>
      <p:sp>
        <p:nvSpPr>
          <p:cNvPr id="265" name="Google Shape;265;p37"/>
          <p:cNvSpPr/>
          <p:nvPr/>
        </p:nvSpPr>
        <p:spPr>
          <a:xfrm>
            <a:off x="0" y="0"/>
            <a:ext cx="12192000" cy="6858000"/>
          </a:xfrm>
          <a:prstGeom prst="rect">
            <a:avLst/>
          </a:prstGeom>
          <a:gradFill>
            <a:gsLst>
              <a:gs pos="0">
                <a:srgbClr val="545667"/>
              </a:gs>
              <a:gs pos="66000">
                <a:schemeClr val="dk1"/>
              </a:gs>
              <a:gs pos="100000">
                <a:schemeClr val="dk1"/>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pic>
        <p:nvPicPr>
          <p:cNvPr id="266" name="Google Shape;266;p37"/>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67" name="Google Shape;267;p37"/>
          <p:cNvSpPr txBox="1"/>
          <p:nvPr>
            <p:ph type="title"/>
          </p:nvPr>
        </p:nvSpPr>
        <p:spPr>
          <a:xfrm>
            <a:off x="1943563" y="2117062"/>
            <a:ext cx="8297839" cy="3034777"/>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lt1"/>
              </a:buClr>
              <a:buSzPts val="4000"/>
              <a:buFont typeface="Rubik Light"/>
              <a:buNone/>
              <a:defRPr b="0"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exture Dark 6">
  <p:cSld name="Divider Slide Texture Dark 6">
    <p:bg>
      <p:bgPr>
        <a:solidFill>
          <a:schemeClr val="lt1"/>
        </a:solidFill>
      </p:bgPr>
    </p:bg>
    <p:spTree>
      <p:nvGrpSpPr>
        <p:cNvPr id="268" name="Shape 268"/>
        <p:cNvGrpSpPr/>
        <p:nvPr/>
      </p:nvGrpSpPr>
      <p:grpSpPr>
        <a:xfrm>
          <a:off x="0" y="0"/>
          <a:ext cx="0" cy="0"/>
          <a:chOff x="0" y="0"/>
          <a:chExt cx="0" cy="0"/>
        </a:xfrm>
      </p:grpSpPr>
      <p:sp>
        <p:nvSpPr>
          <p:cNvPr id="269" name="Google Shape;269;p38"/>
          <p:cNvSpPr/>
          <p:nvPr/>
        </p:nvSpPr>
        <p:spPr>
          <a:xfrm>
            <a:off x="0" y="0"/>
            <a:ext cx="12192000" cy="6858000"/>
          </a:xfrm>
          <a:prstGeom prst="rect">
            <a:avLst/>
          </a:prstGeom>
          <a:gradFill>
            <a:gsLst>
              <a:gs pos="0">
                <a:srgbClr val="545667"/>
              </a:gs>
              <a:gs pos="66000">
                <a:schemeClr val="dk1"/>
              </a:gs>
              <a:gs pos="100000">
                <a:schemeClr val="dk1"/>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pic>
        <p:nvPicPr>
          <p:cNvPr id="270" name="Google Shape;270;p38"/>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71" name="Google Shape;271;p38"/>
          <p:cNvSpPr txBox="1"/>
          <p:nvPr>
            <p:ph type="title"/>
          </p:nvPr>
        </p:nvSpPr>
        <p:spPr>
          <a:xfrm>
            <a:off x="1943563" y="2117062"/>
            <a:ext cx="8297839" cy="3034777"/>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lt1"/>
              </a:buClr>
              <a:buSzPts val="4000"/>
              <a:buFont typeface="Rubik Light"/>
              <a:buNone/>
              <a:defRPr b="0"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exture 2">
  <p:cSld name="Divider Slide Texture 2">
    <p:bg>
      <p:bgPr>
        <a:solidFill>
          <a:schemeClr val="lt1"/>
        </a:solidFill>
      </p:bgPr>
    </p:bg>
    <p:spTree>
      <p:nvGrpSpPr>
        <p:cNvPr id="272" name="Shape 272"/>
        <p:cNvGrpSpPr/>
        <p:nvPr/>
      </p:nvGrpSpPr>
      <p:grpSpPr>
        <a:xfrm>
          <a:off x="0" y="0"/>
          <a:ext cx="0" cy="0"/>
          <a:chOff x="0" y="0"/>
          <a:chExt cx="0" cy="0"/>
        </a:xfrm>
      </p:grpSpPr>
      <p:sp>
        <p:nvSpPr>
          <p:cNvPr id="273" name="Google Shape;273;p39"/>
          <p:cNvSpPr/>
          <p:nvPr/>
        </p:nvSpPr>
        <p:spPr>
          <a:xfrm>
            <a:off x="0" y="0"/>
            <a:ext cx="121920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pic>
        <p:nvPicPr>
          <p:cNvPr id="274" name="Google Shape;274;p39"/>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75" name="Google Shape;275;p39"/>
          <p:cNvSpPr/>
          <p:nvPr/>
        </p:nvSpPr>
        <p:spPr>
          <a:xfrm>
            <a:off x="3001701" y="4159045"/>
            <a:ext cx="9190299" cy="164645"/>
          </a:xfrm>
          <a:prstGeom prst="rect">
            <a:avLst/>
          </a:prstGeom>
          <a:gradFill>
            <a:gsLst>
              <a:gs pos="0">
                <a:srgbClr val="2285C2"/>
              </a:gs>
              <a:gs pos="25000">
                <a:schemeClr val="accent4"/>
              </a:gs>
              <a:gs pos="50000">
                <a:schemeClr val="accent3"/>
              </a:gs>
              <a:gs pos="75000">
                <a:schemeClr val="accent2"/>
              </a:gs>
              <a:gs pos="100000">
                <a:srgbClr val="CB9384"/>
              </a:gs>
            </a:gsLst>
            <a:lin ang="2700000" scaled="0"/>
          </a:gra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Helvetica Neue"/>
              <a:ea typeface="Helvetica Neue"/>
              <a:cs typeface="Helvetica Neue"/>
              <a:sym typeface="Helvetica Neue"/>
            </a:endParaRPr>
          </a:p>
        </p:txBody>
      </p:sp>
      <p:sp>
        <p:nvSpPr>
          <p:cNvPr id="276" name="Google Shape;276;p39"/>
          <p:cNvSpPr/>
          <p:nvPr/>
        </p:nvSpPr>
        <p:spPr>
          <a:xfrm>
            <a:off x="3001701" y="2990930"/>
            <a:ext cx="9190299" cy="1287043"/>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Helvetica Neue"/>
              <a:ea typeface="Helvetica Neue"/>
              <a:cs typeface="Helvetica Neue"/>
              <a:sym typeface="Helvetica Neue"/>
            </a:endParaRPr>
          </a:p>
        </p:txBody>
      </p:sp>
      <p:sp>
        <p:nvSpPr>
          <p:cNvPr id="277" name="Google Shape;277;p39"/>
          <p:cNvSpPr txBox="1"/>
          <p:nvPr>
            <p:ph type="title"/>
          </p:nvPr>
        </p:nvSpPr>
        <p:spPr>
          <a:xfrm>
            <a:off x="3540990" y="2990929"/>
            <a:ext cx="8073704" cy="128704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3600"/>
              <a:buFont typeface="Rubik Light"/>
              <a:buNone/>
              <a:defRPr b="0"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77"/>
                                        </p:tgtEl>
                                        <p:attrNameLst>
                                          <p:attrName>style.visibility</p:attrName>
                                        </p:attrNameLst>
                                      </p:cBhvr>
                                      <p:to>
                                        <p:strVal val="visible"/>
                                      </p:to>
                                    </p:set>
                                    <p:animEffect filter="fade" transition="in">
                                      <p:cBhvr>
                                        <p:cTn dur="1000"/>
                                        <p:tgtEl>
                                          <p:spTgt spid="2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exture 4">
  <p:cSld name="Divider Slide Texture 4">
    <p:bg>
      <p:bgPr>
        <a:solidFill>
          <a:schemeClr val="lt1"/>
        </a:solidFill>
      </p:bgPr>
    </p:bg>
    <p:spTree>
      <p:nvGrpSpPr>
        <p:cNvPr id="278" name="Shape 278"/>
        <p:cNvGrpSpPr/>
        <p:nvPr/>
      </p:nvGrpSpPr>
      <p:grpSpPr>
        <a:xfrm>
          <a:off x="0" y="0"/>
          <a:ext cx="0" cy="0"/>
          <a:chOff x="0" y="0"/>
          <a:chExt cx="0" cy="0"/>
        </a:xfrm>
      </p:grpSpPr>
      <p:pic>
        <p:nvPicPr>
          <p:cNvPr id="279" name="Google Shape;279;p40"/>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80" name="Google Shape;280;p40"/>
          <p:cNvSpPr txBox="1"/>
          <p:nvPr>
            <p:ph type="title"/>
          </p:nvPr>
        </p:nvSpPr>
        <p:spPr>
          <a:xfrm>
            <a:off x="1917309" y="2117062"/>
            <a:ext cx="8326401" cy="3034777"/>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4000"/>
              <a:buFont typeface="Rubik Light"/>
              <a:buNone/>
              <a:defRPr b="0"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Dark 4">
  <p:cSld name="Title Content Dark 4">
    <p:bg>
      <p:bgPr>
        <a:solidFill>
          <a:schemeClr val="dk2"/>
        </a:solidFill>
      </p:bgPr>
    </p:bg>
    <p:spTree>
      <p:nvGrpSpPr>
        <p:cNvPr id="34" name="Shape 34"/>
        <p:cNvGrpSpPr/>
        <p:nvPr/>
      </p:nvGrpSpPr>
      <p:grpSpPr>
        <a:xfrm>
          <a:off x="0" y="0"/>
          <a:ext cx="0" cy="0"/>
          <a:chOff x="0" y="0"/>
          <a:chExt cx="0" cy="0"/>
        </a:xfrm>
      </p:grpSpPr>
      <p:sp>
        <p:nvSpPr>
          <p:cNvPr id="35" name="Google Shape;35;p5"/>
          <p:cNvSpPr/>
          <p:nvPr/>
        </p:nvSpPr>
        <p:spPr>
          <a:xfrm>
            <a:off x="0" y="0"/>
            <a:ext cx="12192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Helvetica Neue"/>
              <a:ea typeface="Helvetica Neue"/>
              <a:cs typeface="Helvetica Neue"/>
              <a:sym typeface="Helvetica Neue"/>
            </a:endParaRPr>
          </a:p>
        </p:txBody>
      </p:sp>
      <p:sp>
        <p:nvSpPr>
          <p:cNvPr id="36" name="Google Shape;36;p5"/>
          <p:cNvSpPr txBox="1"/>
          <p:nvPr/>
        </p:nvSpPr>
        <p:spPr>
          <a:xfrm>
            <a:off x="957019" y="6571657"/>
            <a:ext cx="3020122" cy="2092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800"/>
              <a:buFont typeface="Rubik"/>
              <a:buNone/>
            </a:pPr>
            <a:r>
              <a:rPr b="0" i="0" lang="en-US" sz="800" u="none" cap="none" strike="noStrike">
                <a:solidFill>
                  <a:schemeClr val="lt2"/>
                </a:solidFill>
                <a:latin typeface="Rubik"/>
                <a:ea typeface="Rubik"/>
                <a:cs typeface="Rubik"/>
                <a:sym typeface="Rubik"/>
              </a:rPr>
              <a:t>© 2019 InfluxData. All rights reserved. </a:t>
            </a:r>
            <a:endParaRPr b="0" i="0" sz="800" u="none" cap="none" strike="noStrike">
              <a:solidFill>
                <a:schemeClr val="lt2"/>
              </a:solidFill>
              <a:latin typeface="Rubik"/>
              <a:ea typeface="Rubik"/>
              <a:cs typeface="Rubik"/>
              <a:sym typeface="Rubik"/>
            </a:endParaRPr>
          </a:p>
        </p:txBody>
      </p:sp>
      <p:sp>
        <p:nvSpPr>
          <p:cNvPr id="37" name="Google Shape;37;p5"/>
          <p:cNvSpPr txBox="1"/>
          <p:nvPr/>
        </p:nvSpPr>
        <p:spPr>
          <a:xfrm>
            <a:off x="501870" y="6571657"/>
            <a:ext cx="1265970" cy="1992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800"/>
              <a:buFont typeface="Rubik"/>
              <a:buNone/>
            </a:pPr>
            <a:fld id="{00000000-1234-1234-1234-123412341234}" type="slidenum">
              <a:rPr b="0" i="0" lang="en-US" sz="800" u="none" cap="none" strike="noStrike">
                <a:solidFill>
                  <a:schemeClr val="lt2"/>
                </a:solidFill>
                <a:latin typeface="Rubik"/>
                <a:ea typeface="Rubik"/>
                <a:cs typeface="Rubik"/>
                <a:sym typeface="Rubik"/>
              </a:rPr>
              <a:t>‹#›</a:t>
            </a:fld>
            <a:endParaRPr b="0" i="0" sz="800" u="none" cap="none" strike="noStrike">
              <a:solidFill>
                <a:schemeClr val="lt2"/>
              </a:solidFill>
              <a:latin typeface="Rubik"/>
              <a:ea typeface="Rubik"/>
              <a:cs typeface="Rubik"/>
              <a:sym typeface="Rubik"/>
            </a:endParaRPr>
          </a:p>
          <a:p>
            <a:pPr indent="0" lvl="0" marL="0" marR="0" rtl="0" algn="l">
              <a:spcBef>
                <a:spcPts val="0"/>
              </a:spcBef>
              <a:spcAft>
                <a:spcPts val="0"/>
              </a:spcAft>
              <a:buNone/>
            </a:pPr>
            <a:r>
              <a:t/>
            </a:r>
            <a:endParaRPr b="0" i="0" sz="800" u="none" cap="none" strike="noStrike">
              <a:solidFill>
                <a:schemeClr val="lt2"/>
              </a:solidFill>
              <a:latin typeface="Rubik"/>
              <a:ea typeface="Rubik"/>
              <a:cs typeface="Rubik"/>
              <a:sym typeface="Rubik"/>
            </a:endParaRPr>
          </a:p>
        </p:txBody>
      </p:sp>
      <p:pic>
        <p:nvPicPr>
          <p:cNvPr id="38" name="Google Shape;38;p5"/>
          <p:cNvPicPr preferRelativeResize="0"/>
          <p:nvPr/>
        </p:nvPicPr>
        <p:blipFill rotWithShape="1">
          <a:blip r:embed="rId2">
            <a:alphaModFix/>
          </a:blip>
          <a:srcRect b="0" l="0" r="0" t="0"/>
          <a:stretch/>
        </p:blipFill>
        <p:spPr>
          <a:xfrm>
            <a:off x="10470091" y="6508815"/>
            <a:ext cx="1208615" cy="232118"/>
          </a:xfrm>
          <a:prstGeom prst="rect">
            <a:avLst/>
          </a:prstGeom>
          <a:noFill/>
          <a:ln>
            <a:noFill/>
          </a:ln>
        </p:spPr>
      </p:pic>
      <p:pic>
        <p:nvPicPr>
          <p:cNvPr id="39" name="Google Shape;39;p5"/>
          <p:cNvPicPr preferRelativeResize="0"/>
          <p:nvPr/>
        </p:nvPicPr>
        <p:blipFill rotWithShape="1">
          <a:blip r:embed="rId3">
            <a:alphaModFix/>
          </a:blip>
          <a:srcRect b="67381" l="0" r="0" t="7856"/>
          <a:stretch/>
        </p:blipFill>
        <p:spPr>
          <a:xfrm>
            <a:off x="0" y="0"/>
            <a:ext cx="12192000" cy="232118"/>
          </a:xfrm>
          <a:prstGeom prst="rect">
            <a:avLst/>
          </a:prstGeom>
          <a:noFill/>
          <a:ln>
            <a:noFill/>
          </a:ln>
        </p:spPr>
      </p:pic>
      <p:pic>
        <p:nvPicPr>
          <p:cNvPr id="40" name="Google Shape;40;p5"/>
          <p:cNvPicPr preferRelativeResize="0"/>
          <p:nvPr/>
        </p:nvPicPr>
        <p:blipFill rotWithShape="1">
          <a:blip r:embed="rId4">
            <a:alphaModFix/>
          </a:blip>
          <a:srcRect b="0" l="0" r="41894" t="0"/>
          <a:stretch/>
        </p:blipFill>
        <p:spPr>
          <a:xfrm>
            <a:off x="0" y="0"/>
            <a:ext cx="7084194" cy="6858000"/>
          </a:xfrm>
          <a:prstGeom prst="rect">
            <a:avLst/>
          </a:prstGeom>
          <a:noFill/>
          <a:ln>
            <a:noFill/>
          </a:ln>
        </p:spPr>
      </p:pic>
      <p:sp>
        <p:nvSpPr>
          <p:cNvPr id="41" name="Google Shape;41;p5"/>
          <p:cNvSpPr txBox="1"/>
          <p:nvPr>
            <p:ph type="title"/>
          </p:nvPr>
        </p:nvSpPr>
        <p:spPr>
          <a:xfrm>
            <a:off x="575442" y="210312"/>
            <a:ext cx="10922876" cy="1123243"/>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rgbClr val="FFFFFF"/>
              </a:buClr>
              <a:buSzPts val="3600"/>
              <a:buFont typeface="Rubik Light"/>
              <a:buNone/>
              <a:defRPr b="0" sz="36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5"/>
          <p:cNvSpPr txBox="1"/>
          <p:nvPr>
            <p:ph idx="1" type="body"/>
          </p:nvPr>
        </p:nvSpPr>
        <p:spPr>
          <a:xfrm>
            <a:off x="574675" y="1439736"/>
            <a:ext cx="10923588" cy="475380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1000"/>
              </a:spcBef>
              <a:spcAft>
                <a:spcPts val="0"/>
              </a:spcAft>
              <a:buClr>
                <a:srgbClr val="FFFFFF"/>
              </a:buClr>
              <a:buSzPts val="2800"/>
              <a:buChar char="•"/>
              <a:defRPr>
                <a:solidFill>
                  <a:srgbClr val="FFFFFF"/>
                </a:solidFill>
              </a:defRPr>
            </a:lvl1pPr>
            <a:lvl2pPr indent="-381000" lvl="1" marL="914400" algn="l">
              <a:lnSpc>
                <a:spcPct val="100000"/>
              </a:lnSpc>
              <a:spcBef>
                <a:spcPts val="500"/>
              </a:spcBef>
              <a:spcAft>
                <a:spcPts val="0"/>
              </a:spcAft>
              <a:buClr>
                <a:srgbClr val="FFFFFF"/>
              </a:buClr>
              <a:buSzPts val="2400"/>
              <a:buChar char="–"/>
              <a:defRPr>
                <a:solidFill>
                  <a:srgbClr val="FFFFFF"/>
                </a:solidFill>
              </a:defRPr>
            </a:lvl2pPr>
            <a:lvl3pPr indent="-355600" lvl="2" marL="1371600" algn="l">
              <a:lnSpc>
                <a:spcPct val="100000"/>
              </a:lnSpc>
              <a:spcBef>
                <a:spcPts val="500"/>
              </a:spcBef>
              <a:spcAft>
                <a:spcPts val="0"/>
              </a:spcAft>
              <a:buClr>
                <a:srgbClr val="FFFFFF"/>
              </a:buClr>
              <a:buSzPts val="2000"/>
              <a:buChar char="•"/>
              <a:defRPr>
                <a:solidFill>
                  <a:srgbClr val="FFFFFF"/>
                </a:solidFill>
              </a:defRPr>
            </a:lvl3pPr>
            <a:lvl4pPr indent="-342900" lvl="3" marL="1828800" algn="l">
              <a:lnSpc>
                <a:spcPct val="100000"/>
              </a:lnSpc>
              <a:spcBef>
                <a:spcPts val="500"/>
              </a:spcBef>
              <a:spcAft>
                <a:spcPts val="0"/>
              </a:spcAft>
              <a:buClr>
                <a:srgbClr val="FFFFFF"/>
              </a:buClr>
              <a:buSzPts val="1800"/>
              <a:buChar char="▫︎"/>
              <a:defRPr>
                <a:solidFill>
                  <a:srgbClr val="FFFFFF"/>
                </a:solidFill>
              </a:defRPr>
            </a:lvl4pPr>
            <a:lvl5pPr indent="-342900" lvl="4" marL="2286000" algn="l">
              <a:lnSpc>
                <a:spcPct val="100000"/>
              </a:lnSpc>
              <a:spcBef>
                <a:spcPts val="500"/>
              </a:spcBef>
              <a:spcAft>
                <a:spcPts val="0"/>
              </a:spcAft>
              <a:buClr>
                <a:srgbClr val="FFFFFF"/>
              </a:buClr>
              <a:buSzPts val="1800"/>
              <a:buChar char="-"/>
              <a:defRPr>
                <a:solidFill>
                  <a:srgbClr val="FFFFFF"/>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exture 5">
  <p:cSld name="Divider Slide Texture 5">
    <p:bg>
      <p:bgPr>
        <a:solidFill>
          <a:schemeClr val="lt1"/>
        </a:solidFill>
      </p:bgPr>
    </p:bg>
    <p:spTree>
      <p:nvGrpSpPr>
        <p:cNvPr id="281" name="Shape 281"/>
        <p:cNvGrpSpPr/>
        <p:nvPr/>
      </p:nvGrpSpPr>
      <p:grpSpPr>
        <a:xfrm>
          <a:off x="0" y="0"/>
          <a:ext cx="0" cy="0"/>
          <a:chOff x="0" y="0"/>
          <a:chExt cx="0" cy="0"/>
        </a:xfrm>
      </p:grpSpPr>
      <p:pic>
        <p:nvPicPr>
          <p:cNvPr id="282" name="Google Shape;282;p41"/>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83" name="Google Shape;283;p41"/>
          <p:cNvSpPr txBox="1"/>
          <p:nvPr>
            <p:ph type="title"/>
          </p:nvPr>
        </p:nvSpPr>
        <p:spPr>
          <a:xfrm>
            <a:off x="1917309" y="2117062"/>
            <a:ext cx="8326401" cy="3034777"/>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4000"/>
              <a:buFont typeface="Rubik Light"/>
              <a:buNone/>
              <a:defRPr b="0"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exture 6">
  <p:cSld name="Divider Slide Texture 6">
    <p:bg>
      <p:bgPr>
        <a:solidFill>
          <a:schemeClr val="lt1"/>
        </a:solidFill>
      </p:bgPr>
    </p:bg>
    <p:spTree>
      <p:nvGrpSpPr>
        <p:cNvPr id="284" name="Shape 284"/>
        <p:cNvGrpSpPr/>
        <p:nvPr/>
      </p:nvGrpSpPr>
      <p:grpSpPr>
        <a:xfrm>
          <a:off x="0" y="0"/>
          <a:ext cx="0" cy="0"/>
          <a:chOff x="0" y="0"/>
          <a:chExt cx="0" cy="0"/>
        </a:xfrm>
      </p:grpSpPr>
      <p:pic>
        <p:nvPicPr>
          <p:cNvPr id="285" name="Google Shape;285;p42"/>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86" name="Google Shape;286;p42"/>
          <p:cNvSpPr txBox="1"/>
          <p:nvPr>
            <p:ph type="title"/>
          </p:nvPr>
        </p:nvSpPr>
        <p:spPr>
          <a:xfrm>
            <a:off x="1917309" y="2117062"/>
            <a:ext cx="8326401" cy="3034777"/>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4000"/>
              <a:buFont typeface="Rubik Light"/>
              <a:buNone/>
              <a:defRPr b="0"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p:cSld name="Blank Dark">
    <p:bg>
      <p:bgPr>
        <a:solidFill>
          <a:schemeClr val="lt1"/>
        </a:solidFill>
      </p:bgPr>
    </p:bg>
    <p:spTree>
      <p:nvGrpSpPr>
        <p:cNvPr id="287" name="Shape 287"/>
        <p:cNvGrpSpPr/>
        <p:nvPr/>
      </p:nvGrpSpPr>
      <p:grpSpPr>
        <a:xfrm>
          <a:off x="0" y="0"/>
          <a:ext cx="0" cy="0"/>
          <a:chOff x="0" y="0"/>
          <a:chExt cx="0" cy="0"/>
        </a:xfrm>
      </p:grpSpPr>
      <p:sp>
        <p:nvSpPr>
          <p:cNvPr id="288" name="Google Shape;288;p43"/>
          <p:cNvSpPr/>
          <p:nvPr/>
        </p:nvSpPr>
        <p:spPr>
          <a:xfrm>
            <a:off x="0" y="0"/>
            <a:ext cx="12192000" cy="6858000"/>
          </a:xfrm>
          <a:prstGeom prst="rect">
            <a:avLst/>
          </a:prstGeom>
          <a:solidFill>
            <a:schemeClr val="dk1"/>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Helvetica Neue"/>
              <a:ea typeface="Helvetica Neue"/>
              <a:cs typeface="Helvetica Neue"/>
              <a:sym typeface="Helvetica Neue"/>
            </a:endParaRPr>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2" showMasterSp="0">
  <p:cSld name="Thank You 2">
    <p:bg>
      <p:bgPr>
        <a:solidFill>
          <a:schemeClr val="dk2"/>
        </a:solidFill>
      </p:bgPr>
    </p:bg>
    <p:spTree>
      <p:nvGrpSpPr>
        <p:cNvPr id="289" name="Shape 289"/>
        <p:cNvGrpSpPr/>
        <p:nvPr/>
      </p:nvGrpSpPr>
      <p:grpSpPr>
        <a:xfrm>
          <a:off x="0" y="0"/>
          <a:ext cx="0" cy="0"/>
          <a:chOff x="0" y="0"/>
          <a:chExt cx="0" cy="0"/>
        </a:xfrm>
      </p:grpSpPr>
      <p:sp>
        <p:nvSpPr>
          <p:cNvPr id="290" name="Google Shape;290;p44"/>
          <p:cNvSpPr/>
          <p:nvPr/>
        </p:nvSpPr>
        <p:spPr>
          <a:xfrm>
            <a:off x="0" y="0"/>
            <a:ext cx="12192000" cy="6858000"/>
          </a:xfrm>
          <a:prstGeom prst="rect">
            <a:avLst/>
          </a:prstGeom>
          <a:gradFill>
            <a:gsLst>
              <a:gs pos="0">
                <a:srgbClr val="545667"/>
              </a:gs>
              <a:gs pos="66000">
                <a:schemeClr val="dk1"/>
              </a:gs>
              <a:gs pos="100000">
                <a:schemeClr val="dk1"/>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pic>
        <p:nvPicPr>
          <p:cNvPr id="291" name="Google Shape;291;p44"/>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92" name="Google Shape;292;p44"/>
          <p:cNvSpPr txBox="1"/>
          <p:nvPr>
            <p:ph type="title"/>
          </p:nvPr>
        </p:nvSpPr>
        <p:spPr>
          <a:xfrm>
            <a:off x="2784603" y="2052504"/>
            <a:ext cx="6780111" cy="1376496"/>
          </a:xfrm>
          <a:prstGeom prst="rect">
            <a:avLst/>
          </a:prstGeom>
          <a:noFill/>
          <a:ln>
            <a:noFill/>
          </a:ln>
        </p:spPr>
        <p:txBody>
          <a:bodyPr anchorCtr="0" anchor="ctr" bIns="0" lIns="0" spcFirstLastPara="1" rIns="0" wrap="square" tIns="0">
            <a:noAutofit/>
          </a:bodyPr>
          <a:lstStyle>
            <a:lvl1pPr lvl="0" algn="ctr">
              <a:lnSpc>
                <a:spcPct val="90000"/>
              </a:lnSpc>
              <a:spcBef>
                <a:spcPts val="0"/>
              </a:spcBef>
              <a:spcAft>
                <a:spcPts val="0"/>
              </a:spcAft>
              <a:buClr>
                <a:srgbClr val="FFFFFF"/>
              </a:buClr>
              <a:buSzPts val="5400"/>
              <a:buFont typeface="Rubik Light"/>
              <a:buNone/>
              <a:defRPr b="0" i="0" sz="5400" u="none">
                <a:solidFill>
                  <a:srgbClr val="FFFFFF"/>
                </a:solidFill>
                <a:latin typeface="Rubik Light"/>
                <a:ea typeface="Rubik Light"/>
                <a:cs typeface="Rubik Light"/>
                <a:sym typeface="Rubik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293" name="Google Shape;293;p44"/>
          <p:cNvPicPr preferRelativeResize="0"/>
          <p:nvPr/>
        </p:nvPicPr>
        <p:blipFill rotWithShape="1">
          <a:blip r:embed="rId3">
            <a:alphaModFix/>
          </a:blip>
          <a:srcRect b="0" l="0" r="0" t="0"/>
          <a:stretch/>
        </p:blipFill>
        <p:spPr>
          <a:xfrm>
            <a:off x="3195393" y="3890675"/>
            <a:ext cx="5958530" cy="1406769"/>
          </a:xfrm>
          <a:prstGeom prst="rect">
            <a:avLst/>
          </a:prstGeom>
          <a:noFill/>
          <a:ln>
            <a:noFill/>
          </a:ln>
        </p:spPr>
      </p:pic>
      <p:cxnSp>
        <p:nvCxnSpPr>
          <p:cNvPr id="294" name="Google Shape;294;p44"/>
          <p:cNvCxnSpPr/>
          <p:nvPr/>
        </p:nvCxnSpPr>
        <p:spPr>
          <a:xfrm>
            <a:off x="2772697" y="3431456"/>
            <a:ext cx="6784258" cy="0"/>
          </a:xfrm>
          <a:prstGeom prst="straightConnector1">
            <a:avLst/>
          </a:prstGeom>
          <a:noFill/>
          <a:ln cap="flat" cmpd="sng" w="9525">
            <a:solidFill>
              <a:schemeClr val="lt1">
                <a:alpha val="49803"/>
              </a:schemeClr>
            </a:solidFill>
            <a:prstDash val="solid"/>
            <a:miter lim="800000"/>
            <a:headEnd len="sm" w="sm" type="none"/>
            <a:tailEnd len="sm" w="sm" type="none"/>
          </a:ln>
        </p:spPr>
      </p:cxnSp>
      <p:sp>
        <p:nvSpPr>
          <p:cNvPr id="295" name="Google Shape;295;p44"/>
          <p:cNvSpPr/>
          <p:nvPr/>
        </p:nvSpPr>
        <p:spPr>
          <a:xfrm>
            <a:off x="-1" y="6623435"/>
            <a:ext cx="12192000" cy="235794"/>
          </a:xfrm>
          <a:prstGeom prst="rect">
            <a:avLst/>
          </a:prstGeom>
          <a:gradFill>
            <a:gsLst>
              <a:gs pos="0">
                <a:schemeClr val="accent1"/>
              </a:gs>
              <a:gs pos="25000">
                <a:schemeClr val="accent4"/>
              </a:gs>
              <a:gs pos="50000">
                <a:schemeClr val="accent3"/>
              </a:gs>
              <a:gs pos="76000">
                <a:schemeClr val="accent2"/>
              </a:gs>
              <a:gs pos="100000">
                <a:srgbClr val="CB9384"/>
              </a:gs>
            </a:gsLst>
            <a:lin ang="2700000" scaled="0"/>
          </a:gra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Helvetica Neue"/>
              <a:ea typeface="Helvetica Neue"/>
              <a:cs typeface="Helvetica Neue"/>
              <a:sym typeface="Helvetica Neue"/>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92"/>
                                        </p:tgtEl>
                                        <p:attrNameLst>
                                          <p:attrName>style.visibility</p:attrName>
                                        </p:attrNameLst>
                                      </p:cBhvr>
                                      <p:to>
                                        <p:strVal val="visible"/>
                                      </p:to>
                                    </p:set>
                                    <p:animEffect filter="fade" transition="in">
                                      <p:cBhvr>
                                        <p:cTn dur="1000"/>
                                        <p:tgtEl>
                                          <p:spTgt spid="2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2160">
          <p15:clr>
            <a:srgbClr val="FBAE40"/>
          </p15:clr>
        </p15:guide>
        <p15:guide id="2" pos="864">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2" showMasterSp="0">
  <p:cSld name="Cover Slide 2">
    <p:bg>
      <p:bgPr>
        <a:solidFill>
          <a:schemeClr val="dk2"/>
        </a:solidFill>
      </p:bgPr>
    </p:bg>
    <p:spTree>
      <p:nvGrpSpPr>
        <p:cNvPr id="303" name="Shape 303"/>
        <p:cNvGrpSpPr/>
        <p:nvPr/>
      </p:nvGrpSpPr>
      <p:grpSpPr>
        <a:xfrm>
          <a:off x="0" y="0"/>
          <a:ext cx="0" cy="0"/>
          <a:chOff x="0" y="0"/>
          <a:chExt cx="0" cy="0"/>
        </a:xfrm>
      </p:grpSpPr>
      <p:pic>
        <p:nvPicPr>
          <p:cNvPr id="304" name="Google Shape;304;p46"/>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305" name="Google Shape;305;p46"/>
          <p:cNvSpPr txBox="1"/>
          <p:nvPr>
            <p:ph idx="1" type="subTitle"/>
          </p:nvPr>
        </p:nvSpPr>
        <p:spPr>
          <a:xfrm>
            <a:off x="801810" y="4130606"/>
            <a:ext cx="7132320" cy="805314"/>
          </a:xfrm>
          <a:prstGeom prst="rect">
            <a:avLst/>
          </a:prstGeom>
          <a:noFill/>
          <a:ln>
            <a:noFill/>
          </a:ln>
        </p:spPr>
        <p:txBody>
          <a:bodyPr anchorCtr="0" anchor="t" bIns="0" lIns="0" spcFirstLastPara="1" rIns="0" wrap="square" tIns="0">
            <a:noAutofit/>
          </a:bodyPr>
          <a:lstStyle>
            <a:lvl1pPr lvl="0" algn="l">
              <a:lnSpc>
                <a:spcPct val="100000"/>
              </a:lnSpc>
              <a:spcBef>
                <a:spcPts val="1000"/>
              </a:spcBef>
              <a:spcAft>
                <a:spcPts val="0"/>
              </a:spcAft>
              <a:buClr>
                <a:schemeClr val="accent1"/>
              </a:buClr>
              <a:buSzPts val="2400"/>
              <a:buNone/>
              <a:defRPr sz="2400" cap="none">
                <a:solidFill>
                  <a:schemeClr val="accent1"/>
                </a:solidFill>
                <a:latin typeface="Rubik"/>
                <a:ea typeface="Rubik"/>
                <a:cs typeface="Rubik"/>
                <a:sym typeface="Rubik"/>
              </a:defRPr>
            </a:lvl1pPr>
            <a:lvl2pPr lvl="1" algn="ctr">
              <a:lnSpc>
                <a:spcPct val="100000"/>
              </a:lnSpc>
              <a:spcBef>
                <a:spcPts val="500"/>
              </a:spcBef>
              <a:spcAft>
                <a:spcPts val="0"/>
              </a:spcAft>
              <a:buClr>
                <a:srgbClr val="2C2C38"/>
              </a:buClr>
              <a:buSzPts val="2000"/>
              <a:buNone/>
              <a:defRPr sz="2000"/>
            </a:lvl2pPr>
            <a:lvl3pPr lvl="2" algn="ctr">
              <a:lnSpc>
                <a:spcPct val="100000"/>
              </a:lnSpc>
              <a:spcBef>
                <a:spcPts val="500"/>
              </a:spcBef>
              <a:spcAft>
                <a:spcPts val="0"/>
              </a:spcAft>
              <a:buClr>
                <a:srgbClr val="2C2C38"/>
              </a:buClr>
              <a:buSzPts val="1800"/>
              <a:buNone/>
              <a:defRPr sz="1800"/>
            </a:lvl3pPr>
            <a:lvl4pPr lvl="3" algn="ctr">
              <a:lnSpc>
                <a:spcPct val="100000"/>
              </a:lnSpc>
              <a:spcBef>
                <a:spcPts val="500"/>
              </a:spcBef>
              <a:spcAft>
                <a:spcPts val="0"/>
              </a:spcAft>
              <a:buClr>
                <a:srgbClr val="2C2C38"/>
              </a:buClr>
              <a:buSzPts val="1600"/>
              <a:buNone/>
              <a:defRPr sz="1600"/>
            </a:lvl4pPr>
            <a:lvl5pPr lvl="4" algn="ctr">
              <a:lnSpc>
                <a:spcPct val="100000"/>
              </a:lnSpc>
              <a:spcBef>
                <a:spcPts val="500"/>
              </a:spcBef>
              <a:spcAft>
                <a:spcPts val="0"/>
              </a:spcAft>
              <a:buClr>
                <a:srgbClr val="2C2C38"/>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06" name="Google Shape;306;p46"/>
          <p:cNvSpPr txBox="1"/>
          <p:nvPr>
            <p:ph type="title"/>
          </p:nvPr>
        </p:nvSpPr>
        <p:spPr>
          <a:xfrm>
            <a:off x="801810" y="2189509"/>
            <a:ext cx="7132320" cy="1614927"/>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chemeClr val="lt1"/>
              </a:buClr>
              <a:buSzPts val="4400"/>
              <a:buFont typeface="Rubik Light"/>
              <a:buNone/>
              <a:defRPr b="0" i="0" sz="4400" u="none">
                <a:solidFill>
                  <a:schemeClr val="lt1"/>
                </a:solidFill>
                <a:latin typeface="Rubik Light"/>
                <a:ea typeface="Rubik Light"/>
                <a:cs typeface="Rubik Light"/>
                <a:sym typeface="Rubik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307" name="Google Shape;307;p46"/>
          <p:cNvPicPr preferRelativeResize="0"/>
          <p:nvPr/>
        </p:nvPicPr>
        <p:blipFill rotWithShape="1">
          <a:blip r:embed="rId3">
            <a:alphaModFix/>
          </a:blip>
          <a:srcRect b="0" l="0" r="0" t="0"/>
          <a:stretch/>
        </p:blipFill>
        <p:spPr>
          <a:xfrm>
            <a:off x="801811" y="723684"/>
            <a:ext cx="2893284" cy="68308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864">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Dark 3">
  <p:cSld name="Title Content Dark 3">
    <p:bg>
      <p:bgPr>
        <a:solidFill>
          <a:schemeClr val="dk2"/>
        </a:solidFill>
      </p:bgPr>
    </p:bg>
    <p:spTree>
      <p:nvGrpSpPr>
        <p:cNvPr id="308" name="Shape 308"/>
        <p:cNvGrpSpPr/>
        <p:nvPr/>
      </p:nvGrpSpPr>
      <p:grpSpPr>
        <a:xfrm>
          <a:off x="0" y="0"/>
          <a:ext cx="0" cy="0"/>
          <a:chOff x="0" y="0"/>
          <a:chExt cx="0" cy="0"/>
        </a:xfrm>
      </p:grpSpPr>
      <p:sp>
        <p:nvSpPr>
          <p:cNvPr id="309" name="Google Shape;309;p47"/>
          <p:cNvSpPr/>
          <p:nvPr/>
        </p:nvSpPr>
        <p:spPr>
          <a:xfrm>
            <a:off x="0" y="0"/>
            <a:ext cx="12192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Helvetica Neue"/>
              <a:ea typeface="Helvetica Neue"/>
              <a:cs typeface="Helvetica Neue"/>
              <a:sym typeface="Helvetica Neue"/>
            </a:endParaRPr>
          </a:p>
        </p:txBody>
      </p:sp>
      <p:sp>
        <p:nvSpPr>
          <p:cNvPr id="310" name="Google Shape;310;p47"/>
          <p:cNvSpPr txBox="1"/>
          <p:nvPr/>
        </p:nvSpPr>
        <p:spPr>
          <a:xfrm>
            <a:off x="957019" y="6571657"/>
            <a:ext cx="3020100" cy="209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800"/>
              <a:buFont typeface="Rubik"/>
              <a:buNone/>
            </a:pPr>
            <a:r>
              <a:rPr b="0" i="0" lang="en-US" sz="800" u="none" cap="none" strike="noStrike">
                <a:solidFill>
                  <a:schemeClr val="lt2"/>
                </a:solidFill>
                <a:latin typeface="Rubik"/>
                <a:ea typeface="Rubik"/>
                <a:cs typeface="Rubik"/>
                <a:sym typeface="Rubik"/>
              </a:rPr>
              <a:t>© 20</a:t>
            </a:r>
            <a:r>
              <a:rPr lang="en-US" sz="800">
                <a:solidFill>
                  <a:schemeClr val="lt2"/>
                </a:solidFill>
                <a:latin typeface="Rubik"/>
                <a:ea typeface="Rubik"/>
                <a:cs typeface="Rubik"/>
                <a:sym typeface="Rubik"/>
              </a:rPr>
              <a:t>20</a:t>
            </a:r>
            <a:r>
              <a:rPr b="0" i="0" lang="en-US" sz="800" u="none" cap="none" strike="noStrike">
                <a:solidFill>
                  <a:schemeClr val="lt2"/>
                </a:solidFill>
                <a:latin typeface="Rubik"/>
                <a:ea typeface="Rubik"/>
                <a:cs typeface="Rubik"/>
                <a:sym typeface="Rubik"/>
              </a:rPr>
              <a:t> InfluxData. All rights reserved. </a:t>
            </a:r>
            <a:endParaRPr b="0" i="0" sz="800" u="none" cap="none" strike="noStrike">
              <a:solidFill>
                <a:schemeClr val="lt2"/>
              </a:solidFill>
              <a:latin typeface="Rubik"/>
              <a:ea typeface="Rubik"/>
              <a:cs typeface="Rubik"/>
              <a:sym typeface="Rubik"/>
            </a:endParaRPr>
          </a:p>
        </p:txBody>
      </p:sp>
      <p:sp>
        <p:nvSpPr>
          <p:cNvPr id="311" name="Google Shape;311;p47"/>
          <p:cNvSpPr txBox="1"/>
          <p:nvPr/>
        </p:nvSpPr>
        <p:spPr>
          <a:xfrm>
            <a:off x="501870" y="6571657"/>
            <a:ext cx="1265970" cy="1992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800"/>
              <a:buFont typeface="Rubik"/>
              <a:buNone/>
            </a:pPr>
            <a:fld id="{00000000-1234-1234-1234-123412341234}" type="slidenum">
              <a:rPr b="0" i="0" lang="en-US" sz="800" u="none" cap="none" strike="noStrike">
                <a:solidFill>
                  <a:schemeClr val="lt2"/>
                </a:solidFill>
                <a:latin typeface="Rubik"/>
                <a:ea typeface="Rubik"/>
                <a:cs typeface="Rubik"/>
                <a:sym typeface="Rubik"/>
              </a:rPr>
              <a:t>‹#›</a:t>
            </a:fld>
            <a:endParaRPr b="0" i="0" sz="800" u="none" cap="none" strike="noStrike">
              <a:solidFill>
                <a:schemeClr val="lt2"/>
              </a:solidFill>
              <a:latin typeface="Rubik"/>
              <a:ea typeface="Rubik"/>
              <a:cs typeface="Rubik"/>
              <a:sym typeface="Rubik"/>
            </a:endParaRPr>
          </a:p>
          <a:p>
            <a:pPr indent="0" lvl="0" marL="0" marR="0" rtl="0" algn="l">
              <a:spcBef>
                <a:spcPts val="0"/>
              </a:spcBef>
              <a:spcAft>
                <a:spcPts val="0"/>
              </a:spcAft>
              <a:buNone/>
            </a:pPr>
            <a:r>
              <a:t/>
            </a:r>
            <a:endParaRPr b="0" i="0" sz="800" u="none" cap="none" strike="noStrike">
              <a:solidFill>
                <a:schemeClr val="lt2"/>
              </a:solidFill>
              <a:latin typeface="Rubik"/>
              <a:ea typeface="Rubik"/>
              <a:cs typeface="Rubik"/>
              <a:sym typeface="Rubik"/>
            </a:endParaRPr>
          </a:p>
        </p:txBody>
      </p:sp>
      <p:pic>
        <p:nvPicPr>
          <p:cNvPr id="312" name="Google Shape;312;p47"/>
          <p:cNvPicPr preferRelativeResize="0"/>
          <p:nvPr/>
        </p:nvPicPr>
        <p:blipFill rotWithShape="1">
          <a:blip r:embed="rId2">
            <a:alphaModFix/>
          </a:blip>
          <a:srcRect b="0" l="0" r="0" t="0"/>
          <a:stretch/>
        </p:blipFill>
        <p:spPr>
          <a:xfrm>
            <a:off x="10470091" y="6508815"/>
            <a:ext cx="1208615" cy="232118"/>
          </a:xfrm>
          <a:prstGeom prst="rect">
            <a:avLst/>
          </a:prstGeom>
          <a:noFill/>
          <a:ln>
            <a:noFill/>
          </a:ln>
        </p:spPr>
      </p:pic>
      <p:pic>
        <p:nvPicPr>
          <p:cNvPr id="313" name="Google Shape;313;p47"/>
          <p:cNvPicPr preferRelativeResize="0"/>
          <p:nvPr/>
        </p:nvPicPr>
        <p:blipFill rotWithShape="1">
          <a:blip r:embed="rId3">
            <a:alphaModFix/>
          </a:blip>
          <a:srcRect b="67381" l="0" r="0" t="7856"/>
          <a:stretch/>
        </p:blipFill>
        <p:spPr>
          <a:xfrm>
            <a:off x="0" y="0"/>
            <a:ext cx="12192000" cy="232118"/>
          </a:xfrm>
          <a:prstGeom prst="rect">
            <a:avLst/>
          </a:prstGeom>
          <a:noFill/>
          <a:ln>
            <a:noFill/>
          </a:ln>
        </p:spPr>
      </p:pic>
      <p:pic>
        <p:nvPicPr>
          <p:cNvPr id="314" name="Google Shape;314;p47"/>
          <p:cNvPicPr preferRelativeResize="0"/>
          <p:nvPr/>
        </p:nvPicPr>
        <p:blipFill rotWithShape="1">
          <a:blip r:embed="rId4">
            <a:alphaModFix amt="13000"/>
          </a:blip>
          <a:srcRect b="0" l="0" r="40886" t="0"/>
          <a:stretch/>
        </p:blipFill>
        <p:spPr>
          <a:xfrm>
            <a:off x="0" y="0"/>
            <a:ext cx="7207045" cy="6858000"/>
          </a:xfrm>
          <a:prstGeom prst="rect">
            <a:avLst/>
          </a:prstGeom>
          <a:noFill/>
          <a:ln>
            <a:noFill/>
          </a:ln>
        </p:spPr>
      </p:pic>
      <p:sp>
        <p:nvSpPr>
          <p:cNvPr id="315" name="Google Shape;315;p47"/>
          <p:cNvSpPr txBox="1"/>
          <p:nvPr>
            <p:ph type="title"/>
          </p:nvPr>
        </p:nvSpPr>
        <p:spPr>
          <a:xfrm>
            <a:off x="575442" y="210312"/>
            <a:ext cx="10922876" cy="1123243"/>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rgbClr val="FFFFFF"/>
              </a:buClr>
              <a:buSzPts val="3600"/>
              <a:buFont typeface="Rubik Light"/>
              <a:buNone/>
              <a:defRPr b="0" sz="36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6" name="Google Shape;316;p47"/>
          <p:cNvSpPr txBox="1"/>
          <p:nvPr>
            <p:ph idx="1" type="body"/>
          </p:nvPr>
        </p:nvSpPr>
        <p:spPr>
          <a:xfrm>
            <a:off x="574675" y="1439736"/>
            <a:ext cx="10923588" cy="475380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1000"/>
              </a:spcBef>
              <a:spcAft>
                <a:spcPts val="0"/>
              </a:spcAft>
              <a:buClr>
                <a:srgbClr val="FFFFFF"/>
              </a:buClr>
              <a:buSzPts val="2800"/>
              <a:buChar char="•"/>
              <a:defRPr>
                <a:solidFill>
                  <a:srgbClr val="FFFFFF"/>
                </a:solidFill>
              </a:defRPr>
            </a:lvl1pPr>
            <a:lvl2pPr indent="-381000" lvl="1" marL="914400" algn="l">
              <a:lnSpc>
                <a:spcPct val="100000"/>
              </a:lnSpc>
              <a:spcBef>
                <a:spcPts val="500"/>
              </a:spcBef>
              <a:spcAft>
                <a:spcPts val="0"/>
              </a:spcAft>
              <a:buClr>
                <a:srgbClr val="FFFFFF"/>
              </a:buClr>
              <a:buSzPts val="2400"/>
              <a:buChar char="–"/>
              <a:defRPr>
                <a:solidFill>
                  <a:srgbClr val="FFFFFF"/>
                </a:solidFill>
              </a:defRPr>
            </a:lvl2pPr>
            <a:lvl3pPr indent="-355600" lvl="2" marL="1371600" algn="l">
              <a:lnSpc>
                <a:spcPct val="100000"/>
              </a:lnSpc>
              <a:spcBef>
                <a:spcPts val="500"/>
              </a:spcBef>
              <a:spcAft>
                <a:spcPts val="0"/>
              </a:spcAft>
              <a:buClr>
                <a:srgbClr val="FFFFFF"/>
              </a:buClr>
              <a:buSzPts val="2000"/>
              <a:buChar char="•"/>
              <a:defRPr>
                <a:solidFill>
                  <a:srgbClr val="FFFFFF"/>
                </a:solidFill>
              </a:defRPr>
            </a:lvl3pPr>
            <a:lvl4pPr indent="-342900" lvl="3" marL="1828800" algn="l">
              <a:lnSpc>
                <a:spcPct val="100000"/>
              </a:lnSpc>
              <a:spcBef>
                <a:spcPts val="500"/>
              </a:spcBef>
              <a:spcAft>
                <a:spcPts val="0"/>
              </a:spcAft>
              <a:buClr>
                <a:srgbClr val="FFFFFF"/>
              </a:buClr>
              <a:buSzPts val="1800"/>
              <a:buChar char="▫︎"/>
              <a:defRPr>
                <a:solidFill>
                  <a:srgbClr val="FFFFFF"/>
                </a:solidFill>
              </a:defRPr>
            </a:lvl4pPr>
            <a:lvl5pPr indent="-342900" lvl="4" marL="2286000" algn="l">
              <a:lnSpc>
                <a:spcPct val="100000"/>
              </a:lnSpc>
              <a:spcBef>
                <a:spcPts val="500"/>
              </a:spcBef>
              <a:spcAft>
                <a:spcPts val="0"/>
              </a:spcAft>
              <a:buClr>
                <a:srgbClr val="FFFFFF"/>
              </a:buClr>
              <a:buSzPts val="1800"/>
              <a:buChar char="-"/>
              <a:defRPr>
                <a:solidFill>
                  <a:srgbClr val="FFFFFF"/>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Dark 4">
  <p:cSld name="Title Content Dark 4">
    <p:bg>
      <p:bgPr>
        <a:solidFill>
          <a:schemeClr val="dk2"/>
        </a:solidFill>
      </p:bgPr>
    </p:bg>
    <p:spTree>
      <p:nvGrpSpPr>
        <p:cNvPr id="317" name="Shape 317"/>
        <p:cNvGrpSpPr/>
        <p:nvPr/>
      </p:nvGrpSpPr>
      <p:grpSpPr>
        <a:xfrm>
          <a:off x="0" y="0"/>
          <a:ext cx="0" cy="0"/>
          <a:chOff x="0" y="0"/>
          <a:chExt cx="0" cy="0"/>
        </a:xfrm>
      </p:grpSpPr>
      <p:sp>
        <p:nvSpPr>
          <p:cNvPr id="318" name="Google Shape;318;p48"/>
          <p:cNvSpPr/>
          <p:nvPr/>
        </p:nvSpPr>
        <p:spPr>
          <a:xfrm>
            <a:off x="0" y="0"/>
            <a:ext cx="12192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Helvetica Neue"/>
              <a:ea typeface="Helvetica Neue"/>
              <a:cs typeface="Helvetica Neue"/>
              <a:sym typeface="Helvetica Neue"/>
            </a:endParaRPr>
          </a:p>
        </p:txBody>
      </p:sp>
      <p:sp>
        <p:nvSpPr>
          <p:cNvPr id="319" name="Google Shape;319;p48"/>
          <p:cNvSpPr txBox="1"/>
          <p:nvPr/>
        </p:nvSpPr>
        <p:spPr>
          <a:xfrm>
            <a:off x="957019" y="6571657"/>
            <a:ext cx="3020122" cy="2092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800"/>
              <a:buFont typeface="Rubik"/>
              <a:buNone/>
            </a:pPr>
            <a:r>
              <a:rPr b="0" i="0" lang="en-US" sz="800" u="none" cap="none" strike="noStrike">
                <a:solidFill>
                  <a:schemeClr val="lt2"/>
                </a:solidFill>
                <a:latin typeface="Rubik"/>
                <a:ea typeface="Rubik"/>
                <a:cs typeface="Rubik"/>
                <a:sym typeface="Rubik"/>
              </a:rPr>
              <a:t>© 20</a:t>
            </a:r>
            <a:r>
              <a:rPr lang="en-US" sz="800">
                <a:solidFill>
                  <a:schemeClr val="lt2"/>
                </a:solidFill>
                <a:latin typeface="Rubik"/>
                <a:ea typeface="Rubik"/>
                <a:cs typeface="Rubik"/>
                <a:sym typeface="Rubik"/>
              </a:rPr>
              <a:t>20</a:t>
            </a:r>
            <a:r>
              <a:rPr b="0" i="0" lang="en-US" sz="800" u="none" cap="none" strike="noStrike">
                <a:solidFill>
                  <a:schemeClr val="lt2"/>
                </a:solidFill>
                <a:latin typeface="Rubik"/>
                <a:ea typeface="Rubik"/>
                <a:cs typeface="Rubik"/>
                <a:sym typeface="Rubik"/>
              </a:rPr>
              <a:t> InfluxData. All rights reserved. </a:t>
            </a:r>
            <a:endParaRPr b="0" i="0" sz="800" u="none" cap="none" strike="noStrike">
              <a:solidFill>
                <a:schemeClr val="lt2"/>
              </a:solidFill>
              <a:latin typeface="Rubik"/>
              <a:ea typeface="Rubik"/>
              <a:cs typeface="Rubik"/>
              <a:sym typeface="Rubik"/>
            </a:endParaRPr>
          </a:p>
        </p:txBody>
      </p:sp>
      <p:sp>
        <p:nvSpPr>
          <p:cNvPr id="320" name="Google Shape;320;p48"/>
          <p:cNvSpPr txBox="1"/>
          <p:nvPr/>
        </p:nvSpPr>
        <p:spPr>
          <a:xfrm>
            <a:off x="501870" y="6571657"/>
            <a:ext cx="1265970" cy="1992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800"/>
              <a:buFont typeface="Rubik"/>
              <a:buNone/>
            </a:pPr>
            <a:fld id="{00000000-1234-1234-1234-123412341234}" type="slidenum">
              <a:rPr b="0" i="0" lang="en-US" sz="800" u="none" cap="none" strike="noStrike">
                <a:solidFill>
                  <a:schemeClr val="lt2"/>
                </a:solidFill>
                <a:latin typeface="Rubik"/>
                <a:ea typeface="Rubik"/>
                <a:cs typeface="Rubik"/>
                <a:sym typeface="Rubik"/>
              </a:rPr>
              <a:t>‹#›</a:t>
            </a:fld>
            <a:endParaRPr b="0" i="0" sz="800" u="none" cap="none" strike="noStrike">
              <a:solidFill>
                <a:schemeClr val="lt2"/>
              </a:solidFill>
              <a:latin typeface="Rubik"/>
              <a:ea typeface="Rubik"/>
              <a:cs typeface="Rubik"/>
              <a:sym typeface="Rubik"/>
            </a:endParaRPr>
          </a:p>
          <a:p>
            <a:pPr indent="0" lvl="0" marL="0" marR="0" rtl="0" algn="l">
              <a:spcBef>
                <a:spcPts val="0"/>
              </a:spcBef>
              <a:spcAft>
                <a:spcPts val="0"/>
              </a:spcAft>
              <a:buNone/>
            </a:pPr>
            <a:r>
              <a:t/>
            </a:r>
            <a:endParaRPr b="0" i="0" sz="800" u="none" cap="none" strike="noStrike">
              <a:solidFill>
                <a:schemeClr val="lt2"/>
              </a:solidFill>
              <a:latin typeface="Rubik"/>
              <a:ea typeface="Rubik"/>
              <a:cs typeface="Rubik"/>
              <a:sym typeface="Rubik"/>
            </a:endParaRPr>
          </a:p>
        </p:txBody>
      </p:sp>
      <p:pic>
        <p:nvPicPr>
          <p:cNvPr id="321" name="Google Shape;321;p48"/>
          <p:cNvPicPr preferRelativeResize="0"/>
          <p:nvPr/>
        </p:nvPicPr>
        <p:blipFill rotWithShape="1">
          <a:blip r:embed="rId2">
            <a:alphaModFix/>
          </a:blip>
          <a:srcRect b="0" l="0" r="0" t="0"/>
          <a:stretch/>
        </p:blipFill>
        <p:spPr>
          <a:xfrm>
            <a:off x="10470091" y="6508815"/>
            <a:ext cx="1208615" cy="232118"/>
          </a:xfrm>
          <a:prstGeom prst="rect">
            <a:avLst/>
          </a:prstGeom>
          <a:noFill/>
          <a:ln>
            <a:noFill/>
          </a:ln>
        </p:spPr>
      </p:pic>
      <p:pic>
        <p:nvPicPr>
          <p:cNvPr id="322" name="Google Shape;322;p48"/>
          <p:cNvPicPr preferRelativeResize="0"/>
          <p:nvPr/>
        </p:nvPicPr>
        <p:blipFill rotWithShape="1">
          <a:blip r:embed="rId3">
            <a:alphaModFix/>
          </a:blip>
          <a:srcRect b="67381" l="0" r="0" t="7856"/>
          <a:stretch/>
        </p:blipFill>
        <p:spPr>
          <a:xfrm>
            <a:off x="0" y="0"/>
            <a:ext cx="12192000" cy="232118"/>
          </a:xfrm>
          <a:prstGeom prst="rect">
            <a:avLst/>
          </a:prstGeom>
          <a:noFill/>
          <a:ln>
            <a:noFill/>
          </a:ln>
        </p:spPr>
      </p:pic>
      <p:pic>
        <p:nvPicPr>
          <p:cNvPr id="323" name="Google Shape;323;p48"/>
          <p:cNvPicPr preferRelativeResize="0"/>
          <p:nvPr/>
        </p:nvPicPr>
        <p:blipFill rotWithShape="1">
          <a:blip r:embed="rId4">
            <a:alphaModFix/>
          </a:blip>
          <a:srcRect b="0" l="0" r="41894" t="0"/>
          <a:stretch/>
        </p:blipFill>
        <p:spPr>
          <a:xfrm>
            <a:off x="0" y="0"/>
            <a:ext cx="7084200" cy="6306798"/>
          </a:xfrm>
          <a:prstGeom prst="rect">
            <a:avLst/>
          </a:prstGeom>
          <a:noFill/>
          <a:ln>
            <a:noFill/>
          </a:ln>
        </p:spPr>
      </p:pic>
      <p:sp>
        <p:nvSpPr>
          <p:cNvPr id="324" name="Google Shape;324;p48"/>
          <p:cNvSpPr txBox="1"/>
          <p:nvPr>
            <p:ph type="title"/>
          </p:nvPr>
        </p:nvSpPr>
        <p:spPr>
          <a:xfrm>
            <a:off x="575442" y="210312"/>
            <a:ext cx="10922876" cy="1123243"/>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rgbClr val="FFFFFF"/>
              </a:buClr>
              <a:buSzPts val="3600"/>
              <a:buFont typeface="Rubik Light"/>
              <a:buNone/>
              <a:defRPr b="0" sz="36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5" name="Google Shape;325;p48"/>
          <p:cNvSpPr txBox="1"/>
          <p:nvPr>
            <p:ph idx="1" type="body"/>
          </p:nvPr>
        </p:nvSpPr>
        <p:spPr>
          <a:xfrm>
            <a:off x="574675" y="1439736"/>
            <a:ext cx="10923588" cy="475380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1000"/>
              </a:spcBef>
              <a:spcAft>
                <a:spcPts val="0"/>
              </a:spcAft>
              <a:buClr>
                <a:srgbClr val="FFFFFF"/>
              </a:buClr>
              <a:buSzPts val="2800"/>
              <a:buChar char="•"/>
              <a:defRPr>
                <a:solidFill>
                  <a:srgbClr val="FFFFFF"/>
                </a:solidFill>
              </a:defRPr>
            </a:lvl1pPr>
            <a:lvl2pPr indent="-381000" lvl="1" marL="914400" algn="l">
              <a:lnSpc>
                <a:spcPct val="100000"/>
              </a:lnSpc>
              <a:spcBef>
                <a:spcPts val="500"/>
              </a:spcBef>
              <a:spcAft>
                <a:spcPts val="0"/>
              </a:spcAft>
              <a:buClr>
                <a:srgbClr val="FFFFFF"/>
              </a:buClr>
              <a:buSzPts val="2400"/>
              <a:buChar char="–"/>
              <a:defRPr>
                <a:solidFill>
                  <a:srgbClr val="FFFFFF"/>
                </a:solidFill>
              </a:defRPr>
            </a:lvl2pPr>
            <a:lvl3pPr indent="-355600" lvl="2" marL="1371600" algn="l">
              <a:lnSpc>
                <a:spcPct val="100000"/>
              </a:lnSpc>
              <a:spcBef>
                <a:spcPts val="500"/>
              </a:spcBef>
              <a:spcAft>
                <a:spcPts val="0"/>
              </a:spcAft>
              <a:buClr>
                <a:srgbClr val="FFFFFF"/>
              </a:buClr>
              <a:buSzPts val="2000"/>
              <a:buChar char="•"/>
              <a:defRPr>
                <a:solidFill>
                  <a:srgbClr val="FFFFFF"/>
                </a:solidFill>
              </a:defRPr>
            </a:lvl3pPr>
            <a:lvl4pPr indent="-342900" lvl="3" marL="1828800" algn="l">
              <a:lnSpc>
                <a:spcPct val="100000"/>
              </a:lnSpc>
              <a:spcBef>
                <a:spcPts val="500"/>
              </a:spcBef>
              <a:spcAft>
                <a:spcPts val="0"/>
              </a:spcAft>
              <a:buClr>
                <a:srgbClr val="FFFFFF"/>
              </a:buClr>
              <a:buSzPts val="1800"/>
              <a:buChar char="▫︎"/>
              <a:defRPr>
                <a:solidFill>
                  <a:srgbClr val="FFFFFF"/>
                </a:solidFill>
              </a:defRPr>
            </a:lvl4pPr>
            <a:lvl5pPr indent="-342900" lvl="4" marL="2286000" algn="l">
              <a:lnSpc>
                <a:spcPct val="100000"/>
              </a:lnSpc>
              <a:spcBef>
                <a:spcPts val="500"/>
              </a:spcBef>
              <a:spcAft>
                <a:spcPts val="0"/>
              </a:spcAft>
              <a:buClr>
                <a:srgbClr val="FFFFFF"/>
              </a:buClr>
              <a:buSzPts val="1800"/>
              <a:buChar char="-"/>
              <a:defRPr>
                <a:solidFill>
                  <a:srgbClr val="FFFFFF"/>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exture 3">
  <p:cSld name="Divider Slide Texture 3">
    <p:bg>
      <p:bgPr>
        <a:solidFill>
          <a:schemeClr val="lt1"/>
        </a:solidFill>
      </p:bgPr>
    </p:bg>
    <p:spTree>
      <p:nvGrpSpPr>
        <p:cNvPr id="326" name="Shape 326"/>
        <p:cNvGrpSpPr/>
        <p:nvPr/>
      </p:nvGrpSpPr>
      <p:grpSpPr>
        <a:xfrm>
          <a:off x="0" y="0"/>
          <a:ext cx="0" cy="0"/>
          <a:chOff x="0" y="0"/>
          <a:chExt cx="0" cy="0"/>
        </a:xfrm>
      </p:grpSpPr>
      <p:sp>
        <p:nvSpPr>
          <p:cNvPr id="327" name="Google Shape;327;p49"/>
          <p:cNvSpPr/>
          <p:nvPr/>
        </p:nvSpPr>
        <p:spPr>
          <a:xfrm>
            <a:off x="0" y="0"/>
            <a:ext cx="121920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Helvetica Neue"/>
              <a:ea typeface="Helvetica Neue"/>
              <a:cs typeface="Helvetica Neue"/>
              <a:sym typeface="Helvetica Neue"/>
            </a:endParaRPr>
          </a:p>
        </p:txBody>
      </p:sp>
      <p:pic>
        <p:nvPicPr>
          <p:cNvPr id="328" name="Google Shape;328;p49"/>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329" name="Google Shape;329;p49"/>
          <p:cNvSpPr/>
          <p:nvPr/>
        </p:nvSpPr>
        <p:spPr>
          <a:xfrm>
            <a:off x="3001701" y="4159045"/>
            <a:ext cx="9190299" cy="164645"/>
          </a:xfrm>
          <a:prstGeom prst="rect">
            <a:avLst/>
          </a:prstGeom>
          <a:gradFill>
            <a:gsLst>
              <a:gs pos="0">
                <a:srgbClr val="2285C2"/>
              </a:gs>
              <a:gs pos="25000">
                <a:schemeClr val="accent4"/>
              </a:gs>
              <a:gs pos="50000">
                <a:schemeClr val="accent3"/>
              </a:gs>
              <a:gs pos="75000">
                <a:schemeClr val="accent2"/>
              </a:gs>
              <a:gs pos="100000">
                <a:srgbClr val="CB9384"/>
              </a:gs>
            </a:gsLst>
            <a:lin ang="2700000" scaled="0"/>
          </a:gra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Helvetica Neue"/>
              <a:ea typeface="Helvetica Neue"/>
              <a:cs typeface="Helvetica Neue"/>
              <a:sym typeface="Helvetica Neue"/>
            </a:endParaRPr>
          </a:p>
        </p:txBody>
      </p:sp>
      <p:sp>
        <p:nvSpPr>
          <p:cNvPr id="330" name="Google Shape;330;p49"/>
          <p:cNvSpPr/>
          <p:nvPr/>
        </p:nvSpPr>
        <p:spPr>
          <a:xfrm>
            <a:off x="3001701" y="2990930"/>
            <a:ext cx="9190299" cy="1287043"/>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Helvetica Neue"/>
              <a:ea typeface="Helvetica Neue"/>
              <a:cs typeface="Helvetica Neue"/>
              <a:sym typeface="Helvetica Neue"/>
            </a:endParaRPr>
          </a:p>
        </p:txBody>
      </p:sp>
      <p:sp>
        <p:nvSpPr>
          <p:cNvPr id="331" name="Google Shape;331;p49"/>
          <p:cNvSpPr txBox="1"/>
          <p:nvPr>
            <p:ph type="title"/>
          </p:nvPr>
        </p:nvSpPr>
        <p:spPr>
          <a:xfrm>
            <a:off x="3540990" y="2990929"/>
            <a:ext cx="8073704" cy="128704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3600"/>
              <a:buFont typeface="Rubik Light"/>
              <a:buNone/>
              <a:defRPr b="0"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31"/>
                                        </p:tgtEl>
                                        <p:attrNameLst>
                                          <p:attrName>style.visibility</p:attrName>
                                        </p:attrNameLst>
                                      </p:cBhvr>
                                      <p:to>
                                        <p:strVal val="visible"/>
                                      </p:to>
                                    </p:set>
                                    <p:animEffect filter="fade" transition="in">
                                      <p:cBhvr>
                                        <p:cTn dur="1000"/>
                                        <p:tgtEl>
                                          <p:spTgt spid="3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Dark 5">
  <p:cSld name="Title Content Dark 5">
    <p:bg>
      <p:bgPr>
        <a:solidFill>
          <a:schemeClr val="dk2"/>
        </a:solidFill>
      </p:bgPr>
    </p:bg>
    <p:spTree>
      <p:nvGrpSpPr>
        <p:cNvPr id="332" name="Shape 332"/>
        <p:cNvGrpSpPr/>
        <p:nvPr/>
      </p:nvGrpSpPr>
      <p:grpSpPr>
        <a:xfrm>
          <a:off x="0" y="0"/>
          <a:ext cx="0" cy="0"/>
          <a:chOff x="0" y="0"/>
          <a:chExt cx="0" cy="0"/>
        </a:xfrm>
      </p:grpSpPr>
      <p:sp>
        <p:nvSpPr>
          <p:cNvPr id="333" name="Google Shape;333;p50"/>
          <p:cNvSpPr/>
          <p:nvPr/>
        </p:nvSpPr>
        <p:spPr>
          <a:xfrm>
            <a:off x="0" y="0"/>
            <a:ext cx="12192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pic>
        <p:nvPicPr>
          <p:cNvPr id="334" name="Google Shape;334;p50"/>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335" name="Google Shape;335;p50"/>
          <p:cNvSpPr txBox="1"/>
          <p:nvPr>
            <p:ph type="title"/>
          </p:nvPr>
        </p:nvSpPr>
        <p:spPr>
          <a:xfrm>
            <a:off x="575442" y="210312"/>
            <a:ext cx="10922876" cy="1123243"/>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rgbClr val="FFFFFF"/>
              </a:buClr>
              <a:buSzPts val="3600"/>
              <a:buFont typeface="Rubik Light"/>
              <a:buNone/>
              <a:defRPr b="0" sz="36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6" name="Google Shape;336;p50"/>
          <p:cNvSpPr txBox="1"/>
          <p:nvPr>
            <p:ph idx="1" type="body"/>
          </p:nvPr>
        </p:nvSpPr>
        <p:spPr>
          <a:xfrm>
            <a:off x="574675" y="1439736"/>
            <a:ext cx="10923588" cy="475380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1000"/>
              </a:spcBef>
              <a:spcAft>
                <a:spcPts val="0"/>
              </a:spcAft>
              <a:buClr>
                <a:srgbClr val="FFFFFF"/>
              </a:buClr>
              <a:buSzPts val="2800"/>
              <a:buChar char="•"/>
              <a:defRPr>
                <a:solidFill>
                  <a:srgbClr val="FFFFFF"/>
                </a:solidFill>
              </a:defRPr>
            </a:lvl1pPr>
            <a:lvl2pPr indent="-381000" lvl="1" marL="914400" algn="l">
              <a:lnSpc>
                <a:spcPct val="100000"/>
              </a:lnSpc>
              <a:spcBef>
                <a:spcPts val="500"/>
              </a:spcBef>
              <a:spcAft>
                <a:spcPts val="0"/>
              </a:spcAft>
              <a:buClr>
                <a:srgbClr val="FFFFFF"/>
              </a:buClr>
              <a:buSzPts val="2400"/>
              <a:buChar char="–"/>
              <a:defRPr>
                <a:solidFill>
                  <a:srgbClr val="FFFFFF"/>
                </a:solidFill>
              </a:defRPr>
            </a:lvl2pPr>
            <a:lvl3pPr indent="-355600" lvl="2" marL="1371600" algn="l">
              <a:lnSpc>
                <a:spcPct val="100000"/>
              </a:lnSpc>
              <a:spcBef>
                <a:spcPts val="500"/>
              </a:spcBef>
              <a:spcAft>
                <a:spcPts val="0"/>
              </a:spcAft>
              <a:buClr>
                <a:srgbClr val="FFFFFF"/>
              </a:buClr>
              <a:buSzPts val="2000"/>
              <a:buChar char="•"/>
              <a:defRPr>
                <a:solidFill>
                  <a:srgbClr val="FFFFFF"/>
                </a:solidFill>
              </a:defRPr>
            </a:lvl3pPr>
            <a:lvl4pPr indent="-342900" lvl="3" marL="1828800" algn="l">
              <a:lnSpc>
                <a:spcPct val="100000"/>
              </a:lnSpc>
              <a:spcBef>
                <a:spcPts val="500"/>
              </a:spcBef>
              <a:spcAft>
                <a:spcPts val="0"/>
              </a:spcAft>
              <a:buClr>
                <a:srgbClr val="FFFFFF"/>
              </a:buClr>
              <a:buSzPts val="1800"/>
              <a:buChar char="▫︎"/>
              <a:defRPr>
                <a:solidFill>
                  <a:srgbClr val="FFFFFF"/>
                </a:solidFill>
              </a:defRPr>
            </a:lvl4pPr>
            <a:lvl5pPr indent="-342900" lvl="4" marL="2286000" algn="l">
              <a:lnSpc>
                <a:spcPct val="100000"/>
              </a:lnSpc>
              <a:spcBef>
                <a:spcPts val="500"/>
              </a:spcBef>
              <a:spcAft>
                <a:spcPts val="0"/>
              </a:spcAft>
              <a:buClr>
                <a:srgbClr val="FFFFFF"/>
              </a:buClr>
              <a:buSzPts val="1800"/>
              <a:buChar char="-"/>
              <a:defRPr>
                <a:solidFill>
                  <a:srgbClr val="FFFFFF"/>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7" name="Google Shape;337;p50"/>
          <p:cNvSpPr txBox="1"/>
          <p:nvPr/>
        </p:nvSpPr>
        <p:spPr>
          <a:xfrm>
            <a:off x="957019" y="6571657"/>
            <a:ext cx="3020122" cy="2092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800"/>
              <a:buFont typeface="Rubik"/>
              <a:buNone/>
            </a:pPr>
            <a:r>
              <a:rPr b="0" i="0" lang="en-US" sz="800">
                <a:solidFill>
                  <a:schemeClr val="lt2"/>
                </a:solidFill>
                <a:latin typeface="Rubik"/>
                <a:ea typeface="Rubik"/>
                <a:cs typeface="Rubik"/>
                <a:sym typeface="Rubik"/>
              </a:rPr>
              <a:t>© 20</a:t>
            </a:r>
            <a:r>
              <a:rPr lang="en-US" sz="800">
                <a:solidFill>
                  <a:schemeClr val="lt2"/>
                </a:solidFill>
                <a:latin typeface="Rubik"/>
                <a:ea typeface="Rubik"/>
                <a:cs typeface="Rubik"/>
                <a:sym typeface="Rubik"/>
              </a:rPr>
              <a:t>20</a:t>
            </a:r>
            <a:r>
              <a:rPr b="0" i="0" lang="en-US" sz="800">
                <a:solidFill>
                  <a:schemeClr val="lt2"/>
                </a:solidFill>
                <a:latin typeface="Rubik"/>
                <a:ea typeface="Rubik"/>
                <a:cs typeface="Rubik"/>
                <a:sym typeface="Rubik"/>
              </a:rPr>
              <a:t> </a:t>
            </a:r>
            <a:r>
              <a:rPr b="0" i="0" lang="en-US" sz="800">
                <a:solidFill>
                  <a:schemeClr val="lt2"/>
                </a:solidFill>
                <a:latin typeface="Rubik"/>
                <a:ea typeface="Rubik"/>
                <a:cs typeface="Rubik"/>
                <a:sym typeface="Rubik"/>
              </a:rPr>
              <a:t>InfluxData. All rights reserved.</a:t>
            </a:r>
            <a:r>
              <a:rPr b="0" i="0" lang="en-US" sz="800">
                <a:solidFill>
                  <a:schemeClr val="lt2"/>
                </a:solidFill>
                <a:latin typeface="Rubik"/>
                <a:ea typeface="Rubik"/>
                <a:cs typeface="Rubik"/>
                <a:sym typeface="Rubik"/>
              </a:rPr>
              <a:t> </a:t>
            </a:r>
            <a:endParaRPr sz="800">
              <a:solidFill>
                <a:schemeClr val="lt2"/>
              </a:solidFill>
              <a:latin typeface="Rubik"/>
              <a:ea typeface="Rubik"/>
              <a:cs typeface="Rubik"/>
              <a:sym typeface="Rubik"/>
            </a:endParaRPr>
          </a:p>
        </p:txBody>
      </p:sp>
      <p:sp>
        <p:nvSpPr>
          <p:cNvPr id="338" name="Google Shape;338;p50"/>
          <p:cNvSpPr txBox="1"/>
          <p:nvPr/>
        </p:nvSpPr>
        <p:spPr>
          <a:xfrm>
            <a:off x="501870" y="6571657"/>
            <a:ext cx="1265970" cy="1992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800"/>
              <a:buFont typeface="Rubik"/>
              <a:buNone/>
            </a:pPr>
            <a:fld id="{00000000-1234-1234-1234-123412341234}" type="slidenum">
              <a:rPr lang="en-US" sz="800">
                <a:solidFill>
                  <a:schemeClr val="lt2"/>
                </a:solidFill>
                <a:latin typeface="Rubik"/>
                <a:ea typeface="Rubik"/>
                <a:cs typeface="Rubik"/>
                <a:sym typeface="Rubik"/>
              </a:rPr>
              <a:t>‹#›</a:t>
            </a:fld>
            <a:endParaRPr sz="800">
              <a:solidFill>
                <a:schemeClr val="lt2"/>
              </a:solidFill>
              <a:latin typeface="Rubik"/>
              <a:ea typeface="Rubik"/>
              <a:cs typeface="Rubik"/>
              <a:sym typeface="Rubik"/>
            </a:endParaRPr>
          </a:p>
          <a:p>
            <a:pPr indent="0" lvl="0" marL="0" marR="0" rtl="0" algn="l">
              <a:spcBef>
                <a:spcPts val="0"/>
              </a:spcBef>
              <a:spcAft>
                <a:spcPts val="0"/>
              </a:spcAft>
              <a:buNone/>
            </a:pPr>
            <a:r>
              <a:t/>
            </a:r>
            <a:endParaRPr b="0" i="0" sz="800">
              <a:solidFill>
                <a:schemeClr val="lt2"/>
              </a:solidFill>
              <a:latin typeface="Rubik"/>
              <a:ea typeface="Rubik"/>
              <a:cs typeface="Rubik"/>
              <a:sym typeface="Rubik"/>
            </a:endParaRPr>
          </a:p>
        </p:txBody>
      </p:sp>
      <p:pic>
        <p:nvPicPr>
          <p:cNvPr id="339" name="Google Shape;339;p50"/>
          <p:cNvPicPr preferRelativeResize="0"/>
          <p:nvPr/>
        </p:nvPicPr>
        <p:blipFill rotWithShape="1">
          <a:blip r:embed="rId3">
            <a:alphaModFix/>
          </a:blip>
          <a:srcRect b="0" l="0" r="0" t="0"/>
          <a:stretch/>
        </p:blipFill>
        <p:spPr>
          <a:xfrm>
            <a:off x="10470091" y="6508815"/>
            <a:ext cx="1208615" cy="232118"/>
          </a:xfrm>
          <a:prstGeom prst="rect">
            <a:avLst/>
          </a:prstGeom>
          <a:noFill/>
          <a:ln>
            <a:noFill/>
          </a:ln>
        </p:spPr>
      </p:pic>
      <p:pic>
        <p:nvPicPr>
          <p:cNvPr id="340" name="Google Shape;340;p50"/>
          <p:cNvPicPr preferRelativeResize="0"/>
          <p:nvPr/>
        </p:nvPicPr>
        <p:blipFill rotWithShape="1">
          <a:blip r:embed="rId4">
            <a:alphaModFix/>
          </a:blip>
          <a:srcRect b="67381" l="0" r="0" t="7856"/>
          <a:stretch/>
        </p:blipFill>
        <p:spPr>
          <a:xfrm>
            <a:off x="0" y="0"/>
            <a:ext cx="12192000" cy="23211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2 Dark" showMasterSp="0">
  <p:cSld name="Comparison 2 Dark">
    <p:bg>
      <p:bgPr>
        <a:solidFill>
          <a:schemeClr val="dk2"/>
        </a:solidFill>
      </p:bgPr>
    </p:bg>
    <p:spTree>
      <p:nvGrpSpPr>
        <p:cNvPr id="341" name="Shape 341"/>
        <p:cNvGrpSpPr/>
        <p:nvPr/>
      </p:nvGrpSpPr>
      <p:grpSpPr>
        <a:xfrm>
          <a:off x="0" y="0"/>
          <a:ext cx="0" cy="0"/>
          <a:chOff x="0" y="0"/>
          <a:chExt cx="0" cy="0"/>
        </a:xfrm>
      </p:grpSpPr>
      <p:sp>
        <p:nvSpPr>
          <p:cNvPr id="342" name="Google Shape;342;p51"/>
          <p:cNvSpPr/>
          <p:nvPr/>
        </p:nvSpPr>
        <p:spPr>
          <a:xfrm>
            <a:off x="0" y="0"/>
            <a:ext cx="12192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sp>
        <p:nvSpPr>
          <p:cNvPr id="343" name="Google Shape;343;p51"/>
          <p:cNvSpPr txBox="1"/>
          <p:nvPr/>
        </p:nvSpPr>
        <p:spPr>
          <a:xfrm>
            <a:off x="957019" y="6571657"/>
            <a:ext cx="3020122" cy="2092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800"/>
              <a:buFont typeface="Rubik"/>
              <a:buNone/>
            </a:pPr>
            <a:r>
              <a:rPr b="0" i="0" lang="en-US" sz="800">
                <a:solidFill>
                  <a:schemeClr val="lt2"/>
                </a:solidFill>
                <a:latin typeface="Rubik"/>
                <a:ea typeface="Rubik"/>
                <a:cs typeface="Rubik"/>
                <a:sym typeface="Rubik"/>
              </a:rPr>
              <a:t>© 20</a:t>
            </a:r>
            <a:r>
              <a:rPr lang="en-US" sz="800">
                <a:solidFill>
                  <a:schemeClr val="lt2"/>
                </a:solidFill>
                <a:latin typeface="Rubik"/>
                <a:ea typeface="Rubik"/>
                <a:cs typeface="Rubik"/>
                <a:sym typeface="Rubik"/>
              </a:rPr>
              <a:t>20</a:t>
            </a:r>
            <a:r>
              <a:rPr b="0" i="0" lang="en-US" sz="800">
                <a:solidFill>
                  <a:schemeClr val="lt2"/>
                </a:solidFill>
                <a:latin typeface="Rubik"/>
                <a:ea typeface="Rubik"/>
                <a:cs typeface="Rubik"/>
                <a:sym typeface="Rubik"/>
              </a:rPr>
              <a:t> </a:t>
            </a:r>
            <a:r>
              <a:rPr b="0" i="0" lang="en-US" sz="800">
                <a:solidFill>
                  <a:schemeClr val="lt2"/>
                </a:solidFill>
                <a:latin typeface="Rubik"/>
                <a:ea typeface="Rubik"/>
                <a:cs typeface="Rubik"/>
                <a:sym typeface="Rubik"/>
              </a:rPr>
              <a:t>InfluxData. All rights reserved.</a:t>
            </a:r>
            <a:r>
              <a:rPr b="0" i="0" lang="en-US" sz="800">
                <a:solidFill>
                  <a:schemeClr val="lt2"/>
                </a:solidFill>
                <a:latin typeface="Rubik"/>
                <a:ea typeface="Rubik"/>
                <a:cs typeface="Rubik"/>
                <a:sym typeface="Rubik"/>
              </a:rPr>
              <a:t> </a:t>
            </a:r>
            <a:endParaRPr sz="800">
              <a:solidFill>
                <a:schemeClr val="lt2"/>
              </a:solidFill>
              <a:latin typeface="Rubik"/>
              <a:ea typeface="Rubik"/>
              <a:cs typeface="Rubik"/>
              <a:sym typeface="Rubik"/>
            </a:endParaRPr>
          </a:p>
        </p:txBody>
      </p:sp>
      <p:sp>
        <p:nvSpPr>
          <p:cNvPr id="344" name="Google Shape;344;p51"/>
          <p:cNvSpPr txBox="1"/>
          <p:nvPr/>
        </p:nvSpPr>
        <p:spPr>
          <a:xfrm>
            <a:off x="501870" y="6571657"/>
            <a:ext cx="1265970" cy="1992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800"/>
              <a:buFont typeface="Rubik"/>
              <a:buNone/>
            </a:pPr>
            <a:fld id="{00000000-1234-1234-1234-123412341234}" type="slidenum">
              <a:rPr lang="en-US" sz="800">
                <a:solidFill>
                  <a:schemeClr val="lt2"/>
                </a:solidFill>
                <a:latin typeface="Rubik"/>
                <a:ea typeface="Rubik"/>
                <a:cs typeface="Rubik"/>
                <a:sym typeface="Rubik"/>
              </a:rPr>
              <a:t>‹#›</a:t>
            </a:fld>
            <a:endParaRPr sz="800">
              <a:solidFill>
                <a:schemeClr val="lt2"/>
              </a:solidFill>
              <a:latin typeface="Rubik"/>
              <a:ea typeface="Rubik"/>
              <a:cs typeface="Rubik"/>
              <a:sym typeface="Rubik"/>
            </a:endParaRPr>
          </a:p>
          <a:p>
            <a:pPr indent="0" lvl="0" marL="0" marR="0" rtl="0" algn="l">
              <a:spcBef>
                <a:spcPts val="0"/>
              </a:spcBef>
              <a:spcAft>
                <a:spcPts val="0"/>
              </a:spcAft>
              <a:buNone/>
            </a:pPr>
            <a:r>
              <a:t/>
            </a:r>
            <a:endParaRPr b="0" i="0" sz="800">
              <a:solidFill>
                <a:schemeClr val="lt2"/>
              </a:solidFill>
              <a:latin typeface="Rubik"/>
              <a:ea typeface="Rubik"/>
              <a:cs typeface="Rubik"/>
              <a:sym typeface="Rubik"/>
            </a:endParaRPr>
          </a:p>
        </p:txBody>
      </p:sp>
      <p:pic>
        <p:nvPicPr>
          <p:cNvPr id="345" name="Google Shape;345;p51"/>
          <p:cNvPicPr preferRelativeResize="0"/>
          <p:nvPr/>
        </p:nvPicPr>
        <p:blipFill rotWithShape="1">
          <a:blip r:embed="rId2">
            <a:alphaModFix/>
          </a:blip>
          <a:srcRect b="0" l="0" r="0" t="0"/>
          <a:stretch/>
        </p:blipFill>
        <p:spPr>
          <a:xfrm>
            <a:off x="10470091" y="6508815"/>
            <a:ext cx="1208615" cy="232118"/>
          </a:xfrm>
          <a:prstGeom prst="rect">
            <a:avLst/>
          </a:prstGeom>
          <a:noFill/>
          <a:ln>
            <a:noFill/>
          </a:ln>
        </p:spPr>
      </p:pic>
      <p:sp>
        <p:nvSpPr>
          <p:cNvPr id="346" name="Google Shape;346;p51"/>
          <p:cNvSpPr txBox="1"/>
          <p:nvPr>
            <p:ph idx="1" type="body"/>
          </p:nvPr>
        </p:nvSpPr>
        <p:spPr>
          <a:xfrm>
            <a:off x="739368" y="1030559"/>
            <a:ext cx="4983560" cy="4760913"/>
          </a:xfrm>
          <a:prstGeom prst="rect">
            <a:avLst/>
          </a:prstGeom>
          <a:noFill/>
          <a:ln>
            <a:noFill/>
          </a:ln>
        </p:spPr>
        <p:txBody>
          <a:bodyPr anchorCtr="0" anchor="ctr" bIns="45700" lIns="91425" spcFirstLastPara="1" rIns="91425" wrap="square" tIns="45700">
            <a:noAutofit/>
          </a:bodyPr>
          <a:lstStyle>
            <a:lvl1pPr indent="-228600" lvl="0" marL="457200" algn="ctr">
              <a:lnSpc>
                <a:spcPct val="100000"/>
              </a:lnSpc>
              <a:spcBef>
                <a:spcPts val="1000"/>
              </a:spcBef>
              <a:spcAft>
                <a:spcPts val="0"/>
              </a:spcAft>
              <a:buClr>
                <a:schemeClr val="lt1"/>
              </a:buClr>
              <a:buSzPts val="4000"/>
              <a:buFont typeface="Noto Sans Symbols"/>
              <a:buNone/>
              <a:defRPr sz="4000">
                <a:solidFill>
                  <a:schemeClr val="lt1"/>
                </a:solidFill>
              </a:defRPr>
            </a:lvl1pPr>
            <a:lvl2pPr indent="-342900" lvl="1" marL="914400" algn="l">
              <a:lnSpc>
                <a:spcPct val="100000"/>
              </a:lnSpc>
              <a:spcBef>
                <a:spcPts val="500"/>
              </a:spcBef>
              <a:spcAft>
                <a:spcPts val="0"/>
              </a:spcAft>
              <a:buClr>
                <a:srgbClr val="2C2C38"/>
              </a:buClr>
              <a:buSzPts val="1800"/>
              <a:buChar char="–"/>
              <a:defRPr/>
            </a:lvl2pPr>
            <a:lvl3pPr indent="-342900" lvl="2" marL="1371600" algn="l">
              <a:lnSpc>
                <a:spcPct val="100000"/>
              </a:lnSpc>
              <a:spcBef>
                <a:spcPts val="500"/>
              </a:spcBef>
              <a:spcAft>
                <a:spcPts val="0"/>
              </a:spcAft>
              <a:buClr>
                <a:srgbClr val="2C2C38"/>
              </a:buClr>
              <a:buSzPts val="1800"/>
              <a:buChar char="•"/>
              <a:defRPr/>
            </a:lvl3pPr>
            <a:lvl4pPr indent="-342900" lvl="3" marL="1828800" algn="l">
              <a:lnSpc>
                <a:spcPct val="100000"/>
              </a:lnSpc>
              <a:spcBef>
                <a:spcPts val="500"/>
              </a:spcBef>
              <a:spcAft>
                <a:spcPts val="0"/>
              </a:spcAft>
              <a:buClr>
                <a:srgbClr val="2C2C38"/>
              </a:buClr>
              <a:buSzPts val="1800"/>
              <a:buChar char="▫︎"/>
              <a:defRPr/>
            </a:lvl4pPr>
            <a:lvl5pPr indent="-342900" lvl="4" marL="2286000" algn="l">
              <a:lnSpc>
                <a:spcPct val="100000"/>
              </a:lnSpc>
              <a:spcBef>
                <a:spcPts val="500"/>
              </a:spcBef>
              <a:spcAft>
                <a:spcPts val="0"/>
              </a:spcAft>
              <a:buClr>
                <a:srgbClr val="2C2C3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47" name="Google Shape;347;p51"/>
          <p:cNvCxnSpPr/>
          <p:nvPr/>
        </p:nvCxnSpPr>
        <p:spPr>
          <a:xfrm>
            <a:off x="5992824" y="1030559"/>
            <a:ext cx="0" cy="4760913"/>
          </a:xfrm>
          <a:prstGeom prst="straightConnector1">
            <a:avLst/>
          </a:prstGeom>
          <a:noFill/>
          <a:ln cap="flat" cmpd="sng" w="9525">
            <a:solidFill>
              <a:schemeClr val="lt1">
                <a:alpha val="49803"/>
              </a:schemeClr>
            </a:solidFill>
            <a:prstDash val="solid"/>
            <a:miter lim="800000"/>
            <a:headEnd len="sm" w="sm" type="none"/>
            <a:tailEnd len="sm" w="sm" type="none"/>
          </a:ln>
        </p:spPr>
      </p:cxnSp>
      <p:sp>
        <p:nvSpPr>
          <p:cNvPr id="348" name="Google Shape;348;p51"/>
          <p:cNvSpPr txBox="1"/>
          <p:nvPr>
            <p:ph idx="2" type="body"/>
          </p:nvPr>
        </p:nvSpPr>
        <p:spPr>
          <a:xfrm>
            <a:off x="6294438" y="1030288"/>
            <a:ext cx="5613400" cy="4760912"/>
          </a:xfrm>
          <a:prstGeom prst="rect">
            <a:avLst/>
          </a:prstGeom>
          <a:noFill/>
          <a:ln>
            <a:noFill/>
          </a:ln>
        </p:spPr>
        <p:txBody>
          <a:bodyPr anchorCtr="0" anchor="ctr" bIns="45700" lIns="91425" spcFirstLastPara="1" rIns="91425" wrap="square" tIns="45700">
            <a:noAutofit/>
          </a:bodyPr>
          <a:lstStyle>
            <a:lvl1pPr indent="-381000" lvl="0" marL="457200" algn="l">
              <a:lnSpc>
                <a:spcPct val="100000"/>
              </a:lnSpc>
              <a:spcBef>
                <a:spcPts val="1000"/>
              </a:spcBef>
              <a:spcAft>
                <a:spcPts val="0"/>
              </a:spcAft>
              <a:buClr>
                <a:schemeClr val="lt1"/>
              </a:buClr>
              <a:buSzPts val="2400"/>
              <a:buFont typeface="Noto Sans Symbols"/>
              <a:buChar char="✔"/>
              <a:defRPr sz="2400">
                <a:solidFill>
                  <a:schemeClr val="lt1"/>
                </a:solidFill>
              </a:defRPr>
            </a:lvl1pPr>
            <a:lvl2pPr indent="-355600" lvl="1" marL="914400" algn="l">
              <a:lnSpc>
                <a:spcPct val="100000"/>
              </a:lnSpc>
              <a:spcBef>
                <a:spcPts val="500"/>
              </a:spcBef>
              <a:spcAft>
                <a:spcPts val="0"/>
              </a:spcAft>
              <a:buClr>
                <a:schemeClr val="lt1"/>
              </a:buClr>
              <a:buSzPts val="2000"/>
              <a:buChar char="–"/>
              <a:defRPr sz="2000">
                <a:solidFill>
                  <a:schemeClr val="lt1"/>
                </a:solidFill>
              </a:defRPr>
            </a:lvl2pPr>
            <a:lvl3pPr indent="-342900" lvl="2" marL="1371600" algn="l">
              <a:lnSpc>
                <a:spcPct val="100000"/>
              </a:lnSpc>
              <a:spcBef>
                <a:spcPts val="500"/>
              </a:spcBef>
              <a:spcAft>
                <a:spcPts val="0"/>
              </a:spcAft>
              <a:buClr>
                <a:schemeClr val="lt1"/>
              </a:buClr>
              <a:buSzPts val="1800"/>
              <a:buChar char="•"/>
              <a:defRPr sz="1800">
                <a:solidFill>
                  <a:schemeClr val="lt1"/>
                </a:solidFill>
              </a:defRPr>
            </a:lvl3pPr>
            <a:lvl4pPr indent="-330200" lvl="3" marL="1828800" algn="l">
              <a:lnSpc>
                <a:spcPct val="100000"/>
              </a:lnSpc>
              <a:spcBef>
                <a:spcPts val="500"/>
              </a:spcBef>
              <a:spcAft>
                <a:spcPts val="0"/>
              </a:spcAft>
              <a:buClr>
                <a:schemeClr val="lt1"/>
              </a:buClr>
              <a:buSzPts val="1600"/>
              <a:buChar char="▫︎"/>
              <a:defRPr sz="1600">
                <a:solidFill>
                  <a:schemeClr val="lt1"/>
                </a:solidFill>
              </a:defRPr>
            </a:lvl4pPr>
            <a:lvl5pPr indent="-330200" lvl="4" marL="2286000" algn="l">
              <a:lnSpc>
                <a:spcPct val="100000"/>
              </a:lnSpc>
              <a:spcBef>
                <a:spcPts val="500"/>
              </a:spcBef>
              <a:spcAft>
                <a:spcPts val="0"/>
              </a:spcAft>
              <a:buClr>
                <a:schemeClr val="lt1"/>
              </a:buClr>
              <a:buSzPts val="1600"/>
              <a:buChar char="-"/>
              <a:defRPr sz="16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349" name="Google Shape;349;p51"/>
          <p:cNvPicPr preferRelativeResize="0"/>
          <p:nvPr/>
        </p:nvPicPr>
        <p:blipFill rotWithShape="1">
          <a:blip r:embed="rId3">
            <a:alphaModFix/>
          </a:blip>
          <a:srcRect b="67381" l="0" r="0" t="7856"/>
          <a:stretch/>
        </p:blipFill>
        <p:spPr>
          <a:xfrm>
            <a:off x="0" y="0"/>
            <a:ext cx="12192000" cy="23211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exture 3">
  <p:cSld name="Divider Slide Texture 3">
    <p:bg>
      <p:bgPr>
        <a:solidFill>
          <a:schemeClr val="lt1"/>
        </a:solidFill>
      </p:bgPr>
    </p:bg>
    <p:spTree>
      <p:nvGrpSpPr>
        <p:cNvPr id="43" name="Shape 43"/>
        <p:cNvGrpSpPr/>
        <p:nvPr/>
      </p:nvGrpSpPr>
      <p:grpSpPr>
        <a:xfrm>
          <a:off x="0" y="0"/>
          <a:ext cx="0" cy="0"/>
          <a:chOff x="0" y="0"/>
          <a:chExt cx="0" cy="0"/>
        </a:xfrm>
      </p:grpSpPr>
      <p:sp>
        <p:nvSpPr>
          <p:cNvPr id="44" name="Google Shape;44;p6"/>
          <p:cNvSpPr/>
          <p:nvPr/>
        </p:nvSpPr>
        <p:spPr>
          <a:xfrm>
            <a:off x="0" y="0"/>
            <a:ext cx="121920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Helvetica Neue"/>
              <a:ea typeface="Helvetica Neue"/>
              <a:cs typeface="Helvetica Neue"/>
              <a:sym typeface="Helvetica Neue"/>
            </a:endParaRPr>
          </a:p>
        </p:txBody>
      </p:sp>
      <p:pic>
        <p:nvPicPr>
          <p:cNvPr id="45" name="Google Shape;45;p6"/>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46" name="Google Shape;46;p6"/>
          <p:cNvSpPr/>
          <p:nvPr/>
        </p:nvSpPr>
        <p:spPr>
          <a:xfrm>
            <a:off x="3001701" y="4159045"/>
            <a:ext cx="9190299" cy="164645"/>
          </a:xfrm>
          <a:prstGeom prst="rect">
            <a:avLst/>
          </a:prstGeom>
          <a:gradFill>
            <a:gsLst>
              <a:gs pos="0">
                <a:srgbClr val="2285C2"/>
              </a:gs>
              <a:gs pos="25000">
                <a:schemeClr val="accent4"/>
              </a:gs>
              <a:gs pos="50000">
                <a:schemeClr val="accent3"/>
              </a:gs>
              <a:gs pos="75000">
                <a:schemeClr val="accent2"/>
              </a:gs>
              <a:gs pos="100000">
                <a:srgbClr val="CB9384"/>
              </a:gs>
            </a:gsLst>
            <a:lin ang="2700000" scaled="0"/>
          </a:gra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Helvetica Neue"/>
              <a:ea typeface="Helvetica Neue"/>
              <a:cs typeface="Helvetica Neue"/>
              <a:sym typeface="Helvetica Neue"/>
            </a:endParaRPr>
          </a:p>
        </p:txBody>
      </p:sp>
      <p:sp>
        <p:nvSpPr>
          <p:cNvPr id="47" name="Google Shape;47;p6"/>
          <p:cNvSpPr/>
          <p:nvPr/>
        </p:nvSpPr>
        <p:spPr>
          <a:xfrm>
            <a:off x="3001701" y="2990930"/>
            <a:ext cx="9190299" cy="1287043"/>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Helvetica Neue"/>
              <a:ea typeface="Helvetica Neue"/>
              <a:cs typeface="Helvetica Neue"/>
              <a:sym typeface="Helvetica Neue"/>
            </a:endParaRPr>
          </a:p>
        </p:txBody>
      </p:sp>
      <p:sp>
        <p:nvSpPr>
          <p:cNvPr id="48" name="Google Shape;48;p6"/>
          <p:cNvSpPr txBox="1"/>
          <p:nvPr>
            <p:ph type="title"/>
          </p:nvPr>
        </p:nvSpPr>
        <p:spPr>
          <a:xfrm>
            <a:off x="3540990" y="2990929"/>
            <a:ext cx="8073704" cy="128704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3600"/>
              <a:buFont typeface="Rubik Light"/>
              <a:buNone/>
              <a:defRPr b="0"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8"/>
                                        </p:tgtEl>
                                        <p:attrNameLst>
                                          <p:attrName>style.visibility</p:attrName>
                                        </p:attrNameLst>
                                      </p:cBhvr>
                                      <p:to>
                                        <p:strVal val="visible"/>
                                      </p:to>
                                    </p:set>
                                    <p:animEffect filter="fade" transition="in">
                                      <p:cBhvr>
                                        <p:cTn dur="1000"/>
                                        <p:tgtEl>
                                          <p:spTgt spid="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exture 1">
  <p:cSld name="Divider Slide Texture 1">
    <p:bg>
      <p:bgPr>
        <a:solidFill>
          <a:schemeClr val="lt1"/>
        </a:solidFill>
      </p:bgPr>
    </p:bg>
    <p:spTree>
      <p:nvGrpSpPr>
        <p:cNvPr id="350" name="Shape 350"/>
        <p:cNvGrpSpPr/>
        <p:nvPr/>
      </p:nvGrpSpPr>
      <p:grpSpPr>
        <a:xfrm>
          <a:off x="0" y="0"/>
          <a:ext cx="0" cy="0"/>
          <a:chOff x="0" y="0"/>
          <a:chExt cx="0" cy="0"/>
        </a:xfrm>
      </p:grpSpPr>
      <p:sp>
        <p:nvSpPr>
          <p:cNvPr id="351" name="Google Shape;351;p52"/>
          <p:cNvSpPr/>
          <p:nvPr/>
        </p:nvSpPr>
        <p:spPr>
          <a:xfrm>
            <a:off x="0" y="0"/>
            <a:ext cx="121920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pic>
        <p:nvPicPr>
          <p:cNvPr id="352" name="Google Shape;352;p52"/>
          <p:cNvPicPr preferRelativeResize="0"/>
          <p:nvPr/>
        </p:nvPicPr>
        <p:blipFill rotWithShape="1">
          <a:blip r:embed="rId2">
            <a:alphaModFix amt="10000"/>
          </a:blip>
          <a:srcRect b="0" l="0" r="40645" t="0"/>
          <a:stretch/>
        </p:blipFill>
        <p:spPr>
          <a:xfrm>
            <a:off x="0" y="0"/>
            <a:ext cx="7236542" cy="6858000"/>
          </a:xfrm>
          <a:prstGeom prst="rect">
            <a:avLst/>
          </a:prstGeom>
          <a:noFill/>
          <a:ln>
            <a:noFill/>
          </a:ln>
        </p:spPr>
      </p:pic>
      <p:sp>
        <p:nvSpPr>
          <p:cNvPr id="353" name="Google Shape;353;p52"/>
          <p:cNvSpPr/>
          <p:nvPr/>
        </p:nvSpPr>
        <p:spPr>
          <a:xfrm>
            <a:off x="3001701" y="4159045"/>
            <a:ext cx="9190299" cy="164645"/>
          </a:xfrm>
          <a:prstGeom prst="rect">
            <a:avLst/>
          </a:prstGeom>
          <a:gradFill>
            <a:gsLst>
              <a:gs pos="0">
                <a:srgbClr val="2285C2"/>
              </a:gs>
              <a:gs pos="25000">
                <a:schemeClr val="accent4"/>
              </a:gs>
              <a:gs pos="50000">
                <a:schemeClr val="accent3"/>
              </a:gs>
              <a:gs pos="75000">
                <a:schemeClr val="accent2"/>
              </a:gs>
              <a:gs pos="100000">
                <a:srgbClr val="CB9384"/>
              </a:gs>
            </a:gsLst>
            <a:lin ang="2700000" scaled="0"/>
          </a:gra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Helvetica Neue"/>
              <a:ea typeface="Helvetica Neue"/>
              <a:cs typeface="Helvetica Neue"/>
              <a:sym typeface="Helvetica Neue"/>
            </a:endParaRPr>
          </a:p>
        </p:txBody>
      </p:sp>
      <p:sp>
        <p:nvSpPr>
          <p:cNvPr id="354" name="Google Shape;354;p52"/>
          <p:cNvSpPr/>
          <p:nvPr/>
        </p:nvSpPr>
        <p:spPr>
          <a:xfrm>
            <a:off x="3001701" y="2990930"/>
            <a:ext cx="9190299" cy="1287043"/>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Helvetica Neue"/>
              <a:ea typeface="Helvetica Neue"/>
              <a:cs typeface="Helvetica Neue"/>
              <a:sym typeface="Helvetica Neue"/>
            </a:endParaRPr>
          </a:p>
        </p:txBody>
      </p:sp>
      <p:sp>
        <p:nvSpPr>
          <p:cNvPr id="355" name="Google Shape;355;p52"/>
          <p:cNvSpPr txBox="1"/>
          <p:nvPr>
            <p:ph type="title"/>
          </p:nvPr>
        </p:nvSpPr>
        <p:spPr>
          <a:xfrm>
            <a:off x="3540990" y="2990929"/>
            <a:ext cx="8073704" cy="128704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3600"/>
              <a:buFont typeface="Rubik Light"/>
              <a:buNone/>
              <a:defRPr b="0"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55"/>
                                        </p:tgtEl>
                                        <p:attrNameLst>
                                          <p:attrName>style.visibility</p:attrName>
                                        </p:attrNameLst>
                                      </p:cBhvr>
                                      <p:to>
                                        <p:strVal val="visible"/>
                                      </p:to>
                                    </p:set>
                                    <p:animEffect filter="fade" transition="in">
                                      <p:cBhvr>
                                        <p:cTn dur="1000"/>
                                        <p:tgtEl>
                                          <p:spTgt spid="3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Dark" showMasterSp="0">
  <p:cSld name="Comparison Dark">
    <p:bg>
      <p:bgPr>
        <a:solidFill>
          <a:schemeClr val="dk2"/>
        </a:solidFill>
      </p:bgPr>
    </p:bg>
    <p:spTree>
      <p:nvGrpSpPr>
        <p:cNvPr id="356" name="Shape 356"/>
        <p:cNvGrpSpPr/>
        <p:nvPr/>
      </p:nvGrpSpPr>
      <p:grpSpPr>
        <a:xfrm>
          <a:off x="0" y="0"/>
          <a:ext cx="0" cy="0"/>
          <a:chOff x="0" y="0"/>
          <a:chExt cx="0" cy="0"/>
        </a:xfrm>
      </p:grpSpPr>
      <p:sp>
        <p:nvSpPr>
          <p:cNvPr id="357" name="Google Shape;357;p53"/>
          <p:cNvSpPr/>
          <p:nvPr/>
        </p:nvSpPr>
        <p:spPr>
          <a:xfrm>
            <a:off x="0" y="0"/>
            <a:ext cx="12192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sp>
        <p:nvSpPr>
          <p:cNvPr id="358" name="Google Shape;358;p53"/>
          <p:cNvSpPr txBox="1"/>
          <p:nvPr/>
        </p:nvSpPr>
        <p:spPr>
          <a:xfrm>
            <a:off x="957019" y="6571657"/>
            <a:ext cx="3020122" cy="2092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800"/>
              <a:buFont typeface="Rubik"/>
              <a:buNone/>
            </a:pPr>
            <a:r>
              <a:rPr b="0" i="0" lang="en-US" sz="800">
                <a:solidFill>
                  <a:schemeClr val="lt2"/>
                </a:solidFill>
                <a:latin typeface="Rubik"/>
                <a:ea typeface="Rubik"/>
                <a:cs typeface="Rubik"/>
                <a:sym typeface="Rubik"/>
              </a:rPr>
              <a:t>© 20</a:t>
            </a:r>
            <a:r>
              <a:rPr lang="en-US" sz="800">
                <a:solidFill>
                  <a:schemeClr val="lt2"/>
                </a:solidFill>
                <a:latin typeface="Rubik"/>
                <a:ea typeface="Rubik"/>
                <a:cs typeface="Rubik"/>
                <a:sym typeface="Rubik"/>
              </a:rPr>
              <a:t>20</a:t>
            </a:r>
            <a:r>
              <a:rPr b="0" i="0" lang="en-US" sz="800">
                <a:solidFill>
                  <a:schemeClr val="lt2"/>
                </a:solidFill>
                <a:latin typeface="Rubik"/>
                <a:ea typeface="Rubik"/>
                <a:cs typeface="Rubik"/>
                <a:sym typeface="Rubik"/>
              </a:rPr>
              <a:t> </a:t>
            </a:r>
            <a:r>
              <a:rPr b="0" i="0" lang="en-US" sz="800">
                <a:solidFill>
                  <a:schemeClr val="lt2"/>
                </a:solidFill>
                <a:latin typeface="Rubik"/>
                <a:ea typeface="Rubik"/>
                <a:cs typeface="Rubik"/>
                <a:sym typeface="Rubik"/>
              </a:rPr>
              <a:t>InfluxData. All rights reserved.</a:t>
            </a:r>
            <a:r>
              <a:rPr b="0" i="0" lang="en-US" sz="800">
                <a:solidFill>
                  <a:schemeClr val="lt2"/>
                </a:solidFill>
                <a:latin typeface="Rubik"/>
                <a:ea typeface="Rubik"/>
                <a:cs typeface="Rubik"/>
                <a:sym typeface="Rubik"/>
              </a:rPr>
              <a:t> </a:t>
            </a:r>
            <a:endParaRPr sz="800">
              <a:solidFill>
                <a:schemeClr val="lt2"/>
              </a:solidFill>
              <a:latin typeface="Rubik"/>
              <a:ea typeface="Rubik"/>
              <a:cs typeface="Rubik"/>
              <a:sym typeface="Rubik"/>
            </a:endParaRPr>
          </a:p>
        </p:txBody>
      </p:sp>
      <p:sp>
        <p:nvSpPr>
          <p:cNvPr id="359" name="Google Shape;359;p53"/>
          <p:cNvSpPr txBox="1"/>
          <p:nvPr/>
        </p:nvSpPr>
        <p:spPr>
          <a:xfrm>
            <a:off x="501870" y="6571657"/>
            <a:ext cx="1265970" cy="1992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800"/>
              <a:buFont typeface="Rubik"/>
              <a:buNone/>
            </a:pPr>
            <a:fld id="{00000000-1234-1234-1234-123412341234}" type="slidenum">
              <a:rPr lang="en-US" sz="800">
                <a:solidFill>
                  <a:schemeClr val="lt2"/>
                </a:solidFill>
                <a:latin typeface="Rubik"/>
                <a:ea typeface="Rubik"/>
                <a:cs typeface="Rubik"/>
                <a:sym typeface="Rubik"/>
              </a:rPr>
              <a:t>‹#›</a:t>
            </a:fld>
            <a:endParaRPr sz="800">
              <a:solidFill>
                <a:schemeClr val="lt2"/>
              </a:solidFill>
              <a:latin typeface="Rubik"/>
              <a:ea typeface="Rubik"/>
              <a:cs typeface="Rubik"/>
              <a:sym typeface="Rubik"/>
            </a:endParaRPr>
          </a:p>
          <a:p>
            <a:pPr indent="0" lvl="0" marL="0" marR="0" rtl="0" algn="l">
              <a:spcBef>
                <a:spcPts val="0"/>
              </a:spcBef>
              <a:spcAft>
                <a:spcPts val="0"/>
              </a:spcAft>
              <a:buNone/>
            </a:pPr>
            <a:r>
              <a:t/>
            </a:r>
            <a:endParaRPr b="0" i="0" sz="800">
              <a:solidFill>
                <a:schemeClr val="lt2"/>
              </a:solidFill>
              <a:latin typeface="Rubik"/>
              <a:ea typeface="Rubik"/>
              <a:cs typeface="Rubik"/>
              <a:sym typeface="Rubik"/>
            </a:endParaRPr>
          </a:p>
        </p:txBody>
      </p:sp>
      <p:pic>
        <p:nvPicPr>
          <p:cNvPr id="360" name="Google Shape;360;p53"/>
          <p:cNvPicPr preferRelativeResize="0"/>
          <p:nvPr/>
        </p:nvPicPr>
        <p:blipFill rotWithShape="1">
          <a:blip r:embed="rId2">
            <a:alphaModFix/>
          </a:blip>
          <a:srcRect b="0" l="0" r="0" t="0"/>
          <a:stretch/>
        </p:blipFill>
        <p:spPr>
          <a:xfrm>
            <a:off x="10470091" y="6508815"/>
            <a:ext cx="1208615" cy="232118"/>
          </a:xfrm>
          <a:prstGeom prst="rect">
            <a:avLst/>
          </a:prstGeom>
          <a:noFill/>
          <a:ln>
            <a:noFill/>
          </a:ln>
        </p:spPr>
      </p:pic>
      <p:pic>
        <p:nvPicPr>
          <p:cNvPr id="361" name="Google Shape;361;p53"/>
          <p:cNvPicPr preferRelativeResize="0"/>
          <p:nvPr/>
        </p:nvPicPr>
        <p:blipFill rotWithShape="1">
          <a:blip r:embed="rId3">
            <a:alphaModFix/>
          </a:blip>
          <a:srcRect b="67381" l="0" r="0" t="7856"/>
          <a:stretch/>
        </p:blipFill>
        <p:spPr>
          <a:xfrm>
            <a:off x="0" y="0"/>
            <a:ext cx="12192000" cy="232118"/>
          </a:xfrm>
          <a:prstGeom prst="rect">
            <a:avLst/>
          </a:prstGeom>
          <a:noFill/>
          <a:ln>
            <a:noFill/>
          </a:ln>
        </p:spPr>
      </p:pic>
      <p:pic>
        <p:nvPicPr>
          <p:cNvPr id="362" name="Google Shape;362;p53"/>
          <p:cNvPicPr preferRelativeResize="0"/>
          <p:nvPr/>
        </p:nvPicPr>
        <p:blipFill rotWithShape="1">
          <a:blip r:embed="rId4">
            <a:alphaModFix amt="13000"/>
          </a:blip>
          <a:srcRect b="0" l="0" r="40886" t="0"/>
          <a:stretch/>
        </p:blipFill>
        <p:spPr>
          <a:xfrm>
            <a:off x="0" y="0"/>
            <a:ext cx="7207050" cy="6858000"/>
          </a:xfrm>
          <a:prstGeom prst="rect">
            <a:avLst/>
          </a:prstGeom>
          <a:noFill/>
          <a:ln>
            <a:noFill/>
          </a:ln>
        </p:spPr>
      </p:pic>
      <p:sp>
        <p:nvSpPr>
          <p:cNvPr id="363" name="Google Shape;363;p53"/>
          <p:cNvSpPr txBox="1"/>
          <p:nvPr>
            <p:ph idx="1" type="body"/>
          </p:nvPr>
        </p:nvSpPr>
        <p:spPr>
          <a:xfrm>
            <a:off x="739369" y="1030559"/>
            <a:ext cx="4049280" cy="4760913"/>
          </a:xfrm>
          <a:prstGeom prst="rect">
            <a:avLst/>
          </a:prstGeom>
          <a:noFill/>
          <a:ln>
            <a:noFill/>
          </a:ln>
        </p:spPr>
        <p:txBody>
          <a:bodyPr anchorCtr="0" anchor="ctr" bIns="45700" lIns="91425" spcFirstLastPara="1" rIns="91425" wrap="square" tIns="45700">
            <a:noAutofit/>
          </a:bodyPr>
          <a:lstStyle>
            <a:lvl1pPr indent="-228600" lvl="0" marL="457200" algn="ctr">
              <a:lnSpc>
                <a:spcPct val="100000"/>
              </a:lnSpc>
              <a:spcBef>
                <a:spcPts val="1000"/>
              </a:spcBef>
              <a:spcAft>
                <a:spcPts val="0"/>
              </a:spcAft>
              <a:buClr>
                <a:schemeClr val="lt1"/>
              </a:buClr>
              <a:buSzPts val="4000"/>
              <a:buFont typeface="Noto Sans Symbols"/>
              <a:buNone/>
              <a:defRPr sz="4000">
                <a:solidFill>
                  <a:schemeClr val="lt1"/>
                </a:solidFill>
              </a:defRPr>
            </a:lvl1pPr>
            <a:lvl2pPr indent="-342900" lvl="1" marL="914400" algn="l">
              <a:lnSpc>
                <a:spcPct val="100000"/>
              </a:lnSpc>
              <a:spcBef>
                <a:spcPts val="500"/>
              </a:spcBef>
              <a:spcAft>
                <a:spcPts val="0"/>
              </a:spcAft>
              <a:buClr>
                <a:srgbClr val="2C2C38"/>
              </a:buClr>
              <a:buSzPts val="1800"/>
              <a:buChar char="–"/>
              <a:defRPr/>
            </a:lvl2pPr>
            <a:lvl3pPr indent="-342900" lvl="2" marL="1371600" algn="l">
              <a:lnSpc>
                <a:spcPct val="100000"/>
              </a:lnSpc>
              <a:spcBef>
                <a:spcPts val="500"/>
              </a:spcBef>
              <a:spcAft>
                <a:spcPts val="0"/>
              </a:spcAft>
              <a:buClr>
                <a:srgbClr val="2C2C38"/>
              </a:buClr>
              <a:buSzPts val="1800"/>
              <a:buChar char="•"/>
              <a:defRPr/>
            </a:lvl3pPr>
            <a:lvl4pPr indent="-342900" lvl="3" marL="1828800" algn="l">
              <a:lnSpc>
                <a:spcPct val="100000"/>
              </a:lnSpc>
              <a:spcBef>
                <a:spcPts val="500"/>
              </a:spcBef>
              <a:spcAft>
                <a:spcPts val="0"/>
              </a:spcAft>
              <a:buClr>
                <a:srgbClr val="2C2C38"/>
              </a:buClr>
              <a:buSzPts val="1800"/>
              <a:buChar char="▫︎"/>
              <a:defRPr/>
            </a:lvl4pPr>
            <a:lvl5pPr indent="-342900" lvl="4" marL="2286000" algn="l">
              <a:lnSpc>
                <a:spcPct val="100000"/>
              </a:lnSpc>
              <a:spcBef>
                <a:spcPts val="500"/>
              </a:spcBef>
              <a:spcAft>
                <a:spcPts val="0"/>
              </a:spcAft>
              <a:buClr>
                <a:srgbClr val="2C2C3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64" name="Google Shape;364;p53"/>
          <p:cNvCxnSpPr/>
          <p:nvPr/>
        </p:nvCxnSpPr>
        <p:spPr>
          <a:xfrm>
            <a:off x="5048072" y="1030559"/>
            <a:ext cx="0" cy="4760913"/>
          </a:xfrm>
          <a:prstGeom prst="straightConnector1">
            <a:avLst/>
          </a:prstGeom>
          <a:noFill/>
          <a:ln cap="flat" cmpd="sng" w="9525">
            <a:solidFill>
              <a:schemeClr val="lt1">
                <a:alpha val="49803"/>
              </a:schemeClr>
            </a:solidFill>
            <a:prstDash val="solid"/>
            <a:miter lim="800000"/>
            <a:headEnd len="sm" w="sm" type="none"/>
            <a:tailEnd len="sm" w="sm" type="none"/>
          </a:ln>
        </p:spPr>
      </p:cxnSp>
      <p:sp>
        <p:nvSpPr>
          <p:cNvPr id="365" name="Google Shape;365;p53"/>
          <p:cNvSpPr txBox="1"/>
          <p:nvPr>
            <p:ph idx="2" type="body"/>
          </p:nvPr>
        </p:nvSpPr>
        <p:spPr>
          <a:xfrm>
            <a:off x="5294313" y="1030288"/>
            <a:ext cx="6613525" cy="4760912"/>
          </a:xfrm>
          <a:prstGeom prst="rect">
            <a:avLst/>
          </a:prstGeom>
          <a:noFill/>
          <a:ln>
            <a:noFill/>
          </a:ln>
        </p:spPr>
        <p:txBody>
          <a:bodyPr anchorCtr="0" anchor="ctr" bIns="45700" lIns="91425" spcFirstLastPara="1" rIns="91425" wrap="square" tIns="45700">
            <a:noAutofit/>
          </a:bodyPr>
          <a:lstStyle>
            <a:lvl1pPr indent="-381000" lvl="0" marL="457200" algn="l">
              <a:lnSpc>
                <a:spcPct val="100000"/>
              </a:lnSpc>
              <a:spcBef>
                <a:spcPts val="1000"/>
              </a:spcBef>
              <a:spcAft>
                <a:spcPts val="0"/>
              </a:spcAft>
              <a:buClr>
                <a:schemeClr val="lt1"/>
              </a:buClr>
              <a:buSzPts val="2400"/>
              <a:buChar char="•"/>
              <a:defRPr sz="2400">
                <a:solidFill>
                  <a:schemeClr val="lt1"/>
                </a:solidFill>
              </a:defRPr>
            </a:lvl1pPr>
            <a:lvl2pPr indent="-355600" lvl="1" marL="914400" algn="l">
              <a:lnSpc>
                <a:spcPct val="100000"/>
              </a:lnSpc>
              <a:spcBef>
                <a:spcPts val="500"/>
              </a:spcBef>
              <a:spcAft>
                <a:spcPts val="0"/>
              </a:spcAft>
              <a:buClr>
                <a:schemeClr val="lt1"/>
              </a:buClr>
              <a:buSzPts val="2000"/>
              <a:buChar char="–"/>
              <a:defRPr sz="2000">
                <a:solidFill>
                  <a:schemeClr val="lt1"/>
                </a:solidFill>
              </a:defRPr>
            </a:lvl2pPr>
            <a:lvl3pPr indent="-342900" lvl="2" marL="1371600" algn="l">
              <a:lnSpc>
                <a:spcPct val="100000"/>
              </a:lnSpc>
              <a:spcBef>
                <a:spcPts val="500"/>
              </a:spcBef>
              <a:spcAft>
                <a:spcPts val="0"/>
              </a:spcAft>
              <a:buClr>
                <a:schemeClr val="lt1"/>
              </a:buClr>
              <a:buSzPts val="1800"/>
              <a:buChar char="•"/>
              <a:defRPr sz="1800">
                <a:solidFill>
                  <a:schemeClr val="lt1"/>
                </a:solidFill>
              </a:defRPr>
            </a:lvl3pPr>
            <a:lvl4pPr indent="-330200" lvl="3" marL="1828800" algn="l">
              <a:lnSpc>
                <a:spcPct val="100000"/>
              </a:lnSpc>
              <a:spcBef>
                <a:spcPts val="500"/>
              </a:spcBef>
              <a:spcAft>
                <a:spcPts val="0"/>
              </a:spcAft>
              <a:buClr>
                <a:schemeClr val="lt1"/>
              </a:buClr>
              <a:buSzPts val="1600"/>
              <a:buChar char="▫︎"/>
              <a:defRPr sz="1600">
                <a:solidFill>
                  <a:schemeClr val="lt1"/>
                </a:solidFill>
              </a:defRPr>
            </a:lvl4pPr>
            <a:lvl5pPr indent="-330200" lvl="4" marL="2286000" algn="l">
              <a:lnSpc>
                <a:spcPct val="100000"/>
              </a:lnSpc>
              <a:spcBef>
                <a:spcPts val="500"/>
              </a:spcBef>
              <a:spcAft>
                <a:spcPts val="0"/>
              </a:spcAft>
              <a:buClr>
                <a:schemeClr val="lt1"/>
              </a:buClr>
              <a:buSzPts val="1600"/>
              <a:buChar char="-"/>
              <a:defRPr sz="16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2" showMasterSp="0">
  <p:cSld name="Title Content 2">
    <p:bg>
      <p:bgPr>
        <a:solidFill>
          <a:schemeClr val="lt2"/>
        </a:solidFill>
      </p:bgPr>
    </p:bg>
    <p:spTree>
      <p:nvGrpSpPr>
        <p:cNvPr id="366" name="Shape 366"/>
        <p:cNvGrpSpPr/>
        <p:nvPr/>
      </p:nvGrpSpPr>
      <p:grpSpPr>
        <a:xfrm>
          <a:off x="0" y="0"/>
          <a:ext cx="0" cy="0"/>
          <a:chOff x="0" y="0"/>
          <a:chExt cx="0" cy="0"/>
        </a:xfrm>
      </p:grpSpPr>
      <p:sp>
        <p:nvSpPr>
          <p:cNvPr id="367" name="Google Shape;367;p54"/>
          <p:cNvSpPr txBox="1"/>
          <p:nvPr>
            <p:ph type="title"/>
          </p:nvPr>
        </p:nvSpPr>
        <p:spPr>
          <a:xfrm>
            <a:off x="575442" y="211405"/>
            <a:ext cx="10922876" cy="1123243"/>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rgbClr val="2C2C38"/>
              </a:buClr>
              <a:buSzPts val="3600"/>
              <a:buFont typeface="Rubik Light"/>
              <a:buNone/>
              <a:defRPr b="0" sz="3600">
                <a:solidFill>
                  <a:srgbClr val="2C2C3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8" name="Google Shape;368;p54"/>
          <p:cNvSpPr txBox="1"/>
          <p:nvPr>
            <p:ph idx="1" type="body"/>
          </p:nvPr>
        </p:nvSpPr>
        <p:spPr>
          <a:xfrm>
            <a:off x="574675" y="1439736"/>
            <a:ext cx="10923588" cy="4753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1000"/>
              </a:spcBef>
              <a:spcAft>
                <a:spcPts val="0"/>
              </a:spcAft>
              <a:buClr>
                <a:srgbClr val="2C2C38"/>
              </a:buClr>
              <a:buSzPts val="1800"/>
              <a:buChar char="•"/>
              <a:defRPr/>
            </a:lvl1pPr>
            <a:lvl2pPr indent="-342900" lvl="1" marL="914400" algn="l">
              <a:lnSpc>
                <a:spcPct val="100000"/>
              </a:lnSpc>
              <a:spcBef>
                <a:spcPts val="500"/>
              </a:spcBef>
              <a:spcAft>
                <a:spcPts val="0"/>
              </a:spcAft>
              <a:buClr>
                <a:srgbClr val="2C2C38"/>
              </a:buClr>
              <a:buSzPts val="1800"/>
              <a:buChar char="–"/>
              <a:defRPr/>
            </a:lvl2pPr>
            <a:lvl3pPr indent="-342900" lvl="2" marL="1371600" algn="l">
              <a:lnSpc>
                <a:spcPct val="100000"/>
              </a:lnSpc>
              <a:spcBef>
                <a:spcPts val="500"/>
              </a:spcBef>
              <a:spcAft>
                <a:spcPts val="0"/>
              </a:spcAft>
              <a:buClr>
                <a:srgbClr val="2C2C38"/>
              </a:buClr>
              <a:buSzPts val="1800"/>
              <a:buChar char="•"/>
              <a:defRPr/>
            </a:lvl3pPr>
            <a:lvl4pPr indent="-342900" lvl="3" marL="1828800" algn="l">
              <a:lnSpc>
                <a:spcPct val="100000"/>
              </a:lnSpc>
              <a:spcBef>
                <a:spcPts val="500"/>
              </a:spcBef>
              <a:spcAft>
                <a:spcPts val="0"/>
              </a:spcAft>
              <a:buClr>
                <a:srgbClr val="2C2C38"/>
              </a:buClr>
              <a:buSzPts val="1800"/>
              <a:buChar char="▫︎"/>
              <a:defRPr/>
            </a:lvl4pPr>
            <a:lvl5pPr indent="-342900" lvl="4" marL="2286000" algn="l">
              <a:lnSpc>
                <a:spcPct val="100000"/>
              </a:lnSpc>
              <a:spcBef>
                <a:spcPts val="500"/>
              </a:spcBef>
              <a:spcAft>
                <a:spcPts val="0"/>
              </a:spcAft>
              <a:buClr>
                <a:srgbClr val="2C2C3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9" name="Google Shape;369;p54"/>
          <p:cNvSpPr txBox="1"/>
          <p:nvPr/>
        </p:nvSpPr>
        <p:spPr>
          <a:xfrm>
            <a:off x="957019" y="6571657"/>
            <a:ext cx="3020122" cy="2092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5"/>
              </a:buClr>
              <a:buSzPts val="800"/>
              <a:buFont typeface="Rubik"/>
              <a:buNone/>
            </a:pPr>
            <a:r>
              <a:rPr b="0" i="0" lang="en-US" sz="800">
                <a:solidFill>
                  <a:schemeClr val="accent5"/>
                </a:solidFill>
                <a:latin typeface="Rubik"/>
                <a:ea typeface="Rubik"/>
                <a:cs typeface="Rubik"/>
                <a:sym typeface="Rubik"/>
              </a:rPr>
              <a:t>© 20</a:t>
            </a:r>
            <a:r>
              <a:rPr lang="en-US" sz="800">
                <a:solidFill>
                  <a:schemeClr val="accent5"/>
                </a:solidFill>
                <a:latin typeface="Rubik"/>
                <a:ea typeface="Rubik"/>
                <a:cs typeface="Rubik"/>
                <a:sym typeface="Rubik"/>
              </a:rPr>
              <a:t>20</a:t>
            </a:r>
            <a:r>
              <a:rPr b="0" i="0" lang="en-US" sz="800">
                <a:solidFill>
                  <a:schemeClr val="accent5"/>
                </a:solidFill>
                <a:latin typeface="Rubik"/>
                <a:ea typeface="Rubik"/>
                <a:cs typeface="Rubik"/>
                <a:sym typeface="Rubik"/>
              </a:rPr>
              <a:t> </a:t>
            </a:r>
            <a:r>
              <a:rPr b="0" i="0" lang="en-US" sz="800">
                <a:solidFill>
                  <a:schemeClr val="accent5"/>
                </a:solidFill>
                <a:latin typeface="Rubik"/>
                <a:ea typeface="Rubik"/>
                <a:cs typeface="Rubik"/>
                <a:sym typeface="Rubik"/>
              </a:rPr>
              <a:t>InfluxData. All rights reserved.</a:t>
            </a:r>
            <a:r>
              <a:rPr b="0" i="0" lang="en-US" sz="800">
                <a:solidFill>
                  <a:schemeClr val="accent5"/>
                </a:solidFill>
                <a:latin typeface="Rubik"/>
                <a:ea typeface="Rubik"/>
                <a:cs typeface="Rubik"/>
                <a:sym typeface="Rubik"/>
              </a:rPr>
              <a:t> </a:t>
            </a:r>
            <a:endParaRPr sz="800">
              <a:solidFill>
                <a:schemeClr val="accent5"/>
              </a:solidFill>
              <a:latin typeface="Rubik"/>
              <a:ea typeface="Rubik"/>
              <a:cs typeface="Rubik"/>
              <a:sym typeface="Rubik"/>
            </a:endParaRPr>
          </a:p>
        </p:txBody>
      </p:sp>
      <p:sp>
        <p:nvSpPr>
          <p:cNvPr id="370" name="Google Shape;370;p54"/>
          <p:cNvSpPr txBox="1"/>
          <p:nvPr/>
        </p:nvSpPr>
        <p:spPr>
          <a:xfrm>
            <a:off x="501870" y="6571657"/>
            <a:ext cx="1265970" cy="1992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5"/>
              </a:buClr>
              <a:buSzPts val="800"/>
              <a:buFont typeface="Rubik"/>
              <a:buNone/>
            </a:pPr>
            <a:fld id="{00000000-1234-1234-1234-123412341234}" type="slidenum">
              <a:rPr lang="en-US" sz="800">
                <a:solidFill>
                  <a:schemeClr val="accent5"/>
                </a:solidFill>
                <a:latin typeface="Rubik"/>
                <a:ea typeface="Rubik"/>
                <a:cs typeface="Rubik"/>
                <a:sym typeface="Rubik"/>
              </a:rPr>
              <a:t>‹#›</a:t>
            </a:fld>
            <a:endParaRPr sz="800">
              <a:solidFill>
                <a:schemeClr val="accent5"/>
              </a:solidFill>
              <a:latin typeface="Rubik"/>
              <a:ea typeface="Rubik"/>
              <a:cs typeface="Rubik"/>
              <a:sym typeface="Rubik"/>
            </a:endParaRPr>
          </a:p>
          <a:p>
            <a:pPr indent="0" lvl="0" marL="0" marR="0" rtl="0" algn="l">
              <a:spcBef>
                <a:spcPts val="0"/>
              </a:spcBef>
              <a:spcAft>
                <a:spcPts val="0"/>
              </a:spcAft>
              <a:buNone/>
            </a:pPr>
            <a:r>
              <a:t/>
            </a:r>
            <a:endParaRPr b="0" i="0" sz="800">
              <a:solidFill>
                <a:schemeClr val="accent5"/>
              </a:solidFill>
              <a:latin typeface="Rubik"/>
              <a:ea typeface="Rubik"/>
              <a:cs typeface="Rubik"/>
              <a:sym typeface="Rubik"/>
            </a:endParaRPr>
          </a:p>
        </p:txBody>
      </p:sp>
      <p:pic>
        <p:nvPicPr>
          <p:cNvPr id="371" name="Google Shape;371;p54"/>
          <p:cNvPicPr preferRelativeResize="0"/>
          <p:nvPr/>
        </p:nvPicPr>
        <p:blipFill rotWithShape="1">
          <a:blip r:embed="rId2">
            <a:alphaModFix/>
          </a:blip>
          <a:srcRect b="0" l="0" r="0" t="0"/>
          <a:stretch/>
        </p:blipFill>
        <p:spPr>
          <a:xfrm>
            <a:off x="10470091" y="6508815"/>
            <a:ext cx="1208614" cy="23211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1">
  <p:cSld name="1_Title Content 1">
    <p:spTree>
      <p:nvGrpSpPr>
        <p:cNvPr id="372" name="Shape 372"/>
        <p:cNvGrpSpPr/>
        <p:nvPr/>
      </p:nvGrpSpPr>
      <p:grpSpPr>
        <a:xfrm>
          <a:off x="0" y="0"/>
          <a:ext cx="0" cy="0"/>
          <a:chOff x="0" y="0"/>
          <a:chExt cx="0" cy="0"/>
        </a:xfrm>
      </p:grpSpPr>
      <p:sp>
        <p:nvSpPr>
          <p:cNvPr id="373" name="Google Shape;373;p55"/>
          <p:cNvSpPr txBox="1"/>
          <p:nvPr>
            <p:ph type="title"/>
          </p:nvPr>
        </p:nvSpPr>
        <p:spPr>
          <a:xfrm>
            <a:off x="575442" y="211405"/>
            <a:ext cx="10923000" cy="11232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rgbClr val="2C2C38"/>
              </a:buClr>
              <a:buSzPts val="3600"/>
              <a:buFont typeface="Rubik Light"/>
              <a:buNone/>
              <a:defRPr b="0" sz="3600">
                <a:solidFill>
                  <a:srgbClr val="2C2C3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4" name="Google Shape;374;p55"/>
          <p:cNvSpPr txBox="1"/>
          <p:nvPr>
            <p:ph idx="1" type="body"/>
          </p:nvPr>
        </p:nvSpPr>
        <p:spPr>
          <a:xfrm>
            <a:off x="574675" y="1439736"/>
            <a:ext cx="10923600" cy="4753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1000"/>
              </a:spcBef>
              <a:spcAft>
                <a:spcPts val="0"/>
              </a:spcAft>
              <a:buClr>
                <a:srgbClr val="2C2C38"/>
              </a:buClr>
              <a:buSzPts val="1800"/>
              <a:buChar char="•"/>
              <a:defRPr/>
            </a:lvl1pPr>
            <a:lvl2pPr indent="-342900" lvl="1" marL="914400" algn="l">
              <a:lnSpc>
                <a:spcPct val="100000"/>
              </a:lnSpc>
              <a:spcBef>
                <a:spcPts val="500"/>
              </a:spcBef>
              <a:spcAft>
                <a:spcPts val="0"/>
              </a:spcAft>
              <a:buClr>
                <a:srgbClr val="2C2C38"/>
              </a:buClr>
              <a:buSzPts val="1800"/>
              <a:buChar char="–"/>
              <a:defRPr/>
            </a:lvl2pPr>
            <a:lvl3pPr indent="-342900" lvl="2" marL="1371600" algn="l">
              <a:lnSpc>
                <a:spcPct val="100000"/>
              </a:lnSpc>
              <a:spcBef>
                <a:spcPts val="500"/>
              </a:spcBef>
              <a:spcAft>
                <a:spcPts val="0"/>
              </a:spcAft>
              <a:buClr>
                <a:srgbClr val="2C2C38"/>
              </a:buClr>
              <a:buSzPts val="1800"/>
              <a:buChar char="•"/>
              <a:defRPr/>
            </a:lvl3pPr>
            <a:lvl4pPr indent="-342900" lvl="3" marL="1828800" algn="l">
              <a:lnSpc>
                <a:spcPct val="100000"/>
              </a:lnSpc>
              <a:spcBef>
                <a:spcPts val="500"/>
              </a:spcBef>
              <a:spcAft>
                <a:spcPts val="0"/>
              </a:spcAft>
              <a:buClr>
                <a:srgbClr val="2C2C38"/>
              </a:buClr>
              <a:buSzPts val="1800"/>
              <a:buChar char="▫"/>
              <a:defRPr/>
            </a:lvl4pPr>
            <a:lvl5pPr indent="-342900" lvl="4" marL="2286000" algn="l">
              <a:lnSpc>
                <a:spcPct val="100000"/>
              </a:lnSpc>
              <a:spcBef>
                <a:spcPts val="500"/>
              </a:spcBef>
              <a:spcAft>
                <a:spcPts val="0"/>
              </a:spcAft>
              <a:buClr>
                <a:srgbClr val="2C2C3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1" showMasterSp="0">
  <p:cSld name="Cover Slide 1">
    <p:bg>
      <p:bgPr>
        <a:solidFill>
          <a:schemeClr val="dk2"/>
        </a:solidFill>
      </p:bgPr>
    </p:bg>
    <p:spTree>
      <p:nvGrpSpPr>
        <p:cNvPr id="375" name="Shape 375"/>
        <p:cNvGrpSpPr/>
        <p:nvPr/>
      </p:nvGrpSpPr>
      <p:grpSpPr>
        <a:xfrm>
          <a:off x="0" y="0"/>
          <a:ext cx="0" cy="0"/>
          <a:chOff x="0" y="0"/>
          <a:chExt cx="0" cy="0"/>
        </a:xfrm>
      </p:grpSpPr>
      <p:pic>
        <p:nvPicPr>
          <p:cNvPr id="376" name="Google Shape;376;p56"/>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377" name="Google Shape;377;p56"/>
          <p:cNvSpPr txBox="1"/>
          <p:nvPr>
            <p:ph idx="1" type="subTitle"/>
          </p:nvPr>
        </p:nvSpPr>
        <p:spPr>
          <a:xfrm>
            <a:off x="801810" y="4130606"/>
            <a:ext cx="7132320" cy="805314"/>
          </a:xfrm>
          <a:prstGeom prst="rect">
            <a:avLst/>
          </a:prstGeom>
          <a:noFill/>
          <a:ln>
            <a:noFill/>
          </a:ln>
        </p:spPr>
        <p:txBody>
          <a:bodyPr anchorCtr="0" anchor="t" bIns="0" lIns="0" spcFirstLastPara="1" rIns="0" wrap="square" tIns="0">
            <a:noAutofit/>
          </a:bodyPr>
          <a:lstStyle>
            <a:lvl1pPr lvl="0" algn="l">
              <a:lnSpc>
                <a:spcPct val="100000"/>
              </a:lnSpc>
              <a:spcBef>
                <a:spcPts val="1000"/>
              </a:spcBef>
              <a:spcAft>
                <a:spcPts val="0"/>
              </a:spcAft>
              <a:buClr>
                <a:schemeClr val="accent1"/>
              </a:buClr>
              <a:buSzPts val="2400"/>
              <a:buNone/>
              <a:defRPr sz="2400" cap="none">
                <a:solidFill>
                  <a:schemeClr val="accent1"/>
                </a:solidFill>
                <a:latin typeface="Rubik"/>
                <a:ea typeface="Rubik"/>
                <a:cs typeface="Rubik"/>
                <a:sym typeface="Rubik"/>
              </a:defRPr>
            </a:lvl1pPr>
            <a:lvl2pPr lvl="1" algn="ctr">
              <a:lnSpc>
                <a:spcPct val="100000"/>
              </a:lnSpc>
              <a:spcBef>
                <a:spcPts val="500"/>
              </a:spcBef>
              <a:spcAft>
                <a:spcPts val="0"/>
              </a:spcAft>
              <a:buClr>
                <a:srgbClr val="2C2C38"/>
              </a:buClr>
              <a:buSzPts val="2000"/>
              <a:buNone/>
              <a:defRPr sz="2000"/>
            </a:lvl2pPr>
            <a:lvl3pPr lvl="2" algn="ctr">
              <a:lnSpc>
                <a:spcPct val="100000"/>
              </a:lnSpc>
              <a:spcBef>
                <a:spcPts val="500"/>
              </a:spcBef>
              <a:spcAft>
                <a:spcPts val="0"/>
              </a:spcAft>
              <a:buClr>
                <a:srgbClr val="2C2C38"/>
              </a:buClr>
              <a:buSzPts val="1800"/>
              <a:buNone/>
              <a:defRPr sz="1800"/>
            </a:lvl3pPr>
            <a:lvl4pPr lvl="3" algn="ctr">
              <a:lnSpc>
                <a:spcPct val="100000"/>
              </a:lnSpc>
              <a:spcBef>
                <a:spcPts val="500"/>
              </a:spcBef>
              <a:spcAft>
                <a:spcPts val="0"/>
              </a:spcAft>
              <a:buClr>
                <a:srgbClr val="2C2C38"/>
              </a:buClr>
              <a:buSzPts val="1600"/>
              <a:buNone/>
              <a:defRPr sz="1600"/>
            </a:lvl4pPr>
            <a:lvl5pPr lvl="4" algn="ctr">
              <a:lnSpc>
                <a:spcPct val="100000"/>
              </a:lnSpc>
              <a:spcBef>
                <a:spcPts val="500"/>
              </a:spcBef>
              <a:spcAft>
                <a:spcPts val="0"/>
              </a:spcAft>
              <a:buClr>
                <a:srgbClr val="2C2C38"/>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78" name="Google Shape;378;p56"/>
          <p:cNvSpPr txBox="1"/>
          <p:nvPr>
            <p:ph type="title"/>
          </p:nvPr>
        </p:nvSpPr>
        <p:spPr>
          <a:xfrm>
            <a:off x="801810" y="2189509"/>
            <a:ext cx="7132320" cy="1614927"/>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chemeClr val="lt1"/>
              </a:buClr>
              <a:buSzPts val="4400"/>
              <a:buFont typeface="Rubik Light"/>
              <a:buNone/>
              <a:defRPr b="0" i="0" sz="4400" u="none">
                <a:solidFill>
                  <a:schemeClr val="lt1"/>
                </a:solidFill>
                <a:latin typeface="Rubik Light"/>
                <a:ea typeface="Rubik Light"/>
                <a:cs typeface="Rubik Light"/>
                <a:sym typeface="Rubik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379" name="Google Shape;379;p56"/>
          <p:cNvPicPr preferRelativeResize="0"/>
          <p:nvPr/>
        </p:nvPicPr>
        <p:blipFill rotWithShape="1">
          <a:blip r:embed="rId3">
            <a:alphaModFix/>
          </a:blip>
          <a:srcRect b="0" l="0" r="0" t="0"/>
          <a:stretch/>
        </p:blipFill>
        <p:spPr>
          <a:xfrm>
            <a:off x="801811" y="723684"/>
            <a:ext cx="2893284" cy="68308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864">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3" showMasterSp="0">
  <p:cSld name="Cover Slide 3">
    <p:bg>
      <p:bgPr>
        <a:solidFill>
          <a:schemeClr val="lt2"/>
        </a:solidFill>
      </p:bgPr>
    </p:bg>
    <p:spTree>
      <p:nvGrpSpPr>
        <p:cNvPr id="380" name="Shape 380"/>
        <p:cNvGrpSpPr/>
        <p:nvPr/>
      </p:nvGrpSpPr>
      <p:grpSpPr>
        <a:xfrm>
          <a:off x="0" y="0"/>
          <a:ext cx="0" cy="0"/>
          <a:chOff x="0" y="0"/>
          <a:chExt cx="0" cy="0"/>
        </a:xfrm>
      </p:grpSpPr>
      <p:pic>
        <p:nvPicPr>
          <p:cNvPr id="381" name="Google Shape;381;p57"/>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382" name="Google Shape;382;p57"/>
          <p:cNvSpPr txBox="1"/>
          <p:nvPr>
            <p:ph idx="1" type="subTitle"/>
          </p:nvPr>
        </p:nvSpPr>
        <p:spPr>
          <a:xfrm>
            <a:off x="801810" y="4130606"/>
            <a:ext cx="7132320" cy="805314"/>
          </a:xfrm>
          <a:prstGeom prst="rect">
            <a:avLst/>
          </a:prstGeom>
          <a:noFill/>
          <a:ln>
            <a:noFill/>
          </a:ln>
        </p:spPr>
        <p:txBody>
          <a:bodyPr anchorCtr="0" anchor="t" bIns="0" lIns="0" spcFirstLastPara="1" rIns="0" wrap="square" tIns="0">
            <a:noAutofit/>
          </a:bodyPr>
          <a:lstStyle>
            <a:lvl1pPr lvl="0" algn="l">
              <a:lnSpc>
                <a:spcPct val="100000"/>
              </a:lnSpc>
              <a:spcBef>
                <a:spcPts val="1000"/>
              </a:spcBef>
              <a:spcAft>
                <a:spcPts val="0"/>
              </a:spcAft>
              <a:buClr>
                <a:schemeClr val="accent1"/>
              </a:buClr>
              <a:buSzPts val="2400"/>
              <a:buNone/>
              <a:defRPr sz="2400" cap="none">
                <a:solidFill>
                  <a:schemeClr val="accent1"/>
                </a:solidFill>
                <a:latin typeface="Rubik"/>
                <a:ea typeface="Rubik"/>
                <a:cs typeface="Rubik"/>
                <a:sym typeface="Rubik"/>
              </a:defRPr>
            </a:lvl1pPr>
            <a:lvl2pPr lvl="1" algn="ctr">
              <a:lnSpc>
                <a:spcPct val="100000"/>
              </a:lnSpc>
              <a:spcBef>
                <a:spcPts val="500"/>
              </a:spcBef>
              <a:spcAft>
                <a:spcPts val="0"/>
              </a:spcAft>
              <a:buClr>
                <a:srgbClr val="2C2C38"/>
              </a:buClr>
              <a:buSzPts val="2000"/>
              <a:buNone/>
              <a:defRPr sz="2000"/>
            </a:lvl2pPr>
            <a:lvl3pPr lvl="2" algn="ctr">
              <a:lnSpc>
                <a:spcPct val="100000"/>
              </a:lnSpc>
              <a:spcBef>
                <a:spcPts val="500"/>
              </a:spcBef>
              <a:spcAft>
                <a:spcPts val="0"/>
              </a:spcAft>
              <a:buClr>
                <a:srgbClr val="2C2C38"/>
              </a:buClr>
              <a:buSzPts val="1800"/>
              <a:buNone/>
              <a:defRPr sz="1800"/>
            </a:lvl3pPr>
            <a:lvl4pPr lvl="3" algn="ctr">
              <a:lnSpc>
                <a:spcPct val="100000"/>
              </a:lnSpc>
              <a:spcBef>
                <a:spcPts val="500"/>
              </a:spcBef>
              <a:spcAft>
                <a:spcPts val="0"/>
              </a:spcAft>
              <a:buClr>
                <a:srgbClr val="2C2C38"/>
              </a:buClr>
              <a:buSzPts val="1600"/>
              <a:buNone/>
              <a:defRPr sz="1600"/>
            </a:lvl4pPr>
            <a:lvl5pPr lvl="4" algn="ctr">
              <a:lnSpc>
                <a:spcPct val="100000"/>
              </a:lnSpc>
              <a:spcBef>
                <a:spcPts val="500"/>
              </a:spcBef>
              <a:spcAft>
                <a:spcPts val="0"/>
              </a:spcAft>
              <a:buClr>
                <a:srgbClr val="2C2C38"/>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83" name="Google Shape;383;p57"/>
          <p:cNvSpPr txBox="1"/>
          <p:nvPr>
            <p:ph type="title"/>
          </p:nvPr>
        </p:nvSpPr>
        <p:spPr>
          <a:xfrm>
            <a:off x="801810" y="2189509"/>
            <a:ext cx="7132320" cy="1614927"/>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chemeClr val="dk1"/>
              </a:buClr>
              <a:buSzPts val="4400"/>
              <a:buFont typeface="Rubik Light"/>
              <a:buNone/>
              <a:defRPr b="0" i="0" sz="4400" u="none">
                <a:solidFill>
                  <a:schemeClr val="dk1"/>
                </a:solidFill>
                <a:latin typeface="Rubik Light"/>
                <a:ea typeface="Rubik Light"/>
                <a:cs typeface="Rubik Light"/>
                <a:sym typeface="Rubik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384" name="Google Shape;384;p57"/>
          <p:cNvPicPr preferRelativeResize="0"/>
          <p:nvPr/>
        </p:nvPicPr>
        <p:blipFill rotWithShape="1">
          <a:blip r:embed="rId3">
            <a:alphaModFix/>
          </a:blip>
          <a:srcRect b="0" l="0" r="0" t="0"/>
          <a:stretch/>
        </p:blipFill>
        <p:spPr>
          <a:xfrm>
            <a:off x="802483" y="723684"/>
            <a:ext cx="2891939" cy="68308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864">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4" showMasterSp="0">
  <p:cSld name="Cover Slide 4">
    <p:bg>
      <p:bgPr>
        <a:solidFill>
          <a:schemeClr val="lt2"/>
        </a:solidFill>
      </p:bgPr>
    </p:bg>
    <p:spTree>
      <p:nvGrpSpPr>
        <p:cNvPr id="385" name="Shape 385"/>
        <p:cNvGrpSpPr/>
        <p:nvPr/>
      </p:nvGrpSpPr>
      <p:grpSpPr>
        <a:xfrm>
          <a:off x="0" y="0"/>
          <a:ext cx="0" cy="0"/>
          <a:chOff x="0" y="0"/>
          <a:chExt cx="0" cy="0"/>
        </a:xfrm>
      </p:grpSpPr>
      <p:pic>
        <p:nvPicPr>
          <p:cNvPr id="386" name="Google Shape;386;p58"/>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387" name="Google Shape;387;p58"/>
          <p:cNvSpPr txBox="1"/>
          <p:nvPr>
            <p:ph idx="1" type="subTitle"/>
          </p:nvPr>
        </p:nvSpPr>
        <p:spPr>
          <a:xfrm>
            <a:off x="801810" y="4130606"/>
            <a:ext cx="7132320" cy="805314"/>
          </a:xfrm>
          <a:prstGeom prst="rect">
            <a:avLst/>
          </a:prstGeom>
          <a:noFill/>
          <a:ln>
            <a:noFill/>
          </a:ln>
        </p:spPr>
        <p:txBody>
          <a:bodyPr anchorCtr="0" anchor="t" bIns="0" lIns="0" spcFirstLastPara="1" rIns="0" wrap="square" tIns="0">
            <a:noAutofit/>
          </a:bodyPr>
          <a:lstStyle>
            <a:lvl1pPr lvl="0" algn="l">
              <a:lnSpc>
                <a:spcPct val="100000"/>
              </a:lnSpc>
              <a:spcBef>
                <a:spcPts val="1000"/>
              </a:spcBef>
              <a:spcAft>
                <a:spcPts val="0"/>
              </a:spcAft>
              <a:buClr>
                <a:schemeClr val="accent1"/>
              </a:buClr>
              <a:buSzPts val="2400"/>
              <a:buNone/>
              <a:defRPr sz="2400" cap="none">
                <a:solidFill>
                  <a:schemeClr val="accent1"/>
                </a:solidFill>
                <a:latin typeface="Rubik"/>
                <a:ea typeface="Rubik"/>
                <a:cs typeface="Rubik"/>
                <a:sym typeface="Rubik"/>
              </a:defRPr>
            </a:lvl1pPr>
            <a:lvl2pPr lvl="1" algn="ctr">
              <a:lnSpc>
                <a:spcPct val="100000"/>
              </a:lnSpc>
              <a:spcBef>
                <a:spcPts val="500"/>
              </a:spcBef>
              <a:spcAft>
                <a:spcPts val="0"/>
              </a:spcAft>
              <a:buClr>
                <a:srgbClr val="2C2C38"/>
              </a:buClr>
              <a:buSzPts val="2000"/>
              <a:buNone/>
              <a:defRPr sz="2000"/>
            </a:lvl2pPr>
            <a:lvl3pPr lvl="2" algn="ctr">
              <a:lnSpc>
                <a:spcPct val="100000"/>
              </a:lnSpc>
              <a:spcBef>
                <a:spcPts val="500"/>
              </a:spcBef>
              <a:spcAft>
                <a:spcPts val="0"/>
              </a:spcAft>
              <a:buClr>
                <a:srgbClr val="2C2C38"/>
              </a:buClr>
              <a:buSzPts val="1800"/>
              <a:buNone/>
              <a:defRPr sz="1800"/>
            </a:lvl3pPr>
            <a:lvl4pPr lvl="3" algn="ctr">
              <a:lnSpc>
                <a:spcPct val="100000"/>
              </a:lnSpc>
              <a:spcBef>
                <a:spcPts val="500"/>
              </a:spcBef>
              <a:spcAft>
                <a:spcPts val="0"/>
              </a:spcAft>
              <a:buClr>
                <a:srgbClr val="2C2C38"/>
              </a:buClr>
              <a:buSzPts val="1600"/>
              <a:buNone/>
              <a:defRPr sz="1600"/>
            </a:lvl4pPr>
            <a:lvl5pPr lvl="4" algn="ctr">
              <a:lnSpc>
                <a:spcPct val="100000"/>
              </a:lnSpc>
              <a:spcBef>
                <a:spcPts val="500"/>
              </a:spcBef>
              <a:spcAft>
                <a:spcPts val="0"/>
              </a:spcAft>
              <a:buClr>
                <a:srgbClr val="2C2C38"/>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88" name="Google Shape;388;p58"/>
          <p:cNvSpPr txBox="1"/>
          <p:nvPr>
            <p:ph type="title"/>
          </p:nvPr>
        </p:nvSpPr>
        <p:spPr>
          <a:xfrm>
            <a:off x="801810" y="2189509"/>
            <a:ext cx="7132320" cy="1614927"/>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chemeClr val="dk1"/>
              </a:buClr>
              <a:buSzPts val="4400"/>
              <a:buFont typeface="Rubik Light"/>
              <a:buNone/>
              <a:defRPr b="0" i="0" sz="4400" u="none">
                <a:solidFill>
                  <a:schemeClr val="dk1"/>
                </a:solidFill>
                <a:latin typeface="Rubik Light"/>
                <a:ea typeface="Rubik Light"/>
                <a:cs typeface="Rubik Light"/>
                <a:sym typeface="Rubik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389" name="Google Shape;389;p58"/>
          <p:cNvPicPr preferRelativeResize="0"/>
          <p:nvPr/>
        </p:nvPicPr>
        <p:blipFill rotWithShape="1">
          <a:blip r:embed="rId3">
            <a:alphaModFix/>
          </a:blip>
          <a:srcRect b="0" l="0" r="0" t="0"/>
          <a:stretch/>
        </p:blipFill>
        <p:spPr>
          <a:xfrm>
            <a:off x="802483" y="723684"/>
            <a:ext cx="2891939" cy="68308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864">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1">
  <p:cSld name="Title Content 1">
    <p:bg>
      <p:bgPr>
        <a:solidFill>
          <a:schemeClr val="lt2"/>
        </a:solidFill>
      </p:bgPr>
    </p:bg>
    <p:spTree>
      <p:nvGrpSpPr>
        <p:cNvPr id="390" name="Shape 390"/>
        <p:cNvGrpSpPr/>
        <p:nvPr/>
      </p:nvGrpSpPr>
      <p:grpSpPr>
        <a:xfrm>
          <a:off x="0" y="0"/>
          <a:ext cx="0" cy="0"/>
          <a:chOff x="0" y="0"/>
          <a:chExt cx="0" cy="0"/>
        </a:xfrm>
      </p:grpSpPr>
      <p:sp>
        <p:nvSpPr>
          <p:cNvPr id="391" name="Google Shape;391;p59"/>
          <p:cNvSpPr txBox="1"/>
          <p:nvPr>
            <p:ph type="title"/>
          </p:nvPr>
        </p:nvSpPr>
        <p:spPr>
          <a:xfrm>
            <a:off x="575442" y="211405"/>
            <a:ext cx="10922876" cy="1123243"/>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rgbClr val="2C2C38"/>
              </a:buClr>
              <a:buSzPts val="3600"/>
              <a:buFont typeface="Rubik Light"/>
              <a:buNone/>
              <a:defRPr b="0" sz="3600">
                <a:solidFill>
                  <a:srgbClr val="2C2C3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2" name="Google Shape;392;p59"/>
          <p:cNvSpPr txBox="1"/>
          <p:nvPr>
            <p:ph idx="1" type="body"/>
          </p:nvPr>
        </p:nvSpPr>
        <p:spPr>
          <a:xfrm>
            <a:off x="574675" y="1439736"/>
            <a:ext cx="10923588" cy="4753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1000"/>
              </a:spcBef>
              <a:spcAft>
                <a:spcPts val="0"/>
              </a:spcAft>
              <a:buClr>
                <a:srgbClr val="2C2C38"/>
              </a:buClr>
              <a:buSzPts val="1800"/>
              <a:buChar char="•"/>
              <a:defRPr/>
            </a:lvl1pPr>
            <a:lvl2pPr indent="-342900" lvl="1" marL="914400" algn="l">
              <a:lnSpc>
                <a:spcPct val="100000"/>
              </a:lnSpc>
              <a:spcBef>
                <a:spcPts val="500"/>
              </a:spcBef>
              <a:spcAft>
                <a:spcPts val="0"/>
              </a:spcAft>
              <a:buClr>
                <a:srgbClr val="2C2C38"/>
              </a:buClr>
              <a:buSzPts val="1800"/>
              <a:buChar char="–"/>
              <a:defRPr/>
            </a:lvl2pPr>
            <a:lvl3pPr indent="-342900" lvl="2" marL="1371600" algn="l">
              <a:lnSpc>
                <a:spcPct val="100000"/>
              </a:lnSpc>
              <a:spcBef>
                <a:spcPts val="500"/>
              </a:spcBef>
              <a:spcAft>
                <a:spcPts val="0"/>
              </a:spcAft>
              <a:buClr>
                <a:srgbClr val="2C2C38"/>
              </a:buClr>
              <a:buSzPts val="1800"/>
              <a:buChar char="•"/>
              <a:defRPr/>
            </a:lvl3pPr>
            <a:lvl4pPr indent="-342900" lvl="3" marL="1828800" algn="l">
              <a:lnSpc>
                <a:spcPct val="100000"/>
              </a:lnSpc>
              <a:spcBef>
                <a:spcPts val="500"/>
              </a:spcBef>
              <a:spcAft>
                <a:spcPts val="0"/>
              </a:spcAft>
              <a:buClr>
                <a:srgbClr val="2C2C38"/>
              </a:buClr>
              <a:buSzPts val="1800"/>
              <a:buChar char="▫︎"/>
              <a:defRPr/>
            </a:lvl4pPr>
            <a:lvl5pPr indent="-342900" lvl="4" marL="2286000" algn="l">
              <a:lnSpc>
                <a:spcPct val="100000"/>
              </a:lnSpc>
              <a:spcBef>
                <a:spcPts val="500"/>
              </a:spcBef>
              <a:spcAft>
                <a:spcPts val="0"/>
              </a:spcAft>
              <a:buClr>
                <a:srgbClr val="2C2C3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3" showMasterSp="0">
  <p:cSld name="Title Content 3">
    <p:bg>
      <p:bgPr>
        <a:solidFill>
          <a:schemeClr val="lt2"/>
        </a:solidFill>
      </p:bgPr>
    </p:bg>
    <p:spTree>
      <p:nvGrpSpPr>
        <p:cNvPr id="393" name="Shape 393"/>
        <p:cNvGrpSpPr/>
        <p:nvPr/>
      </p:nvGrpSpPr>
      <p:grpSpPr>
        <a:xfrm>
          <a:off x="0" y="0"/>
          <a:ext cx="0" cy="0"/>
          <a:chOff x="0" y="0"/>
          <a:chExt cx="0" cy="0"/>
        </a:xfrm>
      </p:grpSpPr>
      <p:pic>
        <p:nvPicPr>
          <p:cNvPr id="394" name="Google Shape;394;p60"/>
          <p:cNvPicPr preferRelativeResize="0"/>
          <p:nvPr/>
        </p:nvPicPr>
        <p:blipFill rotWithShape="1">
          <a:blip r:embed="rId2">
            <a:alphaModFix amt="4000"/>
          </a:blip>
          <a:srcRect b="0" l="0" r="40645" t="0"/>
          <a:stretch/>
        </p:blipFill>
        <p:spPr>
          <a:xfrm>
            <a:off x="0" y="0"/>
            <a:ext cx="7236542" cy="6858000"/>
          </a:xfrm>
          <a:prstGeom prst="rect">
            <a:avLst/>
          </a:prstGeom>
          <a:noFill/>
          <a:ln>
            <a:noFill/>
          </a:ln>
        </p:spPr>
      </p:pic>
      <p:sp>
        <p:nvSpPr>
          <p:cNvPr id="395" name="Google Shape;395;p60"/>
          <p:cNvSpPr txBox="1"/>
          <p:nvPr>
            <p:ph type="title"/>
          </p:nvPr>
        </p:nvSpPr>
        <p:spPr>
          <a:xfrm>
            <a:off x="575442" y="211405"/>
            <a:ext cx="10922876" cy="1123243"/>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rgbClr val="2C2C38"/>
              </a:buClr>
              <a:buSzPts val="3600"/>
              <a:buFont typeface="Rubik Light"/>
              <a:buNone/>
              <a:defRPr b="0" sz="3600">
                <a:solidFill>
                  <a:srgbClr val="2C2C3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6" name="Google Shape;396;p60"/>
          <p:cNvSpPr txBox="1"/>
          <p:nvPr>
            <p:ph idx="1" type="body"/>
          </p:nvPr>
        </p:nvSpPr>
        <p:spPr>
          <a:xfrm>
            <a:off x="574675" y="1439736"/>
            <a:ext cx="10923588" cy="4753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1000"/>
              </a:spcBef>
              <a:spcAft>
                <a:spcPts val="0"/>
              </a:spcAft>
              <a:buClr>
                <a:srgbClr val="2C2C38"/>
              </a:buClr>
              <a:buSzPts val="1800"/>
              <a:buChar char="•"/>
              <a:defRPr/>
            </a:lvl1pPr>
            <a:lvl2pPr indent="-342900" lvl="1" marL="914400" algn="l">
              <a:lnSpc>
                <a:spcPct val="100000"/>
              </a:lnSpc>
              <a:spcBef>
                <a:spcPts val="500"/>
              </a:spcBef>
              <a:spcAft>
                <a:spcPts val="0"/>
              </a:spcAft>
              <a:buClr>
                <a:srgbClr val="2C2C38"/>
              </a:buClr>
              <a:buSzPts val="1800"/>
              <a:buChar char="–"/>
              <a:defRPr/>
            </a:lvl2pPr>
            <a:lvl3pPr indent="-342900" lvl="2" marL="1371600" algn="l">
              <a:lnSpc>
                <a:spcPct val="100000"/>
              </a:lnSpc>
              <a:spcBef>
                <a:spcPts val="500"/>
              </a:spcBef>
              <a:spcAft>
                <a:spcPts val="0"/>
              </a:spcAft>
              <a:buClr>
                <a:srgbClr val="2C2C38"/>
              </a:buClr>
              <a:buSzPts val="1800"/>
              <a:buChar char="•"/>
              <a:defRPr/>
            </a:lvl3pPr>
            <a:lvl4pPr indent="-342900" lvl="3" marL="1828800" algn="l">
              <a:lnSpc>
                <a:spcPct val="100000"/>
              </a:lnSpc>
              <a:spcBef>
                <a:spcPts val="500"/>
              </a:spcBef>
              <a:spcAft>
                <a:spcPts val="0"/>
              </a:spcAft>
              <a:buClr>
                <a:srgbClr val="2C2C38"/>
              </a:buClr>
              <a:buSzPts val="1800"/>
              <a:buChar char="▫︎"/>
              <a:defRPr/>
            </a:lvl4pPr>
            <a:lvl5pPr indent="-342900" lvl="4" marL="2286000" algn="l">
              <a:lnSpc>
                <a:spcPct val="100000"/>
              </a:lnSpc>
              <a:spcBef>
                <a:spcPts val="500"/>
              </a:spcBef>
              <a:spcAft>
                <a:spcPts val="0"/>
              </a:spcAft>
              <a:buClr>
                <a:srgbClr val="2C2C3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7" name="Google Shape;397;p60"/>
          <p:cNvSpPr txBox="1"/>
          <p:nvPr/>
        </p:nvSpPr>
        <p:spPr>
          <a:xfrm>
            <a:off x="957019" y="6571657"/>
            <a:ext cx="3020122" cy="2092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5"/>
              </a:buClr>
              <a:buSzPts val="800"/>
              <a:buFont typeface="Rubik"/>
              <a:buNone/>
            </a:pPr>
            <a:r>
              <a:rPr b="0" i="0" lang="en-US" sz="800">
                <a:solidFill>
                  <a:schemeClr val="accent5"/>
                </a:solidFill>
                <a:latin typeface="Rubik"/>
                <a:ea typeface="Rubik"/>
                <a:cs typeface="Rubik"/>
                <a:sym typeface="Rubik"/>
              </a:rPr>
              <a:t>© 2019</a:t>
            </a:r>
            <a:r>
              <a:rPr b="0" i="0" lang="en-US" sz="800">
                <a:solidFill>
                  <a:schemeClr val="accent5"/>
                </a:solidFill>
                <a:latin typeface="Rubik"/>
                <a:ea typeface="Rubik"/>
                <a:cs typeface="Rubik"/>
                <a:sym typeface="Rubik"/>
              </a:rPr>
              <a:t> </a:t>
            </a:r>
            <a:r>
              <a:rPr b="0" i="0" lang="en-US" sz="800">
                <a:solidFill>
                  <a:schemeClr val="accent5"/>
                </a:solidFill>
                <a:latin typeface="Rubik"/>
                <a:ea typeface="Rubik"/>
                <a:cs typeface="Rubik"/>
                <a:sym typeface="Rubik"/>
              </a:rPr>
              <a:t>InfluxData. All rights reserved.</a:t>
            </a:r>
            <a:r>
              <a:rPr b="0" i="0" lang="en-US" sz="800">
                <a:solidFill>
                  <a:schemeClr val="accent5"/>
                </a:solidFill>
                <a:latin typeface="Rubik"/>
                <a:ea typeface="Rubik"/>
                <a:cs typeface="Rubik"/>
                <a:sym typeface="Rubik"/>
              </a:rPr>
              <a:t> </a:t>
            </a:r>
            <a:endParaRPr sz="800">
              <a:solidFill>
                <a:schemeClr val="accent5"/>
              </a:solidFill>
              <a:latin typeface="Rubik"/>
              <a:ea typeface="Rubik"/>
              <a:cs typeface="Rubik"/>
              <a:sym typeface="Rubik"/>
            </a:endParaRPr>
          </a:p>
        </p:txBody>
      </p:sp>
      <p:sp>
        <p:nvSpPr>
          <p:cNvPr id="398" name="Google Shape;398;p60"/>
          <p:cNvSpPr txBox="1"/>
          <p:nvPr/>
        </p:nvSpPr>
        <p:spPr>
          <a:xfrm>
            <a:off x="501870" y="6571657"/>
            <a:ext cx="1265970" cy="1992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5"/>
              </a:buClr>
              <a:buSzPts val="800"/>
              <a:buFont typeface="Rubik"/>
              <a:buNone/>
            </a:pPr>
            <a:fld id="{00000000-1234-1234-1234-123412341234}" type="slidenum">
              <a:rPr lang="en-US" sz="800">
                <a:solidFill>
                  <a:schemeClr val="accent5"/>
                </a:solidFill>
                <a:latin typeface="Rubik"/>
                <a:ea typeface="Rubik"/>
                <a:cs typeface="Rubik"/>
                <a:sym typeface="Rubik"/>
              </a:rPr>
              <a:t>‹#›</a:t>
            </a:fld>
            <a:endParaRPr sz="800">
              <a:solidFill>
                <a:schemeClr val="accent5"/>
              </a:solidFill>
              <a:latin typeface="Rubik"/>
              <a:ea typeface="Rubik"/>
              <a:cs typeface="Rubik"/>
              <a:sym typeface="Rubik"/>
            </a:endParaRPr>
          </a:p>
          <a:p>
            <a:pPr indent="0" lvl="0" marL="0" marR="0" rtl="0" algn="l">
              <a:spcBef>
                <a:spcPts val="0"/>
              </a:spcBef>
              <a:spcAft>
                <a:spcPts val="0"/>
              </a:spcAft>
              <a:buNone/>
            </a:pPr>
            <a:r>
              <a:t/>
            </a:r>
            <a:endParaRPr b="0" i="0" sz="800">
              <a:solidFill>
                <a:schemeClr val="accent5"/>
              </a:solidFill>
              <a:latin typeface="Rubik"/>
              <a:ea typeface="Rubik"/>
              <a:cs typeface="Rubik"/>
              <a:sym typeface="Rubik"/>
            </a:endParaRPr>
          </a:p>
        </p:txBody>
      </p:sp>
      <p:pic>
        <p:nvPicPr>
          <p:cNvPr id="399" name="Google Shape;399;p60"/>
          <p:cNvPicPr preferRelativeResize="0"/>
          <p:nvPr/>
        </p:nvPicPr>
        <p:blipFill rotWithShape="1">
          <a:blip r:embed="rId3">
            <a:alphaModFix/>
          </a:blip>
          <a:srcRect b="0" l="0" r="0" t="0"/>
          <a:stretch/>
        </p:blipFill>
        <p:spPr>
          <a:xfrm>
            <a:off x="10470091" y="6508815"/>
            <a:ext cx="1208614" cy="232118"/>
          </a:xfrm>
          <a:prstGeom prst="rect">
            <a:avLst/>
          </a:prstGeom>
          <a:noFill/>
          <a:ln>
            <a:noFill/>
          </a:ln>
        </p:spPr>
      </p:pic>
      <p:pic>
        <p:nvPicPr>
          <p:cNvPr id="400" name="Google Shape;400;p60"/>
          <p:cNvPicPr preferRelativeResize="0"/>
          <p:nvPr/>
        </p:nvPicPr>
        <p:blipFill rotWithShape="1">
          <a:blip r:embed="rId4">
            <a:alphaModFix/>
          </a:blip>
          <a:srcRect b="67381" l="0" r="0" t="7856"/>
          <a:stretch/>
        </p:blipFill>
        <p:spPr>
          <a:xfrm>
            <a:off x="0" y="0"/>
            <a:ext cx="12192000" cy="23211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4" showMasterSp="0">
  <p:cSld name="Title Content 4">
    <p:bg>
      <p:bgPr>
        <a:solidFill>
          <a:schemeClr val="lt2"/>
        </a:solidFill>
      </p:bgPr>
    </p:bg>
    <p:spTree>
      <p:nvGrpSpPr>
        <p:cNvPr id="401" name="Shape 401"/>
        <p:cNvGrpSpPr/>
        <p:nvPr/>
      </p:nvGrpSpPr>
      <p:grpSpPr>
        <a:xfrm>
          <a:off x="0" y="0"/>
          <a:ext cx="0" cy="0"/>
          <a:chOff x="0" y="0"/>
          <a:chExt cx="0" cy="0"/>
        </a:xfrm>
      </p:grpSpPr>
      <p:pic>
        <p:nvPicPr>
          <p:cNvPr id="402" name="Google Shape;402;p61"/>
          <p:cNvPicPr preferRelativeResize="0"/>
          <p:nvPr/>
        </p:nvPicPr>
        <p:blipFill rotWithShape="1">
          <a:blip r:embed="rId2">
            <a:alphaModFix amt="66000"/>
          </a:blip>
          <a:srcRect b="0" l="0" r="0" t="0"/>
          <a:stretch/>
        </p:blipFill>
        <p:spPr>
          <a:xfrm>
            <a:off x="0" y="0"/>
            <a:ext cx="12192000" cy="6858000"/>
          </a:xfrm>
          <a:prstGeom prst="rect">
            <a:avLst/>
          </a:prstGeom>
          <a:noFill/>
          <a:ln>
            <a:noFill/>
          </a:ln>
        </p:spPr>
      </p:pic>
      <p:sp>
        <p:nvSpPr>
          <p:cNvPr id="403" name="Google Shape;403;p61"/>
          <p:cNvSpPr txBox="1"/>
          <p:nvPr>
            <p:ph type="title"/>
          </p:nvPr>
        </p:nvSpPr>
        <p:spPr>
          <a:xfrm>
            <a:off x="575442" y="211405"/>
            <a:ext cx="10922876" cy="1123243"/>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rgbClr val="2C2C38"/>
              </a:buClr>
              <a:buSzPts val="3600"/>
              <a:buFont typeface="Rubik Light"/>
              <a:buNone/>
              <a:defRPr b="0" sz="3600">
                <a:solidFill>
                  <a:srgbClr val="2C2C3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4" name="Google Shape;404;p61"/>
          <p:cNvSpPr txBox="1"/>
          <p:nvPr>
            <p:ph idx="1" type="body"/>
          </p:nvPr>
        </p:nvSpPr>
        <p:spPr>
          <a:xfrm>
            <a:off x="574675" y="1439736"/>
            <a:ext cx="10923588" cy="4753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1000"/>
              </a:spcBef>
              <a:spcAft>
                <a:spcPts val="0"/>
              </a:spcAft>
              <a:buClr>
                <a:srgbClr val="2C2C38"/>
              </a:buClr>
              <a:buSzPts val="1800"/>
              <a:buChar char="•"/>
              <a:defRPr/>
            </a:lvl1pPr>
            <a:lvl2pPr indent="-342900" lvl="1" marL="914400" algn="l">
              <a:lnSpc>
                <a:spcPct val="100000"/>
              </a:lnSpc>
              <a:spcBef>
                <a:spcPts val="500"/>
              </a:spcBef>
              <a:spcAft>
                <a:spcPts val="0"/>
              </a:spcAft>
              <a:buClr>
                <a:srgbClr val="2C2C38"/>
              </a:buClr>
              <a:buSzPts val="1800"/>
              <a:buChar char="–"/>
              <a:defRPr/>
            </a:lvl2pPr>
            <a:lvl3pPr indent="-342900" lvl="2" marL="1371600" algn="l">
              <a:lnSpc>
                <a:spcPct val="100000"/>
              </a:lnSpc>
              <a:spcBef>
                <a:spcPts val="500"/>
              </a:spcBef>
              <a:spcAft>
                <a:spcPts val="0"/>
              </a:spcAft>
              <a:buClr>
                <a:srgbClr val="2C2C38"/>
              </a:buClr>
              <a:buSzPts val="1800"/>
              <a:buChar char="•"/>
              <a:defRPr/>
            </a:lvl3pPr>
            <a:lvl4pPr indent="-342900" lvl="3" marL="1828800" algn="l">
              <a:lnSpc>
                <a:spcPct val="100000"/>
              </a:lnSpc>
              <a:spcBef>
                <a:spcPts val="500"/>
              </a:spcBef>
              <a:spcAft>
                <a:spcPts val="0"/>
              </a:spcAft>
              <a:buClr>
                <a:srgbClr val="2C2C38"/>
              </a:buClr>
              <a:buSzPts val="1800"/>
              <a:buChar char="▫︎"/>
              <a:defRPr/>
            </a:lvl4pPr>
            <a:lvl5pPr indent="-342900" lvl="4" marL="2286000" algn="l">
              <a:lnSpc>
                <a:spcPct val="100000"/>
              </a:lnSpc>
              <a:spcBef>
                <a:spcPts val="500"/>
              </a:spcBef>
              <a:spcAft>
                <a:spcPts val="0"/>
              </a:spcAft>
              <a:buClr>
                <a:srgbClr val="2C2C3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5" name="Google Shape;405;p61"/>
          <p:cNvSpPr txBox="1"/>
          <p:nvPr/>
        </p:nvSpPr>
        <p:spPr>
          <a:xfrm>
            <a:off x="957019" y="6571657"/>
            <a:ext cx="3020122" cy="2092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5"/>
              </a:buClr>
              <a:buSzPts val="800"/>
              <a:buFont typeface="Rubik"/>
              <a:buNone/>
            </a:pPr>
            <a:r>
              <a:rPr b="0" i="0" lang="en-US" sz="800">
                <a:solidFill>
                  <a:schemeClr val="accent5"/>
                </a:solidFill>
                <a:latin typeface="Rubik"/>
                <a:ea typeface="Rubik"/>
                <a:cs typeface="Rubik"/>
                <a:sym typeface="Rubik"/>
              </a:rPr>
              <a:t>© 2019</a:t>
            </a:r>
            <a:r>
              <a:rPr b="0" i="0" lang="en-US" sz="800">
                <a:solidFill>
                  <a:schemeClr val="accent5"/>
                </a:solidFill>
                <a:latin typeface="Rubik"/>
                <a:ea typeface="Rubik"/>
                <a:cs typeface="Rubik"/>
                <a:sym typeface="Rubik"/>
              </a:rPr>
              <a:t> </a:t>
            </a:r>
            <a:r>
              <a:rPr b="0" i="0" lang="en-US" sz="800">
                <a:solidFill>
                  <a:schemeClr val="accent5"/>
                </a:solidFill>
                <a:latin typeface="Rubik"/>
                <a:ea typeface="Rubik"/>
                <a:cs typeface="Rubik"/>
                <a:sym typeface="Rubik"/>
              </a:rPr>
              <a:t>InfluxData. All rights reserved.</a:t>
            </a:r>
            <a:r>
              <a:rPr b="0" i="0" lang="en-US" sz="800">
                <a:solidFill>
                  <a:schemeClr val="accent5"/>
                </a:solidFill>
                <a:latin typeface="Rubik"/>
                <a:ea typeface="Rubik"/>
                <a:cs typeface="Rubik"/>
                <a:sym typeface="Rubik"/>
              </a:rPr>
              <a:t> </a:t>
            </a:r>
            <a:endParaRPr sz="800">
              <a:solidFill>
                <a:schemeClr val="accent5"/>
              </a:solidFill>
              <a:latin typeface="Rubik"/>
              <a:ea typeface="Rubik"/>
              <a:cs typeface="Rubik"/>
              <a:sym typeface="Rubik"/>
            </a:endParaRPr>
          </a:p>
        </p:txBody>
      </p:sp>
      <p:sp>
        <p:nvSpPr>
          <p:cNvPr id="406" name="Google Shape;406;p61"/>
          <p:cNvSpPr txBox="1"/>
          <p:nvPr/>
        </p:nvSpPr>
        <p:spPr>
          <a:xfrm>
            <a:off x="501870" y="6571657"/>
            <a:ext cx="1265970" cy="1992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5"/>
              </a:buClr>
              <a:buSzPts val="800"/>
              <a:buFont typeface="Rubik"/>
              <a:buNone/>
            </a:pPr>
            <a:fld id="{00000000-1234-1234-1234-123412341234}" type="slidenum">
              <a:rPr lang="en-US" sz="800">
                <a:solidFill>
                  <a:schemeClr val="accent5"/>
                </a:solidFill>
                <a:latin typeface="Rubik"/>
                <a:ea typeface="Rubik"/>
                <a:cs typeface="Rubik"/>
                <a:sym typeface="Rubik"/>
              </a:rPr>
              <a:t>‹#›</a:t>
            </a:fld>
            <a:endParaRPr sz="800">
              <a:solidFill>
                <a:schemeClr val="accent5"/>
              </a:solidFill>
              <a:latin typeface="Rubik"/>
              <a:ea typeface="Rubik"/>
              <a:cs typeface="Rubik"/>
              <a:sym typeface="Rubik"/>
            </a:endParaRPr>
          </a:p>
          <a:p>
            <a:pPr indent="0" lvl="0" marL="0" marR="0" rtl="0" algn="l">
              <a:spcBef>
                <a:spcPts val="0"/>
              </a:spcBef>
              <a:spcAft>
                <a:spcPts val="0"/>
              </a:spcAft>
              <a:buNone/>
            </a:pPr>
            <a:r>
              <a:t/>
            </a:r>
            <a:endParaRPr b="0" i="0" sz="800">
              <a:solidFill>
                <a:schemeClr val="accent5"/>
              </a:solidFill>
              <a:latin typeface="Rubik"/>
              <a:ea typeface="Rubik"/>
              <a:cs typeface="Rubik"/>
              <a:sym typeface="Rubik"/>
            </a:endParaRPr>
          </a:p>
        </p:txBody>
      </p:sp>
      <p:pic>
        <p:nvPicPr>
          <p:cNvPr id="407" name="Google Shape;407;p61"/>
          <p:cNvPicPr preferRelativeResize="0"/>
          <p:nvPr/>
        </p:nvPicPr>
        <p:blipFill rotWithShape="1">
          <a:blip r:embed="rId3">
            <a:alphaModFix/>
          </a:blip>
          <a:srcRect b="0" l="0" r="0" t="0"/>
          <a:stretch/>
        </p:blipFill>
        <p:spPr>
          <a:xfrm>
            <a:off x="10470091" y="6508815"/>
            <a:ext cx="1208614" cy="232118"/>
          </a:xfrm>
          <a:prstGeom prst="rect">
            <a:avLst/>
          </a:prstGeom>
          <a:noFill/>
          <a:ln>
            <a:noFill/>
          </a:ln>
        </p:spPr>
      </p:pic>
      <p:pic>
        <p:nvPicPr>
          <p:cNvPr id="408" name="Google Shape;408;p61"/>
          <p:cNvPicPr preferRelativeResize="0"/>
          <p:nvPr/>
        </p:nvPicPr>
        <p:blipFill rotWithShape="1">
          <a:blip r:embed="rId4">
            <a:alphaModFix/>
          </a:blip>
          <a:srcRect b="67381" l="0" r="0" t="7856"/>
          <a:stretch/>
        </p:blipFill>
        <p:spPr>
          <a:xfrm>
            <a:off x="0" y="0"/>
            <a:ext cx="12192000" cy="23211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Dark 5">
  <p:cSld name="Title Content Dark 5">
    <p:bg>
      <p:bgPr>
        <a:solidFill>
          <a:schemeClr val="dk2"/>
        </a:solidFill>
      </p:bgPr>
    </p:bg>
    <p:spTree>
      <p:nvGrpSpPr>
        <p:cNvPr id="49" name="Shape 49"/>
        <p:cNvGrpSpPr/>
        <p:nvPr/>
      </p:nvGrpSpPr>
      <p:grpSpPr>
        <a:xfrm>
          <a:off x="0" y="0"/>
          <a:ext cx="0" cy="0"/>
          <a:chOff x="0" y="0"/>
          <a:chExt cx="0" cy="0"/>
        </a:xfrm>
      </p:grpSpPr>
      <p:sp>
        <p:nvSpPr>
          <p:cNvPr id="50" name="Google Shape;50;p7"/>
          <p:cNvSpPr/>
          <p:nvPr/>
        </p:nvSpPr>
        <p:spPr>
          <a:xfrm>
            <a:off x="0" y="0"/>
            <a:ext cx="12192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pic>
        <p:nvPicPr>
          <p:cNvPr id="51" name="Google Shape;51;p7"/>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52" name="Google Shape;52;p7"/>
          <p:cNvSpPr txBox="1"/>
          <p:nvPr>
            <p:ph type="title"/>
          </p:nvPr>
        </p:nvSpPr>
        <p:spPr>
          <a:xfrm>
            <a:off x="575442" y="210312"/>
            <a:ext cx="10922876" cy="1123243"/>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rgbClr val="FFFFFF"/>
              </a:buClr>
              <a:buSzPts val="3600"/>
              <a:buFont typeface="Rubik Light"/>
              <a:buNone/>
              <a:defRPr b="0" sz="36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 name="Google Shape;53;p7"/>
          <p:cNvSpPr txBox="1"/>
          <p:nvPr>
            <p:ph idx="1" type="body"/>
          </p:nvPr>
        </p:nvSpPr>
        <p:spPr>
          <a:xfrm>
            <a:off x="574675" y="1439736"/>
            <a:ext cx="10923588" cy="475380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1000"/>
              </a:spcBef>
              <a:spcAft>
                <a:spcPts val="0"/>
              </a:spcAft>
              <a:buClr>
                <a:srgbClr val="FFFFFF"/>
              </a:buClr>
              <a:buSzPts val="2800"/>
              <a:buChar char="•"/>
              <a:defRPr>
                <a:solidFill>
                  <a:srgbClr val="FFFFFF"/>
                </a:solidFill>
              </a:defRPr>
            </a:lvl1pPr>
            <a:lvl2pPr indent="-381000" lvl="1" marL="914400" algn="l">
              <a:lnSpc>
                <a:spcPct val="100000"/>
              </a:lnSpc>
              <a:spcBef>
                <a:spcPts val="500"/>
              </a:spcBef>
              <a:spcAft>
                <a:spcPts val="0"/>
              </a:spcAft>
              <a:buClr>
                <a:srgbClr val="FFFFFF"/>
              </a:buClr>
              <a:buSzPts val="2400"/>
              <a:buChar char="–"/>
              <a:defRPr>
                <a:solidFill>
                  <a:srgbClr val="FFFFFF"/>
                </a:solidFill>
              </a:defRPr>
            </a:lvl2pPr>
            <a:lvl3pPr indent="-355600" lvl="2" marL="1371600" algn="l">
              <a:lnSpc>
                <a:spcPct val="100000"/>
              </a:lnSpc>
              <a:spcBef>
                <a:spcPts val="500"/>
              </a:spcBef>
              <a:spcAft>
                <a:spcPts val="0"/>
              </a:spcAft>
              <a:buClr>
                <a:srgbClr val="FFFFFF"/>
              </a:buClr>
              <a:buSzPts val="2000"/>
              <a:buChar char="•"/>
              <a:defRPr>
                <a:solidFill>
                  <a:srgbClr val="FFFFFF"/>
                </a:solidFill>
              </a:defRPr>
            </a:lvl3pPr>
            <a:lvl4pPr indent="-342900" lvl="3" marL="1828800" algn="l">
              <a:lnSpc>
                <a:spcPct val="100000"/>
              </a:lnSpc>
              <a:spcBef>
                <a:spcPts val="500"/>
              </a:spcBef>
              <a:spcAft>
                <a:spcPts val="0"/>
              </a:spcAft>
              <a:buClr>
                <a:srgbClr val="FFFFFF"/>
              </a:buClr>
              <a:buSzPts val="1800"/>
              <a:buChar char="▫︎"/>
              <a:defRPr>
                <a:solidFill>
                  <a:srgbClr val="FFFFFF"/>
                </a:solidFill>
              </a:defRPr>
            </a:lvl4pPr>
            <a:lvl5pPr indent="-342900" lvl="4" marL="2286000" algn="l">
              <a:lnSpc>
                <a:spcPct val="100000"/>
              </a:lnSpc>
              <a:spcBef>
                <a:spcPts val="500"/>
              </a:spcBef>
              <a:spcAft>
                <a:spcPts val="0"/>
              </a:spcAft>
              <a:buClr>
                <a:srgbClr val="FFFFFF"/>
              </a:buClr>
              <a:buSzPts val="1800"/>
              <a:buChar char="-"/>
              <a:defRPr>
                <a:solidFill>
                  <a:srgbClr val="FFFFFF"/>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7"/>
          <p:cNvSpPr txBox="1"/>
          <p:nvPr/>
        </p:nvSpPr>
        <p:spPr>
          <a:xfrm>
            <a:off x="957019" y="6571657"/>
            <a:ext cx="3020122" cy="2092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800"/>
              <a:buFont typeface="Rubik"/>
              <a:buNone/>
            </a:pPr>
            <a:r>
              <a:rPr b="0" i="0" lang="en-US" sz="800">
                <a:solidFill>
                  <a:schemeClr val="lt2"/>
                </a:solidFill>
                <a:latin typeface="Rubik"/>
                <a:ea typeface="Rubik"/>
                <a:cs typeface="Rubik"/>
                <a:sym typeface="Rubik"/>
              </a:rPr>
              <a:t>© 2019</a:t>
            </a:r>
            <a:r>
              <a:rPr b="0" i="0" lang="en-US" sz="800">
                <a:solidFill>
                  <a:schemeClr val="lt2"/>
                </a:solidFill>
                <a:latin typeface="Rubik"/>
                <a:ea typeface="Rubik"/>
                <a:cs typeface="Rubik"/>
                <a:sym typeface="Rubik"/>
              </a:rPr>
              <a:t> </a:t>
            </a:r>
            <a:r>
              <a:rPr b="0" i="0" lang="en-US" sz="800">
                <a:solidFill>
                  <a:schemeClr val="lt2"/>
                </a:solidFill>
                <a:latin typeface="Rubik"/>
                <a:ea typeface="Rubik"/>
                <a:cs typeface="Rubik"/>
                <a:sym typeface="Rubik"/>
              </a:rPr>
              <a:t>InfluxData. All rights reserved.</a:t>
            </a:r>
            <a:r>
              <a:rPr b="0" i="0" lang="en-US" sz="800">
                <a:solidFill>
                  <a:schemeClr val="lt2"/>
                </a:solidFill>
                <a:latin typeface="Rubik"/>
                <a:ea typeface="Rubik"/>
                <a:cs typeface="Rubik"/>
                <a:sym typeface="Rubik"/>
              </a:rPr>
              <a:t> </a:t>
            </a:r>
            <a:endParaRPr sz="800">
              <a:solidFill>
                <a:schemeClr val="lt2"/>
              </a:solidFill>
              <a:latin typeface="Rubik"/>
              <a:ea typeface="Rubik"/>
              <a:cs typeface="Rubik"/>
              <a:sym typeface="Rubik"/>
            </a:endParaRPr>
          </a:p>
        </p:txBody>
      </p:sp>
      <p:sp>
        <p:nvSpPr>
          <p:cNvPr id="55" name="Google Shape;55;p7"/>
          <p:cNvSpPr txBox="1"/>
          <p:nvPr/>
        </p:nvSpPr>
        <p:spPr>
          <a:xfrm>
            <a:off x="501870" y="6571657"/>
            <a:ext cx="1265970" cy="1992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800"/>
              <a:buFont typeface="Rubik"/>
              <a:buNone/>
            </a:pPr>
            <a:fld id="{00000000-1234-1234-1234-123412341234}" type="slidenum">
              <a:rPr lang="en-US" sz="800">
                <a:solidFill>
                  <a:schemeClr val="lt2"/>
                </a:solidFill>
                <a:latin typeface="Rubik"/>
                <a:ea typeface="Rubik"/>
                <a:cs typeface="Rubik"/>
                <a:sym typeface="Rubik"/>
              </a:rPr>
              <a:t>‹#›</a:t>
            </a:fld>
            <a:endParaRPr sz="800">
              <a:solidFill>
                <a:schemeClr val="lt2"/>
              </a:solidFill>
              <a:latin typeface="Rubik"/>
              <a:ea typeface="Rubik"/>
              <a:cs typeface="Rubik"/>
              <a:sym typeface="Rubik"/>
            </a:endParaRPr>
          </a:p>
          <a:p>
            <a:pPr indent="0" lvl="0" marL="0" marR="0" rtl="0" algn="l">
              <a:spcBef>
                <a:spcPts val="0"/>
              </a:spcBef>
              <a:spcAft>
                <a:spcPts val="0"/>
              </a:spcAft>
              <a:buNone/>
            </a:pPr>
            <a:r>
              <a:t/>
            </a:r>
            <a:endParaRPr b="0" i="0" sz="800">
              <a:solidFill>
                <a:schemeClr val="lt2"/>
              </a:solidFill>
              <a:latin typeface="Rubik"/>
              <a:ea typeface="Rubik"/>
              <a:cs typeface="Rubik"/>
              <a:sym typeface="Rubik"/>
            </a:endParaRPr>
          </a:p>
        </p:txBody>
      </p:sp>
      <p:pic>
        <p:nvPicPr>
          <p:cNvPr id="56" name="Google Shape;56;p7"/>
          <p:cNvPicPr preferRelativeResize="0"/>
          <p:nvPr/>
        </p:nvPicPr>
        <p:blipFill rotWithShape="1">
          <a:blip r:embed="rId3">
            <a:alphaModFix/>
          </a:blip>
          <a:srcRect b="0" l="0" r="0" t="0"/>
          <a:stretch/>
        </p:blipFill>
        <p:spPr>
          <a:xfrm>
            <a:off x="10470091" y="6508815"/>
            <a:ext cx="1208615" cy="232118"/>
          </a:xfrm>
          <a:prstGeom prst="rect">
            <a:avLst/>
          </a:prstGeom>
          <a:noFill/>
          <a:ln>
            <a:noFill/>
          </a:ln>
        </p:spPr>
      </p:pic>
      <p:pic>
        <p:nvPicPr>
          <p:cNvPr id="57" name="Google Shape;57;p7"/>
          <p:cNvPicPr preferRelativeResize="0"/>
          <p:nvPr/>
        </p:nvPicPr>
        <p:blipFill rotWithShape="1">
          <a:blip r:embed="rId4">
            <a:alphaModFix/>
          </a:blip>
          <a:srcRect b="67381" l="0" r="0" t="7856"/>
          <a:stretch/>
        </p:blipFill>
        <p:spPr>
          <a:xfrm>
            <a:off x="0" y="0"/>
            <a:ext cx="12192000" cy="23211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5" showMasterSp="0">
  <p:cSld name="Title Content 5">
    <p:bg>
      <p:bgPr>
        <a:solidFill>
          <a:schemeClr val="lt2"/>
        </a:solidFill>
      </p:bgPr>
    </p:bg>
    <p:spTree>
      <p:nvGrpSpPr>
        <p:cNvPr id="409" name="Shape 409"/>
        <p:cNvGrpSpPr/>
        <p:nvPr/>
      </p:nvGrpSpPr>
      <p:grpSpPr>
        <a:xfrm>
          <a:off x="0" y="0"/>
          <a:ext cx="0" cy="0"/>
          <a:chOff x="0" y="0"/>
          <a:chExt cx="0" cy="0"/>
        </a:xfrm>
      </p:grpSpPr>
      <p:pic>
        <p:nvPicPr>
          <p:cNvPr id="410" name="Google Shape;410;p62"/>
          <p:cNvPicPr preferRelativeResize="0"/>
          <p:nvPr/>
        </p:nvPicPr>
        <p:blipFill rotWithShape="1">
          <a:blip r:embed="rId2">
            <a:alphaModFix amt="55000"/>
          </a:blip>
          <a:srcRect b="0" l="0" r="0" t="0"/>
          <a:stretch/>
        </p:blipFill>
        <p:spPr>
          <a:xfrm>
            <a:off x="0" y="0"/>
            <a:ext cx="12192000" cy="6858000"/>
          </a:xfrm>
          <a:prstGeom prst="rect">
            <a:avLst/>
          </a:prstGeom>
          <a:noFill/>
          <a:ln>
            <a:noFill/>
          </a:ln>
        </p:spPr>
      </p:pic>
      <p:sp>
        <p:nvSpPr>
          <p:cNvPr id="411" name="Google Shape;411;p62"/>
          <p:cNvSpPr txBox="1"/>
          <p:nvPr>
            <p:ph type="title"/>
          </p:nvPr>
        </p:nvSpPr>
        <p:spPr>
          <a:xfrm>
            <a:off x="575442" y="211405"/>
            <a:ext cx="10922876" cy="1123243"/>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rgbClr val="2C2C38"/>
              </a:buClr>
              <a:buSzPts val="3600"/>
              <a:buFont typeface="Rubik Light"/>
              <a:buNone/>
              <a:defRPr b="0" sz="3600">
                <a:solidFill>
                  <a:srgbClr val="2C2C3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2" name="Google Shape;412;p62"/>
          <p:cNvSpPr txBox="1"/>
          <p:nvPr>
            <p:ph idx="1" type="body"/>
          </p:nvPr>
        </p:nvSpPr>
        <p:spPr>
          <a:xfrm>
            <a:off x="574675" y="1439736"/>
            <a:ext cx="10923588" cy="4753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1000"/>
              </a:spcBef>
              <a:spcAft>
                <a:spcPts val="0"/>
              </a:spcAft>
              <a:buClr>
                <a:srgbClr val="2C2C38"/>
              </a:buClr>
              <a:buSzPts val="1800"/>
              <a:buChar char="•"/>
              <a:defRPr/>
            </a:lvl1pPr>
            <a:lvl2pPr indent="-342900" lvl="1" marL="914400" algn="l">
              <a:lnSpc>
                <a:spcPct val="100000"/>
              </a:lnSpc>
              <a:spcBef>
                <a:spcPts val="500"/>
              </a:spcBef>
              <a:spcAft>
                <a:spcPts val="0"/>
              </a:spcAft>
              <a:buClr>
                <a:srgbClr val="2C2C38"/>
              </a:buClr>
              <a:buSzPts val="1800"/>
              <a:buChar char="–"/>
              <a:defRPr/>
            </a:lvl2pPr>
            <a:lvl3pPr indent="-342900" lvl="2" marL="1371600" algn="l">
              <a:lnSpc>
                <a:spcPct val="100000"/>
              </a:lnSpc>
              <a:spcBef>
                <a:spcPts val="500"/>
              </a:spcBef>
              <a:spcAft>
                <a:spcPts val="0"/>
              </a:spcAft>
              <a:buClr>
                <a:srgbClr val="2C2C38"/>
              </a:buClr>
              <a:buSzPts val="1800"/>
              <a:buChar char="•"/>
              <a:defRPr/>
            </a:lvl3pPr>
            <a:lvl4pPr indent="-342900" lvl="3" marL="1828800" algn="l">
              <a:lnSpc>
                <a:spcPct val="100000"/>
              </a:lnSpc>
              <a:spcBef>
                <a:spcPts val="500"/>
              </a:spcBef>
              <a:spcAft>
                <a:spcPts val="0"/>
              </a:spcAft>
              <a:buClr>
                <a:srgbClr val="2C2C38"/>
              </a:buClr>
              <a:buSzPts val="1800"/>
              <a:buChar char="▫︎"/>
              <a:defRPr/>
            </a:lvl4pPr>
            <a:lvl5pPr indent="-342900" lvl="4" marL="2286000" algn="l">
              <a:lnSpc>
                <a:spcPct val="100000"/>
              </a:lnSpc>
              <a:spcBef>
                <a:spcPts val="500"/>
              </a:spcBef>
              <a:spcAft>
                <a:spcPts val="0"/>
              </a:spcAft>
              <a:buClr>
                <a:srgbClr val="2C2C3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3" name="Google Shape;413;p62"/>
          <p:cNvSpPr txBox="1"/>
          <p:nvPr/>
        </p:nvSpPr>
        <p:spPr>
          <a:xfrm>
            <a:off x="957019" y="6571657"/>
            <a:ext cx="3020122" cy="2092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5"/>
              </a:buClr>
              <a:buSzPts val="800"/>
              <a:buFont typeface="Rubik"/>
              <a:buNone/>
            </a:pPr>
            <a:r>
              <a:rPr b="0" i="0" lang="en-US" sz="800">
                <a:solidFill>
                  <a:schemeClr val="accent5"/>
                </a:solidFill>
                <a:latin typeface="Rubik"/>
                <a:ea typeface="Rubik"/>
                <a:cs typeface="Rubik"/>
                <a:sym typeface="Rubik"/>
              </a:rPr>
              <a:t>© 2019</a:t>
            </a:r>
            <a:r>
              <a:rPr b="0" i="0" lang="en-US" sz="800">
                <a:solidFill>
                  <a:schemeClr val="accent5"/>
                </a:solidFill>
                <a:latin typeface="Rubik"/>
                <a:ea typeface="Rubik"/>
                <a:cs typeface="Rubik"/>
                <a:sym typeface="Rubik"/>
              </a:rPr>
              <a:t> </a:t>
            </a:r>
            <a:r>
              <a:rPr b="0" i="0" lang="en-US" sz="800">
                <a:solidFill>
                  <a:schemeClr val="accent5"/>
                </a:solidFill>
                <a:latin typeface="Rubik"/>
                <a:ea typeface="Rubik"/>
                <a:cs typeface="Rubik"/>
                <a:sym typeface="Rubik"/>
              </a:rPr>
              <a:t>InfluxData. All rights reserved.</a:t>
            </a:r>
            <a:r>
              <a:rPr b="0" i="0" lang="en-US" sz="800">
                <a:solidFill>
                  <a:schemeClr val="accent5"/>
                </a:solidFill>
                <a:latin typeface="Rubik"/>
                <a:ea typeface="Rubik"/>
                <a:cs typeface="Rubik"/>
                <a:sym typeface="Rubik"/>
              </a:rPr>
              <a:t> </a:t>
            </a:r>
            <a:endParaRPr sz="800">
              <a:solidFill>
                <a:schemeClr val="accent5"/>
              </a:solidFill>
              <a:latin typeface="Rubik"/>
              <a:ea typeface="Rubik"/>
              <a:cs typeface="Rubik"/>
              <a:sym typeface="Rubik"/>
            </a:endParaRPr>
          </a:p>
        </p:txBody>
      </p:sp>
      <p:sp>
        <p:nvSpPr>
          <p:cNvPr id="414" name="Google Shape;414;p62"/>
          <p:cNvSpPr txBox="1"/>
          <p:nvPr/>
        </p:nvSpPr>
        <p:spPr>
          <a:xfrm>
            <a:off x="501870" y="6571657"/>
            <a:ext cx="1265970" cy="1992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5"/>
              </a:buClr>
              <a:buSzPts val="800"/>
              <a:buFont typeface="Rubik"/>
              <a:buNone/>
            </a:pPr>
            <a:fld id="{00000000-1234-1234-1234-123412341234}" type="slidenum">
              <a:rPr lang="en-US" sz="800">
                <a:solidFill>
                  <a:schemeClr val="accent5"/>
                </a:solidFill>
                <a:latin typeface="Rubik"/>
                <a:ea typeface="Rubik"/>
                <a:cs typeface="Rubik"/>
                <a:sym typeface="Rubik"/>
              </a:rPr>
              <a:t>‹#›</a:t>
            </a:fld>
            <a:endParaRPr sz="800">
              <a:solidFill>
                <a:schemeClr val="accent5"/>
              </a:solidFill>
              <a:latin typeface="Rubik"/>
              <a:ea typeface="Rubik"/>
              <a:cs typeface="Rubik"/>
              <a:sym typeface="Rubik"/>
            </a:endParaRPr>
          </a:p>
          <a:p>
            <a:pPr indent="0" lvl="0" marL="0" marR="0" rtl="0" algn="l">
              <a:spcBef>
                <a:spcPts val="0"/>
              </a:spcBef>
              <a:spcAft>
                <a:spcPts val="0"/>
              </a:spcAft>
              <a:buNone/>
            </a:pPr>
            <a:r>
              <a:t/>
            </a:r>
            <a:endParaRPr b="0" i="0" sz="800">
              <a:solidFill>
                <a:schemeClr val="accent5"/>
              </a:solidFill>
              <a:latin typeface="Rubik"/>
              <a:ea typeface="Rubik"/>
              <a:cs typeface="Rubik"/>
              <a:sym typeface="Rubik"/>
            </a:endParaRPr>
          </a:p>
        </p:txBody>
      </p:sp>
      <p:pic>
        <p:nvPicPr>
          <p:cNvPr id="415" name="Google Shape;415;p62"/>
          <p:cNvPicPr preferRelativeResize="0"/>
          <p:nvPr/>
        </p:nvPicPr>
        <p:blipFill rotWithShape="1">
          <a:blip r:embed="rId3">
            <a:alphaModFix/>
          </a:blip>
          <a:srcRect b="0" l="0" r="0" t="0"/>
          <a:stretch/>
        </p:blipFill>
        <p:spPr>
          <a:xfrm>
            <a:off x="10470091" y="6508815"/>
            <a:ext cx="1208614" cy="232118"/>
          </a:xfrm>
          <a:prstGeom prst="rect">
            <a:avLst/>
          </a:prstGeom>
          <a:noFill/>
          <a:ln>
            <a:noFill/>
          </a:ln>
        </p:spPr>
      </p:pic>
      <p:pic>
        <p:nvPicPr>
          <p:cNvPr id="416" name="Google Shape;416;p62"/>
          <p:cNvPicPr preferRelativeResize="0"/>
          <p:nvPr/>
        </p:nvPicPr>
        <p:blipFill rotWithShape="1">
          <a:blip r:embed="rId4">
            <a:alphaModFix/>
          </a:blip>
          <a:srcRect b="67381" l="0" r="0" t="7856"/>
          <a:stretch/>
        </p:blipFill>
        <p:spPr>
          <a:xfrm>
            <a:off x="0" y="0"/>
            <a:ext cx="12192000" cy="23211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White Band" showMasterSp="0">
  <p:cSld name="Title - White Band">
    <p:bg>
      <p:bgPr>
        <a:solidFill>
          <a:schemeClr val="lt2"/>
        </a:solidFill>
      </p:bgPr>
    </p:bg>
    <p:spTree>
      <p:nvGrpSpPr>
        <p:cNvPr id="417" name="Shape 417"/>
        <p:cNvGrpSpPr/>
        <p:nvPr/>
      </p:nvGrpSpPr>
      <p:grpSpPr>
        <a:xfrm>
          <a:off x="0" y="0"/>
          <a:ext cx="0" cy="0"/>
          <a:chOff x="0" y="0"/>
          <a:chExt cx="0" cy="0"/>
        </a:xfrm>
      </p:grpSpPr>
      <p:sp>
        <p:nvSpPr>
          <p:cNvPr id="418" name="Google Shape;418;p63"/>
          <p:cNvSpPr txBox="1"/>
          <p:nvPr>
            <p:ph type="title"/>
          </p:nvPr>
        </p:nvSpPr>
        <p:spPr>
          <a:xfrm>
            <a:off x="575442" y="211405"/>
            <a:ext cx="10922876" cy="1123243"/>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rgbClr val="2C2C38"/>
              </a:buClr>
              <a:buSzPts val="3600"/>
              <a:buFont typeface="Rubik Light"/>
              <a:buNone/>
              <a:defRPr b="0" sz="3600">
                <a:solidFill>
                  <a:srgbClr val="2C2C3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9" name="Google Shape;419;p63"/>
          <p:cNvSpPr txBox="1"/>
          <p:nvPr/>
        </p:nvSpPr>
        <p:spPr>
          <a:xfrm>
            <a:off x="957019" y="6571657"/>
            <a:ext cx="3020122" cy="2092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5"/>
              </a:buClr>
              <a:buSzPts val="800"/>
              <a:buFont typeface="Rubik"/>
              <a:buNone/>
            </a:pPr>
            <a:r>
              <a:rPr b="0" i="0" lang="en-US" sz="800">
                <a:solidFill>
                  <a:schemeClr val="accent5"/>
                </a:solidFill>
                <a:latin typeface="Rubik"/>
                <a:ea typeface="Rubik"/>
                <a:cs typeface="Rubik"/>
                <a:sym typeface="Rubik"/>
              </a:rPr>
              <a:t>© 2019</a:t>
            </a:r>
            <a:r>
              <a:rPr b="0" i="0" lang="en-US" sz="800">
                <a:solidFill>
                  <a:schemeClr val="accent5"/>
                </a:solidFill>
                <a:latin typeface="Rubik"/>
                <a:ea typeface="Rubik"/>
                <a:cs typeface="Rubik"/>
                <a:sym typeface="Rubik"/>
              </a:rPr>
              <a:t> </a:t>
            </a:r>
            <a:r>
              <a:rPr b="0" i="0" lang="en-US" sz="800">
                <a:solidFill>
                  <a:schemeClr val="accent5"/>
                </a:solidFill>
                <a:latin typeface="Rubik"/>
                <a:ea typeface="Rubik"/>
                <a:cs typeface="Rubik"/>
                <a:sym typeface="Rubik"/>
              </a:rPr>
              <a:t>InfluxData. All rights reserved.</a:t>
            </a:r>
            <a:r>
              <a:rPr b="0" i="0" lang="en-US" sz="800">
                <a:solidFill>
                  <a:schemeClr val="accent5"/>
                </a:solidFill>
                <a:latin typeface="Rubik"/>
                <a:ea typeface="Rubik"/>
                <a:cs typeface="Rubik"/>
                <a:sym typeface="Rubik"/>
              </a:rPr>
              <a:t> </a:t>
            </a:r>
            <a:endParaRPr sz="800">
              <a:solidFill>
                <a:schemeClr val="accent5"/>
              </a:solidFill>
              <a:latin typeface="Rubik"/>
              <a:ea typeface="Rubik"/>
              <a:cs typeface="Rubik"/>
              <a:sym typeface="Rubik"/>
            </a:endParaRPr>
          </a:p>
        </p:txBody>
      </p:sp>
      <p:sp>
        <p:nvSpPr>
          <p:cNvPr id="420" name="Google Shape;420;p63"/>
          <p:cNvSpPr txBox="1"/>
          <p:nvPr/>
        </p:nvSpPr>
        <p:spPr>
          <a:xfrm>
            <a:off x="501870" y="6571657"/>
            <a:ext cx="1265970" cy="1992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5"/>
              </a:buClr>
              <a:buSzPts val="800"/>
              <a:buFont typeface="Rubik"/>
              <a:buNone/>
            </a:pPr>
            <a:fld id="{00000000-1234-1234-1234-123412341234}" type="slidenum">
              <a:rPr lang="en-US" sz="800">
                <a:solidFill>
                  <a:schemeClr val="accent5"/>
                </a:solidFill>
                <a:latin typeface="Rubik"/>
                <a:ea typeface="Rubik"/>
                <a:cs typeface="Rubik"/>
                <a:sym typeface="Rubik"/>
              </a:rPr>
              <a:t>‹#›</a:t>
            </a:fld>
            <a:endParaRPr sz="800">
              <a:solidFill>
                <a:schemeClr val="accent5"/>
              </a:solidFill>
              <a:latin typeface="Rubik"/>
              <a:ea typeface="Rubik"/>
              <a:cs typeface="Rubik"/>
              <a:sym typeface="Rubik"/>
            </a:endParaRPr>
          </a:p>
          <a:p>
            <a:pPr indent="0" lvl="0" marL="0" marR="0" rtl="0" algn="l">
              <a:spcBef>
                <a:spcPts val="0"/>
              </a:spcBef>
              <a:spcAft>
                <a:spcPts val="0"/>
              </a:spcAft>
              <a:buNone/>
            </a:pPr>
            <a:r>
              <a:t/>
            </a:r>
            <a:endParaRPr b="0" i="0" sz="800">
              <a:solidFill>
                <a:schemeClr val="accent5"/>
              </a:solidFill>
              <a:latin typeface="Rubik"/>
              <a:ea typeface="Rubik"/>
              <a:cs typeface="Rubik"/>
              <a:sym typeface="Rubik"/>
            </a:endParaRPr>
          </a:p>
        </p:txBody>
      </p:sp>
      <p:pic>
        <p:nvPicPr>
          <p:cNvPr id="421" name="Google Shape;421;p63"/>
          <p:cNvPicPr preferRelativeResize="0"/>
          <p:nvPr/>
        </p:nvPicPr>
        <p:blipFill rotWithShape="1">
          <a:blip r:embed="rId2">
            <a:alphaModFix/>
          </a:blip>
          <a:srcRect b="0" l="0" r="0" t="0"/>
          <a:stretch/>
        </p:blipFill>
        <p:spPr>
          <a:xfrm>
            <a:off x="10470091" y="6508815"/>
            <a:ext cx="1208614" cy="232118"/>
          </a:xfrm>
          <a:prstGeom prst="rect">
            <a:avLst/>
          </a:prstGeom>
          <a:noFill/>
          <a:ln>
            <a:noFill/>
          </a:ln>
        </p:spPr>
      </p:pic>
      <p:sp>
        <p:nvSpPr>
          <p:cNvPr id="422" name="Google Shape;422;p63"/>
          <p:cNvSpPr/>
          <p:nvPr/>
        </p:nvSpPr>
        <p:spPr>
          <a:xfrm>
            <a:off x="0" y="1359222"/>
            <a:ext cx="12192000" cy="4914256"/>
          </a:xfrm>
          <a:prstGeom prst="rect">
            <a:avLst/>
          </a:prstGeom>
          <a:solidFill>
            <a:srgbClr val="FFFFFF"/>
          </a:solidFill>
          <a:ln>
            <a:noFill/>
          </a:ln>
          <a:effectLst>
            <a:outerShdw blurRad="508000" rotWithShape="0" algn="t" dir="5400000" dist="63500">
              <a:srgbClr val="000000">
                <a:alpha val="11764"/>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Helvetica Neue"/>
              <a:ea typeface="Helvetica Neue"/>
              <a:cs typeface="Helvetica Neue"/>
              <a:sym typeface="Helvetica Neue"/>
            </a:endParaRPr>
          </a:p>
        </p:txBody>
      </p:sp>
      <p:pic>
        <p:nvPicPr>
          <p:cNvPr id="423" name="Google Shape;423;p63"/>
          <p:cNvPicPr preferRelativeResize="0"/>
          <p:nvPr/>
        </p:nvPicPr>
        <p:blipFill rotWithShape="1">
          <a:blip r:embed="rId3">
            <a:alphaModFix/>
          </a:blip>
          <a:srcRect b="67381" l="0" r="0" t="7856"/>
          <a:stretch/>
        </p:blipFill>
        <p:spPr>
          <a:xfrm>
            <a:off x="0" y="0"/>
            <a:ext cx="12192000" cy="23211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Image" showMasterSp="0">
  <p:cSld name="Title Content Image">
    <p:bg>
      <p:bgPr>
        <a:solidFill>
          <a:schemeClr val="lt2"/>
        </a:solidFill>
      </p:bgPr>
    </p:bg>
    <p:spTree>
      <p:nvGrpSpPr>
        <p:cNvPr id="424" name="Shape 424"/>
        <p:cNvGrpSpPr/>
        <p:nvPr/>
      </p:nvGrpSpPr>
      <p:grpSpPr>
        <a:xfrm>
          <a:off x="0" y="0"/>
          <a:ext cx="0" cy="0"/>
          <a:chOff x="0" y="0"/>
          <a:chExt cx="0" cy="0"/>
        </a:xfrm>
      </p:grpSpPr>
      <p:sp>
        <p:nvSpPr>
          <p:cNvPr id="425" name="Google Shape;425;p64"/>
          <p:cNvSpPr/>
          <p:nvPr>
            <p:ph idx="2" type="pic"/>
          </p:nvPr>
        </p:nvSpPr>
        <p:spPr>
          <a:xfrm>
            <a:off x="6178137" y="0"/>
            <a:ext cx="6013863" cy="6857999"/>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1000"/>
              </a:spcBef>
              <a:spcAft>
                <a:spcPts val="0"/>
              </a:spcAft>
              <a:buClr>
                <a:srgbClr val="2C2C38"/>
              </a:buClr>
              <a:buSzPts val="2800"/>
              <a:buFont typeface="Arial"/>
              <a:buNone/>
              <a:defRPr b="0" i="0" sz="2800" u="none" cap="none" strike="noStrike">
                <a:solidFill>
                  <a:srgbClr val="2C2C38"/>
                </a:solidFill>
                <a:latin typeface="Rubik"/>
                <a:ea typeface="Rubik"/>
                <a:cs typeface="Rubik"/>
                <a:sym typeface="Rubik"/>
              </a:defRPr>
            </a:lvl1pPr>
            <a:lvl2pPr lvl="1" marR="0" rtl="0" algn="l">
              <a:lnSpc>
                <a:spcPct val="100000"/>
              </a:lnSpc>
              <a:spcBef>
                <a:spcPts val="500"/>
              </a:spcBef>
              <a:spcAft>
                <a:spcPts val="0"/>
              </a:spcAft>
              <a:buClr>
                <a:srgbClr val="2C2C38"/>
              </a:buClr>
              <a:buSzPts val="2400"/>
              <a:buFont typeface="Helvetica Neue"/>
              <a:buChar char="–"/>
              <a:defRPr b="0" i="0" sz="2400" u="none" cap="none" strike="noStrike">
                <a:solidFill>
                  <a:srgbClr val="2C2C38"/>
                </a:solidFill>
                <a:latin typeface="Rubik"/>
                <a:ea typeface="Rubik"/>
                <a:cs typeface="Rubik"/>
                <a:sym typeface="Rubik"/>
              </a:defRPr>
            </a:lvl2pPr>
            <a:lvl3pPr lvl="2" marR="0" rtl="0" algn="l">
              <a:lnSpc>
                <a:spcPct val="100000"/>
              </a:lnSpc>
              <a:spcBef>
                <a:spcPts val="500"/>
              </a:spcBef>
              <a:spcAft>
                <a:spcPts val="0"/>
              </a:spcAft>
              <a:buClr>
                <a:srgbClr val="2C2C38"/>
              </a:buClr>
              <a:buSzPts val="2000"/>
              <a:buFont typeface="Arial"/>
              <a:buChar char="•"/>
              <a:defRPr b="0" i="0" sz="2000" u="none" cap="none" strike="noStrike">
                <a:solidFill>
                  <a:srgbClr val="2C2C38"/>
                </a:solidFill>
                <a:latin typeface="Rubik"/>
                <a:ea typeface="Rubik"/>
                <a:cs typeface="Rubik"/>
                <a:sym typeface="Rubik"/>
              </a:defRPr>
            </a:lvl3pPr>
            <a:lvl4pPr lvl="3" marR="0" rtl="0" algn="l">
              <a:lnSpc>
                <a:spcPct val="100000"/>
              </a:lnSpc>
              <a:spcBef>
                <a:spcPts val="500"/>
              </a:spcBef>
              <a:spcAft>
                <a:spcPts val="0"/>
              </a:spcAft>
              <a:buClr>
                <a:srgbClr val="2C2C38"/>
              </a:buClr>
              <a:buSzPts val="1800"/>
              <a:buFont typeface="Merriweather Sans"/>
              <a:buChar char="▫︎"/>
              <a:defRPr b="0" i="0" sz="1800" u="none" cap="none" strike="noStrike">
                <a:solidFill>
                  <a:srgbClr val="2C2C38"/>
                </a:solidFill>
                <a:latin typeface="Rubik"/>
                <a:ea typeface="Rubik"/>
                <a:cs typeface="Rubik"/>
                <a:sym typeface="Rubik"/>
              </a:defRPr>
            </a:lvl4pPr>
            <a:lvl5pPr lvl="4" marR="0" rtl="0" algn="l">
              <a:lnSpc>
                <a:spcPct val="100000"/>
              </a:lnSpc>
              <a:spcBef>
                <a:spcPts val="500"/>
              </a:spcBef>
              <a:spcAft>
                <a:spcPts val="0"/>
              </a:spcAft>
              <a:buClr>
                <a:srgbClr val="2C2C38"/>
              </a:buClr>
              <a:buSzPts val="1800"/>
              <a:buFont typeface="Arial"/>
              <a:buChar char="-"/>
              <a:defRPr b="0" i="0" sz="1800" u="none" cap="none" strike="noStrike">
                <a:solidFill>
                  <a:srgbClr val="2C2C38"/>
                </a:solidFill>
                <a:latin typeface="Rubik"/>
                <a:ea typeface="Rubik"/>
                <a:cs typeface="Rubik"/>
                <a:sym typeface="Rubik"/>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9pPr>
          </a:lstStyle>
          <a:p/>
        </p:txBody>
      </p:sp>
      <p:sp>
        <p:nvSpPr>
          <p:cNvPr id="426" name="Google Shape;426;p64"/>
          <p:cNvSpPr txBox="1"/>
          <p:nvPr>
            <p:ph type="title"/>
          </p:nvPr>
        </p:nvSpPr>
        <p:spPr>
          <a:xfrm>
            <a:off x="611954" y="334867"/>
            <a:ext cx="5401911" cy="1325585"/>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2C2C38"/>
              </a:buClr>
              <a:buSzPts val="3600"/>
              <a:buFont typeface="Rubik Light"/>
              <a:buNone/>
              <a:defRPr b="0" sz="3600">
                <a:solidFill>
                  <a:srgbClr val="2C2C3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7" name="Google Shape;427;p64"/>
          <p:cNvSpPr txBox="1"/>
          <p:nvPr>
            <p:ph idx="1" type="body"/>
          </p:nvPr>
        </p:nvSpPr>
        <p:spPr>
          <a:xfrm>
            <a:off x="611547" y="2331998"/>
            <a:ext cx="5402263" cy="4040041"/>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rgbClr val="2C2C38"/>
              </a:buClr>
              <a:buSzPts val="2800"/>
              <a:buNone/>
              <a:defRPr/>
            </a:lvl1pPr>
            <a:lvl2pPr indent="-342900" lvl="1" marL="914400" algn="l">
              <a:lnSpc>
                <a:spcPct val="100000"/>
              </a:lnSpc>
              <a:spcBef>
                <a:spcPts val="500"/>
              </a:spcBef>
              <a:spcAft>
                <a:spcPts val="0"/>
              </a:spcAft>
              <a:buClr>
                <a:srgbClr val="2C2C38"/>
              </a:buClr>
              <a:buSzPts val="1800"/>
              <a:buChar char="–"/>
              <a:defRPr/>
            </a:lvl2pPr>
            <a:lvl3pPr indent="-342900" lvl="2" marL="1371600" algn="l">
              <a:lnSpc>
                <a:spcPct val="100000"/>
              </a:lnSpc>
              <a:spcBef>
                <a:spcPts val="500"/>
              </a:spcBef>
              <a:spcAft>
                <a:spcPts val="0"/>
              </a:spcAft>
              <a:buClr>
                <a:srgbClr val="2C2C38"/>
              </a:buClr>
              <a:buSzPts val="1800"/>
              <a:buChar char="•"/>
              <a:defRPr/>
            </a:lvl3pPr>
            <a:lvl4pPr indent="-342900" lvl="3" marL="1828800" algn="l">
              <a:lnSpc>
                <a:spcPct val="100000"/>
              </a:lnSpc>
              <a:spcBef>
                <a:spcPts val="500"/>
              </a:spcBef>
              <a:spcAft>
                <a:spcPts val="0"/>
              </a:spcAft>
              <a:buClr>
                <a:srgbClr val="2C2C38"/>
              </a:buClr>
              <a:buSzPts val="1800"/>
              <a:buChar char="▫︎"/>
              <a:defRPr/>
            </a:lvl4pPr>
            <a:lvl5pPr indent="-342900" lvl="4" marL="2286000" algn="l">
              <a:lnSpc>
                <a:spcPct val="100000"/>
              </a:lnSpc>
              <a:spcBef>
                <a:spcPts val="500"/>
              </a:spcBef>
              <a:spcAft>
                <a:spcPts val="0"/>
              </a:spcAft>
              <a:buClr>
                <a:srgbClr val="2C2C3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8" name="Google Shape;428;p64"/>
          <p:cNvSpPr txBox="1"/>
          <p:nvPr/>
        </p:nvSpPr>
        <p:spPr>
          <a:xfrm>
            <a:off x="957019" y="6571657"/>
            <a:ext cx="3020122" cy="2092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5"/>
              </a:buClr>
              <a:buSzPts val="800"/>
              <a:buFont typeface="Rubik"/>
              <a:buNone/>
            </a:pPr>
            <a:r>
              <a:rPr b="0" i="0" lang="en-US" sz="800">
                <a:solidFill>
                  <a:schemeClr val="accent5"/>
                </a:solidFill>
                <a:latin typeface="Rubik"/>
                <a:ea typeface="Rubik"/>
                <a:cs typeface="Rubik"/>
                <a:sym typeface="Rubik"/>
              </a:rPr>
              <a:t>© 2019</a:t>
            </a:r>
            <a:r>
              <a:rPr b="0" i="0" lang="en-US" sz="800">
                <a:solidFill>
                  <a:schemeClr val="accent5"/>
                </a:solidFill>
                <a:latin typeface="Rubik"/>
                <a:ea typeface="Rubik"/>
                <a:cs typeface="Rubik"/>
                <a:sym typeface="Rubik"/>
              </a:rPr>
              <a:t> </a:t>
            </a:r>
            <a:r>
              <a:rPr b="0" i="0" lang="en-US" sz="800">
                <a:solidFill>
                  <a:schemeClr val="accent5"/>
                </a:solidFill>
                <a:latin typeface="Rubik"/>
                <a:ea typeface="Rubik"/>
                <a:cs typeface="Rubik"/>
                <a:sym typeface="Rubik"/>
              </a:rPr>
              <a:t>InfluxData. All rights reserved.</a:t>
            </a:r>
            <a:r>
              <a:rPr b="0" i="0" lang="en-US" sz="800">
                <a:solidFill>
                  <a:schemeClr val="accent5"/>
                </a:solidFill>
                <a:latin typeface="Rubik"/>
                <a:ea typeface="Rubik"/>
                <a:cs typeface="Rubik"/>
                <a:sym typeface="Rubik"/>
              </a:rPr>
              <a:t> </a:t>
            </a:r>
            <a:endParaRPr sz="800">
              <a:solidFill>
                <a:schemeClr val="accent5"/>
              </a:solidFill>
              <a:latin typeface="Rubik"/>
              <a:ea typeface="Rubik"/>
              <a:cs typeface="Rubik"/>
              <a:sym typeface="Rubik"/>
            </a:endParaRPr>
          </a:p>
        </p:txBody>
      </p:sp>
      <p:sp>
        <p:nvSpPr>
          <p:cNvPr id="429" name="Google Shape;429;p64"/>
          <p:cNvSpPr txBox="1"/>
          <p:nvPr/>
        </p:nvSpPr>
        <p:spPr>
          <a:xfrm>
            <a:off x="501870" y="6571657"/>
            <a:ext cx="1265970" cy="1992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5"/>
              </a:buClr>
              <a:buSzPts val="800"/>
              <a:buFont typeface="Rubik"/>
              <a:buNone/>
            </a:pPr>
            <a:fld id="{00000000-1234-1234-1234-123412341234}" type="slidenum">
              <a:rPr lang="en-US" sz="800">
                <a:solidFill>
                  <a:schemeClr val="accent5"/>
                </a:solidFill>
                <a:latin typeface="Rubik"/>
                <a:ea typeface="Rubik"/>
                <a:cs typeface="Rubik"/>
                <a:sym typeface="Rubik"/>
              </a:rPr>
              <a:t>‹#›</a:t>
            </a:fld>
            <a:endParaRPr sz="800">
              <a:solidFill>
                <a:schemeClr val="accent5"/>
              </a:solidFill>
              <a:latin typeface="Rubik"/>
              <a:ea typeface="Rubik"/>
              <a:cs typeface="Rubik"/>
              <a:sym typeface="Rubik"/>
            </a:endParaRPr>
          </a:p>
          <a:p>
            <a:pPr indent="0" lvl="0" marL="0" marR="0" rtl="0" algn="l">
              <a:spcBef>
                <a:spcPts val="0"/>
              </a:spcBef>
              <a:spcAft>
                <a:spcPts val="0"/>
              </a:spcAft>
              <a:buNone/>
            </a:pPr>
            <a:r>
              <a:t/>
            </a:r>
            <a:endParaRPr b="0" i="0" sz="800">
              <a:solidFill>
                <a:schemeClr val="accent5"/>
              </a:solidFill>
              <a:latin typeface="Rubik"/>
              <a:ea typeface="Rubik"/>
              <a:cs typeface="Rubik"/>
              <a:sym typeface="Rubik"/>
            </a:endParaRPr>
          </a:p>
        </p:txBody>
      </p:sp>
      <p:pic>
        <p:nvPicPr>
          <p:cNvPr id="430" name="Google Shape;430;p64"/>
          <p:cNvPicPr preferRelativeResize="0"/>
          <p:nvPr/>
        </p:nvPicPr>
        <p:blipFill rotWithShape="1">
          <a:blip r:embed="rId2">
            <a:alphaModFix/>
          </a:blip>
          <a:srcRect b="0" l="0" r="0" t="0"/>
          <a:stretch/>
        </p:blipFill>
        <p:spPr>
          <a:xfrm>
            <a:off x="10470091" y="6508815"/>
            <a:ext cx="1208614" cy="232118"/>
          </a:xfrm>
          <a:prstGeom prst="rect">
            <a:avLst/>
          </a:prstGeom>
          <a:noFill/>
          <a:ln>
            <a:noFill/>
          </a:ln>
        </p:spPr>
      </p:pic>
      <p:sp>
        <p:nvSpPr>
          <p:cNvPr id="431" name="Google Shape;431;p64"/>
          <p:cNvSpPr txBox="1"/>
          <p:nvPr>
            <p:ph idx="3" type="body"/>
          </p:nvPr>
        </p:nvSpPr>
        <p:spPr>
          <a:xfrm>
            <a:off x="611547" y="1660452"/>
            <a:ext cx="5402263" cy="53442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chemeClr val="accent1"/>
              </a:buClr>
              <a:buSzPts val="2400"/>
              <a:buNone/>
              <a:defRPr sz="2400">
                <a:solidFill>
                  <a:schemeClr val="accent1"/>
                </a:solidFill>
              </a:defRPr>
            </a:lvl1pPr>
            <a:lvl2pPr indent="-342900" lvl="1" marL="914400" algn="l">
              <a:lnSpc>
                <a:spcPct val="100000"/>
              </a:lnSpc>
              <a:spcBef>
                <a:spcPts val="500"/>
              </a:spcBef>
              <a:spcAft>
                <a:spcPts val="0"/>
              </a:spcAft>
              <a:buClr>
                <a:srgbClr val="2C2C38"/>
              </a:buClr>
              <a:buSzPts val="1800"/>
              <a:buChar char="–"/>
              <a:defRPr/>
            </a:lvl2pPr>
            <a:lvl3pPr indent="-342900" lvl="2" marL="1371600" algn="l">
              <a:lnSpc>
                <a:spcPct val="100000"/>
              </a:lnSpc>
              <a:spcBef>
                <a:spcPts val="500"/>
              </a:spcBef>
              <a:spcAft>
                <a:spcPts val="0"/>
              </a:spcAft>
              <a:buClr>
                <a:srgbClr val="2C2C38"/>
              </a:buClr>
              <a:buSzPts val="1800"/>
              <a:buChar char="•"/>
              <a:defRPr/>
            </a:lvl3pPr>
            <a:lvl4pPr indent="-342900" lvl="3" marL="1828800" algn="l">
              <a:lnSpc>
                <a:spcPct val="100000"/>
              </a:lnSpc>
              <a:spcBef>
                <a:spcPts val="500"/>
              </a:spcBef>
              <a:spcAft>
                <a:spcPts val="0"/>
              </a:spcAft>
              <a:buClr>
                <a:srgbClr val="2C2C38"/>
              </a:buClr>
              <a:buSzPts val="1800"/>
              <a:buChar char="▫︎"/>
              <a:defRPr/>
            </a:lvl4pPr>
            <a:lvl5pPr indent="-342900" lvl="4" marL="2286000" algn="l">
              <a:lnSpc>
                <a:spcPct val="100000"/>
              </a:lnSpc>
              <a:spcBef>
                <a:spcPts val="500"/>
              </a:spcBef>
              <a:spcAft>
                <a:spcPts val="0"/>
              </a:spcAft>
              <a:buClr>
                <a:srgbClr val="2C2C3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1" showMasterSp="0">
  <p:cSld name="Comparison 1">
    <p:bg>
      <p:bgPr>
        <a:solidFill>
          <a:schemeClr val="lt2"/>
        </a:solidFill>
      </p:bgPr>
    </p:bg>
    <p:spTree>
      <p:nvGrpSpPr>
        <p:cNvPr id="432" name="Shape 432"/>
        <p:cNvGrpSpPr/>
        <p:nvPr/>
      </p:nvGrpSpPr>
      <p:grpSpPr>
        <a:xfrm>
          <a:off x="0" y="0"/>
          <a:ext cx="0" cy="0"/>
          <a:chOff x="0" y="0"/>
          <a:chExt cx="0" cy="0"/>
        </a:xfrm>
      </p:grpSpPr>
      <p:pic>
        <p:nvPicPr>
          <p:cNvPr id="433" name="Google Shape;433;p65"/>
          <p:cNvPicPr preferRelativeResize="0"/>
          <p:nvPr/>
        </p:nvPicPr>
        <p:blipFill rotWithShape="1">
          <a:blip r:embed="rId2">
            <a:alphaModFix amt="5000"/>
          </a:blip>
          <a:srcRect b="0" l="0" r="40645" t="0"/>
          <a:stretch/>
        </p:blipFill>
        <p:spPr>
          <a:xfrm>
            <a:off x="0" y="0"/>
            <a:ext cx="7236542" cy="6858000"/>
          </a:xfrm>
          <a:prstGeom prst="rect">
            <a:avLst/>
          </a:prstGeom>
          <a:noFill/>
          <a:ln>
            <a:noFill/>
          </a:ln>
        </p:spPr>
      </p:pic>
      <p:sp>
        <p:nvSpPr>
          <p:cNvPr id="434" name="Google Shape;434;p65"/>
          <p:cNvSpPr txBox="1"/>
          <p:nvPr>
            <p:ph idx="1" type="body"/>
          </p:nvPr>
        </p:nvSpPr>
        <p:spPr>
          <a:xfrm>
            <a:off x="739369" y="1030559"/>
            <a:ext cx="4049280" cy="4760913"/>
          </a:xfrm>
          <a:prstGeom prst="rect">
            <a:avLst/>
          </a:prstGeom>
          <a:noFill/>
          <a:ln>
            <a:noFill/>
          </a:ln>
        </p:spPr>
        <p:txBody>
          <a:bodyPr anchorCtr="0" anchor="ctr" bIns="45700" lIns="91425" spcFirstLastPara="1" rIns="91425" wrap="square" tIns="45700">
            <a:noAutofit/>
          </a:bodyPr>
          <a:lstStyle>
            <a:lvl1pPr indent="-228600" lvl="0" marL="457200" algn="ctr">
              <a:lnSpc>
                <a:spcPct val="100000"/>
              </a:lnSpc>
              <a:spcBef>
                <a:spcPts val="1000"/>
              </a:spcBef>
              <a:spcAft>
                <a:spcPts val="0"/>
              </a:spcAft>
              <a:buClr>
                <a:srgbClr val="2C2C38"/>
              </a:buClr>
              <a:buSzPts val="4000"/>
              <a:buFont typeface="Noto Sans Symbols"/>
              <a:buNone/>
              <a:defRPr sz="4000">
                <a:solidFill>
                  <a:srgbClr val="2C2C38"/>
                </a:solidFill>
              </a:defRPr>
            </a:lvl1pPr>
            <a:lvl2pPr indent="-342900" lvl="1" marL="914400" algn="l">
              <a:lnSpc>
                <a:spcPct val="100000"/>
              </a:lnSpc>
              <a:spcBef>
                <a:spcPts val="500"/>
              </a:spcBef>
              <a:spcAft>
                <a:spcPts val="0"/>
              </a:spcAft>
              <a:buClr>
                <a:srgbClr val="2C2C38"/>
              </a:buClr>
              <a:buSzPts val="1800"/>
              <a:buChar char="–"/>
              <a:defRPr/>
            </a:lvl2pPr>
            <a:lvl3pPr indent="-342900" lvl="2" marL="1371600" algn="l">
              <a:lnSpc>
                <a:spcPct val="100000"/>
              </a:lnSpc>
              <a:spcBef>
                <a:spcPts val="500"/>
              </a:spcBef>
              <a:spcAft>
                <a:spcPts val="0"/>
              </a:spcAft>
              <a:buClr>
                <a:srgbClr val="2C2C38"/>
              </a:buClr>
              <a:buSzPts val="1800"/>
              <a:buChar char="•"/>
              <a:defRPr/>
            </a:lvl3pPr>
            <a:lvl4pPr indent="-342900" lvl="3" marL="1828800" algn="l">
              <a:lnSpc>
                <a:spcPct val="100000"/>
              </a:lnSpc>
              <a:spcBef>
                <a:spcPts val="500"/>
              </a:spcBef>
              <a:spcAft>
                <a:spcPts val="0"/>
              </a:spcAft>
              <a:buClr>
                <a:srgbClr val="2C2C38"/>
              </a:buClr>
              <a:buSzPts val="1800"/>
              <a:buChar char="▫︎"/>
              <a:defRPr/>
            </a:lvl4pPr>
            <a:lvl5pPr indent="-342900" lvl="4" marL="2286000" algn="l">
              <a:lnSpc>
                <a:spcPct val="100000"/>
              </a:lnSpc>
              <a:spcBef>
                <a:spcPts val="500"/>
              </a:spcBef>
              <a:spcAft>
                <a:spcPts val="0"/>
              </a:spcAft>
              <a:buClr>
                <a:srgbClr val="2C2C3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35" name="Google Shape;435;p65"/>
          <p:cNvCxnSpPr/>
          <p:nvPr/>
        </p:nvCxnSpPr>
        <p:spPr>
          <a:xfrm>
            <a:off x="5048072" y="1030559"/>
            <a:ext cx="0" cy="4760913"/>
          </a:xfrm>
          <a:prstGeom prst="straightConnector1">
            <a:avLst/>
          </a:prstGeom>
          <a:noFill/>
          <a:ln cap="flat" cmpd="sng" w="9525">
            <a:solidFill>
              <a:srgbClr val="2C2C38"/>
            </a:solidFill>
            <a:prstDash val="solid"/>
            <a:miter lim="800000"/>
            <a:headEnd len="sm" w="sm" type="none"/>
            <a:tailEnd len="sm" w="sm" type="none"/>
          </a:ln>
        </p:spPr>
      </p:cxnSp>
      <p:sp>
        <p:nvSpPr>
          <p:cNvPr id="436" name="Google Shape;436;p65"/>
          <p:cNvSpPr txBox="1"/>
          <p:nvPr>
            <p:ph idx="2" type="body"/>
          </p:nvPr>
        </p:nvSpPr>
        <p:spPr>
          <a:xfrm>
            <a:off x="5294313" y="1030288"/>
            <a:ext cx="6613525" cy="4760912"/>
          </a:xfrm>
          <a:prstGeom prst="rect">
            <a:avLst/>
          </a:prstGeom>
          <a:noFill/>
          <a:ln>
            <a:noFill/>
          </a:ln>
        </p:spPr>
        <p:txBody>
          <a:bodyPr anchorCtr="0" anchor="ctr" bIns="45700" lIns="91425" spcFirstLastPara="1" rIns="91425" wrap="square" tIns="45700">
            <a:noAutofit/>
          </a:bodyPr>
          <a:lstStyle>
            <a:lvl1pPr indent="-381000" lvl="0" marL="457200" algn="l">
              <a:lnSpc>
                <a:spcPct val="100000"/>
              </a:lnSpc>
              <a:spcBef>
                <a:spcPts val="1000"/>
              </a:spcBef>
              <a:spcAft>
                <a:spcPts val="0"/>
              </a:spcAft>
              <a:buClr>
                <a:srgbClr val="2C2C38"/>
              </a:buClr>
              <a:buSzPts val="2400"/>
              <a:buChar char="•"/>
              <a:defRPr sz="2400"/>
            </a:lvl1pPr>
            <a:lvl2pPr indent="-355600" lvl="1" marL="914400" algn="l">
              <a:lnSpc>
                <a:spcPct val="100000"/>
              </a:lnSpc>
              <a:spcBef>
                <a:spcPts val="500"/>
              </a:spcBef>
              <a:spcAft>
                <a:spcPts val="0"/>
              </a:spcAft>
              <a:buClr>
                <a:srgbClr val="2C2C38"/>
              </a:buClr>
              <a:buSzPts val="2000"/>
              <a:buChar char="–"/>
              <a:defRPr sz="2000"/>
            </a:lvl2pPr>
            <a:lvl3pPr indent="-342900" lvl="2" marL="1371600" algn="l">
              <a:lnSpc>
                <a:spcPct val="100000"/>
              </a:lnSpc>
              <a:spcBef>
                <a:spcPts val="500"/>
              </a:spcBef>
              <a:spcAft>
                <a:spcPts val="0"/>
              </a:spcAft>
              <a:buClr>
                <a:srgbClr val="2C2C38"/>
              </a:buClr>
              <a:buSzPts val="1800"/>
              <a:buChar char="•"/>
              <a:defRPr sz="1800"/>
            </a:lvl3pPr>
            <a:lvl4pPr indent="-330200" lvl="3" marL="1828800" algn="l">
              <a:lnSpc>
                <a:spcPct val="100000"/>
              </a:lnSpc>
              <a:spcBef>
                <a:spcPts val="500"/>
              </a:spcBef>
              <a:spcAft>
                <a:spcPts val="0"/>
              </a:spcAft>
              <a:buClr>
                <a:srgbClr val="2C2C38"/>
              </a:buClr>
              <a:buSzPts val="1600"/>
              <a:buChar char="▫︎"/>
              <a:defRPr sz="1600"/>
            </a:lvl4pPr>
            <a:lvl5pPr indent="-330200" lvl="4" marL="2286000" algn="l">
              <a:lnSpc>
                <a:spcPct val="100000"/>
              </a:lnSpc>
              <a:spcBef>
                <a:spcPts val="500"/>
              </a:spcBef>
              <a:spcAft>
                <a:spcPts val="0"/>
              </a:spcAft>
              <a:buClr>
                <a:srgbClr val="2C2C38"/>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7" name="Google Shape;437;p65"/>
          <p:cNvSpPr txBox="1"/>
          <p:nvPr/>
        </p:nvSpPr>
        <p:spPr>
          <a:xfrm>
            <a:off x="957019" y="6571657"/>
            <a:ext cx="3020122" cy="2092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5"/>
              </a:buClr>
              <a:buSzPts val="800"/>
              <a:buFont typeface="Rubik"/>
              <a:buNone/>
            </a:pPr>
            <a:r>
              <a:rPr b="0" i="0" lang="en-US" sz="800">
                <a:solidFill>
                  <a:schemeClr val="accent5"/>
                </a:solidFill>
                <a:latin typeface="Rubik"/>
                <a:ea typeface="Rubik"/>
                <a:cs typeface="Rubik"/>
                <a:sym typeface="Rubik"/>
              </a:rPr>
              <a:t>© 2019</a:t>
            </a:r>
            <a:r>
              <a:rPr b="0" i="0" lang="en-US" sz="800">
                <a:solidFill>
                  <a:schemeClr val="accent5"/>
                </a:solidFill>
                <a:latin typeface="Rubik"/>
                <a:ea typeface="Rubik"/>
                <a:cs typeface="Rubik"/>
                <a:sym typeface="Rubik"/>
              </a:rPr>
              <a:t> </a:t>
            </a:r>
            <a:r>
              <a:rPr b="0" i="0" lang="en-US" sz="800">
                <a:solidFill>
                  <a:schemeClr val="accent5"/>
                </a:solidFill>
                <a:latin typeface="Rubik"/>
                <a:ea typeface="Rubik"/>
                <a:cs typeface="Rubik"/>
                <a:sym typeface="Rubik"/>
              </a:rPr>
              <a:t>InfluxData. All rights reserved.</a:t>
            </a:r>
            <a:r>
              <a:rPr b="0" i="0" lang="en-US" sz="800">
                <a:solidFill>
                  <a:schemeClr val="accent5"/>
                </a:solidFill>
                <a:latin typeface="Rubik"/>
                <a:ea typeface="Rubik"/>
                <a:cs typeface="Rubik"/>
                <a:sym typeface="Rubik"/>
              </a:rPr>
              <a:t> </a:t>
            </a:r>
            <a:endParaRPr sz="800">
              <a:solidFill>
                <a:schemeClr val="accent5"/>
              </a:solidFill>
              <a:latin typeface="Rubik"/>
              <a:ea typeface="Rubik"/>
              <a:cs typeface="Rubik"/>
              <a:sym typeface="Rubik"/>
            </a:endParaRPr>
          </a:p>
        </p:txBody>
      </p:sp>
      <p:sp>
        <p:nvSpPr>
          <p:cNvPr id="438" name="Google Shape;438;p65"/>
          <p:cNvSpPr txBox="1"/>
          <p:nvPr/>
        </p:nvSpPr>
        <p:spPr>
          <a:xfrm>
            <a:off x="501870" y="6571657"/>
            <a:ext cx="1265970" cy="1992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5"/>
              </a:buClr>
              <a:buSzPts val="800"/>
              <a:buFont typeface="Rubik"/>
              <a:buNone/>
            </a:pPr>
            <a:fld id="{00000000-1234-1234-1234-123412341234}" type="slidenum">
              <a:rPr lang="en-US" sz="800">
                <a:solidFill>
                  <a:schemeClr val="accent5"/>
                </a:solidFill>
                <a:latin typeface="Rubik"/>
                <a:ea typeface="Rubik"/>
                <a:cs typeface="Rubik"/>
                <a:sym typeface="Rubik"/>
              </a:rPr>
              <a:t>‹#›</a:t>
            </a:fld>
            <a:endParaRPr sz="800">
              <a:solidFill>
                <a:schemeClr val="accent5"/>
              </a:solidFill>
              <a:latin typeface="Rubik"/>
              <a:ea typeface="Rubik"/>
              <a:cs typeface="Rubik"/>
              <a:sym typeface="Rubik"/>
            </a:endParaRPr>
          </a:p>
          <a:p>
            <a:pPr indent="0" lvl="0" marL="0" marR="0" rtl="0" algn="l">
              <a:spcBef>
                <a:spcPts val="0"/>
              </a:spcBef>
              <a:spcAft>
                <a:spcPts val="0"/>
              </a:spcAft>
              <a:buNone/>
            </a:pPr>
            <a:r>
              <a:t/>
            </a:r>
            <a:endParaRPr b="0" i="0" sz="800">
              <a:solidFill>
                <a:schemeClr val="accent5"/>
              </a:solidFill>
              <a:latin typeface="Rubik"/>
              <a:ea typeface="Rubik"/>
              <a:cs typeface="Rubik"/>
              <a:sym typeface="Rubik"/>
            </a:endParaRPr>
          </a:p>
        </p:txBody>
      </p:sp>
      <p:pic>
        <p:nvPicPr>
          <p:cNvPr id="439" name="Google Shape;439;p65"/>
          <p:cNvPicPr preferRelativeResize="0"/>
          <p:nvPr/>
        </p:nvPicPr>
        <p:blipFill rotWithShape="1">
          <a:blip r:embed="rId3">
            <a:alphaModFix/>
          </a:blip>
          <a:srcRect b="0" l="0" r="0" t="0"/>
          <a:stretch/>
        </p:blipFill>
        <p:spPr>
          <a:xfrm>
            <a:off x="10470091" y="6508815"/>
            <a:ext cx="1208614" cy="232118"/>
          </a:xfrm>
          <a:prstGeom prst="rect">
            <a:avLst/>
          </a:prstGeom>
          <a:noFill/>
          <a:ln>
            <a:noFill/>
          </a:ln>
        </p:spPr>
      </p:pic>
      <p:pic>
        <p:nvPicPr>
          <p:cNvPr id="440" name="Google Shape;440;p65"/>
          <p:cNvPicPr preferRelativeResize="0"/>
          <p:nvPr/>
        </p:nvPicPr>
        <p:blipFill rotWithShape="1">
          <a:blip r:embed="rId4">
            <a:alphaModFix/>
          </a:blip>
          <a:srcRect b="67381" l="0" r="0" t="7856"/>
          <a:stretch/>
        </p:blipFill>
        <p:spPr>
          <a:xfrm>
            <a:off x="0" y="0"/>
            <a:ext cx="12192000" cy="23211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2" showMasterSp="0">
  <p:cSld name="Comparison 2">
    <p:bg>
      <p:bgPr>
        <a:solidFill>
          <a:schemeClr val="lt2"/>
        </a:solidFill>
      </p:bgPr>
    </p:bg>
    <p:spTree>
      <p:nvGrpSpPr>
        <p:cNvPr id="441" name="Shape 441"/>
        <p:cNvGrpSpPr/>
        <p:nvPr/>
      </p:nvGrpSpPr>
      <p:grpSpPr>
        <a:xfrm>
          <a:off x="0" y="0"/>
          <a:ext cx="0" cy="0"/>
          <a:chOff x="0" y="0"/>
          <a:chExt cx="0" cy="0"/>
        </a:xfrm>
      </p:grpSpPr>
      <p:sp>
        <p:nvSpPr>
          <p:cNvPr id="442" name="Google Shape;442;p66"/>
          <p:cNvSpPr txBox="1"/>
          <p:nvPr>
            <p:ph idx="1" type="body"/>
          </p:nvPr>
        </p:nvSpPr>
        <p:spPr>
          <a:xfrm>
            <a:off x="739368" y="1030559"/>
            <a:ext cx="4983560" cy="4760913"/>
          </a:xfrm>
          <a:prstGeom prst="rect">
            <a:avLst/>
          </a:prstGeom>
          <a:noFill/>
          <a:ln>
            <a:noFill/>
          </a:ln>
        </p:spPr>
        <p:txBody>
          <a:bodyPr anchorCtr="0" anchor="ctr" bIns="45700" lIns="91425" spcFirstLastPara="1" rIns="91425" wrap="square" tIns="45700">
            <a:noAutofit/>
          </a:bodyPr>
          <a:lstStyle>
            <a:lvl1pPr indent="-228600" lvl="0" marL="457200" algn="ctr">
              <a:lnSpc>
                <a:spcPct val="100000"/>
              </a:lnSpc>
              <a:spcBef>
                <a:spcPts val="1000"/>
              </a:spcBef>
              <a:spcAft>
                <a:spcPts val="0"/>
              </a:spcAft>
              <a:buClr>
                <a:srgbClr val="2C2C38"/>
              </a:buClr>
              <a:buSzPts val="4000"/>
              <a:buFont typeface="Noto Sans Symbols"/>
              <a:buNone/>
              <a:defRPr sz="4000">
                <a:solidFill>
                  <a:srgbClr val="2C2C38"/>
                </a:solidFill>
              </a:defRPr>
            </a:lvl1pPr>
            <a:lvl2pPr indent="-342900" lvl="1" marL="914400" algn="l">
              <a:lnSpc>
                <a:spcPct val="100000"/>
              </a:lnSpc>
              <a:spcBef>
                <a:spcPts val="500"/>
              </a:spcBef>
              <a:spcAft>
                <a:spcPts val="0"/>
              </a:spcAft>
              <a:buClr>
                <a:srgbClr val="2C2C38"/>
              </a:buClr>
              <a:buSzPts val="1800"/>
              <a:buChar char="–"/>
              <a:defRPr/>
            </a:lvl2pPr>
            <a:lvl3pPr indent="-342900" lvl="2" marL="1371600" algn="l">
              <a:lnSpc>
                <a:spcPct val="100000"/>
              </a:lnSpc>
              <a:spcBef>
                <a:spcPts val="500"/>
              </a:spcBef>
              <a:spcAft>
                <a:spcPts val="0"/>
              </a:spcAft>
              <a:buClr>
                <a:srgbClr val="2C2C38"/>
              </a:buClr>
              <a:buSzPts val="1800"/>
              <a:buChar char="•"/>
              <a:defRPr/>
            </a:lvl3pPr>
            <a:lvl4pPr indent="-342900" lvl="3" marL="1828800" algn="l">
              <a:lnSpc>
                <a:spcPct val="100000"/>
              </a:lnSpc>
              <a:spcBef>
                <a:spcPts val="500"/>
              </a:spcBef>
              <a:spcAft>
                <a:spcPts val="0"/>
              </a:spcAft>
              <a:buClr>
                <a:srgbClr val="2C2C38"/>
              </a:buClr>
              <a:buSzPts val="1800"/>
              <a:buChar char="▫︎"/>
              <a:defRPr/>
            </a:lvl4pPr>
            <a:lvl5pPr indent="-342900" lvl="4" marL="2286000" algn="l">
              <a:lnSpc>
                <a:spcPct val="100000"/>
              </a:lnSpc>
              <a:spcBef>
                <a:spcPts val="500"/>
              </a:spcBef>
              <a:spcAft>
                <a:spcPts val="0"/>
              </a:spcAft>
              <a:buClr>
                <a:srgbClr val="2C2C3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43" name="Google Shape;443;p66"/>
          <p:cNvCxnSpPr/>
          <p:nvPr/>
        </p:nvCxnSpPr>
        <p:spPr>
          <a:xfrm>
            <a:off x="5992824" y="1030559"/>
            <a:ext cx="0" cy="4760913"/>
          </a:xfrm>
          <a:prstGeom prst="straightConnector1">
            <a:avLst/>
          </a:prstGeom>
          <a:noFill/>
          <a:ln cap="flat" cmpd="sng" w="9525">
            <a:solidFill>
              <a:srgbClr val="2C2C38">
                <a:alpha val="49803"/>
              </a:srgbClr>
            </a:solidFill>
            <a:prstDash val="solid"/>
            <a:miter lim="800000"/>
            <a:headEnd len="sm" w="sm" type="none"/>
            <a:tailEnd len="sm" w="sm" type="none"/>
          </a:ln>
        </p:spPr>
      </p:cxnSp>
      <p:sp>
        <p:nvSpPr>
          <p:cNvPr id="444" name="Google Shape;444;p66"/>
          <p:cNvSpPr txBox="1"/>
          <p:nvPr>
            <p:ph idx="2" type="body"/>
          </p:nvPr>
        </p:nvSpPr>
        <p:spPr>
          <a:xfrm>
            <a:off x="6294438" y="1030288"/>
            <a:ext cx="5613400" cy="4760912"/>
          </a:xfrm>
          <a:prstGeom prst="rect">
            <a:avLst/>
          </a:prstGeom>
          <a:noFill/>
          <a:ln>
            <a:noFill/>
          </a:ln>
        </p:spPr>
        <p:txBody>
          <a:bodyPr anchorCtr="0" anchor="ctr" bIns="45700" lIns="91425" spcFirstLastPara="1" rIns="91425" wrap="square" tIns="45700">
            <a:noAutofit/>
          </a:bodyPr>
          <a:lstStyle>
            <a:lvl1pPr indent="-381000" lvl="0" marL="457200" algn="l">
              <a:lnSpc>
                <a:spcPct val="100000"/>
              </a:lnSpc>
              <a:spcBef>
                <a:spcPts val="1000"/>
              </a:spcBef>
              <a:spcAft>
                <a:spcPts val="0"/>
              </a:spcAft>
              <a:buClr>
                <a:srgbClr val="2C2C38"/>
              </a:buClr>
              <a:buSzPts val="2400"/>
              <a:buFont typeface="Noto Sans Symbols"/>
              <a:buChar char="✔"/>
              <a:defRPr sz="2400"/>
            </a:lvl1pPr>
            <a:lvl2pPr indent="-355600" lvl="1" marL="914400" algn="l">
              <a:lnSpc>
                <a:spcPct val="100000"/>
              </a:lnSpc>
              <a:spcBef>
                <a:spcPts val="500"/>
              </a:spcBef>
              <a:spcAft>
                <a:spcPts val="0"/>
              </a:spcAft>
              <a:buClr>
                <a:srgbClr val="2C2C38"/>
              </a:buClr>
              <a:buSzPts val="2000"/>
              <a:buChar char="–"/>
              <a:defRPr sz="2000"/>
            </a:lvl2pPr>
            <a:lvl3pPr indent="-342900" lvl="2" marL="1371600" algn="l">
              <a:lnSpc>
                <a:spcPct val="100000"/>
              </a:lnSpc>
              <a:spcBef>
                <a:spcPts val="500"/>
              </a:spcBef>
              <a:spcAft>
                <a:spcPts val="0"/>
              </a:spcAft>
              <a:buClr>
                <a:srgbClr val="2C2C38"/>
              </a:buClr>
              <a:buSzPts val="1800"/>
              <a:buChar char="•"/>
              <a:defRPr sz="1800"/>
            </a:lvl3pPr>
            <a:lvl4pPr indent="-330200" lvl="3" marL="1828800" algn="l">
              <a:lnSpc>
                <a:spcPct val="100000"/>
              </a:lnSpc>
              <a:spcBef>
                <a:spcPts val="500"/>
              </a:spcBef>
              <a:spcAft>
                <a:spcPts val="0"/>
              </a:spcAft>
              <a:buClr>
                <a:srgbClr val="2C2C38"/>
              </a:buClr>
              <a:buSzPts val="1600"/>
              <a:buChar char="▫︎"/>
              <a:defRPr sz="1600"/>
            </a:lvl4pPr>
            <a:lvl5pPr indent="-330200" lvl="4" marL="2286000" algn="l">
              <a:lnSpc>
                <a:spcPct val="100000"/>
              </a:lnSpc>
              <a:spcBef>
                <a:spcPts val="500"/>
              </a:spcBef>
              <a:spcAft>
                <a:spcPts val="0"/>
              </a:spcAft>
              <a:buClr>
                <a:srgbClr val="2C2C38"/>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5" name="Google Shape;445;p66"/>
          <p:cNvSpPr txBox="1"/>
          <p:nvPr/>
        </p:nvSpPr>
        <p:spPr>
          <a:xfrm>
            <a:off x="957019" y="6571657"/>
            <a:ext cx="3020122" cy="2092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5"/>
              </a:buClr>
              <a:buSzPts val="800"/>
              <a:buFont typeface="Rubik"/>
              <a:buNone/>
            </a:pPr>
            <a:r>
              <a:rPr b="0" i="0" lang="en-US" sz="800">
                <a:solidFill>
                  <a:schemeClr val="accent5"/>
                </a:solidFill>
                <a:latin typeface="Rubik"/>
                <a:ea typeface="Rubik"/>
                <a:cs typeface="Rubik"/>
                <a:sym typeface="Rubik"/>
              </a:rPr>
              <a:t>© 2019</a:t>
            </a:r>
            <a:r>
              <a:rPr b="0" i="0" lang="en-US" sz="800">
                <a:solidFill>
                  <a:schemeClr val="accent5"/>
                </a:solidFill>
                <a:latin typeface="Rubik"/>
                <a:ea typeface="Rubik"/>
                <a:cs typeface="Rubik"/>
                <a:sym typeface="Rubik"/>
              </a:rPr>
              <a:t> </a:t>
            </a:r>
            <a:r>
              <a:rPr b="0" i="0" lang="en-US" sz="800">
                <a:solidFill>
                  <a:schemeClr val="accent5"/>
                </a:solidFill>
                <a:latin typeface="Rubik"/>
                <a:ea typeface="Rubik"/>
                <a:cs typeface="Rubik"/>
                <a:sym typeface="Rubik"/>
              </a:rPr>
              <a:t>InfluxData. All rights reserved.</a:t>
            </a:r>
            <a:r>
              <a:rPr b="0" i="0" lang="en-US" sz="800">
                <a:solidFill>
                  <a:schemeClr val="accent5"/>
                </a:solidFill>
                <a:latin typeface="Rubik"/>
                <a:ea typeface="Rubik"/>
                <a:cs typeface="Rubik"/>
                <a:sym typeface="Rubik"/>
              </a:rPr>
              <a:t> </a:t>
            </a:r>
            <a:endParaRPr sz="800">
              <a:solidFill>
                <a:schemeClr val="accent5"/>
              </a:solidFill>
              <a:latin typeface="Rubik"/>
              <a:ea typeface="Rubik"/>
              <a:cs typeface="Rubik"/>
              <a:sym typeface="Rubik"/>
            </a:endParaRPr>
          </a:p>
        </p:txBody>
      </p:sp>
      <p:sp>
        <p:nvSpPr>
          <p:cNvPr id="446" name="Google Shape;446;p66"/>
          <p:cNvSpPr txBox="1"/>
          <p:nvPr/>
        </p:nvSpPr>
        <p:spPr>
          <a:xfrm>
            <a:off x="501870" y="6571657"/>
            <a:ext cx="1265970" cy="1992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5"/>
              </a:buClr>
              <a:buSzPts val="800"/>
              <a:buFont typeface="Rubik"/>
              <a:buNone/>
            </a:pPr>
            <a:fld id="{00000000-1234-1234-1234-123412341234}" type="slidenum">
              <a:rPr lang="en-US" sz="800">
                <a:solidFill>
                  <a:schemeClr val="accent5"/>
                </a:solidFill>
                <a:latin typeface="Rubik"/>
                <a:ea typeface="Rubik"/>
                <a:cs typeface="Rubik"/>
                <a:sym typeface="Rubik"/>
              </a:rPr>
              <a:t>‹#›</a:t>
            </a:fld>
            <a:endParaRPr sz="800">
              <a:solidFill>
                <a:schemeClr val="accent5"/>
              </a:solidFill>
              <a:latin typeface="Rubik"/>
              <a:ea typeface="Rubik"/>
              <a:cs typeface="Rubik"/>
              <a:sym typeface="Rubik"/>
            </a:endParaRPr>
          </a:p>
          <a:p>
            <a:pPr indent="0" lvl="0" marL="0" marR="0" rtl="0" algn="l">
              <a:spcBef>
                <a:spcPts val="0"/>
              </a:spcBef>
              <a:spcAft>
                <a:spcPts val="0"/>
              </a:spcAft>
              <a:buNone/>
            </a:pPr>
            <a:r>
              <a:t/>
            </a:r>
            <a:endParaRPr b="0" i="0" sz="800">
              <a:solidFill>
                <a:schemeClr val="accent5"/>
              </a:solidFill>
              <a:latin typeface="Rubik"/>
              <a:ea typeface="Rubik"/>
              <a:cs typeface="Rubik"/>
              <a:sym typeface="Rubik"/>
            </a:endParaRPr>
          </a:p>
        </p:txBody>
      </p:sp>
      <p:pic>
        <p:nvPicPr>
          <p:cNvPr id="447" name="Google Shape;447;p66"/>
          <p:cNvPicPr preferRelativeResize="0"/>
          <p:nvPr/>
        </p:nvPicPr>
        <p:blipFill rotWithShape="1">
          <a:blip r:embed="rId2">
            <a:alphaModFix/>
          </a:blip>
          <a:srcRect b="0" l="0" r="0" t="0"/>
          <a:stretch/>
        </p:blipFill>
        <p:spPr>
          <a:xfrm>
            <a:off x="10470091" y="6508815"/>
            <a:ext cx="1208614" cy="232118"/>
          </a:xfrm>
          <a:prstGeom prst="rect">
            <a:avLst/>
          </a:prstGeom>
          <a:noFill/>
          <a:ln>
            <a:noFill/>
          </a:ln>
        </p:spPr>
      </p:pic>
      <p:pic>
        <p:nvPicPr>
          <p:cNvPr id="448" name="Google Shape;448;p66"/>
          <p:cNvPicPr preferRelativeResize="0"/>
          <p:nvPr/>
        </p:nvPicPr>
        <p:blipFill rotWithShape="1">
          <a:blip r:embed="rId3">
            <a:alphaModFix/>
          </a:blip>
          <a:srcRect b="67381" l="0" r="0" t="7856"/>
          <a:stretch/>
        </p:blipFill>
        <p:spPr>
          <a:xfrm>
            <a:off x="0" y="0"/>
            <a:ext cx="12192000" cy="23211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Content" showMasterSp="0">
  <p:cSld name="Two Column Content">
    <p:bg>
      <p:bgPr>
        <a:solidFill>
          <a:schemeClr val="lt2"/>
        </a:solidFill>
      </p:bgPr>
    </p:bg>
    <p:spTree>
      <p:nvGrpSpPr>
        <p:cNvPr id="449" name="Shape 449"/>
        <p:cNvGrpSpPr/>
        <p:nvPr/>
      </p:nvGrpSpPr>
      <p:grpSpPr>
        <a:xfrm>
          <a:off x="0" y="0"/>
          <a:ext cx="0" cy="0"/>
          <a:chOff x="0" y="0"/>
          <a:chExt cx="0" cy="0"/>
        </a:xfrm>
      </p:grpSpPr>
      <p:sp>
        <p:nvSpPr>
          <p:cNvPr id="450" name="Google Shape;450;p67"/>
          <p:cNvSpPr txBox="1"/>
          <p:nvPr>
            <p:ph type="title"/>
          </p:nvPr>
        </p:nvSpPr>
        <p:spPr>
          <a:xfrm>
            <a:off x="434118" y="224852"/>
            <a:ext cx="11410384" cy="1123243"/>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rgbClr val="2C2C38"/>
              </a:buClr>
              <a:buSzPts val="3600"/>
              <a:buFont typeface="Rubik Light"/>
              <a:buNone/>
              <a:defRPr b="0" sz="3600">
                <a:solidFill>
                  <a:srgbClr val="2C2C3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1" name="Google Shape;451;p67"/>
          <p:cNvSpPr txBox="1"/>
          <p:nvPr>
            <p:ph idx="1" type="body"/>
          </p:nvPr>
        </p:nvSpPr>
        <p:spPr>
          <a:xfrm>
            <a:off x="6316913" y="1371600"/>
            <a:ext cx="5527589" cy="496957"/>
          </a:xfrm>
          <a:prstGeom prst="rect">
            <a:avLst/>
          </a:prstGeom>
          <a:solidFill>
            <a:schemeClr val="accent1"/>
          </a:solidFill>
          <a:ln>
            <a:noFill/>
          </a:ln>
        </p:spPr>
        <p:txBody>
          <a:bodyPr anchorCtr="0" anchor="ctr" bIns="91425" lIns="91425" spcFirstLastPara="1" rIns="91425" wrap="square" tIns="45700">
            <a:noAutofit/>
          </a:bodyPr>
          <a:lstStyle>
            <a:lvl1pPr indent="-228600" lvl="0" marL="457200" algn="ctr">
              <a:lnSpc>
                <a:spcPct val="100000"/>
              </a:lnSpc>
              <a:spcBef>
                <a:spcPts val="600"/>
              </a:spcBef>
              <a:spcAft>
                <a:spcPts val="0"/>
              </a:spcAft>
              <a:buClr>
                <a:schemeClr val="lt1"/>
              </a:buClr>
              <a:buSzPts val="2000"/>
              <a:buFont typeface="Rubik"/>
              <a:buNone/>
              <a:defRPr b="0" sz="2000">
                <a:solidFill>
                  <a:schemeClr val="lt1"/>
                </a:solidFill>
              </a:defRPr>
            </a:lvl1pPr>
            <a:lvl2pPr indent="-342900" lvl="1" marL="914400" algn="l">
              <a:lnSpc>
                <a:spcPct val="100000"/>
              </a:lnSpc>
              <a:spcBef>
                <a:spcPts val="600"/>
              </a:spcBef>
              <a:spcAft>
                <a:spcPts val="0"/>
              </a:spcAft>
              <a:buClr>
                <a:srgbClr val="2C2C38"/>
              </a:buClr>
              <a:buSzPts val="1800"/>
              <a:buChar char="–"/>
              <a:defRPr/>
            </a:lvl2pPr>
            <a:lvl3pPr indent="-342900" lvl="2" marL="1371600" algn="l">
              <a:lnSpc>
                <a:spcPct val="100000"/>
              </a:lnSpc>
              <a:spcBef>
                <a:spcPts val="500"/>
              </a:spcBef>
              <a:spcAft>
                <a:spcPts val="0"/>
              </a:spcAft>
              <a:buClr>
                <a:srgbClr val="2C2C38"/>
              </a:buClr>
              <a:buSzPts val="1800"/>
              <a:buChar char="•"/>
              <a:defRPr/>
            </a:lvl3pPr>
            <a:lvl4pPr indent="-342900" lvl="3" marL="1828800" algn="l">
              <a:lnSpc>
                <a:spcPct val="100000"/>
              </a:lnSpc>
              <a:spcBef>
                <a:spcPts val="500"/>
              </a:spcBef>
              <a:spcAft>
                <a:spcPts val="0"/>
              </a:spcAft>
              <a:buClr>
                <a:srgbClr val="2C2C38"/>
              </a:buClr>
              <a:buSzPts val="1800"/>
              <a:buChar char="▫︎"/>
              <a:defRPr/>
            </a:lvl4pPr>
            <a:lvl5pPr indent="-342900" lvl="4" marL="2286000" algn="l">
              <a:lnSpc>
                <a:spcPct val="100000"/>
              </a:lnSpc>
              <a:spcBef>
                <a:spcPts val="500"/>
              </a:spcBef>
              <a:spcAft>
                <a:spcPts val="0"/>
              </a:spcAft>
              <a:buClr>
                <a:srgbClr val="2C2C3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2" name="Google Shape;452;p67"/>
          <p:cNvSpPr txBox="1"/>
          <p:nvPr>
            <p:ph idx="2" type="body"/>
          </p:nvPr>
        </p:nvSpPr>
        <p:spPr>
          <a:xfrm>
            <a:off x="434118" y="1371600"/>
            <a:ext cx="5423474" cy="496957"/>
          </a:xfrm>
          <a:prstGeom prst="rect">
            <a:avLst/>
          </a:prstGeom>
          <a:solidFill>
            <a:schemeClr val="accent1"/>
          </a:solidFill>
          <a:ln>
            <a:noFill/>
          </a:ln>
        </p:spPr>
        <p:txBody>
          <a:bodyPr anchorCtr="0" anchor="ctr" bIns="91425" lIns="91425" spcFirstLastPara="1" rIns="91425" wrap="square" tIns="45700">
            <a:noAutofit/>
          </a:bodyPr>
          <a:lstStyle>
            <a:lvl1pPr indent="-228600" lvl="0" marL="457200" algn="ctr">
              <a:lnSpc>
                <a:spcPct val="100000"/>
              </a:lnSpc>
              <a:spcBef>
                <a:spcPts val="600"/>
              </a:spcBef>
              <a:spcAft>
                <a:spcPts val="0"/>
              </a:spcAft>
              <a:buClr>
                <a:schemeClr val="lt1"/>
              </a:buClr>
              <a:buSzPts val="2000"/>
              <a:buFont typeface="Rubik"/>
              <a:buNone/>
              <a:defRPr b="0" sz="2000">
                <a:solidFill>
                  <a:schemeClr val="lt1"/>
                </a:solidFill>
              </a:defRPr>
            </a:lvl1pPr>
            <a:lvl2pPr indent="-342900" lvl="1" marL="914400" algn="l">
              <a:lnSpc>
                <a:spcPct val="100000"/>
              </a:lnSpc>
              <a:spcBef>
                <a:spcPts val="600"/>
              </a:spcBef>
              <a:spcAft>
                <a:spcPts val="0"/>
              </a:spcAft>
              <a:buClr>
                <a:srgbClr val="2C2C38"/>
              </a:buClr>
              <a:buSzPts val="1800"/>
              <a:buChar char="–"/>
              <a:defRPr/>
            </a:lvl2pPr>
            <a:lvl3pPr indent="-342900" lvl="2" marL="1371600" algn="l">
              <a:lnSpc>
                <a:spcPct val="100000"/>
              </a:lnSpc>
              <a:spcBef>
                <a:spcPts val="500"/>
              </a:spcBef>
              <a:spcAft>
                <a:spcPts val="0"/>
              </a:spcAft>
              <a:buClr>
                <a:srgbClr val="2C2C38"/>
              </a:buClr>
              <a:buSzPts val="1800"/>
              <a:buChar char="•"/>
              <a:defRPr/>
            </a:lvl3pPr>
            <a:lvl4pPr indent="-342900" lvl="3" marL="1828800" algn="l">
              <a:lnSpc>
                <a:spcPct val="100000"/>
              </a:lnSpc>
              <a:spcBef>
                <a:spcPts val="500"/>
              </a:spcBef>
              <a:spcAft>
                <a:spcPts val="0"/>
              </a:spcAft>
              <a:buClr>
                <a:srgbClr val="2C2C38"/>
              </a:buClr>
              <a:buSzPts val="1800"/>
              <a:buChar char="▫︎"/>
              <a:defRPr/>
            </a:lvl4pPr>
            <a:lvl5pPr indent="-342900" lvl="4" marL="2286000" algn="l">
              <a:lnSpc>
                <a:spcPct val="100000"/>
              </a:lnSpc>
              <a:spcBef>
                <a:spcPts val="500"/>
              </a:spcBef>
              <a:spcAft>
                <a:spcPts val="0"/>
              </a:spcAft>
              <a:buClr>
                <a:srgbClr val="2C2C3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3" name="Google Shape;453;p67"/>
          <p:cNvSpPr txBox="1"/>
          <p:nvPr>
            <p:ph idx="3" type="body"/>
          </p:nvPr>
        </p:nvSpPr>
        <p:spPr>
          <a:xfrm>
            <a:off x="433388" y="1995488"/>
            <a:ext cx="5424487" cy="4321175"/>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1000"/>
              </a:spcBef>
              <a:spcAft>
                <a:spcPts val="0"/>
              </a:spcAft>
              <a:buClr>
                <a:srgbClr val="2C2C38"/>
              </a:buClr>
              <a:buSzPts val="2400"/>
              <a:buChar char="•"/>
              <a:defRPr sz="2400"/>
            </a:lvl1pPr>
            <a:lvl2pPr indent="-355600" lvl="1" marL="914400" algn="l">
              <a:lnSpc>
                <a:spcPct val="100000"/>
              </a:lnSpc>
              <a:spcBef>
                <a:spcPts val="500"/>
              </a:spcBef>
              <a:spcAft>
                <a:spcPts val="0"/>
              </a:spcAft>
              <a:buClr>
                <a:srgbClr val="2C2C38"/>
              </a:buClr>
              <a:buSzPts val="2000"/>
              <a:buChar char="–"/>
              <a:defRPr sz="2000"/>
            </a:lvl2pPr>
            <a:lvl3pPr indent="-342900" lvl="2" marL="1371600" algn="l">
              <a:lnSpc>
                <a:spcPct val="100000"/>
              </a:lnSpc>
              <a:spcBef>
                <a:spcPts val="500"/>
              </a:spcBef>
              <a:spcAft>
                <a:spcPts val="0"/>
              </a:spcAft>
              <a:buClr>
                <a:srgbClr val="2C2C38"/>
              </a:buClr>
              <a:buSzPts val="1800"/>
              <a:buChar char="•"/>
              <a:defRPr sz="1800"/>
            </a:lvl3pPr>
            <a:lvl4pPr indent="-330200" lvl="3" marL="1828800" algn="l">
              <a:lnSpc>
                <a:spcPct val="100000"/>
              </a:lnSpc>
              <a:spcBef>
                <a:spcPts val="500"/>
              </a:spcBef>
              <a:spcAft>
                <a:spcPts val="0"/>
              </a:spcAft>
              <a:buClr>
                <a:srgbClr val="2C2C38"/>
              </a:buClr>
              <a:buSzPts val="1600"/>
              <a:buChar char="▫︎"/>
              <a:defRPr sz="1600"/>
            </a:lvl4pPr>
            <a:lvl5pPr indent="-330200" lvl="4" marL="2286000" algn="l">
              <a:lnSpc>
                <a:spcPct val="100000"/>
              </a:lnSpc>
              <a:spcBef>
                <a:spcPts val="500"/>
              </a:spcBef>
              <a:spcAft>
                <a:spcPts val="0"/>
              </a:spcAft>
              <a:buClr>
                <a:srgbClr val="2C2C38"/>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4" name="Google Shape;454;p67"/>
          <p:cNvSpPr txBox="1"/>
          <p:nvPr>
            <p:ph idx="4" type="body"/>
          </p:nvPr>
        </p:nvSpPr>
        <p:spPr>
          <a:xfrm>
            <a:off x="6316663" y="1995488"/>
            <a:ext cx="5527675" cy="4321175"/>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1000"/>
              </a:spcBef>
              <a:spcAft>
                <a:spcPts val="0"/>
              </a:spcAft>
              <a:buClr>
                <a:srgbClr val="2C2C38"/>
              </a:buClr>
              <a:buSzPts val="2400"/>
              <a:buChar char="•"/>
              <a:defRPr sz="2400"/>
            </a:lvl1pPr>
            <a:lvl2pPr indent="-355600" lvl="1" marL="914400" algn="l">
              <a:lnSpc>
                <a:spcPct val="100000"/>
              </a:lnSpc>
              <a:spcBef>
                <a:spcPts val="500"/>
              </a:spcBef>
              <a:spcAft>
                <a:spcPts val="0"/>
              </a:spcAft>
              <a:buClr>
                <a:srgbClr val="2C2C38"/>
              </a:buClr>
              <a:buSzPts val="2000"/>
              <a:buChar char="–"/>
              <a:defRPr sz="2000"/>
            </a:lvl2pPr>
            <a:lvl3pPr indent="-342900" lvl="2" marL="1371600" algn="l">
              <a:lnSpc>
                <a:spcPct val="100000"/>
              </a:lnSpc>
              <a:spcBef>
                <a:spcPts val="500"/>
              </a:spcBef>
              <a:spcAft>
                <a:spcPts val="0"/>
              </a:spcAft>
              <a:buClr>
                <a:srgbClr val="2C2C38"/>
              </a:buClr>
              <a:buSzPts val="1800"/>
              <a:buChar char="•"/>
              <a:defRPr sz="1800"/>
            </a:lvl3pPr>
            <a:lvl4pPr indent="-330200" lvl="3" marL="1828800" algn="l">
              <a:lnSpc>
                <a:spcPct val="100000"/>
              </a:lnSpc>
              <a:spcBef>
                <a:spcPts val="500"/>
              </a:spcBef>
              <a:spcAft>
                <a:spcPts val="0"/>
              </a:spcAft>
              <a:buClr>
                <a:srgbClr val="2C2C38"/>
              </a:buClr>
              <a:buSzPts val="1600"/>
              <a:buChar char="▫︎"/>
              <a:defRPr sz="1600"/>
            </a:lvl4pPr>
            <a:lvl5pPr indent="-330200" lvl="4" marL="2286000" algn="l">
              <a:lnSpc>
                <a:spcPct val="100000"/>
              </a:lnSpc>
              <a:spcBef>
                <a:spcPts val="500"/>
              </a:spcBef>
              <a:spcAft>
                <a:spcPts val="0"/>
              </a:spcAft>
              <a:buClr>
                <a:srgbClr val="2C2C38"/>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5" name="Google Shape;455;p67"/>
          <p:cNvSpPr txBox="1"/>
          <p:nvPr/>
        </p:nvSpPr>
        <p:spPr>
          <a:xfrm>
            <a:off x="957019" y="6571657"/>
            <a:ext cx="3020122" cy="2092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5"/>
              </a:buClr>
              <a:buSzPts val="800"/>
              <a:buFont typeface="Rubik"/>
              <a:buNone/>
            </a:pPr>
            <a:r>
              <a:rPr b="0" i="0" lang="en-US" sz="800">
                <a:solidFill>
                  <a:schemeClr val="accent5"/>
                </a:solidFill>
                <a:latin typeface="Rubik"/>
                <a:ea typeface="Rubik"/>
                <a:cs typeface="Rubik"/>
                <a:sym typeface="Rubik"/>
              </a:rPr>
              <a:t>© 2019</a:t>
            </a:r>
            <a:r>
              <a:rPr b="0" i="0" lang="en-US" sz="800">
                <a:solidFill>
                  <a:schemeClr val="accent5"/>
                </a:solidFill>
                <a:latin typeface="Rubik"/>
                <a:ea typeface="Rubik"/>
                <a:cs typeface="Rubik"/>
                <a:sym typeface="Rubik"/>
              </a:rPr>
              <a:t> </a:t>
            </a:r>
            <a:r>
              <a:rPr b="0" i="0" lang="en-US" sz="800">
                <a:solidFill>
                  <a:schemeClr val="accent5"/>
                </a:solidFill>
                <a:latin typeface="Rubik"/>
                <a:ea typeface="Rubik"/>
                <a:cs typeface="Rubik"/>
                <a:sym typeface="Rubik"/>
              </a:rPr>
              <a:t>InfluxData. All rights reserved.</a:t>
            </a:r>
            <a:r>
              <a:rPr b="0" i="0" lang="en-US" sz="800">
                <a:solidFill>
                  <a:schemeClr val="accent5"/>
                </a:solidFill>
                <a:latin typeface="Rubik"/>
                <a:ea typeface="Rubik"/>
                <a:cs typeface="Rubik"/>
                <a:sym typeface="Rubik"/>
              </a:rPr>
              <a:t> </a:t>
            </a:r>
            <a:endParaRPr sz="800">
              <a:solidFill>
                <a:schemeClr val="accent5"/>
              </a:solidFill>
              <a:latin typeface="Rubik"/>
              <a:ea typeface="Rubik"/>
              <a:cs typeface="Rubik"/>
              <a:sym typeface="Rubik"/>
            </a:endParaRPr>
          </a:p>
        </p:txBody>
      </p:sp>
      <p:sp>
        <p:nvSpPr>
          <p:cNvPr id="456" name="Google Shape;456;p67"/>
          <p:cNvSpPr txBox="1"/>
          <p:nvPr/>
        </p:nvSpPr>
        <p:spPr>
          <a:xfrm>
            <a:off x="501870" y="6571657"/>
            <a:ext cx="1265970" cy="1992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5"/>
              </a:buClr>
              <a:buSzPts val="800"/>
              <a:buFont typeface="Rubik"/>
              <a:buNone/>
            </a:pPr>
            <a:fld id="{00000000-1234-1234-1234-123412341234}" type="slidenum">
              <a:rPr lang="en-US" sz="800">
                <a:solidFill>
                  <a:schemeClr val="accent5"/>
                </a:solidFill>
                <a:latin typeface="Rubik"/>
                <a:ea typeface="Rubik"/>
                <a:cs typeface="Rubik"/>
                <a:sym typeface="Rubik"/>
              </a:rPr>
              <a:t>‹#›</a:t>
            </a:fld>
            <a:endParaRPr sz="800">
              <a:solidFill>
                <a:schemeClr val="accent5"/>
              </a:solidFill>
              <a:latin typeface="Rubik"/>
              <a:ea typeface="Rubik"/>
              <a:cs typeface="Rubik"/>
              <a:sym typeface="Rubik"/>
            </a:endParaRPr>
          </a:p>
          <a:p>
            <a:pPr indent="0" lvl="0" marL="0" marR="0" rtl="0" algn="l">
              <a:spcBef>
                <a:spcPts val="0"/>
              </a:spcBef>
              <a:spcAft>
                <a:spcPts val="0"/>
              </a:spcAft>
              <a:buNone/>
            </a:pPr>
            <a:r>
              <a:t/>
            </a:r>
            <a:endParaRPr b="0" i="0" sz="800">
              <a:solidFill>
                <a:schemeClr val="accent5"/>
              </a:solidFill>
              <a:latin typeface="Rubik"/>
              <a:ea typeface="Rubik"/>
              <a:cs typeface="Rubik"/>
              <a:sym typeface="Rubik"/>
            </a:endParaRPr>
          </a:p>
        </p:txBody>
      </p:sp>
      <p:pic>
        <p:nvPicPr>
          <p:cNvPr id="457" name="Google Shape;457;p67"/>
          <p:cNvPicPr preferRelativeResize="0"/>
          <p:nvPr/>
        </p:nvPicPr>
        <p:blipFill rotWithShape="1">
          <a:blip r:embed="rId2">
            <a:alphaModFix/>
          </a:blip>
          <a:srcRect b="0" l="0" r="0" t="0"/>
          <a:stretch/>
        </p:blipFill>
        <p:spPr>
          <a:xfrm>
            <a:off x="10470091" y="6508815"/>
            <a:ext cx="1208614" cy="232118"/>
          </a:xfrm>
          <a:prstGeom prst="rect">
            <a:avLst/>
          </a:prstGeom>
          <a:noFill/>
          <a:ln>
            <a:noFill/>
          </a:ln>
        </p:spPr>
      </p:pic>
      <p:pic>
        <p:nvPicPr>
          <p:cNvPr id="458" name="Google Shape;458;p67"/>
          <p:cNvPicPr preferRelativeResize="0"/>
          <p:nvPr/>
        </p:nvPicPr>
        <p:blipFill rotWithShape="1">
          <a:blip r:embed="rId3">
            <a:alphaModFix/>
          </a:blip>
          <a:srcRect b="67381" l="0" r="0" t="7856"/>
          <a:stretch/>
        </p:blipFill>
        <p:spPr>
          <a:xfrm>
            <a:off x="0" y="0"/>
            <a:ext cx="12192000" cy="23211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 Content" showMasterSp="0">
  <p:cSld name="Three Column Content">
    <p:bg>
      <p:bgPr>
        <a:solidFill>
          <a:schemeClr val="lt2"/>
        </a:solidFill>
      </p:bgPr>
    </p:bg>
    <p:spTree>
      <p:nvGrpSpPr>
        <p:cNvPr id="459" name="Shape 459"/>
        <p:cNvGrpSpPr/>
        <p:nvPr/>
      </p:nvGrpSpPr>
      <p:grpSpPr>
        <a:xfrm>
          <a:off x="0" y="0"/>
          <a:ext cx="0" cy="0"/>
          <a:chOff x="0" y="0"/>
          <a:chExt cx="0" cy="0"/>
        </a:xfrm>
      </p:grpSpPr>
      <p:sp>
        <p:nvSpPr>
          <p:cNvPr id="460" name="Google Shape;460;p68"/>
          <p:cNvSpPr txBox="1"/>
          <p:nvPr>
            <p:ph type="title"/>
          </p:nvPr>
        </p:nvSpPr>
        <p:spPr>
          <a:xfrm>
            <a:off x="434118" y="211405"/>
            <a:ext cx="11410384" cy="1123243"/>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rgbClr val="2C2C38"/>
              </a:buClr>
              <a:buSzPts val="3600"/>
              <a:buFont typeface="Rubik Light"/>
              <a:buNone/>
              <a:defRPr b="0" sz="3600">
                <a:solidFill>
                  <a:srgbClr val="2C2C3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1" name="Google Shape;461;p68"/>
          <p:cNvSpPr txBox="1"/>
          <p:nvPr>
            <p:ph idx="1" type="body"/>
          </p:nvPr>
        </p:nvSpPr>
        <p:spPr>
          <a:xfrm>
            <a:off x="434118" y="1371600"/>
            <a:ext cx="3723248" cy="496957"/>
          </a:xfrm>
          <a:prstGeom prst="rect">
            <a:avLst/>
          </a:prstGeom>
          <a:solidFill>
            <a:schemeClr val="accent1"/>
          </a:solidFill>
          <a:ln>
            <a:noFill/>
          </a:ln>
        </p:spPr>
        <p:txBody>
          <a:bodyPr anchorCtr="0" anchor="ctr" bIns="91425" lIns="91425" spcFirstLastPara="1" rIns="91425" wrap="square" tIns="45700">
            <a:noAutofit/>
          </a:bodyPr>
          <a:lstStyle>
            <a:lvl1pPr indent="-228600" lvl="0" marL="457200" algn="ctr">
              <a:lnSpc>
                <a:spcPct val="100000"/>
              </a:lnSpc>
              <a:spcBef>
                <a:spcPts val="600"/>
              </a:spcBef>
              <a:spcAft>
                <a:spcPts val="0"/>
              </a:spcAft>
              <a:buClr>
                <a:schemeClr val="lt1"/>
              </a:buClr>
              <a:buSzPts val="2000"/>
              <a:buFont typeface="Rubik"/>
              <a:buNone/>
              <a:defRPr b="0" sz="2000">
                <a:solidFill>
                  <a:schemeClr val="lt1"/>
                </a:solidFill>
              </a:defRPr>
            </a:lvl1pPr>
            <a:lvl2pPr indent="-342900" lvl="1" marL="914400" algn="l">
              <a:lnSpc>
                <a:spcPct val="100000"/>
              </a:lnSpc>
              <a:spcBef>
                <a:spcPts val="600"/>
              </a:spcBef>
              <a:spcAft>
                <a:spcPts val="0"/>
              </a:spcAft>
              <a:buClr>
                <a:srgbClr val="2C2C38"/>
              </a:buClr>
              <a:buSzPts val="1800"/>
              <a:buChar char="–"/>
              <a:defRPr/>
            </a:lvl2pPr>
            <a:lvl3pPr indent="-342900" lvl="2" marL="1371600" algn="l">
              <a:lnSpc>
                <a:spcPct val="100000"/>
              </a:lnSpc>
              <a:spcBef>
                <a:spcPts val="500"/>
              </a:spcBef>
              <a:spcAft>
                <a:spcPts val="0"/>
              </a:spcAft>
              <a:buClr>
                <a:srgbClr val="2C2C38"/>
              </a:buClr>
              <a:buSzPts val="1800"/>
              <a:buChar char="•"/>
              <a:defRPr/>
            </a:lvl3pPr>
            <a:lvl4pPr indent="-342900" lvl="3" marL="1828800" algn="l">
              <a:lnSpc>
                <a:spcPct val="100000"/>
              </a:lnSpc>
              <a:spcBef>
                <a:spcPts val="500"/>
              </a:spcBef>
              <a:spcAft>
                <a:spcPts val="0"/>
              </a:spcAft>
              <a:buClr>
                <a:srgbClr val="2C2C38"/>
              </a:buClr>
              <a:buSzPts val="1800"/>
              <a:buChar char="▫︎"/>
              <a:defRPr/>
            </a:lvl4pPr>
            <a:lvl5pPr indent="-342900" lvl="4" marL="2286000" algn="l">
              <a:lnSpc>
                <a:spcPct val="100000"/>
              </a:lnSpc>
              <a:spcBef>
                <a:spcPts val="500"/>
              </a:spcBef>
              <a:spcAft>
                <a:spcPts val="0"/>
              </a:spcAft>
              <a:buClr>
                <a:srgbClr val="2C2C3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2" name="Google Shape;462;p68"/>
          <p:cNvSpPr txBox="1"/>
          <p:nvPr>
            <p:ph idx="2" type="body"/>
          </p:nvPr>
        </p:nvSpPr>
        <p:spPr>
          <a:xfrm>
            <a:off x="433388" y="1995488"/>
            <a:ext cx="3723943" cy="4321175"/>
          </a:xfrm>
          <a:prstGeom prst="rect">
            <a:avLst/>
          </a:prstGeom>
          <a:noFill/>
          <a:ln>
            <a:noFill/>
          </a:ln>
        </p:spPr>
        <p:txBody>
          <a:bodyPr anchorCtr="0" anchor="t" bIns="45700" lIns="91425" spcFirstLastPara="1" rIns="91425" wrap="square" tIns="45700">
            <a:noAutofit/>
          </a:bodyPr>
          <a:lstStyle>
            <a:lvl1pPr indent="-355600" lvl="0" marL="457200" algn="l">
              <a:lnSpc>
                <a:spcPct val="100000"/>
              </a:lnSpc>
              <a:spcBef>
                <a:spcPts val="1000"/>
              </a:spcBef>
              <a:spcAft>
                <a:spcPts val="0"/>
              </a:spcAft>
              <a:buClr>
                <a:srgbClr val="2C2C38"/>
              </a:buClr>
              <a:buSzPts val="2000"/>
              <a:buChar char="•"/>
              <a:defRPr sz="2000"/>
            </a:lvl1pPr>
            <a:lvl2pPr indent="-342900" lvl="1" marL="914400" algn="l">
              <a:lnSpc>
                <a:spcPct val="100000"/>
              </a:lnSpc>
              <a:spcBef>
                <a:spcPts val="500"/>
              </a:spcBef>
              <a:spcAft>
                <a:spcPts val="0"/>
              </a:spcAft>
              <a:buClr>
                <a:srgbClr val="2C2C38"/>
              </a:buClr>
              <a:buSzPts val="1800"/>
              <a:buChar char="–"/>
              <a:defRPr sz="1800"/>
            </a:lvl2pPr>
            <a:lvl3pPr indent="-330200" lvl="2" marL="1371600" algn="l">
              <a:lnSpc>
                <a:spcPct val="100000"/>
              </a:lnSpc>
              <a:spcBef>
                <a:spcPts val="500"/>
              </a:spcBef>
              <a:spcAft>
                <a:spcPts val="0"/>
              </a:spcAft>
              <a:buClr>
                <a:srgbClr val="2C2C38"/>
              </a:buClr>
              <a:buSzPts val="1600"/>
              <a:buChar char="•"/>
              <a:defRPr sz="1600"/>
            </a:lvl3pPr>
            <a:lvl4pPr indent="-317500" lvl="3" marL="1828800" algn="l">
              <a:lnSpc>
                <a:spcPct val="100000"/>
              </a:lnSpc>
              <a:spcBef>
                <a:spcPts val="500"/>
              </a:spcBef>
              <a:spcAft>
                <a:spcPts val="0"/>
              </a:spcAft>
              <a:buClr>
                <a:srgbClr val="2C2C38"/>
              </a:buClr>
              <a:buSzPts val="1400"/>
              <a:buChar char="▫︎"/>
              <a:defRPr sz="1400"/>
            </a:lvl4pPr>
            <a:lvl5pPr indent="-317500" lvl="4" marL="2286000" algn="l">
              <a:lnSpc>
                <a:spcPct val="100000"/>
              </a:lnSpc>
              <a:spcBef>
                <a:spcPts val="500"/>
              </a:spcBef>
              <a:spcAft>
                <a:spcPts val="0"/>
              </a:spcAft>
              <a:buClr>
                <a:srgbClr val="2C2C38"/>
              </a:buClr>
              <a:buSzPts val="1400"/>
              <a:buChar char="-"/>
              <a:defRPr sz="1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3" name="Google Shape;463;p68"/>
          <p:cNvSpPr txBox="1"/>
          <p:nvPr>
            <p:ph idx="3" type="body"/>
          </p:nvPr>
        </p:nvSpPr>
        <p:spPr>
          <a:xfrm>
            <a:off x="4277788" y="1371600"/>
            <a:ext cx="3723248" cy="496957"/>
          </a:xfrm>
          <a:prstGeom prst="rect">
            <a:avLst/>
          </a:prstGeom>
          <a:solidFill>
            <a:schemeClr val="accent1"/>
          </a:solidFill>
          <a:ln>
            <a:noFill/>
          </a:ln>
        </p:spPr>
        <p:txBody>
          <a:bodyPr anchorCtr="0" anchor="ctr" bIns="91425" lIns="91425" spcFirstLastPara="1" rIns="91425" wrap="square" tIns="45700">
            <a:noAutofit/>
          </a:bodyPr>
          <a:lstStyle>
            <a:lvl1pPr indent="-228600" lvl="0" marL="457200" algn="ctr">
              <a:lnSpc>
                <a:spcPct val="100000"/>
              </a:lnSpc>
              <a:spcBef>
                <a:spcPts val="600"/>
              </a:spcBef>
              <a:spcAft>
                <a:spcPts val="0"/>
              </a:spcAft>
              <a:buClr>
                <a:schemeClr val="lt1"/>
              </a:buClr>
              <a:buSzPts val="2000"/>
              <a:buFont typeface="Rubik"/>
              <a:buNone/>
              <a:defRPr b="0" sz="2000">
                <a:solidFill>
                  <a:schemeClr val="lt1"/>
                </a:solidFill>
              </a:defRPr>
            </a:lvl1pPr>
            <a:lvl2pPr indent="-342900" lvl="1" marL="914400" algn="l">
              <a:lnSpc>
                <a:spcPct val="100000"/>
              </a:lnSpc>
              <a:spcBef>
                <a:spcPts val="600"/>
              </a:spcBef>
              <a:spcAft>
                <a:spcPts val="0"/>
              </a:spcAft>
              <a:buClr>
                <a:srgbClr val="2C2C38"/>
              </a:buClr>
              <a:buSzPts val="1800"/>
              <a:buChar char="–"/>
              <a:defRPr/>
            </a:lvl2pPr>
            <a:lvl3pPr indent="-342900" lvl="2" marL="1371600" algn="l">
              <a:lnSpc>
                <a:spcPct val="100000"/>
              </a:lnSpc>
              <a:spcBef>
                <a:spcPts val="500"/>
              </a:spcBef>
              <a:spcAft>
                <a:spcPts val="0"/>
              </a:spcAft>
              <a:buClr>
                <a:srgbClr val="2C2C38"/>
              </a:buClr>
              <a:buSzPts val="1800"/>
              <a:buChar char="•"/>
              <a:defRPr/>
            </a:lvl3pPr>
            <a:lvl4pPr indent="-342900" lvl="3" marL="1828800" algn="l">
              <a:lnSpc>
                <a:spcPct val="100000"/>
              </a:lnSpc>
              <a:spcBef>
                <a:spcPts val="500"/>
              </a:spcBef>
              <a:spcAft>
                <a:spcPts val="0"/>
              </a:spcAft>
              <a:buClr>
                <a:srgbClr val="2C2C38"/>
              </a:buClr>
              <a:buSzPts val="1800"/>
              <a:buChar char="▫︎"/>
              <a:defRPr/>
            </a:lvl4pPr>
            <a:lvl5pPr indent="-342900" lvl="4" marL="2286000" algn="l">
              <a:lnSpc>
                <a:spcPct val="100000"/>
              </a:lnSpc>
              <a:spcBef>
                <a:spcPts val="500"/>
              </a:spcBef>
              <a:spcAft>
                <a:spcPts val="0"/>
              </a:spcAft>
              <a:buClr>
                <a:srgbClr val="2C2C3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4" name="Google Shape;464;p68"/>
          <p:cNvSpPr txBox="1"/>
          <p:nvPr>
            <p:ph idx="4" type="body"/>
          </p:nvPr>
        </p:nvSpPr>
        <p:spPr>
          <a:xfrm>
            <a:off x="4277058" y="1995488"/>
            <a:ext cx="3723943" cy="4321175"/>
          </a:xfrm>
          <a:prstGeom prst="rect">
            <a:avLst/>
          </a:prstGeom>
          <a:noFill/>
          <a:ln>
            <a:noFill/>
          </a:ln>
        </p:spPr>
        <p:txBody>
          <a:bodyPr anchorCtr="0" anchor="t" bIns="45700" lIns="91425" spcFirstLastPara="1" rIns="91425" wrap="square" tIns="45700">
            <a:noAutofit/>
          </a:bodyPr>
          <a:lstStyle>
            <a:lvl1pPr indent="-355600" lvl="0" marL="457200" algn="l">
              <a:lnSpc>
                <a:spcPct val="100000"/>
              </a:lnSpc>
              <a:spcBef>
                <a:spcPts val="1000"/>
              </a:spcBef>
              <a:spcAft>
                <a:spcPts val="0"/>
              </a:spcAft>
              <a:buClr>
                <a:srgbClr val="2C2C38"/>
              </a:buClr>
              <a:buSzPts val="2000"/>
              <a:buChar char="•"/>
              <a:defRPr sz="2000"/>
            </a:lvl1pPr>
            <a:lvl2pPr indent="-342900" lvl="1" marL="914400" algn="l">
              <a:lnSpc>
                <a:spcPct val="100000"/>
              </a:lnSpc>
              <a:spcBef>
                <a:spcPts val="500"/>
              </a:spcBef>
              <a:spcAft>
                <a:spcPts val="0"/>
              </a:spcAft>
              <a:buClr>
                <a:srgbClr val="2C2C38"/>
              </a:buClr>
              <a:buSzPts val="1800"/>
              <a:buChar char="–"/>
              <a:defRPr sz="1800"/>
            </a:lvl2pPr>
            <a:lvl3pPr indent="-330200" lvl="2" marL="1371600" algn="l">
              <a:lnSpc>
                <a:spcPct val="100000"/>
              </a:lnSpc>
              <a:spcBef>
                <a:spcPts val="500"/>
              </a:spcBef>
              <a:spcAft>
                <a:spcPts val="0"/>
              </a:spcAft>
              <a:buClr>
                <a:srgbClr val="2C2C38"/>
              </a:buClr>
              <a:buSzPts val="1600"/>
              <a:buChar char="•"/>
              <a:defRPr sz="1600"/>
            </a:lvl3pPr>
            <a:lvl4pPr indent="-317500" lvl="3" marL="1828800" algn="l">
              <a:lnSpc>
                <a:spcPct val="100000"/>
              </a:lnSpc>
              <a:spcBef>
                <a:spcPts val="500"/>
              </a:spcBef>
              <a:spcAft>
                <a:spcPts val="0"/>
              </a:spcAft>
              <a:buClr>
                <a:srgbClr val="2C2C38"/>
              </a:buClr>
              <a:buSzPts val="1400"/>
              <a:buChar char="▫︎"/>
              <a:defRPr sz="1400"/>
            </a:lvl4pPr>
            <a:lvl5pPr indent="-317500" lvl="4" marL="2286000" algn="l">
              <a:lnSpc>
                <a:spcPct val="100000"/>
              </a:lnSpc>
              <a:spcBef>
                <a:spcPts val="500"/>
              </a:spcBef>
              <a:spcAft>
                <a:spcPts val="0"/>
              </a:spcAft>
              <a:buClr>
                <a:srgbClr val="2C2C38"/>
              </a:buClr>
              <a:buSzPts val="1400"/>
              <a:buChar char="-"/>
              <a:defRPr sz="1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5" name="Google Shape;465;p68"/>
          <p:cNvSpPr txBox="1"/>
          <p:nvPr>
            <p:ph idx="5" type="body"/>
          </p:nvPr>
        </p:nvSpPr>
        <p:spPr>
          <a:xfrm>
            <a:off x="8121457" y="1371600"/>
            <a:ext cx="3723248" cy="496957"/>
          </a:xfrm>
          <a:prstGeom prst="rect">
            <a:avLst/>
          </a:prstGeom>
          <a:solidFill>
            <a:schemeClr val="accent1"/>
          </a:solidFill>
          <a:ln>
            <a:noFill/>
          </a:ln>
        </p:spPr>
        <p:txBody>
          <a:bodyPr anchorCtr="0" anchor="ctr" bIns="91425" lIns="91425" spcFirstLastPara="1" rIns="91425" wrap="square" tIns="45700">
            <a:noAutofit/>
          </a:bodyPr>
          <a:lstStyle>
            <a:lvl1pPr indent="-228600" lvl="0" marL="457200" algn="ctr">
              <a:lnSpc>
                <a:spcPct val="100000"/>
              </a:lnSpc>
              <a:spcBef>
                <a:spcPts val="600"/>
              </a:spcBef>
              <a:spcAft>
                <a:spcPts val="0"/>
              </a:spcAft>
              <a:buClr>
                <a:schemeClr val="lt1"/>
              </a:buClr>
              <a:buSzPts val="2000"/>
              <a:buFont typeface="Rubik"/>
              <a:buNone/>
              <a:defRPr b="0" sz="2000">
                <a:solidFill>
                  <a:schemeClr val="lt1"/>
                </a:solidFill>
              </a:defRPr>
            </a:lvl1pPr>
            <a:lvl2pPr indent="-342900" lvl="1" marL="914400" algn="l">
              <a:lnSpc>
                <a:spcPct val="100000"/>
              </a:lnSpc>
              <a:spcBef>
                <a:spcPts val="600"/>
              </a:spcBef>
              <a:spcAft>
                <a:spcPts val="0"/>
              </a:spcAft>
              <a:buClr>
                <a:srgbClr val="2C2C38"/>
              </a:buClr>
              <a:buSzPts val="1800"/>
              <a:buChar char="–"/>
              <a:defRPr/>
            </a:lvl2pPr>
            <a:lvl3pPr indent="-342900" lvl="2" marL="1371600" algn="l">
              <a:lnSpc>
                <a:spcPct val="100000"/>
              </a:lnSpc>
              <a:spcBef>
                <a:spcPts val="500"/>
              </a:spcBef>
              <a:spcAft>
                <a:spcPts val="0"/>
              </a:spcAft>
              <a:buClr>
                <a:srgbClr val="2C2C38"/>
              </a:buClr>
              <a:buSzPts val="1800"/>
              <a:buChar char="•"/>
              <a:defRPr/>
            </a:lvl3pPr>
            <a:lvl4pPr indent="-342900" lvl="3" marL="1828800" algn="l">
              <a:lnSpc>
                <a:spcPct val="100000"/>
              </a:lnSpc>
              <a:spcBef>
                <a:spcPts val="500"/>
              </a:spcBef>
              <a:spcAft>
                <a:spcPts val="0"/>
              </a:spcAft>
              <a:buClr>
                <a:srgbClr val="2C2C38"/>
              </a:buClr>
              <a:buSzPts val="1800"/>
              <a:buChar char="▫︎"/>
              <a:defRPr/>
            </a:lvl4pPr>
            <a:lvl5pPr indent="-342900" lvl="4" marL="2286000" algn="l">
              <a:lnSpc>
                <a:spcPct val="100000"/>
              </a:lnSpc>
              <a:spcBef>
                <a:spcPts val="500"/>
              </a:spcBef>
              <a:spcAft>
                <a:spcPts val="0"/>
              </a:spcAft>
              <a:buClr>
                <a:srgbClr val="2C2C3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6" name="Google Shape;466;p68"/>
          <p:cNvSpPr txBox="1"/>
          <p:nvPr>
            <p:ph idx="6" type="body"/>
          </p:nvPr>
        </p:nvSpPr>
        <p:spPr>
          <a:xfrm>
            <a:off x="8120727" y="1995488"/>
            <a:ext cx="3723943" cy="4321175"/>
          </a:xfrm>
          <a:prstGeom prst="rect">
            <a:avLst/>
          </a:prstGeom>
          <a:noFill/>
          <a:ln>
            <a:noFill/>
          </a:ln>
        </p:spPr>
        <p:txBody>
          <a:bodyPr anchorCtr="0" anchor="t" bIns="45700" lIns="91425" spcFirstLastPara="1" rIns="91425" wrap="square" tIns="45700">
            <a:noAutofit/>
          </a:bodyPr>
          <a:lstStyle>
            <a:lvl1pPr indent="-355600" lvl="0" marL="457200" algn="l">
              <a:lnSpc>
                <a:spcPct val="100000"/>
              </a:lnSpc>
              <a:spcBef>
                <a:spcPts val="1000"/>
              </a:spcBef>
              <a:spcAft>
                <a:spcPts val="0"/>
              </a:spcAft>
              <a:buClr>
                <a:srgbClr val="2C2C38"/>
              </a:buClr>
              <a:buSzPts val="2000"/>
              <a:buChar char="•"/>
              <a:defRPr sz="2000"/>
            </a:lvl1pPr>
            <a:lvl2pPr indent="-342900" lvl="1" marL="914400" algn="l">
              <a:lnSpc>
                <a:spcPct val="100000"/>
              </a:lnSpc>
              <a:spcBef>
                <a:spcPts val="500"/>
              </a:spcBef>
              <a:spcAft>
                <a:spcPts val="0"/>
              </a:spcAft>
              <a:buClr>
                <a:srgbClr val="2C2C38"/>
              </a:buClr>
              <a:buSzPts val="1800"/>
              <a:buChar char="–"/>
              <a:defRPr sz="1800"/>
            </a:lvl2pPr>
            <a:lvl3pPr indent="-330200" lvl="2" marL="1371600" algn="l">
              <a:lnSpc>
                <a:spcPct val="100000"/>
              </a:lnSpc>
              <a:spcBef>
                <a:spcPts val="500"/>
              </a:spcBef>
              <a:spcAft>
                <a:spcPts val="0"/>
              </a:spcAft>
              <a:buClr>
                <a:srgbClr val="2C2C38"/>
              </a:buClr>
              <a:buSzPts val="1600"/>
              <a:buChar char="•"/>
              <a:defRPr sz="1600"/>
            </a:lvl3pPr>
            <a:lvl4pPr indent="-317500" lvl="3" marL="1828800" algn="l">
              <a:lnSpc>
                <a:spcPct val="100000"/>
              </a:lnSpc>
              <a:spcBef>
                <a:spcPts val="500"/>
              </a:spcBef>
              <a:spcAft>
                <a:spcPts val="0"/>
              </a:spcAft>
              <a:buClr>
                <a:srgbClr val="2C2C38"/>
              </a:buClr>
              <a:buSzPts val="1400"/>
              <a:buChar char="▫︎"/>
              <a:defRPr sz="1400"/>
            </a:lvl4pPr>
            <a:lvl5pPr indent="-317500" lvl="4" marL="2286000" algn="l">
              <a:lnSpc>
                <a:spcPct val="100000"/>
              </a:lnSpc>
              <a:spcBef>
                <a:spcPts val="500"/>
              </a:spcBef>
              <a:spcAft>
                <a:spcPts val="0"/>
              </a:spcAft>
              <a:buClr>
                <a:srgbClr val="2C2C38"/>
              </a:buClr>
              <a:buSzPts val="1400"/>
              <a:buChar char="-"/>
              <a:defRPr sz="1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7" name="Google Shape;467;p68"/>
          <p:cNvSpPr txBox="1"/>
          <p:nvPr/>
        </p:nvSpPr>
        <p:spPr>
          <a:xfrm>
            <a:off x="957019" y="6571657"/>
            <a:ext cx="3020122" cy="2092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5"/>
              </a:buClr>
              <a:buSzPts val="800"/>
              <a:buFont typeface="Rubik"/>
              <a:buNone/>
            </a:pPr>
            <a:r>
              <a:rPr b="0" i="0" lang="en-US" sz="800">
                <a:solidFill>
                  <a:schemeClr val="accent5"/>
                </a:solidFill>
                <a:latin typeface="Rubik"/>
                <a:ea typeface="Rubik"/>
                <a:cs typeface="Rubik"/>
                <a:sym typeface="Rubik"/>
              </a:rPr>
              <a:t>© 2019</a:t>
            </a:r>
            <a:r>
              <a:rPr b="0" i="0" lang="en-US" sz="800">
                <a:solidFill>
                  <a:schemeClr val="accent5"/>
                </a:solidFill>
                <a:latin typeface="Rubik"/>
                <a:ea typeface="Rubik"/>
                <a:cs typeface="Rubik"/>
                <a:sym typeface="Rubik"/>
              </a:rPr>
              <a:t> </a:t>
            </a:r>
            <a:r>
              <a:rPr b="0" i="0" lang="en-US" sz="800">
                <a:solidFill>
                  <a:schemeClr val="accent5"/>
                </a:solidFill>
                <a:latin typeface="Rubik"/>
                <a:ea typeface="Rubik"/>
                <a:cs typeface="Rubik"/>
                <a:sym typeface="Rubik"/>
              </a:rPr>
              <a:t>InfluxData. All rights reserved.</a:t>
            </a:r>
            <a:r>
              <a:rPr b="0" i="0" lang="en-US" sz="800">
                <a:solidFill>
                  <a:schemeClr val="accent5"/>
                </a:solidFill>
                <a:latin typeface="Rubik"/>
                <a:ea typeface="Rubik"/>
                <a:cs typeface="Rubik"/>
                <a:sym typeface="Rubik"/>
              </a:rPr>
              <a:t> </a:t>
            </a:r>
            <a:endParaRPr sz="800">
              <a:solidFill>
                <a:schemeClr val="accent5"/>
              </a:solidFill>
              <a:latin typeface="Rubik"/>
              <a:ea typeface="Rubik"/>
              <a:cs typeface="Rubik"/>
              <a:sym typeface="Rubik"/>
            </a:endParaRPr>
          </a:p>
        </p:txBody>
      </p:sp>
      <p:sp>
        <p:nvSpPr>
          <p:cNvPr id="468" name="Google Shape;468;p68"/>
          <p:cNvSpPr txBox="1"/>
          <p:nvPr/>
        </p:nvSpPr>
        <p:spPr>
          <a:xfrm>
            <a:off x="501870" y="6571657"/>
            <a:ext cx="1265970" cy="1992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5"/>
              </a:buClr>
              <a:buSzPts val="800"/>
              <a:buFont typeface="Rubik"/>
              <a:buNone/>
            </a:pPr>
            <a:fld id="{00000000-1234-1234-1234-123412341234}" type="slidenum">
              <a:rPr lang="en-US" sz="800">
                <a:solidFill>
                  <a:schemeClr val="accent5"/>
                </a:solidFill>
                <a:latin typeface="Rubik"/>
                <a:ea typeface="Rubik"/>
                <a:cs typeface="Rubik"/>
                <a:sym typeface="Rubik"/>
              </a:rPr>
              <a:t>‹#›</a:t>
            </a:fld>
            <a:endParaRPr sz="800">
              <a:solidFill>
                <a:schemeClr val="accent5"/>
              </a:solidFill>
              <a:latin typeface="Rubik"/>
              <a:ea typeface="Rubik"/>
              <a:cs typeface="Rubik"/>
              <a:sym typeface="Rubik"/>
            </a:endParaRPr>
          </a:p>
          <a:p>
            <a:pPr indent="0" lvl="0" marL="0" marR="0" rtl="0" algn="l">
              <a:spcBef>
                <a:spcPts val="0"/>
              </a:spcBef>
              <a:spcAft>
                <a:spcPts val="0"/>
              </a:spcAft>
              <a:buNone/>
            </a:pPr>
            <a:r>
              <a:t/>
            </a:r>
            <a:endParaRPr b="0" i="0" sz="800">
              <a:solidFill>
                <a:schemeClr val="accent5"/>
              </a:solidFill>
              <a:latin typeface="Rubik"/>
              <a:ea typeface="Rubik"/>
              <a:cs typeface="Rubik"/>
              <a:sym typeface="Rubik"/>
            </a:endParaRPr>
          </a:p>
        </p:txBody>
      </p:sp>
      <p:pic>
        <p:nvPicPr>
          <p:cNvPr id="469" name="Google Shape;469;p68"/>
          <p:cNvPicPr preferRelativeResize="0"/>
          <p:nvPr/>
        </p:nvPicPr>
        <p:blipFill rotWithShape="1">
          <a:blip r:embed="rId2">
            <a:alphaModFix/>
          </a:blip>
          <a:srcRect b="0" l="0" r="0" t="0"/>
          <a:stretch/>
        </p:blipFill>
        <p:spPr>
          <a:xfrm>
            <a:off x="10470091" y="6508815"/>
            <a:ext cx="1208614" cy="232118"/>
          </a:xfrm>
          <a:prstGeom prst="rect">
            <a:avLst/>
          </a:prstGeom>
          <a:noFill/>
          <a:ln>
            <a:noFill/>
          </a:ln>
        </p:spPr>
      </p:pic>
      <p:pic>
        <p:nvPicPr>
          <p:cNvPr id="470" name="Google Shape;470;p68"/>
          <p:cNvPicPr preferRelativeResize="0"/>
          <p:nvPr/>
        </p:nvPicPr>
        <p:blipFill rotWithShape="1">
          <a:blip r:embed="rId3">
            <a:alphaModFix/>
          </a:blip>
          <a:srcRect b="67381" l="0" r="0" t="7856"/>
          <a:stretch/>
        </p:blipFill>
        <p:spPr>
          <a:xfrm>
            <a:off x="0" y="0"/>
            <a:ext cx="12192000" cy="23211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Dark 1">
  <p:cSld name="Title Content Dark 1">
    <p:bg>
      <p:bgPr>
        <a:solidFill>
          <a:schemeClr val="dk2"/>
        </a:solidFill>
      </p:bgPr>
    </p:bg>
    <p:spTree>
      <p:nvGrpSpPr>
        <p:cNvPr id="471" name="Shape 471"/>
        <p:cNvGrpSpPr/>
        <p:nvPr/>
      </p:nvGrpSpPr>
      <p:grpSpPr>
        <a:xfrm>
          <a:off x="0" y="0"/>
          <a:ext cx="0" cy="0"/>
          <a:chOff x="0" y="0"/>
          <a:chExt cx="0" cy="0"/>
        </a:xfrm>
      </p:grpSpPr>
      <p:sp>
        <p:nvSpPr>
          <p:cNvPr id="472" name="Google Shape;472;p69"/>
          <p:cNvSpPr txBox="1"/>
          <p:nvPr>
            <p:ph type="title"/>
          </p:nvPr>
        </p:nvSpPr>
        <p:spPr>
          <a:xfrm>
            <a:off x="575442" y="210312"/>
            <a:ext cx="10922876" cy="1123243"/>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rgbClr val="FFFFFF"/>
              </a:buClr>
              <a:buSzPts val="3600"/>
              <a:buFont typeface="Rubik Light"/>
              <a:buNone/>
              <a:defRPr b="0" sz="36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3" name="Google Shape;473;p69"/>
          <p:cNvSpPr txBox="1"/>
          <p:nvPr>
            <p:ph idx="1" type="body"/>
          </p:nvPr>
        </p:nvSpPr>
        <p:spPr>
          <a:xfrm>
            <a:off x="574675" y="1439736"/>
            <a:ext cx="10923588" cy="475380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1000"/>
              </a:spcBef>
              <a:spcAft>
                <a:spcPts val="0"/>
              </a:spcAft>
              <a:buClr>
                <a:srgbClr val="FFFFFF"/>
              </a:buClr>
              <a:buSzPts val="2800"/>
              <a:buChar char="•"/>
              <a:defRPr>
                <a:solidFill>
                  <a:srgbClr val="FFFFFF"/>
                </a:solidFill>
              </a:defRPr>
            </a:lvl1pPr>
            <a:lvl2pPr indent="-381000" lvl="1" marL="914400" algn="l">
              <a:lnSpc>
                <a:spcPct val="100000"/>
              </a:lnSpc>
              <a:spcBef>
                <a:spcPts val="500"/>
              </a:spcBef>
              <a:spcAft>
                <a:spcPts val="0"/>
              </a:spcAft>
              <a:buClr>
                <a:srgbClr val="FFFFFF"/>
              </a:buClr>
              <a:buSzPts val="2400"/>
              <a:buChar char="–"/>
              <a:defRPr>
                <a:solidFill>
                  <a:srgbClr val="FFFFFF"/>
                </a:solidFill>
              </a:defRPr>
            </a:lvl2pPr>
            <a:lvl3pPr indent="-355600" lvl="2" marL="1371600" algn="l">
              <a:lnSpc>
                <a:spcPct val="100000"/>
              </a:lnSpc>
              <a:spcBef>
                <a:spcPts val="500"/>
              </a:spcBef>
              <a:spcAft>
                <a:spcPts val="0"/>
              </a:spcAft>
              <a:buClr>
                <a:srgbClr val="FFFFFF"/>
              </a:buClr>
              <a:buSzPts val="2000"/>
              <a:buChar char="•"/>
              <a:defRPr>
                <a:solidFill>
                  <a:srgbClr val="FFFFFF"/>
                </a:solidFill>
              </a:defRPr>
            </a:lvl3pPr>
            <a:lvl4pPr indent="-342900" lvl="3" marL="1828800" algn="l">
              <a:lnSpc>
                <a:spcPct val="100000"/>
              </a:lnSpc>
              <a:spcBef>
                <a:spcPts val="500"/>
              </a:spcBef>
              <a:spcAft>
                <a:spcPts val="0"/>
              </a:spcAft>
              <a:buClr>
                <a:srgbClr val="FFFFFF"/>
              </a:buClr>
              <a:buSzPts val="1800"/>
              <a:buChar char="▫︎"/>
              <a:defRPr>
                <a:solidFill>
                  <a:srgbClr val="FFFFFF"/>
                </a:solidFill>
              </a:defRPr>
            </a:lvl4pPr>
            <a:lvl5pPr indent="-342900" lvl="4" marL="2286000" algn="l">
              <a:lnSpc>
                <a:spcPct val="100000"/>
              </a:lnSpc>
              <a:spcBef>
                <a:spcPts val="500"/>
              </a:spcBef>
              <a:spcAft>
                <a:spcPts val="0"/>
              </a:spcAft>
              <a:buClr>
                <a:srgbClr val="FFFFFF"/>
              </a:buClr>
              <a:buSzPts val="1800"/>
              <a:buChar char="-"/>
              <a:defRPr>
                <a:solidFill>
                  <a:srgbClr val="FFFFFF"/>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474" name="Google Shape;474;p69"/>
          <p:cNvPicPr preferRelativeResize="0"/>
          <p:nvPr/>
        </p:nvPicPr>
        <p:blipFill rotWithShape="1">
          <a:blip r:embed="rId2">
            <a:alphaModFix/>
          </a:blip>
          <a:srcRect b="0" l="0" r="0" t="0"/>
          <a:stretch/>
        </p:blipFill>
        <p:spPr>
          <a:xfrm>
            <a:off x="10470091" y="6508815"/>
            <a:ext cx="1208615" cy="23211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Dark 2">
  <p:cSld name="Title Content Dark 2">
    <p:bg>
      <p:bgPr>
        <a:solidFill>
          <a:schemeClr val="dk2"/>
        </a:solidFill>
      </p:bgPr>
    </p:bg>
    <p:spTree>
      <p:nvGrpSpPr>
        <p:cNvPr id="475" name="Shape 475"/>
        <p:cNvGrpSpPr/>
        <p:nvPr/>
      </p:nvGrpSpPr>
      <p:grpSpPr>
        <a:xfrm>
          <a:off x="0" y="0"/>
          <a:ext cx="0" cy="0"/>
          <a:chOff x="0" y="0"/>
          <a:chExt cx="0" cy="0"/>
        </a:xfrm>
      </p:grpSpPr>
      <p:sp>
        <p:nvSpPr>
          <p:cNvPr id="476" name="Google Shape;476;p70"/>
          <p:cNvSpPr/>
          <p:nvPr/>
        </p:nvSpPr>
        <p:spPr>
          <a:xfrm>
            <a:off x="0" y="0"/>
            <a:ext cx="12192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sp>
        <p:nvSpPr>
          <p:cNvPr id="477" name="Google Shape;477;p70"/>
          <p:cNvSpPr txBox="1"/>
          <p:nvPr/>
        </p:nvSpPr>
        <p:spPr>
          <a:xfrm>
            <a:off x="957019" y="6571657"/>
            <a:ext cx="3020122" cy="2092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800"/>
              <a:buFont typeface="Rubik"/>
              <a:buNone/>
            </a:pPr>
            <a:r>
              <a:rPr b="0" i="0" lang="en-US" sz="800">
                <a:solidFill>
                  <a:schemeClr val="lt2"/>
                </a:solidFill>
                <a:latin typeface="Rubik"/>
                <a:ea typeface="Rubik"/>
                <a:cs typeface="Rubik"/>
                <a:sym typeface="Rubik"/>
              </a:rPr>
              <a:t>© 2019</a:t>
            </a:r>
            <a:r>
              <a:rPr b="0" i="0" lang="en-US" sz="800">
                <a:solidFill>
                  <a:schemeClr val="lt2"/>
                </a:solidFill>
                <a:latin typeface="Rubik"/>
                <a:ea typeface="Rubik"/>
                <a:cs typeface="Rubik"/>
                <a:sym typeface="Rubik"/>
              </a:rPr>
              <a:t> </a:t>
            </a:r>
            <a:r>
              <a:rPr b="0" i="0" lang="en-US" sz="800">
                <a:solidFill>
                  <a:schemeClr val="lt2"/>
                </a:solidFill>
                <a:latin typeface="Rubik"/>
                <a:ea typeface="Rubik"/>
                <a:cs typeface="Rubik"/>
                <a:sym typeface="Rubik"/>
              </a:rPr>
              <a:t>InfluxData. All rights reserved.</a:t>
            </a:r>
            <a:r>
              <a:rPr b="0" i="0" lang="en-US" sz="800">
                <a:solidFill>
                  <a:schemeClr val="lt2"/>
                </a:solidFill>
                <a:latin typeface="Rubik"/>
                <a:ea typeface="Rubik"/>
                <a:cs typeface="Rubik"/>
                <a:sym typeface="Rubik"/>
              </a:rPr>
              <a:t> </a:t>
            </a:r>
            <a:endParaRPr sz="800">
              <a:solidFill>
                <a:schemeClr val="lt2"/>
              </a:solidFill>
              <a:latin typeface="Rubik"/>
              <a:ea typeface="Rubik"/>
              <a:cs typeface="Rubik"/>
              <a:sym typeface="Rubik"/>
            </a:endParaRPr>
          </a:p>
        </p:txBody>
      </p:sp>
      <p:sp>
        <p:nvSpPr>
          <p:cNvPr id="478" name="Google Shape;478;p70"/>
          <p:cNvSpPr txBox="1"/>
          <p:nvPr/>
        </p:nvSpPr>
        <p:spPr>
          <a:xfrm>
            <a:off x="501870" y="6571657"/>
            <a:ext cx="1265970" cy="1992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800"/>
              <a:buFont typeface="Rubik"/>
              <a:buNone/>
            </a:pPr>
            <a:fld id="{00000000-1234-1234-1234-123412341234}" type="slidenum">
              <a:rPr lang="en-US" sz="800">
                <a:solidFill>
                  <a:schemeClr val="lt2"/>
                </a:solidFill>
                <a:latin typeface="Rubik"/>
                <a:ea typeface="Rubik"/>
                <a:cs typeface="Rubik"/>
                <a:sym typeface="Rubik"/>
              </a:rPr>
              <a:t>‹#›</a:t>
            </a:fld>
            <a:endParaRPr sz="800">
              <a:solidFill>
                <a:schemeClr val="lt2"/>
              </a:solidFill>
              <a:latin typeface="Rubik"/>
              <a:ea typeface="Rubik"/>
              <a:cs typeface="Rubik"/>
              <a:sym typeface="Rubik"/>
            </a:endParaRPr>
          </a:p>
          <a:p>
            <a:pPr indent="0" lvl="0" marL="0" marR="0" rtl="0" algn="l">
              <a:spcBef>
                <a:spcPts val="0"/>
              </a:spcBef>
              <a:spcAft>
                <a:spcPts val="0"/>
              </a:spcAft>
              <a:buNone/>
            </a:pPr>
            <a:r>
              <a:t/>
            </a:r>
            <a:endParaRPr b="0" i="0" sz="800">
              <a:solidFill>
                <a:schemeClr val="lt2"/>
              </a:solidFill>
              <a:latin typeface="Rubik"/>
              <a:ea typeface="Rubik"/>
              <a:cs typeface="Rubik"/>
              <a:sym typeface="Rubik"/>
            </a:endParaRPr>
          </a:p>
        </p:txBody>
      </p:sp>
      <p:pic>
        <p:nvPicPr>
          <p:cNvPr id="479" name="Google Shape;479;p70"/>
          <p:cNvPicPr preferRelativeResize="0"/>
          <p:nvPr/>
        </p:nvPicPr>
        <p:blipFill rotWithShape="1">
          <a:blip r:embed="rId2">
            <a:alphaModFix/>
          </a:blip>
          <a:srcRect b="0" l="0" r="0" t="0"/>
          <a:stretch/>
        </p:blipFill>
        <p:spPr>
          <a:xfrm>
            <a:off x="10470091" y="6508815"/>
            <a:ext cx="1208615" cy="232118"/>
          </a:xfrm>
          <a:prstGeom prst="rect">
            <a:avLst/>
          </a:prstGeom>
          <a:noFill/>
          <a:ln>
            <a:noFill/>
          </a:ln>
        </p:spPr>
      </p:pic>
      <p:sp>
        <p:nvSpPr>
          <p:cNvPr id="480" name="Google Shape;480;p70"/>
          <p:cNvSpPr txBox="1"/>
          <p:nvPr>
            <p:ph type="title"/>
          </p:nvPr>
        </p:nvSpPr>
        <p:spPr>
          <a:xfrm>
            <a:off x="575442" y="210312"/>
            <a:ext cx="10922876" cy="1123243"/>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rgbClr val="FFFFFF"/>
              </a:buClr>
              <a:buSzPts val="3600"/>
              <a:buFont typeface="Rubik Light"/>
              <a:buNone/>
              <a:defRPr b="0" sz="36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1" name="Google Shape;481;p70"/>
          <p:cNvSpPr txBox="1"/>
          <p:nvPr>
            <p:ph idx="1" type="body"/>
          </p:nvPr>
        </p:nvSpPr>
        <p:spPr>
          <a:xfrm>
            <a:off x="574675" y="1439736"/>
            <a:ext cx="10923588" cy="475380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1000"/>
              </a:spcBef>
              <a:spcAft>
                <a:spcPts val="0"/>
              </a:spcAft>
              <a:buClr>
                <a:srgbClr val="FFFFFF"/>
              </a:buClr>
              <a:buSzPts val="2800"/>
              <a:buChar char="•"/>
              <a:defRPr>
                <a:solidFill>
                  <a:srgbClr val="FFFFFF"/>
                </a:solidFill>
              </a:defRPr>
            </a:lvl1pPr>
            <a:lvl2pPr indent="-381000" lvl="1" marL="914400" algn="l">
              <a:lnSpc>
                <a:spcPct val="100000"/>
              </a:lnSpc>
              <a:spcBef>
                <a:spcPts val="500"/>
              </a:spcBef>
              <a:spcAft>
                <a:spcPts val="0"/>
              </a:spcAft>
              <a:buClr>
                <a:srgbClr val="FFFFFF"/>
              </a:buClr>
              <a:buSzPts val="2400"/>
              <a:buChar char="–"/>
              <a:defRPr>
                <a:solidFill>
                  <a:srgbClr val="FFFFFF"/>
                </a:solidFill>
              </a:defRPr>
            </a:lvl2pPr>
            <a:lvl3pPr indent="-355600" lvl="2" marL="1371600" algn="l">
              <a:lnSpc>
                <a:spcPct val="100000"/>
              </a:lnSpc>
              <a:spcBef>
                <a:spcPts val="500"/>
              </a:spcBef>
              <a:spcAft>
                <a:spcPts val="0"/>
              </a:spcAft>
              <a:buClr>
                <a:srgbClr val="FFFFFF"/>
              </a:buClr>
              <a:buSzPts val="2000"/>
              <a:buChar char="•"/>
              <a:defRPr>
                <a:solidFill>
                  <a:srgbClr val="FFFFFF"/>
                </a:solidFill>
              </a:defRPr>
            </a:lvl3pPr>
            <a:lvl4pPr indent="-342900" lvl="3" marL="1828800" algn="l">
              <a:lnSpc>
                <a:spcPct val="100000"/>
              </a:lnSpc>
              <a:spcBef>
                <a:spcPts val="500"/>
              </a:spcBef>
              <a:spcAft>
                <a:spcPts val="0"/>
              </a:spcAft>
              <a:buClr>
                <a:srgbClr val="FFFFFF"/>
              </a:buClr>
              <a:buSzPts val="1800"/>
              <a:buChar char="▫︎"/>
              <a:defRPr>
                <a:solidFill>
                  <a:srgbClr val="FFFFFF"/>
                </a:solidFill>
              </a:defRPr>
            </a:lvl4pPr>
            <a:lvl5pPr indent="-342900" lvl="4" marL="2286000" algn="l">
              <a:lnSpc>
                <a:spcPct val="100000"/>
              </a:lnSpc>
              <a:spcBef>
                <a:spcPts val="500"/>
              </a:spcBef>
              <a:spcAft>
                <a:spcPts val="0"/>
              </a:spcAft>
              <a:buClr>
                <a:srgbClr val="FFFFFF"/>
              </a:buClr>
              <a:buSzPts val="1800"/>
              <a:buChar char="-"/>
              <a:defRPr>
                <a:solidFill>
                  <a:srgbClr val="FFFFFF"/>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White Band Dark">
  <p:cSld name="Title - White Band Dark">
    <p:bg>
      <p:bgPr>
        <a:solidFill>
          <a:schemeClr val="dk2"/>
        </a:solidFill>
      </p:bgPr>
    </p:bg>
    <p:spTree>
      <p:nvGrpSpPr>
        <p:cNvPr id="482" name="Shape 482"/>
        <p:cNvGrpSpPr/>
        <p:nvPr/>
      </p:nvGrpSpPr>
      <p:grpSpPr>
        <a:xfrm>
          <a:off x="0" y="0"/>
          <a:ext cx="0" cy="0"/>
          <a:chOff x="0" y="0"/>
          <a:chExt cx="0" cy="0"/>
        </a:xfrm>
      </p:grpSpPr>
      <p:sp>
        <p:nvSpPr>
          <p:cNvPr id="483" name="Google Shape;483;p71"/>
          <p:cNvSpPr/>
          <p:nvPr/>
        </p:nvSpPr>
        <p:spPr>
          <a:xfrm>
            <a:off x="0" y="0"/>
            <a:ext cx="12192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sp>
        <p:nvSpPr>
          <p:cNvPr id="484" name="Google Shape;484;p71"/>
          <p:cNvSpPr txBox="1"/>
          <p:nvPr>
            <p:ph type="title"/>
          </p:nvPr>
        </p:nvSpPr>
        <p:spPr>
          <a:xfrm>
            <a:off x="575442" y="210312"/>
            <a:ext cx="10922876" cy="1123243"/>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rgbClr val="FFFFFF"/>
              </a:buClr>
              <a:buSzPts val="3600"/>
              <a:buFont typeface="Rubik Light"/>
              <a:buNone/>
              <a:defRPr b="0" sz="36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5" name="Google Shape;485;p71"/>
          <p:cNvSpPr txBox="1"/>
          <p:nvPr/>
        </p:nvSpPr>
        <p:spPr>
          <a:xfrm>
            <a:off x="957019" y="6571657"/>
            <a:ext cx="3020122" cy="2092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800"/>
              <a:buFont typeface="Rubik"/>
              <a:buNone/>
            </a:pPr>
            <a:r>
              <a:rPr b="0" i="0" lang="en-US" sz="800">
                <a:solidFill>
                  <a:schemeClr val="lt2"/>
                </a:solidFill>
                <a:latin typeface="Rubik"/>
                <a:ea typeface="Rubik"/>
                <a:cs typeface="Rubik"/>
                <a:sym typeface="Rubik"/>
              </a:rPr>
              <a:t>© 2019</a:t>
            </a:r>
            <a:r>
              <a:rPr b="0" i="0" lang="en-US" sz="800">
                <a:solidFill>
                  <a:schemeClr val="lt2"/>
                </a:solidFill>
                <a:latin typeface="Rubik"/>
                <a:ea typeface="Rubik"/>
                <a:cs typeface="Rubik"/>
                <a:sym typeface="Rubik"/>
              </a:rPr>
              <a:t> </a:t>
            </a:r>
            <a:r>
              <a:rPr b="0" i="0" lang="en-US" sz="800">
                <a:solidFill>
                  <a:schemeClr val="lt2"/>
                </a:solidFill>
                <a:latin typeface="Rubik"/>
                <a:ea typeface="Rubik"/>
                <a:cs typeface="Rubik"/>
                <a:sym typeface="Rubik"/>
              </a:rPr>
              <a:t>InfluxData. All rights reserved.</a:t>
            </a:r>
            <a:r>
              <a:rPr b="0" i="0" lang="en-US" sz="800">
                <a:solidFill>
                  <a:schemeClr val="lt2"/>
                </a:solidFill>
                <a:latin typeface="Rubik"/>
                <a:ea typeface="Rubik"/>
                <a:cs typeface="Rubik"/>
                <a:sym typeface="Rubik"/>
              </a:rPr>
              <a:t> </a:t>
            </a:r>
            <a:endParaRPr sz="800">
              <a:solidFill>
                <a:schemeClr val="lt2"/>
              </a:solidFill>
              <a:latin typeface="Rubik"/>
              <a:ea typeface="Rubik"/>
              <a:cs typeface="Rubik"/>
              <a:sym typeface="Rubik"/>
            </a:endParaRPr>
          </a:p>
        </p:txBody>
      </p:sp>
      <p:sp>
        <p:nvSpPr>
          <p:cNvPr id="486" name="Google Shape;486;p71"/>
          <p:cNvSpPr txBox="1"/>
          <p:nvPr/>
        </p:nvSpPr>
        <p:spPr>
          <a:xfrm>
            <a:off x="501870" y="6571657"/>
            <a:ext cx="1265970" cy="1992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800"/>
              <a:buFont typeface="Rubik"/>
              <a:buNone/>
            </a:pPr>
            <a:fld id="{00000000-1234-1234-1234-123412341234}" type="slidenum">
              <a:rPr lang="en-US" sz="800">
                <a:solidFill>
                  <a:schemeClr val="lt2"/>
                </a:solidFill>
                <a:latin typeface="Rubik"/>
                <a:ea typeface="Rubik"/>
                <a:cs typeface="Rubik"/>
                <a:sym typeface="Rubik"/>
              </a:rPr>
              <a:t>‹#›</a:t>
            </a:fld>
            <a:endParaRPr sz="800">
              <a:solidFill>
                <a:schemeClr val="lt2"/>
              </a:solidFill>
              <a:latin typeface="Rubik"/>
              <a:ea typeface="Rubik"/>
              <a:cs typeface="Rubik"/>
              <a:sym typeface="Rubik"/>
            </a:endParaRPr>
          </a:p>
          <a:p>
            <a:pPr indent="0" lvl="0" marL="0" marR="0" rtl="0" algn="l">
              <a:spcBef>
                <a:spcPts val="0"/>
              </a:spcBef>
              <a:spcAft>
                <a:spcPts val="0"/>
              </a:spcAft>
              <a:buNone/>
            </a:pPr>
            <a:r>
              <a:t/>
            </a:r>
            <a:endParaRPr b="0" i="0" sz="800">
              <a:solidFill>
                <a:schemeClr val="lt2"/>
              </a:solidFill>
              <a:latin typeface="Rubik"/>
              <a:ea typeface="Rubik"/>
              <a:cs typeface="Rubik"/>
              <a:sym typeface="Rubik"/>
            </a:endParaRPr>
          </a:p>
        </p:txBody>
      </p:sp>
      <p:pic>
        <p:nvPicPr>
          <p:cNvPr id="487" name="Google Shape;487;p71"/>
          <p:cNvPicPr preferRelativeResize="0"/>
          <p:nvPr/>
        </p:nvPicPr>
        <p:blipFill rotWithShape="1">
          <a:blip r:embed="rId2">
            <a:alphaModFix/>
          </a:blip>
          <a:srcRect b="0" l="0" r="0" t="0"/>
          <a:stretch/>
        </p:blipFill>
        <p:spPr>
          <a:xfrm>
            <a:off x="10470091" y="6508815"/>
            <a:ext cx="1208615" cy="232118"/>
          </a:xfrm>
          <a:prstGeom prst="rect">
            <a:avLst/>
          </a:prstGeom>
          <a:noFill/>
          <a:ln>
            <a:noFill/>
          </a:ln>
        </p:spPr>
      </p:pic>
      <p:sp>
        <p:nvSpPr>
          <p:cNvPr id="488" name="Google Shape;488;p71"/>
          <p:cNvSpPr/>
          <p:nvPr/>
        </p:nvSpPr>
        <p:spPr>
          <a:xfrm>
            <a:off x="0" y="1359222"/>
            <a:ext cx="12192000" cy="4914256"/>
          </a:xfrm>
          <a:prstGeom prst="rect">
            <a:avLst/>
          </a:prstGeom>
          <a:solidFill>
            <a:srgbClr val="FFFFFF"/>
          </a:solidFill>
          <a:ln>
            <a:noFill/>
          </a:ln>
          <a:effectLst>
            <a:outerShdw blurRad="508000" rotWithShape="0" algn="t" dir="5400000" dist="63500">
              <a:srgbClr val="000000">
                <a:alpha val="11764"/>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Helvetica Neue"/>
              <a:ea typeface="Helvetica Neue"/>
              <a:cs typeface="Helvetica Neue"/>
              <a:sym typeface="Helvetica Neue"/>
            </a:endParaRPr>
          </a:p>
        </p:txBody>
      </p:sp>
      <p:pic>
        <p:nvPicPr>
          <p:cNvPr id="489" name="Google Shape;489;p71"/>
          <p:cNvPicPr preferRelativeResize="0"/>
          <p:nvPr/>
        </p:nvPicPr>
        <p:blipFill rotWithShape="1">
          <a:blip r:embed="rId3">
            <a:alphaModFix/>
          </a:blip>
          <a:srcRect b="67381" l="0" r="0" t="7856"/>
          <a:stretch/>
        </p:blipFill>
        <p:spPr>
          <a:xfrm>
            <a:off x="0" y="0"/>
            <a:ext cx="12192000" cy="23211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2 Dark" showMasterSp="0">
  <p:cSld name="Comparison 2 Dark">
    <p:bg>
      <p:bgPr>
        <a:solidFill>
          <a:schemeClr val="dk2"/>
        </a:solidFill>
      </p:bgPr>
    </p:bg>
    <p:spTree>
      <p:nvGrpSpPr>
        <p:cNvPr id="58" name="Shape 58"/>
        <p:cNvGrpSpPr/>
        <p:nvPr/>
      </p:nvGrpSpPr>
      <p:grpSpPr>
        <a:xfrm>
          <a:off x="0" y="0"/>
          <a:ext cx="0" cy="0"/>
          <a:chOff x="0" y="0"/>
          <a:chExt cx="0" cy="0"/>
        </a:xfrm>
      </p:grpSpPr>
      <p:sp>
        <p:nvSpPr>
          <p:cNvPr id="59" name="Google Shape;59;p8"/>
          <p:cNvSpPr/>
          <p:nvPr/>
        </p:nvSpPr>
        <p:spPr>
          <a:xfrm>
            <a:off x="0" y="0"/>
            <a:ext cx="12192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sp>
        <p:nvSpPr>
          <p:cNvPr id="60" name="Google Shape;60;p8"/>
          <p:cNvSpPr txBox="1"/>
          <p:nvPr/>
        </p:nvSpPr>
        <p:spPr>
          <a:xfrm>
            <a:off x="957019" y="6571657"/>
            <a:ext cx="3020122" cy="2092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800"/>
              <a:buFont typeface="Rubik"/>
              <a:buNone/>
            </a:pPr>
            <a:r>
              <a:rPr b="0" i="0" lang="en-US" sz="800">
                <a:solidFill>
                  <a:schemeClr val="lt2"/>
                </a:solidFill>
                <a:latin typeface="Rubik"/>
                <a:ea typeface="Rubik"/>
                <a:cs typeface="Rubik"/>
                <a:sym typeface="Rubik"/>
              </a:rPr>
              <a:t>© 2019</a:t>
            </a:r>
            <a:r>
              <a:rPr b="0" i="0" lang="en-US" sz="800">
                <a:solidFill>
                  <a:schemeClr val="lt2"/>
                </a:solidFill>
                <a:latin typeface="Rubik"/>
                <a:ea typeface="Rubik"/>
                <a:cs typeface="Rubik"/>
                <a:sym typeface="Rubik"/>
              </a:rPr>
              <a:t> </a:t>
            </a:r>
            <a:r>
              <a:rPr b="0" i="0" lang="en-US" sz="800">
                <a:solidFill>
                  <a:schemeClr val="lt2"/>
                </a:solidFill>
                <a:latin typeface="Rubik"/>
                <a:ea typeface="Rubik"/>
                <a:cs typeface="Rubik"/>
                <a:sym typeface="Rubik"/>
              </a:rPr>
              <a:t>InfluxData. All rights reserved.</a:t>
            </a:r>
            <a:r>
              <a:rPr b="0" i="0" lang="en-US" sz="800">
                <a:solidFill>
                  <a:schemeClr val="lt2"/>
                </a:solidFill>
                <a:latin typeface="Rubik"/>
                <a:ea typeface="Rubik"/>
                <a:cs typeface="Rubik"/>
                <a:sym typeface="Rubik"/>
              </a:rPr>
              <a:t> </a:t>
            </a:r>
            <a:endParaRPr sz="800">
              <a:solidFill>
                <a:schemeClr val="lt2"/>
              </a:solidFill>
              <a:latin typeface="Rubik"/>
              <a:ea typeface="Rubik"/>
              <a:cs typeface="Rubik"/>
              <a:sym typeface="Rubik"/>
            </a:endParaRPr>
          </a:p>
        </p:txBody>
      </p:sp>
      <p:sp>
        <p:nvSpPr>
          <p:cNvPr id="61" name="Google Shape;61;p8"/>
          <p:cNvSpPr txBox="1"/>
          <p:nvPr/>
        </p:nvSpPr>
        <p:spPr>
          <a:xfrm>
            <a:off x="501870" y="6571657"/>
            <a:ext cx="1265970" cy="1992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800"/>
              <a:buFont typeface="Rubik"/>
              <a:buNone/>
            </a:pPr>
            <a:fld id="{00000000-1234-1234-1234-123412341234}" type="slidenum">
              <a:rPr lang="en-US" sz="800">
                <a:solidFill>
                  <a:schemeClr val="lt2"/>
                </a:solidFill>
                <a:latin typeface="Rubik"/>
                <a:ea typeface="Rubik"/>
                <a:cs typeface="Rubik"/>
                <a:sym typeface="Rubik"/>
              </a:rPr>
              <a:t>‹#›</a:t>
            </a:fld>
            <a:endParaRPr sz="800">
              <a:solidFill>
                <a:schemeClr val="lt2"/>
              </a:solidFill>
              <a:latin typeface="Rubik"/>
              <a:ea typeface="Rubik"/>
              <a:cs typeface="Rubik"/>
              <a:sym typeface="Rubik"/>
            </a:endParaRPr>
          </a:p>
          <a:p>
            <a:pPr indent="0" lvl="0" marL="0" marR="0" rtl="0" algn="l">
              <a:spcBef>
                <a:spcPts val="0"/>
              </a:spcBef>
              <a:spcAft>
                <a:spcPts val="0"/>
              </a:spcAft>
              <a:buNone/>
            </a:pPr>
            <a:r>
              <a:t/>
            </a:r>
            <a:endParaRPr b="0" i="0" sz="800">
              <a:solidFill>
                <a:schemeClr val="lt2"/>
              </a:solidFill>
              <a:latin typeface="Rubik"/>
              <a:ea typeface="Rubik"/>
              <a:cs typeface="Rubik"/>
              <a:sym typeface="Rubik"/>
            </a:endParaRPr>
          </a:p>
        </p:txBody>
      </p:sp>
      <p:pic>
        <p:nvPicPr>
          <p:cNvPr id="62" name="Google Shape;62;p8"/>
          <p:cNvPicPr preferRelativeResize="0"/>
          <p:nvPr/>
        </p:nvPicPr>
        <p:blipFill rotWithShape="1">
          <a:blip r:embed="rId2">
            <a:alphaModFix/>
          </a:blip>
          <a:srcRect b="0" l="0" r="0" t="0"/>
          <a:stretch/>
        </p:blipFill>
        <p:spPr>
          <a:xfrm>
            <a:off x="10470091" y="6508815"/>
            <a:ext cx="1208615" cy="232118"/>
          </a:xfrm>
          <a:prstGeom prst="rect">
            <a:avLst/>
          </a:prstGeom>
          <a:noFill/>
          <a:ln>
            <a:noFill/>
          </a:ln>
        </p:spPr>
      </p:pic>
      <p:sp>
        <p:nvSpPr>
          <p:cNvPr id="63" name="Google Shape;63;p8"/>
          <p:cNvSpPr txBox="1"/>
          <p:nvPr>
            <p:ph idx="1" type="body"/>
          </p:nvPr>
        </p:nvSpPr>
        <p:spPr>
          <a:xfrm>
            <a:off x="739368" y="1030559"/>
            <a:ext cx="4983560" cy="4760913"/>
          </a:xfrm>
          <a:prstGeom prst="rect">
            <a:avLst/>
          </a:prstGeom>
          <a:noFill/>
          <a:ln>
            <a:noFill/>
          </a:ln>
        </p:spPr>
        <p:txBody>
          <a:bodyPr anchorCtr="0" anchor="ctr" bIns="45700" lIns="91425" spcFirstLastPara="1" rIns="91425" wrap="square" tIns="45700">
            <a:noAutofit/>
          </a:bodyPr>
          <a:lstStyle>
            <a:lvl1pPr indent="-228600" lvl="0" marL="457200" algn="ctr">
              <a:lnSpc>
                <a:spcPct val="100000"/>
              </a:lnSpc>
              <a:spcBef>
                <a:spcPts val="1000"/>
              </a:spcBef>
              <a:spcAft>
                <a:spcPts val="0"/>
              </a:spcAft>
              <a:buClr>
                <a:schemeClr val="lt1"/>
              </a:buClr>
              <a:buSzPts val="4000"/>
              <a:buFont typeface="Noto Sans Symbols"/>
              <a:buNone/>
              <a:defRPr sz="4000">
                <a:solidFill>
                  <a:schemeClr val="lt1"/>
                </a:solidFill>
              </a:defRPr>
            </a:lvl1pPr>
            <a:lvl2pPr indent="-342900" lvl="1" marL="914400" algn="l">
              <a:lnSpc>
                <a:spcPct val="100000"/>
              </a:lnSpc>
              <a:spcBef>
                <a:spcPts val="500"/>
              </a:spcBef>
              <a:spcAft>
                <a:spcPts val="0"/>
              </a:spcAft>
              <a:buClr>
                <a:srgbClr val="2C2C38"/>
              </a:buClr>
              <a:buSzPts val="1800"/>
              <a:buChar char="–"/>
              <a:defRPr/>
            </a:lvl2pPr>
            <a:lvl3pPr indent="-342900" lvl="2" marL="1371600" algn="l">
              <a:lnSpc>
                <a:spcPct val="100000"/>
              </a:lnSpc>
              <a:spcBef>
                <a:spcPts val="500"/>
              </a:spcBef>
              <a:spcAft>
                <a:spcPts val="0"/>
              </a:spcAft>
              <a:buClr>
                <a:srgbClr val="2C2C38"/>
              </a:buClr>
              <a:buSzPts val="1800"/>
              <a:buChar char="•"/>
              <a:defRPr/>
            </a:lvl3pPr>
            <a:lvl4pPr indent="-342900" lvl="3" marL="1828800" algn="l">
              <a:lnSpc>
                <a:spcPct val="100000"/>
              </a:lnSpc>
              <a:spcBef>
                <a:spcPts val="500"/>
              </a:spcBef>
              <a:spcAft>
                <a:spcPts val="0"/>
              </a:spcAft>
              <a:buClr>
                <a:srgbClr val="2C2C38"/>
              </a:buClr>
              <a:buSzPts val="1800"/>
              <a:buChar char="▫︎"/>
              <a:defRPr/>
            </a:lvl4pPr>
            <a:lvl5pPr indent="-342900" lvl="4" marL="2286000" algn="l">
              <a:lnSpc>
                <a:spcPct val="100000"/>
              </a:lnSpc>
              <a:spcBef>
                <a:spcPts val="500"/>
              </a:spcBef>
              <a:spcAft>
                <a:spcPts val="0"/>
              </a:spcAft>
              <a:buClr>
                <a:srgbClr val="2C2C3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64" name="Google Shape;64;p8"/>
          <p:cNvCxnSpPr/>
          <p:nvPr/>
        </p:nvCxnSpPr>
        <p:spPr>
          <a:xfrm>
            <a:off x="5992824" y="1030559"/>
            <a:ext cx="0" cy="4760913"/>
          </a:xfrm>
          <a:prstGeom prst="straightConnector1">
            <a:avLst/>
          </a:prstGeom>
          <a:noFill/>
          <a:ln cap="flat" cmpd="sng" w="9525">
            <a:solidFill>
              <a:schemeClr val="lt1">
                <a:alpha val="49803"/>
              </a:schemeClr>
            </a:solidFill>
            <a:prstDash val="solid"/>
            <a:miter lim="800000"/>
            <a:headEnd len="sm" w="sm" type="none"/>
            <a:tailEnd len="sm" w="sm" type="none"/>
          </a:ln>
        </p:spPr>
      </p:cxnSp>
      <p:sp>
        <p:nvSpPr>
          <p:cNvPr id="65" name="Google Shape;65;p8"/>
          <p:cNvSpPr txBox="1"/>
          <p:nvPr>
            <p:ph idx="2" type="body"/>
          </p:nvPr>
        </p:nvSpPr>
        <p:spPr>
          <a:xfrm>
            <a:off x="6294438" y="1030288"/>
            <a:ext cx="5613400" cy="4760912"/>
          </a:xfrm>
          <a:prstGeom prst="rect">
            <a:avLst/>
          </a:prstGeom>
          <a:noFill/>
          <a:ln>
            <a:noFill/>
          </a:ln>
        </p:spPr>
        <p:txBody>
          <a:bodyPr anchorCtr="0" anchor="ctr" bIns="45700" lIns="91425" spcFirstLastPara="1" rIns="91425" wrap="square" tIns="45700">
            <a:noAutofit/>
          </a:bodyPr>
          <a:lstStyle>
            <a:lvl1pPr indent="-381000" lvl="0" marL="457200" algn="l">
              <a:lnSpc>
                <a:spcPct val="100000"/>
              </a:lnSpc>
              <a:spcBef>
                <a:spcPts val="1000"/>
              </a:spcBef>
              <a:spcAft>
                <a:spcPts val="0"/>
              </a:spcAft>
              <a:buClr>
                <a:schemeClr val="lt1"/>
              </a:buClr>
              <a:buSzPts val="2400"/>
              <a:buFont typeface="Noto Sans Symbols"/>
              <a:buChar char="✔"/>
              <a:defRPr sz="2400">
                <a:solidFill>
                  <a:schemeClr val="lt1"/>
                </a:solidFill>
              </a:defRPr>
            </a:lvl1pPr>
            <a:lvl2pPr indent="-355600" lvl="1" marL="914400" algn="l">
              <a:lnSpc>
                <a:spcPct val="100000"/>
              </a:lnSpc>
              <a:spcBef>
                <a:spcPts val="500"/>
              </a:spcBef>
              <a:spcAft>
                <a:spcPts val="0"/>
              </a:spcAft>
              <a:buClr>
                <a:schemeClr val="lt1"/>
              </a:buClr>
              <a:buSzPts val="2000"/>
              <a:buChar char="–"/>
              <a:defRPr sz="2000">
                <a:solidFill>
                  <a:schemeClr val="lt1"/>
                </a:solidFill>
              </a:defRPr>
            </a:lvl2pPr>
            <a:lvl3pPr indent="-342900" lvl="2" marL="1371600" algn="l">
              <a:lnSpc>
                <a:spcPct val="100000"/>
              </a:lnSpc>
              <a:spcBef>
                <a:spcPts val="500"/>
              </a:spcBef>
              <a:spcAft>
                <a:spcPts val="0"/>
              </a:spcAft>
              <a:buClr>
                <a:schemeClr val="lt1"/>
              </a:buClr>
              <a:buSzPts val="1800"/>
              <a:buChar char="•"/>
              <a:defRPr sz="1800">
                <a:solidFill>
                  <a:schemeClr val="lt1"/>
                </a:solidFill>
              </a:defRPr>
            </a:lvl3pPr>
            <a:lvl4pPr indent="-330200" lvl="3" marL="1828800" algn="l">
              <a:lnSpc>
                <a:spcPct val="100000"/>
              </a:lnSpc>
              <a:spcBef>
                <a:spcPts val="500"/>
              </a:spcBef>
              <a:spcAft>
                <a:spcPts val="0"/>
              </a:spcAft>
              <a:buClr>
                <a:schemeClr val="lt1"/>
              </a:buClr>
              <a:buSzPts val="1600"/>
              <a:buChar char="▫︎"/>
              <a:defRPr sz="1600">
                <a:solidFill>
                  <a:schemeClr val="lt1"/>
                </a:solidFill>
              </a:defRPr>
            </a:lvl4pPr>
            <a:lvl5pPr indent="-330200" lvl="4" marL="2286000" algn="l">
              <a:lnSpc>
                <a:spcPct val="100000"/>
              </a:lnSpc>
              <a:spcBef>
                <a:spcPts val="500"/>
              </a:spcBef>
              <a:spcAft>
                <a:spcPts val="0"/>
              </a:spcAft>
              <a:buClr>
                <a:schemeClr val="lt1"/>
              </a:buClr>
              <a:buSzPts val="1600"/>
              <a:buChar char="-"/>
              <a:defRPr sz="16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66" name="Google Shape;66;p8"/>
          <p:cNvPicPr preferRelativeResize="0"/>
          <p:nvPr/>
        </p:nvPicPr>
        <p:blipFill rotWithShape="1">
          <a:blip r:embed="rId3">
            <a:alphaModFix/>
          </a:blip>
          <a:srcRect b="67381" l="0" r="0" t="7856"/>
          <a:stretch/>
        </p:blipFill>
        <p:spPr>
          <a:xfrm>
            <a:off x="0" y="0"/>
            <a:ext cx="12192000" cy="23211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Image Dark" showMasterSp="0">
  <p:cSld name="Title Content Image Dark">
    <p:bg>
      <p:bgPr>
        <a:solidFill>
          <a:schemeClr val="dk2"/>
        </a:solidFill>
      </p:bgPr>
    </p:bg>
    <p:spTree>
      <p:nvGrpSpPr>
        <p:cNvPr id="490" name="Shape 490"/>
        <p:cNvGrpSpPr/>
        <p:nvPr/>
      </p:nvGrpSpPr>
      <p:grpSpPr>
        <a:xfrm>
          <a:off x="0" y="0"/>
          <a:ext cx="0" cy="0"/>
          <a:chOff x="0" y="0"/>
          <a:chExt cx="0" cy="0"/>
        </a:xfrm>
      </p:grpSpPr>
      <p:sp>
        <p:nvSpPr>
          <p:cNvPr id="491" name="Google Shape;491;p72"/>
          <p:cNvSpPr/>
          <p:nvPr/>
        </p:nvSpPr>
        <p:spPr>
          <a:xfrm>
            <a:off x="0" y="0"/>
            <a:ext cx="12192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sp>
        <p:nvSpPr>
          <p:cNvPr id="492" name="Google Shape;492;p72"/>
          <p:cNvSpPr txBox="1"/>
          <p:nvPr/>
        </p:nvSpPr>
        <p:spPr>
          <a:xfrm>
            <a:off x="957019" y="6571657"/>
            <a:ext cx="3020122" cy="2092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800"/>
              <a:buFont typeface="Rubik"/>
              <a:buNone/>
            </a:pPr>
            <a:r>
              <a:rPr b="0" i="0" lang="en-US" sz="800">
                <a:solidFill>
                  <a:schemeClr val="lt2"/>
                </a:solidFill>
                <a:latin typeface="Rubik"/>
                <a:ea typeface="Rubik"/>
                <a:cs typeface="Rubik"/>
                <a:sym typeface="Rubik"/>
              </a:rPr>
              <a:t>© 2019</a:t>
            </a:r>
            <a:r>
              <a:rPr b="0" i="0" lang="en-US" sz="800">
                <a:solidFill>
                  <a:schemeClr val="lt2"/>
                </a:solidFill>
                <a:latin typeface="Rubik"/>
                <a:ea typeface="Rubik"/>
                <a:cs typeface="Rubik"/>
                <a:sym typeface="Rubik"/>
              </a:rPr>
              <a:t> </a:t>
            </a:r>
            <a:r>
              <a:rPr b="0" i="0" lang="en-US" sz="800">
                <a:solidFill>
                  <a:schemeClr val="lt2"/>
                </a:solidFill>
                <a:latin typeface="Rubik"/>
                <a:ea typeface="Rubik"/>
                <a:cs typeface="Rubik"/>
                <a:sym typeface="Rubik"/>
              </a:rPr>
              <a:t>InfluxData. All rights reserved.</a:t>
            </a:r>
            <a:r>
              <a:rPr b="0" i="0" lang="en-US" sz="800">
                <a:solidFill>
                  <a:schemeClr val="lt2"/>
                </a:solidFill>
                <a:latin typeface="Rubik"/>
                <a:ea typeface="Rubik"/>
                <a:cs typeface="Rubik"/>
                <a:sym typeface="Rubik"/>
              </a:rPr>
              <a:t> </a:t>
            </a:r>
            <a:endParaRPr sz="800">
              <a:solidFill>
                <a:schemeClr val="lt2"/>
              </a:solidFill>
              <a:latin typeface="Rubik"/>
              <a:ea typeface="Rubik"/>
              <a:cs typeface="Rubik"/>
              <a:sym typeface="Rubik"/>
            </a:endParaRPr>
          </a:p>
        </p:txBody>
      </p:sp>
      <p:sp>
        <p:nvSpPr>
          <p:cNvPr id="493" name="Google Shape;493;p72"/>
          <p:cNvSpPr txBox="1"/>
          <p:nvPr/>
        </p:nvSpPr>
        <p:spPr>
          <a:xfrm>
            <a:off x="501870" y="6571657"/>
            <a:ext cx="1265970" cy="1992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800"/>
              <a:buFont typeface="Rubik"/>
              <a:buNone/>
            </a:pPr>
            <a:fld id="{00000000-1234-1234-1234-123412341234}" type="slidenum">
              <a:rPr lang="en-US" sz="800">
                <a:solidFill>
                  <a:schemeClr val="lt2"/>
                </a:solidFill>
                <a:latin typeface="Rubik"/>
                <a:ea typeface="Rubik"/>
                <a:cs typeface="Rubik"/>
                <a:sym typeface="Rubik"/>
              </a:rPr>
              <a:t>‹#›</a:t>
            </a:fld>
            <a:endParaRPr sz="800">
              <a:solidFill>
                <a:schemeClr val="lt2"/>
              </a:solidFill>
              <a:latin typeface="Rubik"/>
              <a:ea typeface="Rubik"/>
              <a:cs typeface="Rubik"/>
              <a:sym typeface="Rubik"/>
            </a:endParaRPr>
          </a:p>
          <a:p>
            <a:pPr indent="0" lvl="0" marL="0" marR="0" rtl="0" algn="l">
              <a:spcBef>
                <a:spcPts val="0"/>
              </a:spcBef>
              <a:spcAft>
                <a:spcPts val="0"/>
              </a:spcAft>
              <a:buNone/>
            </a:pPr>
            <a:r>
              <a:t/>
            </a:r>
            <a:endParaRPr b="0" i="0" sz="800">
              <a:solidFill>
                <a:schemeClr val="lt2"/>
              </a:solidFill>
              <a:latin typeface="Rubik"/>
              <a:ea typeface="Rubik"/>
              <a:cs typeface="Rubik"/>
              <a:sym typeface="Rubik"/>
            </a:endParaRPr>
          </a:p>
        </p:txBody>
      </p:sp>
      <p:sp>
        <p:nvSpPr>
          <p:cNvPr id="494" name="Google Shape;494;p72"/>
          <p:cNvSpPr/>
          <p:nvPr>
            <p:ph idx="2" type="pic"/>
          </p:nvPr>
        </p:nvSpPr>
        <p:spPr>
          <a:xfrm>
            <a:off x="6178137" y="0"/>
            <a:ext cx="6013864" cy="6857999"/>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1000"/>
              </a:spcBef>
              <a:spcAft>
                <a:spcPts val="0"/>
              </a:spcAft>
              <a:buClr>
                <a:srgbClr val="2C2C38"/>
              </a:buClr>
              <a:buSzPts val="2800"/>
              <a:buFont typeface="Arial"/>
              <a:buNone/>
              <a:defRPr b="0" i="0" sz="2800" u="none" cap="none" strike="noStrike">
                <a:solidFill>
                  <a:srgbClr val="2C2C38"/>
                </a:solidFill>
                <a:latin typeface="Rubik"/>
                <a:ea typeface="Rubik"/>
                <a:cs typeface="Rubik"/>
                <a:sym typeface="Rubik"/>
              </a:defRPr>
            </a:lvl1pPr>
            <a:lvl2pPr lvl="1" marR="0" rtl="0" algn="l">
              <a:lnSpc>
                <a:spcPct val="100000"/>
              </a:lnSpc>
              <a:spcBef>
                <a:spcPts val="500"/>
              </a:spcBef>
              <a:spcAft>
                <a:spcPts val="0"/>
              </a:spcAft>
              <a:buClr>
                <a:srgbClr val="2C2C38"/>
              </a:buClr>
              <a:buSzPts val="2400"/>
              <a:buFont typeface="Helvetica Neue"/>
              <a:buChar char="–"/>
              <a:defRPr b="0" i="0" sz="2400" u="none" cap="none" strike="noStrike">
                <a:solidFill>
                  <a:srgbClr val="2C2C38"/>
                </a:solidFill>
                <a:latin typeface="Rubik"/>
                <a:ea typeface="Rubik"/>
                <a:cs typeface="Rubik"/>
                <a:sym typeface="Rubik"/>
              </a:defRPr>
            </a:lvl2pPr>
            <a:lvl3pPr lvl="2" marR="0" rtl="0" algn="l">
              <a:lnSpc>
                <a:spcPct val="100000"/>
              </a:lnSpc>
              <a:spcBef>
                <a:spcPts val="500"/>
              </a:spcBef>
              <a:spcAft>
                <a:spcPts val="0"/>
              </a:spcAft>
              <a:buClr>
                <a:srgbClr val="2C2C38"/>
              </a:buClr>
              <a:buSzPts val="2000"/>
              <a:buFont typeface="Arial"/>
              <a:buChar char="•"/>
              <a:defRPr b="0" i="0" sz="2000" u="none" cap="none" strike="noStrike">
                <a:solidFill>
                  <a:srgbClr val="2C2C38"/>
                </a:solidFill>
                <a:latin typeface="Rubik"/>
                <a:ea typeface="Rubik"/>
                <a:cs typeface="Rubik"/>
                <a:sym typeface="Rubik"/>
              </a:defRPr>
            </a:lvl3pPr>
            <a:lvl4pPr lvl="3" marR="0" rtl="0" algn="l">
              <a:lnSpc>
                <a:spcPct val="100000"/>
              </a:lnSpc>
              <a:spcBef>
                <a:spcPts val="500"/>
              </a:spcBef>
              <a:spcAft>
                <a:spcPts val="0"/>
              </a:spcAft>
              <a:buClr>
                <a:srgbClr val="2C2C38"/>
              </a:buClr>
              <a:buSzPts val="1800"/>
              <a:buFont typeface="Merriweather Sans"/>
              <a:buChar char="▫︎"/>
              <a:defRPr b="0" i="0" sz="1800" u="none" cap="none" strike="noStrike">
                <a:solidFill>
                  <a:srgbClr val="2C2C38"/>
                </a:solidFill>
                <a:latin typeface="Rubik"/>
                <a:ea typeface="Rubik"/>
                <a:cs typeface="Rubik"/>
                <a:sym typeface="Rubik"/>
              </a:defRPr>
            </a:lvl4pPr>
            <a:lvl5pPr lvl="4" marR="0" rtl="0" algn="l">
              <a:lnSpc>
                <a:spcPct val="100000"/>
              </a:lnSpc>
              <a:spcBef>
                <a:spcPts val="500"/>
              </a:spcBef>
              <a:spcAft>
                <a:spcPts val="0"/>
              </a:spcAft>
              <a:buClr>
                <a:srgbClr val="2C2C38"/>
              </a:buClr>
              <a:buSzPts val="1800"/>
              <a:buFont typeface="Arial"/>
              <a:buChar char="-"/>
              <a:defRPr b="0" i="0" sz="1800" u="none" cap="none" strike="noStrike">
                <a:solidFill>
                  <a:srgbClr val="2C2C38"/>
                </a:solidFill>
                <a:latin typeface="Rubik"/>
                <a:ea typeface="Rubik"/>
                <a:cs typeface="Rubik"/>
                <a:sym typeface="Rubik"/>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9pPr>
          </a:lstStyle>
          <a:p/>
        </p:txBody>
      </p:sp>
      <p:sp>
        <p:nvSpPr>
          <p:cNvPr id="495" name="Google Shape;495;p72"/>
          <p:cNvSpPr txBox="1"/>
          <p:nvPr>
            <p:ph type="title"/>
          </p:nvPr>
        </p:nvSpPr>
        <p:spPr>
          <a:xfrm>
            <a:off x="611954" y="334867"/>
            <a:ext cx="5401911" cy="1325585"/>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600"/>
              <a:buFont typeface="Rubik Light"/>
              <a:buNone/>
              <a:defRPr b="0"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6" name="Google Shape;496;p72"/>
          <p:cNvSpPr txBox="1"/>
          <p:nvPr>
            <p:ph idx="1" type="body"/>
          </p:nvPr>
        </p:nvSpPr>
        <p:spPr>
          <a:xfrm>
            <a:off x="611547" y="2331998"/>
            <a:ext cx="5402263" cy="4040041"/>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chemeClr val="lt1"/>
              </a:buClr>
              <a:buSzPts val="2800"/>
              <a:buNone/>
              <a:defRPr>
                <a:solidFill>
                  <a:schemeClr val="lt1"/>
                </a:solidFill>
              </a:defRPr>
            </a:lvl1pPr>
            <a:lvl2pPr indent="-381000" lvl="1" marL="914400" algn="l">
              <a:lnSpc>
                <a:spcPct val="100000"/>
              </a:lnSpc>
              <a:spcBef>
                <a:spcPts val="500"/>
              </a:spcBef>
              <a:spcAft>
                <a:spcPts val="0"/>
              </a:spcAft>
              <a:buClr>
                <a:schemeClr val="lt1"/>
              </a:buClr>
              <a:buSzPts val="2400"/>
              <a:buChar char="–"/>
              <a:defRPr>
                <a:solidFill>
                  <a:schemeClr val="lt1"/>
                </a:solidFill>
              </a:defRPr>
            </a:lvl2pPr>
            <a:lvl3pPr indent="-355600" lvl="2" marL="1371600" algn="l">
              <a:lnSpc>
                <a:spcPct val="100000"/>
              </a:lnSpc>
              <a:spcBef>
                <a:spcPts val="500"/>
              </a:spcBef>
              <a:spcAft>
                <a:spcPts val="0"/>
              </a:spcAft>
              <a:buClr>
                <a:schemeClr val="lt1"/>
              </a:buClr>
              <a:buSzPts val="2000"/>
              <a:buChar char="•"/>
              <a:defRPr>
                <a:solidFill>
                  <a:schemeClr val="lt1"/>
                </a:solidFill>
              </a:defRPr>
            </a:lvl3pPr>
            <a:lvl4pPr indent="-342900" lvl="3" marL="1828800" algn="l">
              <a:lnSpc>
                <a:spcPct val="100000"/>
              </a:lnSpc>
              <a:spcBef>
                <a:spcPts val="500"/>
              </a:spcBef>
              <a:spcAft>
                <a:spcPts val="0"/>
              </a:spcAft>
              <a:buClr>
                <a:schemeClr val="lt1"/>
              </a:buClr>
              <a:buSzPts val="1800"/>
              <a:buChar char="▫︎"/>
              <a:defRPr>
                <a:solidFill>
                  <a:schemeClr val="lt1"/>
                </a:solidFill>
              </a:defRPr>
            </a:lvl4pPr>
            <a:lvl5pPr indent="-342900" lvl="4" marL="2286000" algn="l">
              <a:lnSpc>
                <a:spcPct val="10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7" name="Google Shape;497;p72"/>
          <p:cNvSpPr txBox="1"/>
          <p:nvPr>
            <p:ph idx="3" type="body"/>
          </p:nvPr>
        </p:nvSpPr>
        <p:spPr>
          <a:xfrm>
            <a:off x="611547" y="1660452"/>
            <a:ext cx="5402263" cy="53442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chemeClr val="accent1"/>
              </a:buClr>
              <a:buSzPts val="2400"/>
              <a:buNone/>
              <a:defRPr sz="2400">
                <a:solidFill>
                  <a:schemeClr val="accent1"/>
                </a:solidFill>
              </a:defRPr>
            </a:lvl1pPr>
            <a:lvl2pPr indent="-342900" lvl="1" marL="914400" algn="l">
              <a:lnSpc>
                <a:spcPct val="100000"/>
              </a:lnSpc>
              <a:spcBef>
                <a:spcPts val="500"/>
              </a:spcBef>
              <a:spcAft>
                <a:spcPts val="0"/>
              </a:spcAft>
              <a:buClr>
                <a:srgbClr val="2C2C38"/>
              </a:buClr>
              <a:buSzPts val="1800"/>
              <a:buChar char="–"/>
              <a:defRPr/>
            </a:lvl2pPr>
            <a:lvl3pPr indent="-342900" lvl="2" marL="1371600" algn="l">
              <a:lnSpc>
                <a:spcPct val="100000"/>
              </a:lnSpc>
              <a:spcBef>
                <a:spcPts val="500"/>
              </a:spcBef>
              <a:spcAft>
                <a:spcPts val="0"/>
              </a:spcAft>
              <a:buClr>
                <a:srgbClr val="2C2C38"/>
              </a:buClr>
              <a:buSzPts val="1800"/>
              <a:buChar char="•"/>
              <a:defRPr/>
            </a:lvl3pPr>
            <a:lvl4pPr indent="-342900" lvl="3" marL="1828800" algn="l">
              <a:lnSpc>
                <a:spcPct val="100000"/>
              </a:lnSpc>
              <a:spcBef>
                <a:spcPts val="500"/>
              </a:spcBef>
              <a:spcAft>
                <a:spcPts val="0"/>
              </a:spcAft>
              <a:buClr>
                <a:srgbClr val="2C2C38"/>
              </a:buClr>
              <a:buSzPts val="1800"/>
              <a:buChar char="▫︎"/>
              <a:defRPr/>
            </a:lvl4pPr>
            <a:lvl5pPr indent="-342900" lvl="4" marL="2286000" algn="l">
              <a:lnSpc>
                <a:spcPct val="100000"/>
              </a:lnSpc>
              <a:spcBef>
                <a:spcPts val="500"/>
              </a:spcBef>
              <a:spcAft>
                <a:spcPts val="0"/>
              </a:spcAft>
              <a:buClr>
                <a:srgbClr val="2C2C3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Content Dark" showMasterSp="0">
  <p:cSld name="Two Column Content Dark">
    <p:bg>
      <p:bgPr>
        <a:solidFill>
          <a:schemeClr val="dk2"/>
        </a:solidFill>
      </p:bgPr>
    </p:bg>
    <p:spTree>
      <p:nvGrpSpPr>
        <p:cNvPr id="498" name="Shape 498"/>
        <p:cNvGrpSpPr/>
        <p:nvPr/>
      </p:nvGrpSpPr>
      <p:grpSpPr>
        <a:xfrm>
          <a:off x="0" y="0"/>
          <a:ext cx="0" cy="0"/>
          <a:chOff x="0" y="0"/>
          <a:chExt cx="0" cy="0"/>
        </a:xfrm>
      </p:grpSpPr>
      <p:sp>
        <p:nvSpPr>
          <p:cNvPr id="499" name="Google Shape;499;p73"/>
          <p:cNvSpPr/>
          <p:nvPr/>
        </p:nvSpPr>
        <p:spPr>
          <a:xfrm>
            <a:off x="0" y="0"/>
            <a:ext cx="12192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sp>
        <p:nvSpPr>
          <p:cNvPr id="500" name="Google Shape;500;p73"/>
          <p:cNvSpPr txBox="1"/>
          <p:nvPr/>
        </p:nvSpPr>
        <p:spPr>
          <a:xfrm>
            <a:off x="957019" y="6571657"/>
            <a:ext cx="3020122" cy="2092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800"/>
              <a:buFont typeface="Rubik"/>
              <a:buNone/>
            </a:pPr>
            <a:r>
              <a:rPr b="0" i="0" lang="en-US" sz="800">
                <a:solidFill>
                  <a:schemeClr val="lt2"/>
                </a:solidFill>
                <a:latin typeface="Rubik"/>
                <a:ea typeface="Rubik"/>
                <a:cs typeface="Rubik"/>
                <a:sym typeface="Rubik"/>
              </a:rPr>
              <a:t>© 2019</a:t>
            </a:r>
            <a:r>
              <a:rPr b="0" i="0" lang="en-US" sz="800">
                <a:solidFill>
                  <a:schemeClr val="lt2"/>
                </a:solidFill>
                <a:latin typeface="Rubik"/>
                <a:ea typeface="Rubik"/>
                <a:cs typeface="Rubik"/>
                <a:sym typeface="Rubik"/>
              </a:rPr>
              <a:t> </a:t>
            </a:r>
            <a:r>
              <a:rPr b="0" i="0" lang="en-US" sz="800">
                <a:solidFill>
                  <a:schemeClr val="lt2"/>
                </a:solidFill>
                <a:latin typeface="Rubik"/>
                <a:ea typeface="Rubik"/>
                <a:cs typeface="Rubik"/>
                <a:sym typeface="Rubik"/>
              </a:rPr>
              <a:t>InfluxData. All rights reserved.</a:t>
            </a:r>
            <a:r>
              <a:rPr b="0" i="0" lang="en-US" sz="800">
                <a:solidFill>
                  <a:schemeClr val="lt2"/>
                </a:solidFill>
                <a:latin typeface="Rubik"/>
                <a:ea typeface="Rubik"/>
                <a:cs typeface="Rubik"/>
                <a:sym typeface="Rubik"/>
              </a:rPr>
              <a:t> </a:t>
            </a:r>
            <a:endParaRPr sz="800">
              <a:solidFill>
                <a:schemeClr val="lt2"/>
              </a:solidFill>
              <a:latin typeface="Rubik"/>
              <a:ea typeface="Rubik"/>
              <a:cs typeface="Rubik"/>
              <a:sym typeface="Rubik"/>
            </a:endParaRPr>
          </a:p>
        </p:txBody>
      </p:sp>
      <p:sp>
        <p:nvSpPr>
          <p:cNvPr id="501" name="Google Shape;501;p73"/>
          <p:cNvSpPr txBox="1"/>
          <p:nvPr/>
        </p:nvSpPr>
        <p:spPr>
          <a:xfrm>
            <a:off x="501870" y="6571657"/>
            <a:ext cx="1265970" cy="1992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800"/>
              <a:buFont typeface="Rubik"/>
              <a:buNone/>
            </a:pPr>
            <a:fld id="{00000000-1234-1234-1234-123412341234}" type="slidenum">
              <a:rPr lang="en-US" sz="800">
                <a:solidFill>
                  <a:schemeClr val="lt2"/>
                </a:solidFill>
                <a:latin typeface="Rubik"/>
                <a:ea typeface="Rubik"/>
                <a:cs typeface="Rubik"/>
                <a:sym typeface="Rubik"/>
              </a:rPr>
              <a:t>‹#›</a:t>
            </a:fld>
            <a:endParaRPr sz="800">
              <a:solidFill>
                <a:schemeClr val="lt2"/>
              </a:solidFill>
              <a:latin typeface="Rubik"/>
              <a:ea typeface="Rubik"/>
              <a:cs typeface="Rubik"/>
              <a:sym typeface="Rubik"/>
            </a:endParaRPr>
          </a:p>
          <a:p>
            <a:pPr indent="0" lvl="0" marL="0" marR="0" rtl="0" algn="l">
              <a:spcBef>
                <a:spcPts val="0"/>
              </a:spcBef>
              <a:spcAft>
                <a:spcPts val="0"/>
              </a:spcAft>
              <a:buNone/>
            </a:pPr>
            <a:r>
              <a:t/>
            </a:r>
            <a:endParaRPr b="0" i="0" sz="800">
              <a:solidFill>
                <a:schemeClr val="lt2"/>
              </a:solidFill>
              <a:latin typeface="Rubik"/>
              <a:ea typeface="Rubik"/>
              <a:cs typeface="Rubik"/>
              <a:sym typeface="Rubik"/>
            </a:endParaRPr>
          </a:p>
        </p:txBody>
      </p:sp>
      <p:pic>
        <p:nvPicPr>
          <p:cNvPr id="502" name="Google Shape;502;p73"/>
          <p:cNvPicPr preferRelativeResize="0"/>
          <p:nvPr/>
        </p:nvPicPr>
        <p:blipFill rotWithShape="1">
          <a:blip r:embed="rId2">
            <a:alphaModFix/>
          </a:blip>
          <a:srcRect b="0" l="0" r="0" t="0"/>
          <a:stretch/>
        </p:blipFill>
        <p:spPr>
          <a:xfrm>
            <a:off x="10470091" y="6508815"/>
            <a:ext cx="1208615" cy="232118"/>
          </a:xfrm>
          <a:prstGeom prst="rect">
            <a:avLst/>
          </a:prstGeom>
          <a:noFill/>
          <a:ln>
            <a:noFill/>
          </a:ln>
        </p:spPr>
      </p:pic>
      <p:sp>
        <p:nvSpPr>
          <p:cNvPr id="503" name="Google Shape;503;p73"/>
          <p:cNvSpPr txBox="1"/>
          <p:nvPr>
            <p:ph type="title"/>
          </p:nvPr>
        </p:nvSpPr>
        <p:spPr>
          <a:xfrm>
            <a:off x="434118" y="224852"/>
            <a:ext cx="11410384" cy="1123243"/>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lt1"/>
              </a:buClr>
              <a:buSzPts val="3600"/>
              <a:buFont typeface="Rubik Light"/>
              <a:buNone/>
              <a:defRPr b="0"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4" name="Google Shape;504;p73"/>
          <p:cNvSpPr txBox="1"/>
          <p:nvPr>
            <p:ph idx="1" type="body"/>
          </p:nvPr>
        </p:nvSpPr>
        <p:spPr>
          <a:xfrm>
            <a:off x="6316913" y="1371600"/>
            <a:ext cx="5527589" cy="496957"/>
          </a:xfrm>
          <a:prstGeom prst="rect">
            <a:avLst/>
          </a:prstGeom>
          <a:solidFill>
            <a:schemeClr val="accent1"/>
          </a:solidFill>
          <a:ln>
            <a:noFill/>
          </a:ln>
        </p:spPr>
        <p:txBody>
          <a:bodyPr anchorCtr="0" anchor="ctr" bIns="91425" lIns="91425" spcFirstLastPara="1" rIns="91425" wrap="square" tIns="45700">
            <a:noAutofit/>
          </a:bodyPr>
          <a:lstStyle>
            <a:lvl1pPr indent="-228600" lvl="0" marL="457200" algn="ctr">
              <a:lnSpc>
                <a:spcPct val="100000"/>
              </a:lnSpc>
              <a:spcBef>
                <a:spcPts val="600"/>
              </a:spcBef>
              <a:spcAft>
                <a:spcPts val="0"/>
              </a:spcAft>
              <a:buClr>
                <a:schemeClr val="lt1"/>
              </a:buClr>
              <a:buSzPts val="2000"/>
              <a:buFont typeface="Rubik"/>
              <a:buNone/>
              <a:defRPr b="0" sz="2000">
                <a:solidFill>
                  <a:schemeClr val="lt1"/>
                </a:solidFill>
              </a:defRPr>
            </a:lvl1pPr>
            <a:lvl2pPr indent="-342900" lvl="1" marL="914400" algn="l">
              <a:lnSpc>
                <a:spcPct val="100000"/>
              </a:lnSpc>
              <a:spcBef>
                <a:spcPts val="600"/>
              </a:spcBef>
              <a:spcAft>
                <a:spcPts val="0"/>
              </a:spcAft>
              <a:buClr>
                <a:srgbClr val="2C2C38"/>
              </a:buClr>
              <a:buSzPts val="1800"/>
              <a:buChar char="–"/>
              <a:defRPr/>
            </a:lvl2pPr>
            <a:lvl3pPr indent="-342900" lvl="2" marL="1371600" algn="l">
              <a:lnSpc>
                <a:spcPct val="100000"/>
              </a:lnSpc>
              <a:spcBef>
                <a:spcPts val="500"/>
              </a:spcBef>
              <a:spcAft>
                <a:spcPts val="0"/>
              </a:spcAft>
              <a:buClr>
                <a:srgbClr val="2C2C38"/>
              </a:buClr>
              <a:buSzPts val="1800"/>
              <a:buChar char="•"/>
              <a:defRPr/>
            </a:lvl3pPr>
            <a:lvl4pPr indent="-342900" lvl="3" marL="1828800" algn="l">
              <a:lnSpc>
                <a:spcPct val="100000"/>
              </a:lnSpc>
              <a:spcBef>
                <a:spcPts val="500"/>
              </a:spcBef>
              <a:spcAft>
                <a:spcPts val="0"/>
              </a:spcAft>
              <a:buClr>
                <a:srgbClr val="2C2C38"/>
              </a:buClr>
              <a:buSzPts val="1800"/>
              <a:buChar char="▫︎"/>
              <a:defRPr/>
            </a:lvl4pPr>
            <a:lvl5pPr indent="-342900" lvl="4" marL="2286000" algn="l">
              <a:lnSpc>
                <a:spcPct val="100000"/>
              </a:lnSpc>
              <a:spcBef>
                <a:spcPts val="500"/>
              </a:spcBef>
              <a:spcAft>
                <a:spcPts val="0"/>
              </a:spcAft>
              <a:buClr>
                <a:srgbClr val="2C2C3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5" name="Google Shape;505;p73"/>
          <p:cNvSpPr txBox="1"/>
          <p:nvPr>
            <p:ph idx="2" type="body"/>
          </p:nvPr>
        </p:nvSpPr>
        <p:spPr>
          <a:xfrm>
            <a:off x="434118" y="1371600"/>
            <a:ext cx="5423474" cy="496957"/>
          </a:xfrm>
          <a:prstGeom prst="rect">
            <a:avLst/>
          </a:prstGeom>
          <a:solidFill>
            <a:schemeClr val="accent1"/>
          </a:solidFill>
          <a:ln>
            <a:noFill/>
          </a:ln>
        </p:spPr>
        <p:txBody>
          <a:bodyPr anchorCtr="0" anchor="ctr" bIns="91425" lIns="91425" spcFirstLastPara="1" rIns="91425" wrap="square" tIns="45700">
            <a:noAutofit/>
          </a:bodyPr>
          <a:lstStyle>
            <a:lvl1pPr indent="-228600" lvl="0" marL="457200" algn="ctr">
              <a:lnSpc>
                <a:spcPct val="100000"/>
              </a:lnSpc>
              <a:spcBef>
                <a:spcPts val="600"/>
              </a:spcBef>
              <a:spcAft>
                <a:spcPts val="0"/>
              </a:spcAft>
              <a:buClr>
                <a:schemeClr val="lt1"/>
              </a:buClr>
              <a:buSzPts val="2000"/>
              <a:buFont typeface="Rubik"/>
              <a:buNone/>
              <a:defRPr b="0" sz="2000">
                <a:solidFill>
                  <a:schemeClr val="lt1"/>
                </a:solidFill>
              </a:defRPr>
            </a:lvl1pPr>
            <a:lvl2pPr indent="-342900" lvl="1" marL="914400" algn="l">
              <a:lnSpc>
                <a:spcPct val="100000"/>
              </a:lnSpc>
              <a:spcBef>
                <a:spcPts val="600"/>
              </a:spcBef>
              <a:spcAft>
                <a:spcPts val="0"/>
              </a:spcAft>
              <a:buClr>
                <a:srgbClr val="2C2C38"/>
              </a:buClr>
              <a:buSzPts val="1800"/>
              <a:buChar char="–"/>
              <a:defRPr/>
            </a:lvl2pPr>
            <a:lvl3pPr indent="-342900" lvl="2" marL="1371600" algn="l">
              <a:lnSpc>
                <a:spcPct val="100000"/>
              </a:lnSpc>
              <a:spcBef>
                <a:spcPts val="500"/>
              </a:spcBef>
              <a:spcAft>
                <a:spcPts val="0"/>
              </a:spcAft>
              <a:buClr>
                <a:srgbClr val="2C2C38"/>
              </a:buClr>
              <a:buSzPts val="1800"/>
              <a:buChar char="•"/>
              <a:defRPr/>
            </a:lvl3pPr>
            <a:lvl4pPr indent="-342900" lvl="3" marL="1828800" algn="l">
              <a:lnSpc>
                <a:spcPct val="100000"/>
              </a:lnSpc>
              <a:spcBef>
                <a:spcPts val="500"/>
              </a:spcBef>
              <a:spcAft>
                <a:spcPts val="0"/>
              </a:spcAft>
              <a:buClr>
                <a:srgbClr val="2C2C38"/>
              </a:buClr>
              <a:buSzPts val="1800"/>
              <a:buChar char="▫︎"/>
              <a:defRPr/>
            </a:lvl4pPr>
            <a:lvl5pPr indent="-342900" lvl="4" marL="2286000" algn="l">
              <a:lnSpc>
                <a:spcPct val="100000"/>
              </a:lnSpc>
              <a:spcBef>
                <a:spcPts val="500"/>
              </a:spcBef>
              <a:spcAft>
                <a:spcPts val="0"/>
              </a:spcAft>
              <a:buClr>
                <a:srgbClr val="2C2C3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6" name="Google Shape;506;p73"/>
          <p:cNvSpPr txBox="1"/>
          <p:nvPr>
            <p:ph idx="3" type="body"/>
          </p:nvPr>
        </p:nvSpPr>
        <p:spPr>
          <a:xfrm>
            <a:off x="433388" y="1995488"/>
            <a:ext cx="5424487" cy="4321175"/>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1000"/>
              </a:spcBef>
              <a:spcAft>
                <a:spcPts val="0"/>
              </a:spcAft>
              <a:buClr>
                <a:schemeClr val="lt1"/>
              </a:buClr>
              <a:buSzPts val="2400"/>
              <a:buChar char="•"/>
              <a:defRPr sz="2400">
                <a:solidFill>
                  <a:schemeClr val="lt1"/>
                </a:solidFill>
              </a:defRPr>
            </a:lvl1pPr>
            <a:lvl2pPr indent="-355600" lvl="1" marL="914400" algn="l">
              <a:lnSpc>
                <a:spcPct val="100000"/>
              </a:lnSpc>
              <a:spcBef>
                <a:spcPts val="500"/>
              </a:spcBef>
              <a:spcAft>
                <a:spcPts val="0"/>
              </a:spcAft>
              <a:buClr>
                <a:schemeClr val="lt1"/>
              </a:buClr>
              <a:buSzPts val="2000"/>
              <a:buChar char="–"/>
              <a:defRPr sz="2000">
                <a:solidFill>
                  <a:schemeClr val="lt1"/>
                </a:solidFill>
              </a:defRPr>
            </a:lvl2pPr>
            <a:lvl3pPr indent="-342900" lvl="2" marL="1371600" algn="l">
              <a:lnSpc>
                <a:spcPct val="100000"/>
              </a:lnSpc>
              <a:spcBef>
                <a:spcPts val="500"/>
              </a:spcBef>
              <a:spcAft>
                <a:spcPts val="0"/>
              </a:spcAft>
              <a:buClr>
                <a:schemeClr val="lt1"/>
              </a:buClr>
              <a:buSzPts val="1800"/>
              <a:buChar char="•"/>
              <a:defRPr sz="1800">
                <a:solidFill>
                  <a:schemeClr val="lt1"/>
                </a:solidFill>
              </a:defRPr>
            </a:lvl3pPr>
            <a:lvl4pPr indent="-330200" lvl="3" marL="1828800" algn="l">
              <a:lnSpc>
                <a:spcPct val="100000"/>
              </a:lnSpc>
              <a:spcBef>
                <a:spcPts val="500"/>
              </a:spcBef>
              <a:spcAft>
                <a:spcPts val="0"/>
              </a:spcAft>
              <a:buClr>
                <a:schemeClr val="lt1"/>
              </a:buClr>
              <a:buSzPts val="1600"/>
              <a:buChar char="▫︎"/>
              <a:defRPr sz="1600">
                <a:solidFill>
                  <a:schemeClr val="lt1"/>
                </a:solidFill>
              </a:defRPr>
            </a:lvl4pPr>
            <a:lvl5pPr indent="-330200" lvl="4" marL="2286000" algn="l">
              <a:lnSpc>
                <a:spcPct val="100000"/>
              </a:lnSpc>
              <a:spcBef>
                <a:spcPts val="500"/>
              </a:spcBef>
              <a:spcAft>
                <a:spcPts val="0"/>
              </a:spcAft>
              <a:buClr>
                <a:schemeClr val="lt1"/>
              </a:buClr>
              <a:buSzPts val="1600"/>
              <a:buChar char="-"/>
              <a:defRPr sz="16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7" name="Google Shape;507;p73"/>
          <p:cNvSpPr txBox="1"/>
          <p:nvPr>
            <p:ph idx="4" type="body"/>
          </p:nvPr>
        </p:nvSpPr>
        <p:spPr>
          <a:xfrm>
            <a:off x="6316663" y="1995488"/>
            <a:ext cx="5527675" cy="4321175"/>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1000"/>
              </a:spcBef>
              <a:spcAft>
                <a:spcPts val="0"/>
              </a:spcAft>
              <a:buClr>
                <a:schemeClr val="lt1"/>
              </a:buClr>
              <a:buSzPts val="2400"/>
              <a:buChar char="•"/>
              <a:defRPr sz="2400">
                <a:solidFill>
                  <a:schemeClr val="lt1"/>
                </a:solidFill>
              </a:defRPr>
            </a:lvl1pPr>
            <a:lvl2pPr indent="-355600" lvl="1" marL="914400" algn="l">
              <a:lnSpc>
                <a:spcPct val="100000"/>
              </a:lnSpc>
              <a:spcBef>
                <a:spcPts val="500"/>
              </a:spcBef>
              <a:spcAft>
                <a:spcPts val="0"/>
              </a:spcAft>
              <a:buClr>
                <a:schemeClr val="lt1"/>
              </a:buClr>
              <a:buSzPts val="2000"/>
              <a:buChar char="–"/>
              <a:defRPr sz="2000">
                <a:solidFill>
                  <a:schemeClr val="lt1"/>
                </a:solidFill>
              </a:defRPr>
            </a:lvl2pPr>
            <a:lvl3pPr indent="-342900" lvl="2" marL="1371600" algn="l">
              <a:lnSpc>
                <a:spcPct val="100000"/>
              </a:lnSpc>
              <a:spcBef>
                <a:spcPts val="500"/>
              </a:spcBef>
              <a:spcAft>
                <a:spcPts val="0"/>
              </a:spcAft>
              <a:buClr>
                <a:schemeClr val="lt1"/>
              </a:buClr>
              <a:buSzPts val="1800"/>
              <a:buChar char="•"/>
              <a:defRPr sz="1800">
                <a:solidFill>
                  <a:schemeClr val="lt1"/>
                </a:solidFill>
              </a:defRPr>
            </a:lvl3pPr>
            <a:lvl4pPr indent="-330200" lvl="3" marL="1828800" algn="l">
              <a:lnSpc>
                <a:spcPct val="100000"/>
              </a:lnSpc>
              <a:spcBef>
                <a:spcPts val="500"/>
              </a:spcBef>
              <a:spcAft>
                <a:spcPts val="0"/>
              </a:spcAft>
              <a:buClr>
                <a:schemeClr val="lt1"/>
              </a:buClr>
              <a:buSzPts val="1600"/>
              <a:buChar char="▫︎"/>
              <a:defRPr sz="1600">
                <a:solidFill>
                  <a:schemeClr val="lt1"/>
                </a:solidFill>
              </a:defRPr>
            </a:lvl4pPr>
            <a:lvl5pPr indent="-330200" lvl="4" marL="2286000" algn="l">
              <a:lnSpc>
                <a:spcPct val="100000"/>
              </a:lnSpc>
              <a:spcBef>
                <a:spcPts val="500"/>
              </a:spcBef>
              <a:spcAft>
                <a:spcPts val="0"/>
              </a:spcAft>
              <a:buClr>
                <a:schemeClr val="lt1"/>
              </a:buClr>
              <a:buSzPts val="1600"/>
              <a:buChar char="-"/>
              <a:defRPr sz="16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508" name="Google Shape;508;p73"/>
          <p:cNvPicPr preferRelativeResize="0"/>
          <p:nvPr/>
        </p:nvPicPr>
        <p:blipFill rotWithShape="1">
          <a:blip r:embed="rId3">
            <a:alphaModFix/>
          </a:blip>
          <a:srcRect b="67381" l="0" r="0" t="7856"/>
          <a:stretch/>
        </p:blipFill>
        <p:spPr>
          <a:xfrm>
            <a:off x="0" y="0"/>
            <a:ext cx="12192000" cy="23211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 Content Dark" showMasterSp="0">
  <p:cSld name="Three Column Content Dark">
    <p:bg>
      <p:bgPr>
        <a:solidFill>
          <a:schemeClr val="dk2"/>
        </a:solidFill>
      </p:bgPr>
    </p:bg>
    <p:spTree>
      <p:nvGrpSpPr>
        <p:cNvPr id="509" name="Shape 509"/>
        <p:cNvGrpSpPr/>
        <p:nvPr/>
      </p:nvGrpSpPr>
      <p:grpSpPr>
        <a:xfrm>
          <a:off x="0" y="0"/>
          <a:ext cx="0" cy="0"/>
          <a:chOff x="0" y="0"/>
          <a:chExt cx="0" cy="0"/>
        </a:xfrm>
      </p:grpSpPr>
      <p:sp>
        <p:nvSpPr>
          <p:cNvPr id="510" name="Google Shape;510;p74"/>
          <p:cNvSpPr/>
          <p:nvPr/>
        </p:nvSpPr>
        <p:spPr>
          <a:xfrm>
            <a:off x="0" y="0"/>
            <a:ext cx="12192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sp>
        <p:nvSpPr>
          <p:cNvPr id="511" name="Google Shape;511;p74"/>
          <p:cNvSpPr txBox="1"/>
          <p:nvPr/>
        </p:nvSpPr>
        <p:spPr>
          <a:xfrm>
            <a:off x="957019" y="6571657"/>
            <a:ext cx="3020122" cy="2092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800"/>
              <a:buFont typeface="Rubik"/>
              <a:buNone/>
            </a:pPr>
            <a:r>
              <a:rPr b="0" i="0" lang="en-US" sz="800">
                <a:solidFill>
                  <a:schemeClr val="lt2"/>
                </a:solidFill>
                <a:latin typeface="Rubik"/>
                <a:ea typeface="Rubik"/>
                <a:cs typeface="Rubik"/>
                <a:sym typeface="Rubik"/>
              </a:rPr>
              <a:t>© 2019</a:t>
            </a:r>
            <a:r>
              <a:rPr b="0" i="0" lang="en-US" sz="800">
                <a:solidFill>
                  <a:schemeClr val="lt2"/>
                </a:solidFill>
                <a:latin typeface="Rubik"/>
                <a:ea typeface="Rubik"/>
                <a:cs typeface="Rubik"/>
                <a:sym typeface="Rubik"/>
              </a:rPr>
              <a:t> </a:t>
            </a:r>
            <a:r>
              <a:rPr b="0" i="0" lang="en-US" sz="800">
                <a:solidFill>
                  <a:schemeClr val="lt2"/>
                </a:solidFill>
                <a:latin typeface="Rubik"/>
                <a:ea typeface="Rubik"/>
                <a:cs typeface="Rubik"/>
                <a:sym typeface="Rubik"/>
              </a:rPr>
              <a:t>InfluxData. All rights reserved.</a:t>
            </a:r>
            <a:r>
              <a:rPr b="0" i="0" lang="en-US" sz="800">
                <a:solidFill>
                  <a:schemeClr val="lt2"/>
                </a:solidFill>
                <a:latin typeface="Rubik"/>
                <a:ea typeface="Rubik"/>
                <a:cs typeface="Rubik"/>
                <a:sym typeface="Rubik"/>
              </a:rPr>
              <a:t> </a:t>
            </a:r>
            <a:endParaRPr sz="800">
              <a:solidFill>
                <a:schemeClr val="lt2"/>
              </a:solidFill>
              <a:latin typeface="Rubik"/>
              <a:ea typeface="Rubik"/>
              <a:cs typeface="Rubik"/>
              <a:sym typeface="Rubik"/>
            </a:endParaRPr>
          </a:p>
        </p:txBody>
      </p:sp>
      <p:sp>
        <p:nvSpPr>
          <p:cNvPr id="512" name="Google Shape;512;p74"/>
          <p:cNvSpPr txBox="1"/>
          <p:nvPr/>
        </p:nvSpPr>
        <p:spPr>
          <a:xfrm>
            <a:off x="501870" y="6571657"/>
            <a:ext cx="1265970" cy="1992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800"/>
              <a:buFont typeface="Rubik"/>
              <a:buNone/>
            </a:pPr>
            <a:fld id="{00000000-1234-1234-1234-123412341234}" type="slidenum">
              <a:rPr lang="en-US" sz="800">
                <a:solidFill>
                  <a:schemeClr val="lt2"/>
                </a:solidFill>
                <a:latin typeface="Rubik"/>
                <a:ea typeface="Rubik"/>
                <a:cs typeface="Rubik"/>
                <a:sym typeface="Rubik"/>
              </a:rPr>
              <a:t>‹#›</a:t>
            </a:fld>
            <a:endParaRPr sz="800">
              <a:solidFill>
                <a:schemeClr val="lt2"/>
              </a:solidFill>
              <a:latin typeface="Rubik"/>
              <a:ea typeface="Rubik"/>
              <a:cs typeface="Rubik"/>
              <a:sym typeface="Rubik"/>
            </a:endParaRPr>
          </a:p>
          <a:p>
            <a:pPr indent="0" lvl="0" marL="0" marR="0" rtl="0" algn="l">
              <a:spcBef>
                <a:spcPts val="0"/>
              </a:spcBef>
              <a:spcAft>
                <a:spcPts val="0"/>
              </a:spcAft>
              <a:buNone/>
            </a:pPr>
            <a:r>
              <a:t/>
            </a:r>
            <a:endParaRPr b="0" i="0" sz="800">
              <a:solidFill>
                <a:schemeClr val="lt2"/>
              </a:solidFill>
              <a:latin typeface="Rubik"/>
              <a:ea typeface="Rubik"/>
              <a:cs typeface="Rubik"/>
              <a:sym typeface="Rubik"/>
            </a:endParaRPr>
          </a:p>
        </p:txBody>
      </p:sp>
      <p:pic>
        <p:nvPicPr>
          <p:cNvPr id="513" name="Google Shape;513;p74"/>
          <p:cNvPicPr preferRelativeResize="0"/>
          <p:nvPr/>
        </p:nvPicPr>
        <p:blipFill rotWithShape="1">
          <a:blip r:embed="rId2">
            <a:alphaModFix/>
          </a:blip>
          <a:srcRect b="0" l="0" r="0" t="0"/>
          <a:stretch/>
        </p:blipFill>
        <p:spPr>
          <a:xfrm>
            <a:off x="10470091" y="6508815"/>
            <a:ext cx="1208615" cy="232118"/>
          </a:xfrm>
          <a:prstGeom prst="rect">
            <a:avLst/>
          </a:prstGeom>
          <a:noFill/>
          <a:ln>
            <a:noFill/>
          </a:ln>
        </p:spPr>
      </p:pic>
      <p:sp>
        <p:nvSpPr>
          <p:cNvPr id="514" name="Google Shape;514;p74"/>
          <p:cNvSpPr txBox="1"/>
          <p:nvPr>
            <p:ph type="title"/>
          </p:nvPr>
        </p:nvSpPr>
        <p:spPr>
          <a:xfrm>
            <a:off x="434118" y="211405"/>
            <a:ext cx="11410384" cy="1123243"/>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lt1"/>
              </a:buClr>
              <a:buSzPts val="3600"/>
              <a:buFont typeface="Rubik Light"/>
              <a:buNone/>
              <a:defRPr b="0"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5" name="Google Shape;515;p74"/>
          <p:cNvSpPr txBox="1"/>
          <p:nvPr>
            <p:ph idx="1" type="body"/>
          </p:nvPr>
        </p:nvSpPr>
        <p:spPr>
          <a:xfrm>
            <a:off x="434118" y="1371600"/>
            <a:ext cx="3723248" cy="496957"/>
          </a:xfrm>
          <a:prstGeom prst="rect">
            <a:avLst/>
          </a:prstGeom>
          <a:solidFill>
            <a:schemeClr val="accent1"/>
          </a:solidFill>
          <a:ln>
            <a:noFill/>
          </a:ln>
        </p:spPr>
        <p:txBody>
          <a:bodyPr anchorCtr="0" anchor="ctr" bIns="91425" lIns="91425" spcFirstLastPara="1" rIns="91425" wrap="square" tIns="45700">
            <a:noAutofit/>
          </a:bodyPr>
          <a:lstStyle>
            <a:lvl1pPr indent="-228600" lvl="0" marL="457200" algn="ctr">
              <a:lnSpc>
                <a:spcPct val="100000"/>
              </a:lnSpc>
              <a:spcBef>
                <a:spcPts val="600"/>
              </a:spcBef>
              <a:spcAft>
                <a:spcPts val="0"/>
              </a:spcAft>
              <a:buClr>
                <a:schemeClr val="lt1"/>
              </a:buClr>
              <a:buSzPts val="2000"/>
              <a:buFont typeface="Rubik"/>
              <a:buNone/>
              <a:defRPr b="0" sz="2000">
                <a:solidFill>
                  <a:schemeClr val="lt1"/>
                </a:solidFill>
              </a:defRPr>
            </a:lvl1pPr>
            <a:lvl2pPr indent="-342900" lvl="1" marL="914400" algn="l">
              <a:lnSpc>
                <a:spcPct val="100000"/>
              </a:lnSpc>
              <a:spcBef>
                <a:spcPts val="600"/>
              </a:spcBef>
              <a:spcAft>
                <a:spcPts val="0"/>
              </a:spcAft>
              <a:buClr>
                <a:srgbClr val="2C2C38"/>
              </a:buClr>
              <a:buSzPts val="1800"/>
              <a:buChar char="–"/>
              <a:defRPr/>
            </a:lvl2pPr>
            <a:lvl3pPr indent="-342900" lvl="2" marL="1371600" algn="l">
              <a:lnSpc>
                <a:spcPct val="100000"/>
              </a:lnSpc>
              <a:spcBef>
                <a:spcPts val="500"/>
              </a:spcBef>
              <a:spcAft>
                <a:spcPts val="0"/>
              </a:spcAft>
              <a:buClr>
                <a:srgbClr val="2C2C38"/>
              </a:buClr>
              <a:buSzPts val="1800"/>
              <a:buChar char="•"/>
              <a:defRPr/>
            </a:lvl3pPr>
            <a:lvl4pPr indent="-342900" lvl="3" marL="1828800" algn="l">
              <a:lnSpc>
                <a:spcPct val="100000"/>
              </a:lnSpc>
              <a:spcBef>
                <a:spcPts val="500"/>
              </a:spcBef>
              <a:spcAft>
                <a:spcPts val="0"/>
              </a:spcAft>
              <a:buClr>
                <a:srgbClr val="2C2C38"/>
              </a:buClr>
              <a:buSzPts val="1800"/>
              <a:buChar char="▫︎"/>
              <a:defRPr/>
            </a:lvl4pPr>
            <a:lvl5pPr indent="-342900" lvl="4" marL="2286000" algn="l">
              <a:lnSpc>
                <a:spcPct val="100000"/>
              </a:lnSpc>
              <a:spcBef>
                <a:spcPts val="500"/>
              </a:spcBef>
              <a:spcAft>
                <a:spcPts val="0"/>
              </a:spcAft>
              <a:buClr>
                <a:srgbClr val="2C2C3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6" name="Google Shape;516;p74"/>
          <p:cNvSpPr txBox="1"/>
          <p:nvPr>
            <p:ph idx="2" type="body"/>
          </p:nvPr>
        </p:nvSpPr>
        <p:spPr>
          <a:xfrm>
            <a:off x="433388" y="1995488"/>
            <a:ext cx="3723943" cy="4321175"/>
          </a:xfrm>
          <a:prstGeom prst="rect">
            <a:avLst/>
          </a:prstGeom>
          <a:noFill/>
          <a:ln>
            <a:noFill/>
          </a:ln>
        </p:spPr>
        <p:txBody>
          <a:bodyPr anchorCtr="0" anchor="t" bIns="45700" lIns="91425" spcFirstLastPara="1" rIns="91425" wrap="square" tIns="45700">
            <a:noAutofit/>
          </a:bodyPr>
          <a:lstStyle>
            <a:lvl1pPr indent="-355600" lvl="0" marL="457200" algn="l">
              <a:lnSpc>
                <a:spcPct val="100000"/>
              </a:lnSpc>
              <a:spcBef>
                <a:spcPts val="1000"/>
              </a:spcBef>
              <a:spcAft>
                <a:spcPts val="0"/>
              </a:spcAft>
              <a:buClr>
                <a:schemeClr val="lt1"/>
              </a:buClr>
              <a:buSzPts val="2000"/>
              <a:buChar char="•"/>
              <a:defRPr sz="2000">
                <a:solidFill>
                  <a:schemeClr val="lt1"/>
                </a:solidFill>
              </a:defRPr>
            </a:lvl1pPr>
            <a:lvl2pPr indent="-342900" lvl="1" marL="914400" algn="l">
              <a:lnSpc>
                <a:spcPct val="100000"/>
              </a:lnSpc>
              <a:spcBef>
                <a:spcPts val="500"/>
              </a:spcBef>
              <a:spcAft>
                <a:spcPts val="0"/>
              </a:spcAft>
              <a:buClr>
                <a:schemeClr val="lt1"/>
              </a:buClr>
              <a:buSzPts val="1800"/>
              <a:buChar char="–"/>
              <a:defRPr sz="1800">
                <a:solidFill>
                  <a:schemeClr val="lt1"/>
                </a:solidFill>
              </a:defRPr>
            </a:lvl2pPr>
            <a:lvl3pPr indent="-330200" lvl="2" marL="1371600" algn="l">
              <a:lnSpc>
                <a:spcPct val="100000"/>
              </a:lnSpc>
              <a:spcBef>
                <a:spcPts val="500"/>
              </a:spcBef>
              <a:spcAft>
                <a:spcPts val="0"/>
              </a:spcAft>
              <a:buClr>
                <a:schemeClr val="lt1"/>
              </a:buClr>
              <a:buSzPts val="1600"/>
              <a:buChar char="•"/>
              <a:defRPr sz="1600">
                <a:solidFill>
                  <a:schemeClr val="lt1"/>
                </a:solidFill>
              </a:defRPr>
            </a:lvl3pPr>
            <a:lvl4pPr indent="-317500" lvl="3" marL="1828800" algn="l">
              <a:lnSpc>
                <a:spcPct val="100000"/>
              </a:lnSpc>
              <a:spcBef>
                <a:spcPts val="500"/>
              </a:spcBef>
              <a:spcAft>
                <a:spcPts val="0"/>
              </a:spcAft>
              <a:buClr>
                <a:schemeClr val="lt1"/>
              </a:buClr>
              <a:buSzPts val="1400"/>
              <a:buChar char="▫︎"/>
              <a:defRPr sz="1400">
                <a:solidFill>
                  <a:schemeClr val="lt1"/>
                </a:solidFill>
              </a:defRPr>
            </a:lvl4pPr>
            <a:lvl5pPr indent="-317500" lvl="4" marL="2286000" algn="l">
              <a:lnSpc>
                <a:spcPct val="100000"/>
              </a:lnSpc>
              <a:spcBef>
                <a:spcPts val="500"/>
              </a:spcBef>
              <a:spcAft>
                <a:spcPts val="0"/>
              </a:spcAft>
              <a:buClr>
                <a:schemeClr val="lt1"/>
              </a:buClr>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7" name="Google Shape;517;p74"/>
          <p:cNvSpPr txBox="1"/>
          <p:nvPr>
            <p:ph idx="3" type="body"/>
          </p:nvPr>
        </p:nvSpPr>
        <p:spPr>
          <a:xfrm>
            <a:off x="4277788" y="1371600"/>
            <a:ext cx="3723248" cy="496957"/>
          </a:xfrm>
          <a:prstGeom prst="rect">
            <a:avLst/>
          </a:prstGeom>
          <a:solidFill>
            <a:schemeClr val="accent1"/>
          </a:solidFill>
          <a:ln>
            <a:noFill/>
          </a:ln>
        </p:spPr>
        <p:txBody>
          <a:bodyPr anchorCtr="0" anchor="ctr" bIns="91425" lIns="91425" spcFirstLastPara="1" rIns="91425" wrap="square" tIns="45700">
            <a:noAutofit/>
          </a:bodyPr>
          <a:lstStyle>
            <a:lvl1pPr indent="-228600" lvl="0" marL="457200" algn="ctr">
              <a:lnSpc>
                <a:spcPct val="100000"/>
              </a:lnSpc>
              <a:spcBef>
                <a:spcPts val="600"/>
              </a:spcBef>
              <a:spcAft>
                <a:spcPts val="0"/>
              </a:spcAft>
              <a:buClr>
                <a:schemeClr val="lt1"/>
              </a:buClr>
              <a:buSzPts val="2000"/>
              <a:buFont typeface="Rubik"/>
              <a:buNone/>
              <a:defRPr b="0" sz="2000">
                <a:solidFill>
                  <a:schemeClr val="lt1"/>
                </a:solidFill>
              </a:defRPr>
            </a:lvl1pPr>
            <a:lvl2pPr indent="-342900" lvl="1" marL="914400" algn="l">
              <a:lnSpc>
                <a:spcPct val="100000"/>
              </a:lnSpc>
              <a:spcBef>
                <a:spcPts val="600"/>
              </a:spcBef>
              <a:spcAft>
                <a:spcPts val="0"/>
              </a:spcAft>
              <a:buClr>
                <a:srgbClr val="2C2C38"/>
              </a:buClr>
              <a:buSzPts val="1800"/>
              <a:buChar char="–"/>
              <a:defRPr/>
            </a:lvl2pPr>
            <a:lvl3pPr indent="-342900" lvl="2" marL="1371600" algn="l">
              <a:lnSpc>
                <a:spcPct val="100000"/>
              </a:lnSpc>
              <a:spcBef>
                <a:spcPts val="500"/>
              </a:spcBef>
              <a:spcAft>
                <a:spcPts val="0"/>
              </a:spcAft>
              <a:buClr>
                <a:srgbClr val="2C2C38"/>
              </a:buClr>
              <a:buSzPts val="1800"/>
              <a:buChar char="•"/>
              <a:defRPr/>
            </a:lvl3pPr>
            <a:lvl4pPr indent="-342900" lvl="3" marL="1828800" algn="l">
              <a:lnSpc>
                <a:spcPct val="100000"/>
              </a:lnSpc>
              <a:spcBef>
                <a:spcPts val="500"/>
              </a:spcBef>
              <a:spcAft>
                <a:spcPts val="0"/>
              </a:spcAft>
              <a:buClr>
                <a:srgbClr val="2C2C38"/>
              </a:buClr>
              <a:buSzPts val="1800"/>
              <a:buChar char="▫︎"/>
              <a:defRPr/>
            </a:lvl4pPr>
            <a:lvl5pPr indent="-342900" lvl="4" marL="2286000" algn="l">
              <a:lnSpc>
                <a:spcPct val="100000"/>
              </a:lnSpc>
              <a:spcBef>
                <a:spcPts val="500"/>
              </a:spcBef>
              <a:spcAft>
                <a:spcPts val="0"/>
              </a:spcAft>
              <a:buClr>
                <a:srgbClr val="2C2C3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8" name="Google Shape;518;p74"/>
          <p:cNvSpPr txBox="1"/>
          <p:nvPr>
            <p:ph idx="4" type="body"/>
          </p:nvPr>
        </p:nvSpPr>
        <p:spPr>
          <a:xfrm>
            <a:off x="4277058" y="1995488"/>
            <a:ext cx="3723943" cy="4321175"/>
          </a:xfrm>
          <a:prstGeom prst="rect">
            <a:avLst/>
          </a:prstGeom>
          <a:noFill/>
          <a:ln>
            <a:noFill/>
          </a:ln>
        </p:spPr>
        <p:txBody>
          <a:bodyPr anchorCtr="0" anchor="t" bIns="45700" lIns="91425" spcFirstLastPara="1" rIns="91425" wrap="square" tIns="45700">
            <a:noAutofit/>
          </a:bodyPr>
          <a:lstStyle>
            <a:lvl1pPr indent="-355600" lvl="0" marL="457200" algn="l">
              <a:lnSpc>
                <a:spcPct val="100000"/>
              </a:lnSpc>
              <a:spcBef>
                <a:spcPts val="1000"/>
              </a:spcBef>
              <a:spcAft>
                <a:spcPts val="0"/>
              </a:spcAft>
              <a:buClr>
                <a:schemeClr val="lt1"/>
              </a:buClr>
              <a:buSzPts val="2000"/>
              <a:buChar char="•"/>
              <a:defRPr sz="2000">
                <a:solidFill>
                  <a:schemeClr val="lt1"/>
                </a:solidFill>
              </a:defRPr>
            </a:lvl1pPr>
            <a:lvl2pPr indent="-342900" lvl="1" marL="914400" algn="l">
              <a:lnSpc>
                <a:spcPct val="100000"/>
              </a:lnSpc>
              <a:spcBef>
                <a:spcPts val="500"/>
              </a:spcBef>
              <a:spcAft>
                <a:spcPts val="0"/>
              </a:spcAft>
              <a:buClr>
                <a:schemeClr val="lt1"/>
              </a:buClr>
              <a:buSzPts val="1800"/>
              <a:buChar char="–"/>
              <a:defRPr sz="1800">
                <a:solidFill>
                  <a:schemeClr val="lt1"/>
                </a:solidFill>
              </a:defRPr>
            </a:lvl2pPr>
            <a:lvl3pPr indent="-330200" lvl="2" marL="1371600" algn="l">
              <a:lnSpc>
                <a:spcPct val="100000"/>
              </a:lnSpc>
              <a:spcBef>
                <a:spcPts val="500"/>
              </a:spcBef>
              <a:spcAft>
                <a:spcPts val="0"/>
              </a:spcAft>
              <a:buClr>
                <a:schemeClr val="lt1"/>
              </a:buClr>
              <a:buSzPts val="1600"/>
              <a:buChar char="•"/>
              <a:defRPr sz="1600">
                <a:solidFill>
                  <a:schemeClr val="lt1"/>
                </a:solidFill>
              </a:defRPr>
            </a:lvl3pPr>
            <a:lvl4pPr indent="-317500" lvl="3" marL="1828800" algn="l">
              <a:lnSpc>
                <a:spcPct val="100000"/>
              </a:lnSpc>
              <a:spcBef>
                <a:spcPts val="500"/>
              </a:spcBef>
              <a:spcAft>
                <a:spcPts val="0"/>
              </a:spcAft>
              <a:buClr>
                <a:schemeClr val="lt1"/>
              </a:buClr>
              <a:buSzPts val="1400"/>
              <a:buChar char="▫︎"/>
              <a:defRPr sz="1400">
                <a:solidFill>
                  <a:schemeClr val="lt1"/>
                </a:solidFill>
              </a:defRPr>
            </a:lvl4pPr>
            <a:lvl5pPr indent="-317500" lvl="4" marL="2286000" algn="l">
              <a:lnSpc>
                <a:spcPct val="100000"/>
              </a:lnSpc>
              <a:spcBef>
                <a:spcPts val="500"/>
              </a:spcBef>
              <a:spcAft>
                <a:spcPts val="0"/>
              </a:spcAft>
              <a:buClr>
                <a:schemeClr val="lt1"/>
              </a:buClr>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9" name="Google Shape;519;p74"/>
          <p:cNvSpPr txBox="1"/>
          <p:nvPr>
            <p:ph idx="5" type="body"/>
          </p:nvPr>
        </p:nvSpPr>
        <p:spPr>
          <a:xfrm>
            <a:off x="8121457" y="1371600"/>
            <a:ext cx="3723248" cy="496957"/>
          </a:xfrm>
          <a:prstGeom prst="rect">
            <a:avLst/>
          </a:prstGeom>
          <a:solidFill>
            <a:schemeClr val="accent1"/>
          </a:solidFill>
          <a:ln>
            <a:noFill/>
          </a:ln>
        </p:spPr>
        <p:txBody>
          <a:bodyPr anchorCtr="0" anchor="ctr" bIns="91425" lIns="91425" spcFirstLastPara="1" rIns="91425" wrap="square" tIns="45700">
            <a:noAutofit/>
          </a:bodyPr>
          <a:lstStyle>
            <a:lvl1pPr indent="-228600" lvl="0" marL="457200" algn="ctr">
              <a:lnSpc>
                <a:spcPct val="100000"/>
              </a:lnSpc>
              <a:spcBef>
                <a:spcPts val="600"/>
              </a:spcBef>
              <a:spcAft>
                <a:spcPts val="0"/>
              </a:spcAft>
              <a:buClr>
                <a:schemeClr val="lt1"/>
              </a:buClr>
              <a:buSzPts val="2000"/>
              <a:buFont typeface="Rubik"/>
              <a:buNone/>
              <a:defRPr b="0" sz="2000">
                <a:solidFill>
                  <a:schemeClr val="lt1"/>
                </a:solidFill>
              </a:defRPr>
            </a:lvl1pPr>
            <a:lvl2pPr indent="-342900" lvl="1" marL="914400" algn="l">
              <a:lnSpc>
                <a:spcPct val="100000"/>
              </a:lnSpc>
              <a:spcBef>
                <a:spcPts val="600"/>
              </a:spcBef>
              <a:spcAft>
                <a:spcPts val="0"/>
              </a:spcAft>
              <a:buClr>
                <a:srgbClr val="2C2C38"/>
              </a:buClr>
              <a:buSzPts val="1800"/>
              <a:buChar char="–"/>
              <a:defRPr/>
            </a:lvl2pPr>
            <a:lvl3pPr indent="-342900" lvl="2" marL="1371600" algn="l">
              <a:lnSpc>
                <a:spcPct val="100000"/>
              </a:lnSpc>
              <a:spcBef>
                <a:spcPts val="500"/>
              </a:spcBef>
              <a:spcAft>
                <a:spcPts val="0"/>
              </a:spcAft>
              <a:buClr>
                <a:srgbClr val="2C2C38"/>
              </a:buClr>
              <a:buSzPts val="1800"/>
              <a:buChar char="•"/>
              <a:defRPr/>
            </a:lvl3pPr>
            <a:lvl4pPr indent="-342900" lvl="3" marL="1828800" algn="l">
              <a:lnSpc>
                <a:spcPct val="100000"/>
              </a:lnSpc>
              <a:spcBef>
                <a:spcPts val="500"/>
              </a:spcBef>
              <a:spcAft>
                <a:spcPts val="0"/>
              </a:spcAft>
              <a:buClr>
                <a:srgbClr val="2C2C38"/>
              </a:buClr>
              <a:buSzPts val="1800"/>
              <a:buChar char="▫︎"/>
              <a:defRPr/>
            </a:lvl4pPr>
            <a:lvl5pPr indent="-342900" lvl="4" marL="2286000" algn="l">
              <a:lnSpc>
                <a:spcPct val="100000"/>
              </a:lnSpc>
              <a:spcBef>
                <a:spcPts val="500"/>
              </a:spcBef>
              <a:spcAft>
                <a:spcPts val="0"/>
              </a:spcAft>
              <a:buClr>
                <a:srgbClr val="2C2C3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0" name="Google Shape;520;p74"/>
          <p:cNvSpPr txBox="1"/>
          <p:nvPr>
            <p:ph idx="6" type="body"/>
          </p:nvPr>
        </p:nvSpPr>
        <p:spPr>
          <a:xfrm>
            <a:off x="8120727" y="1995488"/>
            <a:ext cx="3723943" cy="4321175"/>
          </a:xfrm>
          <a:prstGeom prst="rect">
            <a:avLst/>
          </a:prstGeom>
          <a:noFill/>
          <a:ln>
            <a:noFill/>
          </a:ln>
        </p:spPr>
        <p:txBody>
          <a:bodyPr anchorCtr="0" anchor="t" bIns="45700" lIns="91425" spcFirstLastPara="1" rIns="91425" wrap="square" tIns="45700">
            <a:noAutofit/>
          </a:bodyPr>
          <a:lstStyle>
            <a:lvl1pPr indent="-355600" lvl="0" marL="457200" algn="l">
              <a:lnSpc>
                <a:spcPct val="100000"/>
              </a:lnSpc>
              <a:spcBef>
                <a:spcPts val="1000"/>
              </a:spcBef>
              <a:spcAft>
                <a:spcPts val="0"/>
              </a:spcAft>
              <a:buClr>
                <a:schemeClr val="lt1"/>
              </a:buClr>
              <a:buSzPts val="2000"/>
              <a:buChar char="•"/>
              <a:defRPr sz="2000">
                <a:solidFill>
                  <a:schemeClr val="lt1"/>
                </a:solidFill>
              </a:defRPr>
            </a:lvl1pPr>
            <a:lvl2pPr indent="-342900" lvl="1" marL="914400" algn="l">
              <a:lnSpc>
                <a:spcPct val="100000"/>
              </a:lnSpc>
              <a:spcBef>
                <a:spcPts val="500"/>
              </a:spcBef>
              <a:spcAft>
                <a:spcPts val="0"/>
              </a:spcAft>
              <a:buClr>
                <a:schemeClr val="lt1"/>
              </a:buClr>
              <a:buSzPts val="1800"/>
              <a:buChar char="–"/>
              <a:defRPr sz="1800">
                <a:solidFill>
                  <a:schemeClr val="lt1"/>
                </a:solidFill>
              </a:defRPr>
            </a:lvl2pPr>
            <a:lvl3pPr indent="-330200" lvl="2" marL="1371600" algn="l">
              <a:lnSpc>
                <a:spcPct val="100000"/>
              </a:lnSpc>
              <a:spcBef>
                <a:spcPts val="500"/>
              </a:spcBef>
              <a:spcAft>
                <a:spcPts val="0"/>
              </a:spcAft>
              <a:buClr>
                <a:schemeClr val="lt1"/>
              </a:buClr>
              <a:buSzPts val="1600"/>
              <a:buChar char="•"/>
              <a:defRPr sz="1600">
                <a:solidFill>
                  <a:schemeClr val="lt1"/>
                </a:solidFill>
              </a:defRPr>
            </a:lvl3pPr>
            <a:lvl4pPr indent="-317500" lvl="3" marL="1828800" algn="l">
              <a:lnSpc>
                <a:spcPct val="100000"/>
              </a:lnSpc>
              <a:spcBef>
                <a:spcPts val="500"/>
              </a:spcBef>
              <a:spcAft>
                <a:spcPts val="0"/>
              </a:spcAft>
              <a:buClr>
                <a:schemeClr val="lt1"/>
              </a:buClr>
              <a:buSzPts val="1400"/>
              <a:buChar char="▫︎"/>
              <a:defRPr sz="1400">
                <a:solidFill>
                  <a:schemeClr val="lt1"/>
                </a:solidFill>
              </a:defRPr>
            </a:lvl4pPr>
            <a:lvl5pPr indent="-317500" lvl="4" marL="2286000" algn="l">
              <a:lnSpc>
                <a:spcPct val="100000"/>
              </a:lnSpc>
              <a:spcBef>
                <a:spcPts val="500"/>
              </a:spcBef>
              <a:spcAft>
                <a:spcPts val="0"/>
              </a:spcAft>
              <a:buClr>
                <a:schemeClr val="lt1"/>
              </a:buClr>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521" name="Google Shape;521;p74"/>
          <p:cNvPicPr preferRelativeResize="0"/>
          <p:nvPr/>
        </p:nvPicPr>
        <p:blipFill rotWithShape="1">
          <a:blip r:embed="rId3">
            <a:alphaModFix/>
          </a:blip>
          <a:srcRect b="67381" l="0" r="0" t="7856"/>
          <a:stretch/>
        </p:blipFill>
        <p:spPr>
          <a:xfrm>
            <a:off x="0" y="0"/>
            <a:ext cx="12192000" cy="23211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exture Dark 1">
  <p:cSld name="Divider Slide Texture Dark 1">
    <p:bg>
      <p:bgPr>
        <a:solidFill>
          <a:schemeClr val="lt1"/>
        </a:solidFill>
      </p:bgPr>
    </p:bg>
    <p:spTree>
      <p:nvGrpSpPr>
        <p:cNvPr id="522" name="Shape 522"/>
        <p:cNvGrpSpPr/>
        <p:nvPr/>
      </p:nvGrpSpPr>
      <p:grpSpPr>
        <a:xfrm>
          <a:off x="0" y="0"/>
          <a:ext cx="0" cy="0"/>
          <a:chOff x="0" y="0"/>
          <a:chExt cx="0" cy="0"/>
        </a:xfrm>
      </p:grpSpPr>
      <p:pic>
        <p:nvPicPr>
          <p:cNvPr id="523" name="Google Shape;523;p75"/>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524" name="Google Shape;524;p75"/>
          <p:cNvSpPr/>
          <p:nvPr/>
        </p:nvSpPr>
        <p:spPr>
          <a:xfrm>
            <a:off x="3001701" y="4159045"/>
            <a:ext cx="9190299" cy="164645"/>
          </a:xfrm>
          <a:prstGeom prst="rect">
            <a:avLst/>
          </a:prstGeom>
          <a:gradFill>
            <a:gsLst>
              <a:gs pos="0">
                <a:schemeClr val="accent1"/>
              </a:gs>
              <a:gs pos="25000">
                <a:schemeClr val="accent4"/>
              </a:gs>
              <a:gs pos="50000">
                <a:schemeClr val="accent3"/>
              </a:gs>
              <a:gs pos="76000">
                <a:schemeClr val="accent2"/>
              </a:gs>
              <a:gs pos="100000">
                <a:srgbClr val="CB9384"/>
              </a:gs>
            </a:gsLst>
            <a:lin ang="2700000" scaled="0"/>
          </a:gra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Helvetica Neue"/>
              <a:ea typeface="Helvetica Neue"/>
              <a:cs typeface="Helvetica Neue"/>
              <a:sym typeface="Helvetica Neue"/>
            </a:endParaRPr>
          </a:p>
        </p:txBody>
      </p:sp>
      <p:sp>
        <p:nvSpPr>
          <p:cNvPr id="525" name="Google Shape;525;p75"/>
          <p:cNvSpPr/>
          <p:nvPr/>
        </p:nvSpPr>
        <p:spPr>
          <a:xfrm>
            <a:off x="3001701" y="2990930"/>
            <a:ext cx="9190299" cy="1287043"/>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Helvetica Neue"/>
              <a:ea typeface="Helvetica Neue"/>
              <a:cs typeface="Helvetica Neue"/>
              <a:sym typeface="Helvetica Neue"/>
            </a:endParaRPr>
          </a:p>
        </p:txBody>
      </p:sp>
      <p:sp>
        <p:nvSpPr>
          <p:cNvPr id="526" name="Google Shape;526;p75"/>
          <p:cNvSpPr txBox="1"/>
          <p:nvPr>
            <p:ph type="title"/>
          </p:nvPr>
        </p:nvSpPr>
        <p:spPr>
          <a:xfrm>
            <a:off x="3540990" y="2990929"/>
            <a:ext cx="8073704" cy="128704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2C2C38"/>
              </a:buClr>
              <a:buSzPts val="3600"/>
              <a:buFont typeface="Rubik Light"/>
              <a:buNone/>
              <a:defRPr b="0" sz="3600">
                <a:solidFill>
                  <a:srgbClr val="2C2C3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26"/>
                                        </p:tgtEl>
                                        <p:attrNameLst>
                                          <p:attrName>style.visibility</p:attrName>
                                        </p:attrNameLst>
                                      </p:cBhvr>
                                      <p:to>
                                        <p:strVal val="visible"/>
                                      </p:to>
                                    </p:set>
                                    <p:animEffect filter="fade" transition="in">
                                      <p:cBhvr>
                                        <p:cTn dur="1000"/>
                                        <p:tgtEl>
                                          <p:spTgt spid="5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exture Dark 2">
  <p:cSld name="Divider Slide Texture Dark 2">
    <p:bg>
      <p:bgPr>
        <a:solidFill>
          <a:schemeClr val="lt1"/>
        </a:solidFill>
      </p:bgPr>
    </p:bg>
    <p:spTree>
      <p:nvGrpSpPr>
        <p:cNvPr id="527" name="Shape 527"/>
        <p:cNvGrpSpPr/>
        <p:nvPr/>
      </p:nvGrpSpPr>
      <p:grpSpPr>
        <a:xfrm>
          <a:off x="0" y="0"/>
          <a:ext cx="0" cy="0"/>
          <a:chOff x="0" y="0"/>
          <a:chExt cx="0" cy="0"/>
        </a:xfrm>
      </p:grpSpPr>
      <p:pic>
        <p:nvPicPr>
          <p:cNvPr id="528" name="Google Shape;528;p76"/>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529" name="Google Shape;529;p76"/>
          <p:cNvSpPr/>
          <p:nvPr/>
        </p:nvSpPr>
        <p:spPr>
          <a:xfrm>
            <a:off x="3001701" y="4159045"/>
            <a:ext cx="9190299" cy="164645"/>
          </a:xfrm>
          <a:prstGeom prst="rect">
            <a:avLst/>
          </a:prstGeom>
          <a:gradFill>
            <a:gsLst>
              <a:gs pos="0">
                <a:schemeClr val="accent1"/>
              </a:gs>
              <a:gs pos="25000">
                <a:schemeClr val="accent4"/>
              </a:gs>
              <a:gs pos="50000">
                <a:schemeClr val="accent3"/>
              </a:gs>
              <a:gs pos="76000">
                <a:schemeClr val="accent2"/>
              </a:gs>
              <a:gs pos="100000">
                <a:srgbClr val="CB9384"/>
              </a:gs>
            </a:gsLst>
            <a:lin ang="2700000" scaled="0"/>
          </a:gra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Helvetica Neue"/>
              <a:ea typeface="Helvetica Neue"/>
              <a:cs typeface="Helvetica Neue"/>
              <a:sym typeface="Helvetica Neue"/>
            </a:endParaRPr>
          </a:p>
        </p:txBody>
      </p:sp>
      <p:sp>
        <p:nvSpPr>
          <p:cNvPr id="530" name="Google Shape;530;p76"/>
          <p:cNvSpPr/>
          <p:nvPr/>
        </p:nvSpPr>
        <p:spPr>
          <a:xfrm>
            <a:off x="3001701" y="2990930"/>
            <a:ext cx="9190299" cy="1287043"/>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Helvetica Neue"/>
              <a:ea typeface="Helvetica Neue"/>
              <a:cs typeface="Helvetica Neue"/>
              <a:sym typeface="Helvetica Neue"/>
            </a:endParaRPr>
          </a:p>
        </p:txBody>
      </p:sp>
      <p:sp>
        <p:nvSpPr>
          <p:cNvPr id="531" name="Google Shape;531;p76"/>
          <p:cNvSpPr txBox="1"/>
          <p:nvPr>
            <p:ph type="title"/>
          </p:nvPr>
        </p:nvSpPr>
        <p:spPr>
          <a:xfrm>
            <a:off x="3540990" y="2990929"/>
            <a:ext cx="8073704" cy="128704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2C2C38"/>
              </a:buClr>
              <a:buSzPts val="3600"/>
              <a:buFont typeface="Rubik Light"/>
              <a:buNone/>
              <a:defRPr b="0" sz="3600">
                <a:solidFill>
                  <a:srgbClr val="2C2C3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31"/>
                                        </p:tgtEl>
                                        <p:attrNameLst>
                                          <p:attrName>style.visibility</p:attrName>
                                        </p:attrNameLst>
                                      </p:cBhvr>
                                      <p:to>
                                        <p:strVal val="visible"/>
                                      </p:to>
                                    </p:set>
                                    <p:animEffect filter="fade" transition="in">
                                      <p:cBhvr>
                                        <p:cTn dur="1000"/>
                                        <p:tgtEl>
                                          <p:spTgt spid="5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exture Dark 3">
  <p:cSld name="Divider Slide Texture Dark 3">
    <p:bg>
      <p:bgPr>
        <a:solidFill>
          <a:schemeClr val="lt1"/>
        </a:solidFill>
      </p:bgPr>
    </p:bg>
    <p:spTree>
      <p:nvGrpSpPr>
        <p:cNvPr id="532" name="Shape 532"/>
        <p:cNvGrpSpPr/>
        <p:nvPr/>
      </p:nvGrpSpPr>
      <p:grpSpPr>
        <a:xfrm>
          <a:off x="0" y="0"/>
          <a:ext cx="0" cy="0"/>
          <a:chOff x="0" y="0"/>
          <a:chExt cx="0" cy="0"/>
        </a:xfrm>
      </p:grpSpPr>
      <p:pic>
        <p:nvPicPr>
          <p:cNvPr id="533" name="Google Shape;533;p77"/>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534" name="Google Shape;534;p77"/>
          <p:cNvSpPr/>
          <p:nvPr/>
        </p:nvSpPr>
        <p:spPr>
          <a:xfrm>
            <a:off x="3001701" y="4159045"/>
            <a:ext cx="9190299" cy="164645"/>
          </a:xfrm>
          <a:prstGeom prst="rect">
            <a:avLst/>
          </a:prstGeom>
          <a:gradFill>
            <a:gsLst>
              <a:gs pos="0">
                <a:schemeClr val="accent1"/>
              </a:gs>
              <a:gs pos="25000">
                <a:schemeClr val="accent4"/>
              </a:gs>
              <a:gs pos="50000">
                <a:schemeClr val="accent3"/>
              </a:gs>
              <a:gs pos="76000">
                <a:schemeClr val="accent2"/>
              </a:gs>
              <a:gs pos="100000">
                <a:srgbClr val="CB9384"/>
              </a:gs>
            </a:gsLst>
            <a:lin ang="2700000" scaled="0"/>
          </a:gra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Helvetica Neue"/>
              <a:ea typeface="Helvetica Neue"/>
              <a:cs typeface="Helvetica Neue"/>
              <a:sym typeface="Helvetica Neue"/>
            </a:endParaRPr>
          </a:p>
        </p:txBody>
      </p:sp>
      <p:sp>
        <p:nvSpPr>
          <p:cNvPr id="535" name="Google Shape;535;p77"/>
          <p:cNvSpPr/>
          <p:nvPr/>
        </p:nvSpPr>
        <p:spPr>
          <a:xfrm>
            <a:off x="3001701" y="2990930"/>
            <a:ext cx="9190299" cy="1287043"/>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Helvetica Neue"/>
              <a:ea typeface="Helvetica Neue"/>
              <a:cs typeface="Helvetica Neue"/>
              <a:sym typeface="Helvetica Neue"/>
            </a:endParaRPr>
          </a:p>
        </p:txBody>
      </p:sp>
      <p:sp>
        <p:nvSpPr>
          <p:cNvPr id="536" name="Google Shape;536;p77"/>
          <p:cNvSpPr txBox="1"/>
          <p:nvPr>
            <p:ph type="title"/>
          </p:nvPr>
        </p:nvSpPr>
        <p:spPr>
          <a:xfrm>
            <a:off x="3540990" y="2990929"/>
            <a:ext cx="8073704" cy="128704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2C2C38"/>
              </a:buClr>
              <a:buSzPts val="3600"/>
              <a:buFont typeface="Rubik Light"/>
              <a:buNone/>
              <a:defRPr b="0" sz="3600">
                <a:solidFill>
                  <a:srgbClr val="2C2C3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36"/>
                                        </p:tgtEl>
                                        <p:attrNameLst>
                                          <p:attrName>style.visibility</p:attrName>
                                        </p:attrNameLst>
                                      </p:cBhvr>
                                      <p:to>
                                        <p:strVal val="visible"/>
                                      </p:to>
                                    </p:set>
                                    <p:animEffect filter="fade" transition="in">
                                      <p:cBhvr>
                                        <p:cTn dur="1000"/>
                                        <p:tgtEl>
                                          <p:spTgt spid="5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exture Dark 4">
  <p:cSld name="Divider Slide Texture Dark 4">
    <p:bg>
      <p:bgPr>
        <a:solidFill>
          <a:schemeClr val="lt1"/>
        </a:solidFill>
      </p:bgPr>
    </p:bg>
    <p:spTree>
      <p:nvGrpSpPr>
        <p:cNvPr id="537" name="Shape 537"/>
        <p:cNvGrpSpPr/>
        <p:nvPr/>
      </p:nvGrpSpPr>
      <p:grpSpPr>
        <a:xfrm>
          <a:off x="0" y="0"/>
          <a:ext cx="0" cy="0"/>
          <a:chOff x="0" y="0"/>
          <a:chExt cx="0" cy="0"/>
        </a:xfrm>
      </p:grpSpPr>
      <p:sp>
        <p:nvSpPr>
          <p:cNvPr id="538" name="Google Shape;538;p78"/>
          <p:cNvSpPr/>
          <p:nvPr/>
        </p:nvSpPr>
        <p:spPr>
          <a:xfrm>
            <a:off x="0" y="0"/>
            <a:ext cx="12192000" cy="6858000"/>
          </a:xfrm>
          <a:prstGeom prst="rect">
            <a:avLst/>
          </a:prstGeom>
          <a:gradFill>
            <a:gsLst>
              <a:gs pos="0">
                <a:srgbClr val="545667"/>
              </a:gs>
              <a:gs pos="66000">
                <a:schemeClr val="dk1"/>
              </a:gs>
              <a:gs pos="100000">
                <a:schemeClr val="dk1"/>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pic>
        <p:nvPicPr>
          <p:cNvPr id="539" name="Google Shape;539;p78"/>
          <p:cNvPicPr preferRelativeResize="0"/>
          <p:nvPr/>
        </p:nvPicPr>
        <p:blipFill rotWithShape="1">
          <a:blip r:embed="rId2">
            <a:alphaModFix amt="13000"/>
          </a:blip>
          <a:srcRect b="0" l="0" r="40886" t="0"/>
          <a:stretch/>
        </p:blipFill>
        <p:spPr>
          <a:xfrm>
            <a:off x="0" y="0"/>
            <a:ext cx="7207045" cy="6858000"/>
          </a:xfrm>
          <a:prstGeom prst="rect">
            <a:avLst/>
          </a:prstGeom>
          <a:noFill/>
          <a:ln>
            <a:noFill/>
          </a:ln>
        </p:spPr>
      </p:pic>
      <p:sp>
        <p:nvSpPr>
          <p:cNvPr id="540" name="Google Shape;540;p78"/>
          <p:cNvSpPr txBox="1"/>
          <p:nvPr>
            <p:ph type="title"/>
          </p:nvPr>
        </p:nvSpPr>
        <p:spPr>
          <a:xfrm>
            <a:off x="1943562" y="2117062"/>
            <a:ext cx="8297839" cy="3034777"/>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lt1"/>
              </a:buClr>
              <a:buSzPts val="4000"/>
              <a:buFont typeface="Rubik Light"/>
              <a:buNone/>
              <a:defRPr b="0"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exture Dark 5">
  <p:cSld name="Divider Slide Texture Dark 5">
    <p:bg>
      <p:bgPr>
        <a:solidFill>
          <a:schemeClr val="lt1"/>
        </a:solidFill>
      </p:bgPr>
    </p:bg>
    <p:spTree>
      <p:nvGrpSpPr>
        <p:cNvPr id="541" name="Shape 541"/>
        <p:cNvGrpSpPr/>
        <p:nvPr/>
      </p:nvGrpSpPr>
      <p:grpSpPr>
        <a:xfrm>
          <a:off x="0" y="0"/>
          <a:ext cx="0" cy="0"/>
          <a:chOff x="0" y="0"/>
          <a:chExt cx="0" cy="0"/>
        </a:xfrm>
      </p:grpSpPr>
      <p:sp>
        <p:nvSpPr>
          <p:cNvPr id="542" name="Google Shape;542;p79"/>
          <p:cNvSpPr/>
          <p:nvPr/>
        </p:nvSpPr>
        <p:spPr>
          <a:xfrm>
            <a:off x="0" y="0"/>
            <a:ext cx="12192000" cy="6858000"/>
          </a:xfrm>
          <a:prstGeom prst="rect">
            <a:avLst/>
          </a:prstGeom>
          <a:gradFill>
            <a:gsLst>
              <a:gs pos="0">
                <a:srgbClr val="545667"/>
              </a:gs>
              <a:gs pos="66000">
                <a:schemeClr val="dk1"/>
              </a:gs>
              <a:gs pos="100000">
                <a:schemeClr val="dk1"/>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pic>
        <p:nvPicPr>
          <p:cNvPr id="543" name="Google Shape;543;p79"/>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544" name="Google Shape;544;p79"/>
          <p:cNvSpPr txBox="1"/>
          <p:nvPr>
            <p:ph type="title"/>
          </p:nvPr>
        </p:nvSpPr>
        <p:spPr>
          <a:xfrm>
            <a:off x="1943563" y="2117062"/>
            <a:ext cx="8297839" cy="3034777"/>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lt1"/>
              </a:buClr>
              <a:buSzPts val="4000"/>
              <a:buFont typeface="Rubik Light"/>
              <a:buNone/>
              <a:defRPr b="0"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exture Dark 6">
  <p:cSld name="Divider Slide Texture Dark 6">
    <p:bg>
      <p:bgPr>
        <a:solidFill>
          <a:schemeClr val="lt1"/>
        </a:solidFill>
      </p:bgPr>
    </p:bg>
    <p:spTree>
      <p:nvGrpSpPr>
        <p:cNvPr id="545" name="Shape 545"/>
        <p:cNvGrpSpPr/>
        <p:nvPr/>
      </p:nvGrpSpPr>
      <p:grpSpPr>
        <a:xfrm>
          <a:off x="0" y="0"/>
          <a:ext cx="0" cy="0"/>
          <a:chOff x="0" y="0"/>
          <a:chExt cx="0" cy="0"/>
        </a:xfrm>
      </p:grpSpPr>
      <p:sp>
        <p:nvSpPr>
          <p:cNvPr id="546" name="Google Shape;546;p80"/>
          <p:cNvSpPr/>
          <p:nvPr/>
        </p:nvSpPr>
        <p:spPr>
          <a:xfrm>
            <a:off x="0" y="0"/>
            <a:ext cx="12192000" cy="6858000"/>
          </a:xfrm>
          <a:prstGeom prst="rect">
            <a:avLst/>
          </a:prstGeom>
          <a:gradFill>
            <a:gsLst>
              <a:gs pos="0">
                <a:srgbClr val="545667"/>
              </a:gs>
              <a:gs pos="66000">
                <a:schemeClr val="dk1"/>
              </a:gs>
              <a:gs pos="100000">
                <a:schemeClr val="dk1"/>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pic>
        <p:nvPicPr>
          <p:cNvPr id="547" name="Google Shape;547;p80"/>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548" name="Google Shape;548;p80"/>
          <p:cNvSpPr txBox="1"/>
          <p:nvPr>
            <p:ph type="title"/>
          </p:nvPr>
        </p:nvSpPr>
        <p:spPr>
          <a:xfrm>
            <a:off x="1943563" y="2117062"/>
            <a:ext cx="8297839" cy="3034777"/>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lt1"/>
              </a:buClr>
              <a:buSzPts val="4000"/>
              <a:buFont typeface="Rubik Light"/>
              <a:buNone/>
              <a:defRPr b="0"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exture 2">
  <p:cSld name="Divider Slide Texture 2">
    <p:bg>
      <p:bgPr>
        <a:solidFill>
          <a:schemeClr val="lt1"/>
        </a:solidFill>
      </p:bgPr>
    </p:bg>
    <p:spTree>
      <p:nvGrpSpPr>
        <p:cNvPr id="549" name="Shape 549"/>
        <p:cNvGrpSpPr/>
        <p:nvPr/>
      </p:nvGrpSpPr>
      <p:grpSpPr>
        <a:xfrm>
          <a:off x="0" y="0"/>
          <a:ext cx="0" cy="0"/>
          <a:chOff x="0" y="0"/>
          <a:chExt cx="0" cy="0"/>
        </a:xfrm>
      </p:grpSpPr>
      <p:sp>
        <p:nvSpPr>
          <p:cNvPr id="550" name="Google Shape;550;p81"/>
          <p:cNvSpPr/>
          <p:nvPr/>
        </p:nvSpPr>
        <p:spPr>
          <a:xfrm>
            <a:off x="0" y="0"/>
            <a:ext cx="121920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pic>
        <p:nvPicPr>
          <p:cNvPr id="551" name="Google Shape;551;p81"/>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552" name="Google Shape;552;p81"/>
          <p:cNvSpPr/>
          <p:nvPr/>
        </p:nvSpPr>
        <p:spPr>
          <a:xfrm>
            <a:off x="3001701" y="4159045"/>
            <a:ext cx="9190299" cy="164645"/>
          </a:xfrm>
          <a:prstGeom prst="rect">
            <a:avLst/>
          </a:prstGeom>
          <a:gradFill>
            <a:gsLst>
              <a:gs pos="0">
                <a:srgbClr val="2285C2"/>
              </a:gs>
              <a:gs pos="25000">
                <a:schemeClr val="accent4"/>
              </a:gs>
              <a:gs pos="50000">
                <a:schemeClr val="accent3"/>
              </a:gs>
              <a:gs pos="75000">
                <a:schemeClr val="accent2"/>
              </a:gs>
              <a:gs pos="100000">
                <a:srgbClr val="CB9384"/>
              </a:gs>
            </a:gsLst>
            <a:lin ang="2700000" scaled="0"/>
          </a:gra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Helvetica Neue"/>
              <a:ea typeface="Helvetica Neue"/>
              <a:cs typeface="Helvetica Neue"/>
              <a:sym typeface="Helvetica Neue"/>
            </a:endParaRPr>
          </a:p>
        </p:txBody>
      </p:sp>
      <p:sp>
        <p:nvSpPr>
          <p:cNvPr id="553" name="Google Shape;553;p81"/>
          <p:cNvSpPr/>
          <p:nvPr/>
        </p:nvSpPr>
        <p:spPr>
          <a:xfrm>
            <a:off x="3001701" y="2990930"/>
            <a:ext cx="9190299" cy="1287043"/>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Helvetica Neue"/>
              <a:ea typeface="Helvetica Neue"/>
              <a:cs typeface="Helvetica Neue"/>
              <a:sym typeface="Helvetica Neue"/>
            </a:endParaRPr>
          </a:p>
        </p:txBody>
      </p:sp>
      <p:sp>
        <p:nvSpPr>
          <p:cNvPr id="554" name="Google Shape;554;p81"/>
          <p:cNvSpPr txBox="1"/>
          <p:nvPr>
            <p:ph type="title"/>
          </p:nvPr>
        </p:nvSpPr>
        <p:spPr>
          <a:xfrm>
            <a:off x="3540990" y="2990929"/>
            <a:ext cx="8073704" cy="128704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3600"/>
              <a:buFont typeface="Rubik Light"/>
              <a:buNone/>
              <a:defRPr b="0"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54"/>
                                        </p:tgtEl>
                                        <p:attrNameLst>
                                          <p:attrName>style.visibility</p:attrName>
                                        </p:attrNameLst>
                                      </p:cBhvr>
                                      <p:to>
                                        <p:strVal val="visible"/>
                                      </p:to>
                                    </p:set>
                                    <p:animEffect filter="fade" transition="in">
                                      <p:cBhvr>
                                        <p:cTn dur="1000"/>
                                        <p:tgtEl>
                                          <p:spTgt spid="5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exture 1">
  <p:cSld name="Divider Slide Texture 1">
    <p:bg>
      <p:bgPr>
        <a:solidFill>
          <a:schemeClr val="lt1"/>
        </a:solidFill>
      </p:bgPr>
    </p:bg>
    <p:spTree>
      <p:nvGrpSpPr>
        <p:cNvPr id="67" name="Shape 67"/>
        <p:cNvGrpSpPr/>
        <p:nvPr/>
      </p:nvGrpSpPr>
      <p:grpSpPr>
        <a:xfrm>
          <a:off x="0" y="0"/>
          <a:ext cx="0" cy="0"/>
          <a:chOff x="0" y="0"/>
          <a:chExt cx="0" cy="0"/>
        </a:xfrm>
      </p:grpSpPr>
      <p:sp>
        <p:nvSpPr>
          <p:cNvPr id="68" name="Google Shape;68;p9"/>
          <p:cNvSpPr/>
          <p:nvPr/>
        </p:nvSpPr>
        <p:spPr>
          <a:xfrm>
            <a:off x="0" y="0"/>
            <a:ext cx="121920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pic>
        <p:nvPicPr>
          <p:cNvPr id="69" name="Google Shape;69;p9"/>
          <p:cNvPicPr preferRelativeResize="0"/>
          <p:nvPr/>
        </p:nvPicPr>
        <p:blipFill rotWithShape="1">
          <a:blip r:embed="rId2">
            <a:alphaModFix amt="10000"/>
          </a:blip>
          <a:srcRect b="0" l="0" r="40645" t="0"/>
          <a:stretch/>
        </p:blipFill>
        <p:spPr>
          <a:xfrm>
            <a:off x="0" y="0"/>
            <a:ext cx="7236542" cy="6858000"/>
          </a:xfrm>
          <a:prstGeom prst="rect">
            <a:avLst/>
          </a:prstGeom>
          <a:noFill/>
          <a:ln>
            <a:noFill/>
          </a:ln>
        </p:spPr>
      </p:pic>
      <p:sp>
        <p:nvSpPr>
          <p:cNvPr id="70" name="Google Shape;70;p9"/>
          <p:cNvSpPr/>
          <p:nvPr/>
        </p:nvSpPr>
        <p:spPr>
          <a:xfrm>
            <a:off x="3001701" y="4159045"/>
            <a:ext cx="9190299" cy="164645"/>
          </a:xfrm>
          <a:prstGeom prst="rect">
            <a:avLst/>
          </a:prstGeom>
          <a:gradFill>
            <a:gsLst>
              <a:gs pos="0">
                <a:srgbClr val="2285C2"/>
              </a:gs>
              <a:gs pos="25000">
                <a:schemeClr val="accent4"/>
              </a:gs>
              <a:gs pos="50000">
                <a:schemeClr val="accent3"/>
              </a:gs>
              <a:gs pos="75000">
                <a:schemeClr val="accent2"/>
              </a:gs>
              <a:gs pos="100000">
                <a:srgbClr val="CB9384"/>
              </a:gs>
            </a:gsLst>
            <a:lin ang="2700000" scaled="0"/>
          </a:gra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Helvetica Neue"/>
              <a:ea typeface="Helvetica Neue"/>
              <a:cs typeface="Helvetica Neue"/>
              <a:sym typeface="Helvetica Neue"/>
            </a:endParaRPr>
          </a:p>
        </p:txBody>
      </p:sp>
      <p:sp>
        <p:nvSpPr>
          <p:cNvPr id="71" name="Google Shape;71;p9"/>
          <p:cNvSpPr/>
          <p:nvPr/>
        </p:nvSpPr>
        <p:spPr>
          <a:xfrm>
            <a:off x="3001701" y="2990930"/>
            <a:ext cx="9190299" cy="1287043"/>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Helvetica Neue"/>
              <a:ea typeface="Helvetica Neue"/>
              <a:cs typeface="Helvetica Neue"/>
              <a:sym typeface="Helvetica Neue"/>
            </a:endParaRPr>
          </a:p>
        </p:txBody>
      </p:sp>
      <p:sp>
        <p:nvSpPr>
          <p:cNvPr id="72" name="Google Shape;72;p9"/>
          <p:cNvSpPr txBox="1"/>
          <p:nvPr>
            <p:ph type="title"/>
          </p:nvPr>
        </p:nvSpPr>
        <p:spPr>
          <a:xfrm>
            <a:off x="3540990" y="2990929"/>
            <a:ext cx="8073704" cy="128704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3600"/>
              <a:buFont typeface="Rubik Light"/>
              <a:buNone/>
              <a:defRPr b="0"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2"/>
                                        </p:tgtEl>
                                        <p:attrNameLst>
                                          <p:attrName>style.visibility</p:attrName>
                                        </p:attrNameLst>
                                      </p:cBhvr>
                                      <p:to>
                                        <p:strVal val="visible"/>
                                      </p:to>
                                    </p:set>
                                    <p:animEffect filter="fade" transition="in">
                                      <p:cBhvr>
                                        <p:cTn dur="1000"/>
                                        <p:tgtEl>
                                          <p:spTgt spid="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exture 4">
  <p:cSld name="Divider Slide Texture 4">
    <p:bg>
      <p:bgPr>
        <a:solidFill>
          <a:schemeClr val="lt1"/>
        </a:solidFill>
      </p:bgPr>
    </p:bg>
    <p:spTree>
      <p:nvGrpSpPr>
        <p:cNvPr id="555" name="Shape 555"/>
        <p:cNvGrpSpPr/>
        <p:nvPr/>
      </p:nvGrpSpPr>
      <p:grpSpPr>
        <a:xfrm>
          <a:off x="0" y="0"/>
          <a:ext cx="0" cy="0"/>
          <a:chOff x="0" y="0"/>
          <a:chExt cx="0" cy="0"/>
        </a:xfrm>
      </p:grpSpPr>
      <p:pic>
        <p:nvPicPr>
          <p:cNvPr id="556" name="Google Shape;556;p82"/>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557" name="Google Shape;557;p82"/>
          <p:cNvSpPr txBox="1"/>
          <p:nvPr>
            <p:ph type="title"/>
          </p:nvPr>
        </p:nvSpPr>
        <p:spPr>
          <a:xfrm>
            <a:off x="1917309" y="2117062"/>
            <a:ext cx="8326401" cy="3034777"/>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4000"/>
              <a:buFont typeface="Rubik Light"/>
              <a:buNone/>
              <a:defRPr b="0"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exture 5">
  <p:cSld name="Divider Slide Texture 5">
    <p:bg>
      <p:bgPr>
        <a:solidFill>
          <a:schemeClr val="lt1"/>
        </a:solidFill>
      </p:bgPr>
    </p:bg>
    <p:spTree>
      <p:nvGrpSpPr>
        <p:cNvPr id="558" name="Shape 558"/>
        <p:cNvGrpSpPr/>
        <p:nvPr/>
      </p:nvGrpSpPr>
      <p:grpSpPr>
        <a:xfrm>
          <a:off x="0" y="0"/>
          <a:ext cx="0" cy="0"/>
          <a:chOff x="0" y="0"/>
          <a:chExt cx="0" cy="0"/>
        </a:xfrm>
      </p:grpSpPr>
      <p:pic>
        <p:nvPicPr>
          <p:cNvPr id="559" name="Google Shape;559;p83"/>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560" name="Google Shape;560;p83"/>
          <p:cNvSpPr txBox="1"/>
          <p:nvPr>
            <p:ph type="title"/>
          </p:nvPr>
        </p:nvSpPr>
        <p:spPr>
          <a:xfrm>
            <a:off x="1917309" y="2117062"/>
            <a:ext cx="8326401" cy="3034777"/>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4000"/>
              <a:buFont typeface="Rubik Light"/>
              <a:buNone/>
              <a:defRPr b="0"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exture 6">
  <p:cSld name="Divider Slide Texture 6">
    <p:bg>
      <p:bgPr>
        <a:solidFill>
          <a:schemeClr val="lt1"/>
        </a:solidFill>
      </p:bgPr>
    </p:bg>
    <p:spTree>
      <p:nvGrpSpPr>
        <p:cNvPr id="561" name="Shape 561"/>
        <p:cNvGrpSpPr/>
        <p:nvPr/>
      </p:nvGrpSpPr>
      <p:grpSpPr>
        <a:xfrm>
          <a:off x="0" y="0"/>
          <a:ext cx="0" cy="0"/>
          <a:chOff x="0" y="0"/>
          <a:chExt cx="0" cy="0"/>
        </a:xfrm>
      </p:grpSpPr>
      <p:pic>
        <p:nvPicPr>
          <p:cNvPr id="562" name="Google Shape;562;p84"/>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563" name="Google Shape;563;p84"/>
          <p:cNvSpPr txBox="1"/>
          <p:nvPr>
            <p:ph type="title"/>
          </p:nvPr>
        </p:nvSpPr>
        <p:spPr>
          <a:xfrm>
            <a:off x="1917309" y="2117062"/>
            <a:ext cx="8326401" cy="3034777"/>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4000"/>
              <a:buFont typeface="Rubik Light"/>
              <a:buNone/>
              <a:defRPr b="0"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er Slide" showMasterSp="0">
  <p:cSld name="Customer Slide">
    <p:bg>
      <p:bgPr>
        <a:solidFill>
          <a:schemeClr val="dk2"/>
        </a:solidFill>
      </p:bgPr>
    </p:bg>
    <p:spTree>
      <p:nvGrpSpPr>
        <p:cNvPr id="564" name="Shape 564"/>
        <p:cNvGrpSpPr/>
        <p:nvPr/>
      </p:nvGrpSpPr>
      <p:grpSpPr>
        <a:xfrm>
          <a:off x="0" y="0"/>
          <a:ext cx="0" cy="0"/>
          <a:chOff x="0" y="0"/>
          <a:chExt cx="0" cy="0"/>
        </a:xfrm>
      </p:grpSpPr>
      <p:sp>
        <p:nvSpPr>
          <p:cNvPr id="565" name="Google Shape;565;p85"/>
          <p:cNvSpPr/>
          <p:nvPr>
            <p:ph idx="2" type="pic"/>
          </p:nvPr>
        </p:nvSpPr>
        <p:spPr>
          <a:xfrm>
            <a:off x="0" y="0"/>
            <a:ext cx="12192000" cy="6857999"/>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1000"/>
              </a:spcBef>
              <a:spcAft>
                <a:spcPts val="0"/>
              </a:spcAft>
              <a:buClr>
                <a:srgbClr val="2C2C38"/>
              </a:buClr>
              <a:buSzPts val="2800"/>
              <a:buFont typeface="Arial"/>
              <a:buNone/>
              <a:defRPr b="0" i="0" sz="2800" u="none" cap="none" strike="noStrike">
                <a:solidFill>
                  <a:srgbClr val="2C2C38"/>
                </a:solidFill>
                <a:latin typeface="Rubik"/>
                <a:ea typeface="Rubik"/>
                <a:cs typeface="Rubik"/>
                <a:sym typeface="Rubik"/>
              </a:defRPr>
            </a:lvl1pPr>
            <a:lvl2pPr lvl="1" marR="0" rtl="0" algn="l">
              <a:lnSpc>
                <a:spcPct val="100000"/>
              </a:lnSpc>
              <a:spcBef>
                <a:spcPts val="500"/>
              </a:spcBef>
              <a:spcAft>
                <a:spcPts val="0"/>
              </a:spcAft>
              <a:buClr>
                <a:srgbClr val="2C2C38"/>
              </a:buClr>
              <a:buSzPts val="2400"/>
              <a:buFont typeface="Helvetica Neue"/>
              <a:buChar char="–"/>
              <a:defRPr b="0" i="0" sz="2400" u="none" cap="none" strike="noStrike">
                <a:solidFill>
                  <a:srgbClr val="2C2C38"/>
                </a:solidFill>
                <a:latin typeface="Rubik"/>
                <a:ea typeface="Rubik"/>
                <a:cs typeface="Rubik"/>
                <a:sym typeface="Rubik"/>
              </a:defRPr>
            </a:lvl2pPr>
            <a:lvl3pPr lvl="2" marR="0" rtl="0" algn="l">
              <a:lnSpc>
                <a:spcPct val="100000"/>
              </a:lnSpc>
              <a:spcBef>
                <a:spcPts val="500"/>
              </a:spcBef>
              <a:spcAft>
                <a:spcPts val="0"/>
              </a:spcAft>
              <a:buClr>
                <a:srgbClr val="2C2C38"/>
              </a:buClr>
              <a:buSzPts val="2000"/>
              <a:buFont typeface="Arial"/>
              <a:buChar char="•"/>
              <a:defRPr b="0" i="0" sz="2000" u="none" cap="none" strike="noStrike">
                <a:solidFill>
                  <a:srgbClr val="2C2C38"/>
                </a:solidFill>
                <a:latin typeface="Rubik"/>
                <a:ea typeface="Rubik"/>
                <a:cs typeface="Rubik"/>
                <a:sym typeface="Rubik"/>
              </a:defRPr>
            </a:lvl3pPr>
            <a:lvl4pPr lvl="3" marR="0" rtl="0" algn="l">
              <a:lnSpc>
                <a:spcPct val="100000"/>
              </a:lnSpc>
              <a:spcBef>
                <a:spcPts val="500"/>
              </a:spcBef>
              <a:spcAft>
                <a:spcPts val="0"/>
              </a:spcAft>
              <a:buClr>
                <a:srgbClr val="2C2C38"/>
              </a:buClr>
              <a:buSzPts val="1800"/>
              <a:buFont typeface="Merriweather Sans"/>
              <a:buChar char="▫︎"/>
              <a:defRPr b="0" i="0" sz="1800" u="none" cap="none" strike="noStrike">
                <a:solidFill>
                  <a:srgbClr val="2C2C38"/>
                </a:solidFill>
                <a:latin typeface="Rubik"/>
                <a:ea typeface="Rubik"/>
                <a:cs typeface="Rubik"/>
                <a:sym typeface="Rubik"/>
              </a:defRPr>
            </a:lvl4pPr>
            <a:lvl5pPr lvl="4" marR="0" rtl="0" algn="l">
              <a:lnSpc>
                <a:spcPct val="100000"/>
              </a:lnSpc>
              <a:spcBef>
                <a:spcPts val="500"/>
              </a:spcBef>
              <a:spcAft>
                <a:spcPts val="0"/>
              </a:spcAft>
              <a:buClr>
                <a:srgbClr val="2C2C38"/>
              </a:buClr>
              <a:buSzPts val="1800"/>
              <a:buFont typeface="Arial"/>
              <a:buChar char="-"/>
              <a:defRPr b="0" i="0" sz="1800" u="none" cap="none" strike="noStrike">
                <a:solidFill>
                  <a:srgbClr val="2C2C38"/>
                </a:solidFill>
                <a:latin typeface="Rubik"/>
                <a:ea typeface="Rubik"/>
                <a:cs typeface="Rubik"/>
                <a:sym typeface="Rubik"/>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9pPr>
          </a:lstStyle>
          <a:p/>
        </p:txBody>
      </p:sp>
      <p:sp>
        <p:nvSpPr>
          <p:cNvPr id="566" name="Google Shape;566;p85"/>
          <p:cNvSpPr txBox="1"/>
          <p:nvPr/>
        </p:nvSpPr>
        <p:spPr>
          <a:xfrm>
            <a:off x="957019" y="6571657"/>
            <a:ext cx="3020122" cy="2092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800"/>
              <a:buFont typeface="Rubik"/>
              <a:buNone/>
            </a:pPr>
            <a:r>
              <a:rPr b="0" i="0" lang="en-US" sz="800">
                <a:solidFill>
                  <a:schemeClr val="lt2"/>
                </a:solidFill>
                <a:latin typeface="Rubik"/>
                <a:ea typeface="Rubik"/>
                <a:cs typeface="Rubik"/>
                <a:sym typeface="Rubik"/>
              </a:rPr>
              <a:t>© 20</a:t>
            </a:r>
            <a:r>
              <a:rPr lang="en-US" sz="800">
                <a:solidFill>
                  <a:schemeClr val="lt2"/>
                </a:solidFill>
                <a:latin typeface="Rubik"/>
                <a:ea typeface="Rubik"/>
                <a:cs typeface="Rubik"/>
                <a:sym typeface="Rubik"/>
              </a:rPr>
              <a:t>20</a:t>
            </a:r>
            <a:r>
              <a:rPr b="0" i="0" lang="en-US" sz="800">
                <a:solidFill>
                  <a:schemeClr val="lt2"/>
                </a:solidFill>
                <a:latin typeface="Rubik"/>
                <a:ea typeface="Rubik"/>
                <a:cs typeface="Rubik"/>
                <a:sym typeface="Rubik"/>
              </a:rPr>
              <a:t> </a:t>
            </a:r>
            <a:r>
              <a:rPr b="0" i="0" lang="en-US" sz="800">
                <a:solidFill>
                  <a:schemeClr val="lt2"/>
                </a:solidFill>
                <a:latin typeface="Rubik"/>
                <a:ea typeface="Rubik"/>
                <a:cs typeface="Rubik"/>
                <a:sym typeface="Rubik"/>
              </a:rPr>
              <a:t>InfluxData. All rights reserved.</a:t>
            </a:r>
            <a:r>
              <a:rPr b="0" i="0" lang="en-US" sz="800">
                <a:solidFill>
                  <a:schemeClr val="lt2"/>
                </a:solidFill>
                <a:latin typeface="Rubik"/>
                <a:ea typeface="Rubik"/>
                <a:cs typeface="Rubik"/>
                <a:sym typeface="Rubik"/>
              </a:rPr>
              <a:t> </a:t>
            </a:r>
            <a:endParaRPr sz="800">
              <a:solidFill>
                <a:schemeClr val="lt2"/>
              </a:solidFill>
              <a:latin typeface="Rubik"/>
              <a:ea typeface="Rubik"/>
              <a:cs typeface="Rubik"/>
              <a:sym typeface="Rubik"/>
            </a:endParaRPr>
          </a:p>
        </p:txBody>
      </p:sp>
      <p:sp>
        <p:nvSpPr>
          <p:cNvPr id="567" name="Google Shape;567;p85"/>
          <p:cNvSpPr txBox="1"/>
          <p:nvPr/>
        </p:nvSpPr>
        <p:spPr>
          <a:xfrm>
            <a:off x="501870" y="6571657"/>
            <a:ext cx="1265970" cy="1992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800"/>
              <a:buFont typeface="Rubik"/>
              <a:buNone/>
            </a:pPr>
            <a:fld id="{00000000-1234-1234-1234-123412341234}" type="slidenum">
              <a:rPr lang="en-US" sz="800">
                <a:solidFill>
                  <a:schemeClr val="lt2"/>
                </a:solidFill>
                <a:latin typeface="Rubik"/>
                <a:ea typeface="Rubik"/>
                <a:cs typeface="Rubik"/>
                <a:sym typeface="Rubik"/>
              </a:rPr>
              <a:t>‹#›</a:t>
            </a:fld>
            <a:endParaRPr sz="800">
              <a:solidFill>
                <a:schemeClr val="lt2"/>
              </a:solidFill>
              <a:latin typeface="Rubik"/>
              <a:ea typeface="Rubik"/>
              <a:cs typeface="Rubik"/>
              <a:sym typeface="Rubik"/>
            </a:endParaRPr>
          </a:p>
          <a:p>
            <a:pPr indent="0" lvl="0" marL="0" marR="0" rtl="0" algn="l">
              <a:spcBef>
                <a:spcPts val="0"/>
              </a:spcBef>
              <a:spcAft>
                <a:spcPts val="0"/>
              </a:spcAft>
              <a:buNone/>
            </a:pPr>
            <a:r>
              <a:t/>
            </a:r>
            <a:endParaRPr b="0" i="0" sz="800">
              <a:solidFill>
                <a:schemeClr val="lt2"/>
              </a:solidFill>
              <a:latin typeface="Rubik"/>
              <a:ea typeface="Rubik"/>
              <a:cs typeface="Rubik"/>
              <a:sym typeface="Rubik"/>
            </a:endParaRPr>
          </a:p>
        </p:txBody>
      </p:sp>
      <p:sp>
        <p:nvSpPr>
          <p:cNvPr id="568" name="Google Shape;568;p85"/>
          <p:cNvSpPr txBox="1"/>
          <p:nvPr>
            <p:ph idx="1" type="body"/>
          </p:nvPr>
        </p:nvSpPr>
        <p:spPr>
          <a:xfrm>
            <a:off x="957018" y="3287580"/>
            <a:ext cx="5423233" cy="281930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chemeClr val="accent5"/>
              </a:buClr>
              <a:buSzPts val="2800"/>
              <a:buNone/>
              <a:defRPr b="0" i="1" sz="2800">
                <a:solidFill>
                  <a:schemeClr val="accent5"/>
                </a:solidFill>
                <a:latin typeface="Rubik Light"/>
                <a:ea typeface="Rubik Light"/>
                <a:cs typeface="Rubik Light"/>
                <a:sym typeface="Rubik Light"/>
              </a:defRPr>
            </a:lvl1pPr>
            <a:lvl2pPr indent="-381000" lvl="1" marL="914400" algn="l">
              <a:lnSpc>
                <a:spcPct val="100000"/>
              </a:lnSpc>
              <a:spcBef>
                <a:spcPts val="500"/>
              </a:spcBef>
              <a:spcAft>
                <a:spcPts val="0"/>
              </a:spcAft>
              <a:buClr>
                <a:schemeClr val="lt1"/>
              </a:buClr>
              <a:buSzPts val="2400"/>
              <a:buChar char="–"/>
              <a:defRPr>
                <a:solidFill>
                  <a:schemeClr val="lt1"/>
                </a:solidFill>
              </a:defRPr>
            </a:lvl2pPr>
            <a:lvl3pPr indent="-355600" lvl="2" marL="1371600" algn="l">
              <a:lnSpc>
                <a:spcPct val="100000"/>
              </a:lnSpc>
              <a:spcBef>
                <a:spcPts val="500"/>
              </a:spcBef>
              <a:spcAft>
                <a:spcPts val="0"/>
              </a:spcAft>
              <a:buClr>
                <a:schemeClr val="lt1"/>
              </a:buClr>
              <a:buSzPts val="2000"/>
              <a:buChar char="•"/>
              <a:defRPr>
                <a:solidFill>
                  <a:schemeClr val="lt1"/>
                </a:solidFill>
              </a:defRPr>
            </a:lvl3pPr>
            <a:lvl4pPr indent="-342900" lvl="3" marL="1828800" algn="l">
              <a:lnSpc>
                <a:spcPct val="100000"/>
              </a:lnSpc>
              <a:spcBef>
                <a:spcPts val="500"/>
              </a:spcBef>
              <a:spcAft>
                <a:spcPts val="0"/>
              </a:spcAft>
              <a:buClr>
                <a:schemeClr val="lt1"/>
              </a:buClr>
              <a:buSzPts val="1800"/>
              <a:buChar char="▫︎"/>
              <a:defRPr>
                <a:solidFill>
                  <a:schemeClr val="lt1"/>
                </a:solidFill>
              </a:defRPr>
            </a:lvl4pPr>
            <a:lvl5pPr indent="-342900" lvl="4" marL="2286000" algn="l">
              <a:lnSpc>
                <a:spcPct val="10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9" name="Google Shape;569;p85"/>
          <p:cNvSpPr txBox="1"/>
          <p:nvPr>
            <p:ph idx="3" type="body"/>
          </p:nvPr>
        </p:nvSpPr>
        <p:spPr>
          <a:xfrm>
            <a:off x="957018" y="2517271"/>
            <a:ext cx="5423233" cy="729027"/>
          </a:xfrm>
          <a:prstGeom prst="rect">
            <a:avLst/>
          </a:prstGeom>
          <a:noFill/>
          <a:ln>
            <a:noFill/>
          </a:ln>
        </p:spPr>
        <p:txBody>
          <a:bodyPr anchorCtr="0" anchor="ctr" bIns="45700" lIns="91425" spcFirstLastPara="1" rIns="91425" wrap="square" tIns="45700">
            <a:noAutofit/>
          </a:bodyPr>
          <a:lstStyle>
            <a:lvl1pPr indent="-228600" lvl="0" marL="457200" algn="ctr">
              <a:lnSpc>
                <a:spcPct val="100000"/>
              </a:lnSpc>
              <a:spcBef>
                <a:spcPts val="1000"/>
              </a:spcBef>
              <a:spcAft>
                <a:spcPts val="0"/>
              </a:spcAft>
              <a:buClr>
                <a:schemeClr val="accent1"/>
              </a:buClr>
              <a:buSzPts val="2400"/>
              <a:buNone/>
              <a:defRPr sz="2400">
                <a:solidFill>
                  <a:schemeClr val="accent1"/>
                </a:solidFill>
              </a:defRPr>
            </a:lvl1pPr>
            <a:lvl2pPr indent="-342900" lvl="1" marL="914400" algn="l">
              <a:lnSpc>
                <a:spcPct val="100000"/>
              </a:lnSpc>
              <a:spcBef>
                <a:spcPts val="500"/>
              </a:spcBef>
              <a:spcAft>
                <a:spcPts val="0"/>
              </a:spcAft>
              <a:buClr>
                <a:srgbClr val="2C2C38"/>
              </a:buClr>
              <a:buSzPts val="1800"/>
              <a:buChar char="–"/>
              <a:defRPr/>
            </a:lvl2pPr>
            <a:lvl3pPr indent="-342900" lvl="2" marL="1371600" algn="l">
              <a:lnSpc>
                <a:spcPct val="100000"/>
              </a:lnSpc>
              <a:spcBef>
                <a:spcPts val="500"/>
              </a:spcBef>
              <a:spcAft>
                <a:spcPts val="0"/>
              </a:spcAft>
              <a:buClr>
                <a:srgbClr val="2C2C38"/>
              </a:buClr>
              <a:buSzPts val="1800"/>
              <a:buChar char="•"/>
              <a:defRPr/>
            </a:lvl3pPr>
            <a:lvl4pPr indent="-342900" lvl="3" marL="1828800" algn="l">
              <a:lnSpc>
                <a:spcPct val="100000"/>
              </a:lnSpc>
              <a:spcBef>
                <a:spcPts val="500"/>
              </a:spcBef>
              <a:spcAft>
                <a:spcPts val="0"/>
              </a:spcAft>
              <a:buClr>
                <a:srgbClr val="2C2C38"/>
              </a:buClr>
              <a:buSzPts val="1800"/>
              <a:buChar char="▫︎"/>
              <a:defRPr/>
            </a:lvl4pPr>
            <a:lvl5pPr indent="-342900" lvl="4" marL="2286000" algn="l">
              <a:lnSpc>
                <a:spcPct val="100000"/>
              </a:lnSpc>
              <a:spcBef>
                <a:spcPts val="500"/>
              </a:spcBef>
              <a:spcAft>
                <a:spcPts val="0"/>
              </a:spcAft>
              <a:buClr>
                <a:srgbClr val="2C2C3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bg>
      <p:bgPr>
        <a:solidFill>
          <a:schemeClr val="lt1"/>
        </a:solidFill>
      </p:bgPr>
    </p:bg>
    <p:spTree>
      <p:nvGrpSpPr>
        <p:cNvPr id="570" name="Shape 570"/>
        <p:cNvGrpSpPr/>
        <p:nvPr/>
      </p:nvGrpSpPr>
      <p:grpSpPr>
        <a:xfrm>
          <a:off x="0" y="0"/>
          <a:ext cx="0" cy="0"/>
          <a:chOff x="0" y="0"/>
          <a:chExt cx="0" cy="0"/>
        </a:xfrm>
      </p:grpSpPr>
      <p:sp>
        <p:nvSpPr>
          <p:cNvPr id="571" name="Google Shape;571;p86"/>
          <p:cNvSpPr/>
          <p:nvPr/>
        </p:nvSpPr>
        <p:spPr>
          <a:xfrm>
            <a:off x="0" y="0"/>
            <a:ext cx="12192000" cy="6858000"/>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Helvetica Neue"/>
              <a:ea typeface="Helvetica Neue"/>
              <a:cs typeface="Helvetica Neue"/>
              <a:sym typeface="Helvetica Neue"/>
            </a:endParaRPr>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p:cSld name="Blank Dark">
    <p:bg>
      <p:bgPr>
        <a:solidFill>
          <a:schemeClr val="lt1"/>
        </a:solidFill>
      </p:bgPr>
    </p:bg>
    <p:spTree>
      <p:nvGrpSpPr>
        <p:cNvPr id="572" name="Shape 572"/>
        <p:cNvGrpSpPr/>
        <p:nvPr/>
      </p:nvGrpSpPr>
      <p:grpSpPr>
        <a:xfrm>
          <a:off x="0" y="0"/>
          <a:ext cx="0" cy="0"/>
          <a:chOff x="0" y="0"/>
          <a:chExt cx="0" cy="0"/>
        </a:xfrm>
      </p:grpSpPr>
      <p:sp>
        <p:nvSpPr>
          <p:cNvPr id="573" name="Google Shape;573;p87"/>
          <p:cNvSpPr/>
          <p:nvPr/>
        </p:nvSpPr>
        <p:spPr>
          <a:xfrm>
            <a:off x="0" y="0"/>
            <a:ext cx="12192000" cy="6858000"/>
          </a:xfrm>
          <a:prstGeom prst="rect">
            <a:avLst/>
          </a:prstGeom>
          <a:solidFill>
            <a:schemeClr val="dk1"/>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Helvetica Neue"/>
              <a:ea typeface="Helvetica Neue"/>
              <a:cs typeface="Helvetica Neue"/>
              <a:sym typeface="Helvetica Neue"/>
            </a:endParaRPr>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howMasterSp="0">
  <p:cSld name="Thank You">
    <p:bg>
      <p:bgPr>
        <a:solidFill>
          <a:schemeClr val="dk2"/>
        </a:solidFill>
      </p:bgPr>
    </p:bg>
    <p:spTree>
      <p:nvGrpSpPr>
        <p:cNvPr id="574" name="Shape 574"/>
        <p:cNvGrpSpPr/>
        <p:nvPr/>
      </p:nvGrpSpPr>
      <p:grpSpPr>
        <a:xfrm>
          <a:off x="0" y="0"/>
          <a:ext cx="0" cy="0"/>
          <a:chOff x="0" y="0"/>
          <a:chExt cx="0" cy="0"/>
        </a:xfrm>
      </p:grpSpPr>
      <p:pic>
        <p:nvPicPr>
          <p:cNvPr id="575" name="Google Shape;575;p88"/>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576" name="Google Shape;576;p88"/>
          <p:cNvSpPr txBox="1"/>
          <p:nvPr>
            <p:ph type="title"/>
          </p:nvPr>
        </p:nvSpPr>
        <p:spPr>
          <a:xfrm>
            <a:off x="2784603" y="2052504"/>
            <a:ext cx="6780111" cy="1376496"/>
          </a:xfrm>
          <a:prstGeom prst="rect">
            <a:avLst/>
          </a:prstGeom>
          <a:noFill/>
          <a:ln>
            <a:noFill/>
          </a:ln>
        </p:spPr>
        <p:txBody>
          <a:bodyPr anchorCtr="0" anchor="ctr" bIns="0" lIns="0" spcFirstLastPara="1" rIns="0" wrap="square" tIns="0">
            <a:noAutofit/>
          </a:bodyPr>
          <a:lstStyle>
            <a:lvl1pPr lvl="0" algn="ctr">
              <a:lnSpc>
                <a:spcPct val="90000"/>
              </a:lnSpc>
              <a:spcBef>
                <a:spcPts val="0"/>
              </a:spcBef>
              <a:spcAft>
                <a:spcPts val="0"/>
              </a:spcAft>
              <a:buClr>
                <a:srgbClr val="FFFFFF"/>
              </a:buClr>
              <a:buSzPts val="5400"/>
              <a:buFont typeface="Rubik Light"/>
              <a:buNone/>
              <a:defRPr b="0" i="0" sz="5400" u="none">
                <a:solidFill>
                  <a:srgbClr val="FFFFFF"/>
                </a:solidFill>
                <a:latin typeface="Rubik Light"/>
                <a:ea typeface="Rubik Light"/>
                <a:cs typeface="Rubik Light"/>
                <a:sym typeface="Rubik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577" name="Google Shape;577;p88"/>
          <p:cNvPicPr preferRelativeResize="0"/>
          <p:nvPr/>
        </p:nvPicPr>
        <p:blipFill rotWithShape="1">
          <a:blip r:embed="rId3">
            <a:alphaModFix/>
          </a:blip>
          <a:srcRect b="0" l="0" r="0" t="0"/>
          <a:stretch/>
        </p:blipFill>
        <p:spPr>
          <a:xfrm>
            <a:off x="3195393" y="3890675"/>
            <a:ext cx="5958530" cy="1406769"/>
          </a:xfrm>
          <a:prstGeom prst="rect">
            <a:avLst/>
          </a:prstGeom>
          <a:noFill/>
          <a:ln>
            <a:noFill/>
          </a:ln>
        </p:spPr>
      </p:pic>
      <p:cxnSp>
        <p:nvCxnSpPr>
          <p:cNvPr id="578" name="Google Shape;578;p88"/>
          <p:cNvCxnSpPr/>
          <p:nvPr/>
        </p:nvCxnSpPr>
        <p:spPr>
          <a:xfrm>
            <a:off x="2772697" y="3431456"/>
            <a:ext cx="6784258" cy="0"/>
          </a:xfrm>
          <a:prstGeom prst="straightConnector1">
            <a:avLst/>
          </a:prstGeom>
          <a:noFill/>
          <a:ln cap="flat" cmpd="sng" w="9525">
            <a:solidFill>
              <a:schemeClr val="lt1">
                <a:alpha val="49803"/>
              </a:schemeClr>
            </a:solidFill>
            <a:prstDash val="solid"/>
            <a:miter lim="800000"/>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76"/>
                                        </p:tgtEl>
                                        <p:attrNameLst>
                                          <p:attrName>style.visibility</p:attrName>
                                        </p:attrNameLst>
                                      </p:cBhvr>
                                      <p:to>
                                        <p:strVal val="visible"/>
                                      </p:to>
                                    </p:set>
                                    <p:animEffect filter="fade" transition="in">
                                      <p:cBhvr>
                                        <p:cTn dur="1000"/>
                                        <p:tgtEl>
                                          <p:spTgt spid="5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2160">
          <p15:clr>
            <a:srgbClr val="FBAE40"/>
          </p15:clr>
        </p15:guide>
        <p15:guide id="2" pos="864">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2" showMasterSp="0">
  <p:cSld name="Thank You 2">
    <p:bg>
      <p:bgPr>
        <a:solidFill>
          <a:schemeClr val="dk2"/>
        </a:solidFill>
      </p:bgPr>
    </p:bg>
    <p:spTree>
      <p:nvGrpSpPr>
        <p:cNvPr id="579" name="Shape 579"/>
        <p:cNvGrpSpPr/>
        <p:nvPr/>
      </p:nvGrpSpPr>
      <p:grpSpPr>
        <a:xfrm>
          <a:off x="0" y="0"/>
          <a:ext cx="0" cy="0"/>
          <a:chOff x="0" y="0"/>
          <a:chExt cx="0" cy="0"/>
        </a:xfrm>
      </p:grpSpPr>
      <p:sp>
        <p:nvSpPr>
          <p:cNvPr id="580" name="Google Shape;580;p89"/>
          <p:cNvSpPr/>
          <p:nvPr/>
        </p:nvSpPr>
        <p:spPr>
          <a:xfrm>
            <a:off x="0" y="0"/>
            <a:ext cx="12192000" cy="6858000"/>
          </a:xfrm>
          <a:prstGeom prst="rect">
            <a:avLst/>
          </a:prstGeom>
          <a:gradFill>
            <a:gsLst>
              <a:gs pos="0">
                <a:srgbClr val="545667"/>
              </a:gs>
              <a:gs pos="66000">
                <a:schemeClr val="dk1"/>
              </a:gs>
              <a:gs pos="100000">
                <a:schemeClr val="dk1"/>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pic>
        <p:nvPicPr>
          <p:cNvPr id="581" name="Google Shape;581;p89"/>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582" name="Google Shape;582;p89"/>
          <p:cNvSpPr txBox="1"/>
          <p:nvPr>
            <p:ph type="title"/>
          </p:nvPr>
        </p:nvSpPr>
        <p:spPr>
          <a:xfrm>
            <a:off x="2784603" y="2052504"/>
            <a:ext cx="6780111" cy="1376496"/>
          </a:xfrm>
          <a:prstGeom prst="rect">
            <a:avLst/>
          </a:prstGeom>
          <a:noFill/>
          <a:ln>
            <a:noFill/>
          </a:ln>
        </p:spPr>
        <p:txBody>
          <a:bodyPr anchorCtr="0" anchor="ctr" bIns="0" lIns="0" spcFirstLastPara="1" rIns="0" wrap="square" tIns="0">
            <a:noAutofit/>
          </a:bodyPr>
          <a:lstStyle>
            <a:lvl1pPr lvl="0" algn="ctr">
              <a:lnSpc>
                <a:spcPct val="90000"/>
              </a:lnSpc>
              <a:spcBef>
                <a:spcPts val="0"/>
              </a:spcBef>
              <a:spcAft>
                <a:spcPts val="0"/>
              </a:spcAft>
              <a:buClr>
                <a:srgbClr val="FFFFFF"/>
              </a:buClr>
              <a:buSzPts val="5400"/>
              <a:buFont typeface="Rubik Light"/>
              <a:buNone/>
              <a:defRPr b="0" i="0" sz="5400" u="none">
                <a:solidFill>
                  <a:srgbClr val="FFFFFF"/>
                </a:solidFill>
                <a:latin typeface="Rubik Light"/>
                <a:ea typeface="Rubik Light"/>
                <a:cs typeface="Rubik Light"/>
                <a:sym typeface="Rubik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583" name="Google Shape;583;p89"/>
          <p:cNvPicPr preferRelativeResize="0"/>
          <p:nvPr/>
        </p:nvPicPr>
        <p:blipFill rotWithShape="1">
          <a:blip r:embed="rId3">
            <a:alphaModFix/>
          </a:blip>
          <a:srcRect b="0" l="0" r="0" t="0"/>
          <a:stretch/>
        </p:blipFill>
        <p:spPr>
          <a:xfrm>
            <a:off x="3195393" y="3890675"/>
            <a:ext cx="5958530" cy="1406769"/>
          </a:xfrm>
          <a:prstGeom prst="rect">
            <a:avLst/>
          </a:prstGeom>
          <a:noFill/>
          <a:ln>
            <a:noFill/>
          </a:ln>
        </p:spPr>
      </p:pic>
      <p:cxnSp>
        <p:nvCxnSpPr>
          <p:cNvPr id="584" name="Google Shape;584;p89"/>
          <p:cNvCxnSpPr/>
          <p:nvPr/>
        </p:nvCxnSpPr>
        <p:spPr>
          <a:xfrm>
            <a:off x="2772697" y="3431456"/>
            <a:ext cx="6784258" cy="0"/>
          </a:xfrm>
          <a:prstGeom prst="straightConnector1">
            <a:avLst/>
          </a:prstGeom>
          <a:noFill/>
          <a:ln cap="flat" cmpd="sng" w="9525">
            <a:solidFill>
              <a:schemeClr val="lt1">
                <a:alpha val="49803"/>
              </a:schemeClr>
            </a:solidFill>
            <a:prstDash val="solid"/>
            <a:miter lim="800000"/>
            <a:headEnd len="sm" w="sm" type="none"/>
            <a:tailEnd len="sm" w="sm" type="none"/>
          </a:ln>
        </p:spPr>
      </p:cxnSp>
      <p:sp>
        <p:nvSpPr>
          <p:cNvPr id="585" name="Google Shape;585;p89"/>
          <p:cNvSpPr/>
          <p:nvPr/>
        </p:nvSpPr>
        <p:spPr>
          <a:xfrm>
            <a:off x="-1" y="6623435"/>
            <a:ext cx="12192000" cy="235794"/>
          </a:xfrm>
          <a:prstGeom prst="rect">
            <a:avLst/>
          </a:prstGeom>
          <a:gradFill>
            <a:gsLst>
              <a:gs pos="0">
                <a:schemeClr val="accent1"/>
              </a:gs>
              <a:gs pos="25000">
                <a:schemeClr val="accent4"/>
              </a:gs>
              <a:gs pos="50000">
                <a:schemeClr val="accent3"/>
              </a:gs>
              <a:gs pos="76000">
                <a:schemeClr val="accent2"/>
              </a:gs>
              <a:gs pos="100000">
                <a:srgbClr val="CB9384"/>
              </a:gs>
            </a:gsLst>
            <a:lin ang="2700000" scaled="0"/>
          </a:gra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Helvetica Neue"/>
              <a:ea typeface="Helvetica Neue"/>
              <a:cs typeface="Helvetica Neue"/>
              <a:sym typeface="Helvetica Neue"/>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82"/>
                                        </p:tgtEl>
                                        <p:attrNameLst>
                                          <p:attrName>style.visibility</p:attrName>
                                        </p:attrNameLst>
                                      </p:cBhvr>
                                      <p:to>
                                        <p:strVal val="visible"/>
                                      </p:to>
                                    </p:set>
                                    <p:animEffect filter="fade" transition="in">
                                      <p:cBhvr>
                                        <p:cTn dur="1000"/>
                                        <p:tgtEl>
                                          <p:spTgt spid="5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2160">
          <p15:clr>
            <a:srgbClr val="FBAE40"/>
          </p15:clr>
        </p15:guide>
        <p15:guide id="2" pos="864">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2" showMasterSp="0">
  <p:cSld name="Cover Slide 2">
    <p:bg>
      <p:bgPr>
        <a:solidFill>
          <a:schemeClr val="dk2"/>
        </a:solidFill>
      </p:bgPr>
    </p:bg>
    <p:spTree>
      <p:nvGrpSpPr>
        <p:cNvPr id="593" name="Shape 593"/>
        <p:cNvGrpSpPr/>
        <p:nvPr/>
      </p:nvGrpSpPr>
      <p:grpSpPr>
        <a:xfrm>
          <a:off x="0" y="0"/>
          <a:ext cx="0" cy="0"/>
          <a:chOff x="0" y="0"/>
          <a:chExt cx="0" cy="0"/>
        </a:xfrm>
      </p:grpSpPr>
      <p:pic>
        <p:nvPicPr>
          <p:cNvPr id="594" name="Google Shape;594;p91"/>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595" name="Google Shape;595;p91"/>
          <p:cNvSpPr txBox="1"/>
          <p:nvPr>
            <p:ph idx="1" type="subTitle"/>
          </p:nvPr>
        </p:nvSpPr>
        <p:spPr>
          <a:xfrm>
            <a:off x="801810" y="4130606"/>
            <a:ext cx="7132320" cy="805314"/>
          </a:xfrm>
          <a:prstGeom prst="rect">
            <a:avLst/>
          </a:prstGeom>
          <a:noFill/>
          <a:ln>
            <a:noFill/>
          </a:ln>
        </p:spPr>
        <p:txBody>
          <a:bodyPr anchorCtr="0" anchor="t" bIns="0" lIns="0" spcFirstLastPara="1" rIns="0" wrap="square" tIns="0">
            <a:noAutofit/>
          </a:bodyPr>
          <a:lstStyle>
            <a:lvl1pPr lvl="0" algn="l">
              <a:lnSpc>
                <a:spcPct val="100000"/>
              </a:lnSpc>
              <a:spcBef>
                <a:spcPts val="1000"/>
              </a:spcBef>
              <a:spcAft>
                <a:spcPts val="0"/>
              </a:spcAft>
              <a:buClr>
                <a:schemeClr val="accent1"/>
              </a:buClr>
              <a:buSzPts val="2400"/>
              <a:buNone/>
              <a:defRPr sz="2400" cap="none">
                <a:solidFill>
                  <a:schemeClr val="accent1"/>
                </a:solidFill>
                <a:latin typeface="Rubik"/>
                <a:ea typeface="Rubik"/>
                <a:cs typeface="Rubik"/>
                <a:sym typeface="Rubik"/>
              </a:defRPr>
            </a:lvl1pPr>
            <a:lvl2pPr lvl="1" algn="ctr">
              <a:lnSpc>
                <a:spcPct val="100000"/>
              </a:lnSpc>
              <a:spcBef>
                <a:spcPts val="500"/>
              </a:spcBef>
              <a:spcAft>
                <a:spcPts val="0"/>
              </a:spcAft>
              <a:buClr>
                <a:srgbClr val="2C2C38"/>
              </a:buClr>
              <a:buSzPts val="2000"/>
              <a:buNone/>
              <a:defRPr sz="2000"/>
            </a:lvl2pPr>
            <a:lvl3pPr lvl="2" algn="ctr">
              <a:lnSpc>
                <a:spcPct val="100000"/>
              </a:lnSpc>
              <a:spcBef>
                <a:spcPts val="500"/>
              </a:spcBef>
              <a:spcAft>
                <a:spcPts val="0"/>
              </a:spcAft>
              <a:buClr>
                <a:srgbClr val="2C2C38"/>
              </a:buClr>
              <a:buSzPts val="1800"/>
              <a:buNone/>
              <a:defRPr sz="1800"/>
            </a:lvl3pPr>
            <a:lvl4pPr lvl="3" algn="ctr">
              <a:lnSpc>
                <a:spcPct val="100000"/>
              </a:lnSpc>
              <a:spcBef>
                <a:spcPts val="500"/>
              </a:spcBef>
              <a:spcAft>
                <a:spcPts val="0"/>
              </a:spcAft>
              <a:buClr>
                <a:srgbClr val="2C2C38"/>
              </a:buClr>
              <a:buSzPts val="1600"/>
              <a:buNone/>
              <a:defRPr sz="1600"/>
            </a:lvl4pPr>
            <a:lvl5pPr lvl="4" algn="ctr">
              <a:lnSpc>
                <a:spcPct val="100000"/>
              </a:lnSpc>
              <a:spcBef>
                <a:spcPts val="500"/>
              </a:spcBef>
              <a:spcAft>
                <a:spcPts val="0"/>
              </a:spcAft>
              <a:buClr>
                <a:srgbClr val="2C2C38"/>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96" name="Google Shape;596;p91"/>
          <p:cNvSpPr txBox="1"/>
          <p:nvPr>
            <p:ph type="title"/>
          </p:nvPr>
        </p:nvSpPr>
        <p:spPr>
          <a:xfrm>
            <a:off x="801810" y="2189509"/>
            <a:ext cx="7132320" cy="1614927"/>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chemeClr val="lt1"/>
              </a:buClr>
              <a:buSzPts val="4400"/>
              <a:buFont typeface="Rubik Light"/>
              <a:buNone/>
              <a:defRPr b="0" i="0" sz="4400" u="none">
                <a:solidFill>
                  <a:schemeClr val="lt1"/>
                </a:solidFill>
                <a:latin typeface="Rubik Light"/>
                <a:ea typeface="Rubik Light"/>
                <a:cs typeface="Rubik Light"/>
                <a:sym typeface="Rubik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597" name="Google Shape;597;p91"/>
          <p:cNvPicPr preferRelativeResize="0"/>
          <p:nvPr/>
        </p:nvPicPr>
        <p:blipFill rotWithShape="1">
          <a:blip r:embed="rId3">
            <a:alphaModFix/>
          </a:blip>
          <a:srcRect b="0" l="0" r="0" t="0"/>
          <a:stretch/>
        </p:blipFill>
        <p:spPr>
          <a:xfrm>
            <a:off x="801811" y="723684"/>
            <a:ext cx="2893284" cy="68308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864">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Dark 3">
  <p:cSld name="Title Content Dark 3">
    <p:bg>
      <p:bgPr>
        <a:solidFill>
          <a:schemeClr val="dk2"/>
        </a:solidFill>
      </p:bgPr>
    </p:bg>
    <p:spTree>
      <p:nvGrpSpPr>
        <p:cNvPr id="598" name="Shape 598"/>
        <p:cNvGrpSpPr/>
        <p:nvPr/>
      </p:nvGrpSpPr>
      <p:grpSpPr>
        <a:xfrm>
          <a:off x="0" y="0"/>
          <a:ext cx="0" cy="0"/>
          <a:chOff x="0" y="0"/>
          <a:chExt cx="0" cy="0"/>
        </a:xfrm>
      </p:grpSpPr>
      <p:sp>
        <p:nvSpPr>
          <p:cNvPr id="599" name="Google Shape;599;p92"/>
          <p:cNvSpPr/>
          <p:nvPr/>
        </p:nvSpPr>
        <p:spPr>
          <a:xfrm>
            <a:off x="0" y="0"/>
            <a:ext cx="12192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Helvetica Neue"/>
              <a:ea typeface="Helvetica Neue"/>
              <a:cs typeface="Helvetica Neue"/>
              <a:sym typeface="Helvetica Neue"/>
            </a:endParaRPr>
          </a:p>
        </p:txBody>
      </p:sp>
      <p:sp>
        <p:nvSpPr>
          <p:cNvPr id="600" name="Google Shape;600;p92"/>
          <p:cNvSpPr txBox="1"/>
          <p:nvPr/>
        </p:nvSpPr>
        <p:spPr>
          <a:xfrm>
            <a:off x="957019" y="6571657"/>
            <a:ext cx="3020122" cy="2092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800"/>
              <a:buFont typeface="Rubik"/>
              <a:buNone/>
            </a:pPr>
            <a:r>
              <a:rPr b="0" i="0" lang="en-US" sz="800" u="none" cap="none" strike="noStrike">
                <a:solidFill>
                  <a:schemeClr val="lt2"/>
                </a:solidFill>
                <a:latin typeface="Rubik"/>
                <a:ea typeface="Rubik"/>
                <a:cs typeface="Rubik"/>
                <a:sym typeface="Rubik"/>
              </a:rPr>
              <a:t>© 2019 InfluxData. All rights reserved. </a:t>
            </a:r>
            <a:endParaRPr b="0" i="0" sz="800" u="none" cap="none" strike="noStrike">
              <a:solidFill>
                <a:schemeClr val="lt2"/>
              </a:solidFill>
              <a:latin typeface="Rubik"/>
              <a:ea typeface="Rubik"/>
              <a:cs typeface="Rubik"/>
              <a:sym typeface="Rubik"/>
            </a:endParaRPr>
          </a:p>
        </p:txBody>
      </p:sp>
      <p:sp>
        <p:nvSpPr>
          <p:cNvPr id="601" name="Google Shape;601;p92"/>
          <p:cNvSpPr txBox="1"/>
          <p:nvPr/>
        </p:nvSpPr>
        <p:spPr>
          <a:xfrm>
            <a:off x="501870" y="6571657"/>
            <a:ext cx="1265970" cy="1992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800"/>
              <a:buFont typeface="Rubik"/>
              <a:buNone/>
            </a:pPr>
            <a:fld id="{00000000-1234-1234-1234-123412341234}" type="slidenum">
              <a:rPr b="0" i="0" lang="en-US" sz="800" u="none" cap="none" strike="noStrike">
                <a:solidFill>
                  <a:schemeClr val="lt2"/>
                </a:solidFill>
                <a:latin typeface="Rubik"/>
                <a:ea typeface="Rubik"/>
                <a:cs typeface="Rubik"/>
                <a:sym typeface="Rubik"/>
              </a:rPr>
              <a:t>‹#›</a:t>
            </a:fld>
            <a:endParaRPr b="0" i="0" sz="800" u="none" cap="none" strike="noStrike">
              <a:solidFill>
                <a:schemeClr val="lt2"/>
              </a:solidFill>
              <a:latin typeface="Rubik"/>
              <a:ea typeface="Rubik"/>
              <a:cs typeface="Rubik"/>
              <a:sym typeface="Rubik"/>
            </a:endParaRPr>
          </a:p>
          <a:p>
            <a:pPr indent="0" lvl="0" marL="0" marR="0" rtl="0" algn="l">
              <a:spcBef>
                <a:spcPts val="0"/>
              </a:spcBef>
              <a:spcAft>
                <a:spcPts val="0"/>
              </a:spcAft>
              <a:buNone/>
            </a:pPr>
            <a:r>
              <a:t/>
            </a:r>
            <a:endParaRPr b="0" i="0" sz="800" u="none" cap="none" strike="noStrike">
              <a:solidFill>
                <a:schemeClr val="lt2"/>
              </a:solidFill>
              <a:latin typeface="Rubik"/>
              <a:ea typeface="Rubik"/>
              <a:cs typeface="Rubik"/>
              <a:sym typeface="Rubik"/>
            </a:endParaRPr>
          </a:p>
        </p:txBody>
      </p:sp>
      <p:pic>
        <p:nvPicPr>
          <p:cNvPr id="602" name="Google Shape;602;p92"/>
          <p:cNvPicPr preferRelativeResize="0"/>
          <p:nvPr/>
        </p:nvPicPr>
        <p:blipFill rotWithShape="1">
          <a:blip r:embed="rId2">
            <a:alphaModFix/>
          </a:blip>
          <a:srcRect b="0" l="0" r="0" t="0"/>
          <a:stretch/>
        </p:blipFill>
        <p:spPr>
          <a:xfrm>
            <a:off x="10470091" y="6508815"/>
            <a:ext cx="1208615" cy="232118"/>
          </a:xfrm>
          <a:prstGeom prst="rect">
            <a:avLst/>
          </a:prstGeom>
          <a:noFill/>
          <a:ln>
            <a:noFill/>
          </a:ln>
        </p:spPr>
      </p:pic>
      <p:pic>
        <p:nvPicPr>
          <p:cNvPr id="603" name="Google Shape;603;p92"/>
          <p:cNvPicPr preferRelativeResize="0"/>
          <p:nvPr/>
        </p:nvPicPr>
        <p:blipFill rotWithShape="1">
          <a:blip r:embed="rId3">
            <a:alphaModFix/>
          </a:blip>
          <a:srcRect b="67381" l="0" r="0" t="7856"/>
          <a:stretch/>
        </p:blipFill>
        <p:spPr>
          <a:xfrm>
            <a:off x="0" y="0"/>
            <a:ext cx="12192000" cy="232118"/>
          </a:xfrm>
          <a:prstGeom prst="rect">
            <a:avLst/>
          </a:prstGeom>
          <a:noFill/>
          <a:ln>
            <a:noFill/>
          </a:ln>
        </p:spPr>
      </p:pic>
      <p:pic>
        <p:nvPicPr>
          <p:cNvPr id="604" name="Google Shape;604;p92"/>
          <p:cNvPicPr preferRelativeResize="0"/>
          <p:nvPr/>
        </p:nvPicPr>
        <p:blipFill rotWithShape="1">
          <a:blip r:embed="rId4">
            <a:alphaModFix amt="13000"/>
          </a:blip>
          <a:srcRect b="0" l="0" r="40886" t="0"/>
          <a:stretch/>
        </p:blipFill>
        <p:spPr>
          <a:xfrm>
            <a:off x="0" y="0"/>
            <a:ext cx="7207045" cy="6858000"/>
          </a:xfrm>
          <a:prstGeom prst="rect">
            <a:avLst/>
          </a:prstGeom>
          <a:noFill/>
          <a:ln>
            <a:noFill/>
          </a:ln>
        </p:spPr>
      </p:pic>
      <p:sp>
        <p:nvSpPr>
          <p:cNvPr id="605" name="Google Shape;605;p92"/>
          <p:cNvSpPr txBox="1"/>
          <p:nvPr>
            <p:ph type="title"/>
          </p:nvPr>
        </p:nvSpPr>
        <p:spPr>
          <a:xfrm>
            <a:off x="575442" y="210312"/>
            <a:ext cx="10922876" cy="1123243"/>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rgbClr val="FFFFFF"/>
              </a:buClr>
              <a:buSzPts val="3600"/>
              <a:buFont typeface="Rubik Light"/>
              <a:buNone/>
              <a:defRPr b="0" sz="36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6" name="Google Shape;606;p92"/>
          <p:cNvSpPr txBox="1"/>
          <p:nvPr>
            <p:ph idx="1" type="body"/>
          </p:nvPr>
        </p:nvSpPr>
        <p:spPr>
          <a:xfrm>
            <a:off x="574675" y="1439736"/>
            <a:ext cx="10923588" cy="475380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1000"/>
              </a:spcBef>
              <a:spcAft>
                <a:spcPts val="0"/>
              </a:spcAft>
              <a:buClr>
                <a:srgbClr val="FFFFFF"/>
              </a:buClr>
              <a:buSzPts val="2800"/>
              <a:buChar char="•"/>
              <a:defRPr>
                <a:solidFill>
                  <a:srgbClr val="FFFFFF"/>
                </a:solidFill>
              </a:defRPr>
            </a:lvl1pPr>
            <a:lvl2pPr indent="-381000" lvl="1" marL="914400" algn="l">
              <a:lnSpc>
                <a:spcPct val="100000"/>
              </a:lnSpc>
              <a:spcBef>
                <a:spcPts val="500"/>
              </a:spcBef>
              <a:spcAft>
                <a:spcPts val="0"/>
              </a:spcAft>
              <a:buClr>
                <a:srgbClr val="FFFFFF"/>
              </a:buClr>
              <a:buSzPts val="2400"/>
              <a:buChar char="–"/>
              <a:defRPr>
                <a:solidFill>
                  <a:srgbClr val="FFFFFF"/>
                </a:solidFill>
              </a:defRPr>
            </a:lvl2pPr>
            <a:lvl3pPr indent="-355600" lvl="2" marL="1371600" algn="l">
              <a:lnSpc>
                <a:spcPct val="100000"/>
              </a:lnSpc>
              <a:spcBef>
                <a:spcPts val="500"/>
              </a:spcBef>
              <a:spcAft>
                <a:spcPts val="0"/>
              </a:spcAft>
              <a:buClr>
                <a:srgbClr val="FFFFFF"/>
              </a:buClr>
              <a:buSzPts val="2000"/>
              <a:buChar char="•"/>
              <a:defRPr>
                <a:solidFill>
                  <a:srgbClr val="FFFFFF"/>
                </a:solidFill>
              </a:defRPr>
            </a:lvl3pPr>
            <a:lvl4pPr indent="-342900" lvl="3" marL="1828800" algn="l">
              <a:lnSpc>
                <a:spcPct val="100000"/>
              </a:lnSpc>
              <a:spcBef>
                <a:spcPts val="500"/>
              </a:spcBef>
              <a:spcAft>
                <a:spcPts val="0"/>
              </a:spcAft>
              <a:buClr>
                <a:srgbClr val="FFFFFF"/>
              </a:buClr>
              <a:buSzPts val="1800"/>
              <a:buChar char="▫︎"/>
              <a:defRPr>
                <a:solidFill>
                  <a:srgbClr val="FFFFFF"/>
                </a:solidFill>
              </a:defRPr>
            </a:lvl4pPr>
            <a:lvl5pPr indent="-342900" lvl="4" marL="2286000" algn="l">
              <a:lnSpc>
                <a:spcPct val="100000"/>
              </a:lnSpc>
              <a:spcBef>
                <a:spcPts val="500"/>
              </a:spcBef>
              <a:spcAft>
                <a:spcPts val="0"/>
              </a:spcAft>
              <a:buClr>
                <a:srgbClr val="FFFFFF"/>
              </a:buClr>
              <a:buSzPts val="1800"/>
              <a:buChar char="-"/>
              <a:defRPr>
                <a:solidFill>
                  <a:srgbClr val="FFFFFF"/>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2" showMasterSp="0">
  <p:cSld name="Title Content 2">
    <p:bg>
      <p:bgPr>
        <a:solidFill>
          <a:schemeClr val="lt2"/>
        </a:solidFill>
      </p:bgPr>
    </p:bg>
    <p:spTree>
      <p:nvGrpSpPr>
        <p:cNvPr id="73" name="Shape 73"/>
        <p:cNvGrpSpPr/>
        <p:nvPr/>
      </p:nvGrpSpPr>
      <p:grpSpPr>
        <a:xfrm>
          <a:off x="0" y="0"/>
          <a:ext cx="0" cy="0"/>
          <a:chOff x="0" y="0"/>
          <a:chExt cx="0" cy="0"/>
        </a:xfrm>
      </p:grpSpPr>
      <p:sp>
        <p:nvSpPr>
          <p:cNvPr id="74" name="Google Shape;74;p10"/>
          <p:cNvSpPr txBox="1"/>
          <p:nvPr>
            <p:ph type="title"/>
          </p:nvPr>
        </p:nvSpPr>
        <p:spPr>
          <a:xfrm>
            <a:off x="575442" y="211405"/>
            <a:ext cx="10922876" cy="1123243"/>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rgbClr val="2C2C38"/>
              </a:buClr>
              <a:buSzPts val="3600"/>
              <a:buFont typeface="Rubik Light"/>
              <a:buNone/>
              <a:defRPr b="0" sz="3600">
                <a:solidFill>
                  <a:srgbClr val="2C2C3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 name="Google Shape;75;p10"/>
          <p:cNvSpPr txBox="1"/>
          <p:nvPr>
            <p:ph idx="1" type="body"/>
          </p:nvPr>
        </p:nvSpPr>
        <p:spPr>
          <a:xfrm>
            <a:off x="574675" y="1439736"/>
            <a:ext cx="10923588" cy="4753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1000"/>
              </a:spcBef>
              <a:spcAft>
                <a:spcPts val="0"/>
              </a:spcAft>
              <a:buClr>
                <a:srgbClr val="2C2C38"/>
              </a:buClr>
              <a:buSzPts val="1800"/>
              <a:buChar char="•"/>
              <a:defRPr/>
            </a:lvl1pPr>
            <a:lvl2pPr indent="-342900" lvl="1" marL="914400" algn="l">
              <a:lnSpc>
                <a:spcPct val="100000"/>
              </a:lnSpc>
              <a:spcBef>
                <a:spcPts val="500"/>
              </a:spcBef>
              <a:spcAft>
                <a:spcPts val="0"/>
              </a:spcAft>
              <a:buClr>
                <a:srgbClr val="2C2C38"/>
              </a:buClr>
              <a:buSzPts val="1800"/>
              <a:buChar char="–"/>
              <a:defRPr/>
            </a:lvl2pPr>
            <a:lvl3pPr indent="-342900" lvl="2" marL="1371600" algn="l">
              <a:lnSpc>
                <a:spcPct val="100000"/>
              </a:lnSpc>
              <a:spcBef>
                <a:spcPts val="500"/>
              </a:spcBef>
              <a:spcAft>
                <a:spcPts val="0"/>
              </a:spcAft>
              <a:buClr>
                <a:srgbClr val="2C2C38"/>
              </a:buClr>
              <a:buSzPts val="1800"/>
              <a:buChar char="•"/>
              <a:defRPr/>
            </a:lvl3pPr>
            <a:lvl4pPr indent="-342900" lvl="3" marL="1828800" algn="l">
              <a:lnSpc>
                <a:spcPct val="100000"/>
              </a:lnSpc>
              <a:spcBef>
                <a:spcPts val="500"/>
              </a:spcBef>
              <a:spcAft>
                <a:spcPts val="0"/>
              </a:spcAft>
              <a:buClr>
                <a:srgbClr val="2C2C38"/>
              </a:buClr>
              <a:buSzPts val="1800"/>
              <a:buChar char="▫︎"/>
              <a:defRPr/>
            </a:lvl4pPr>
            <a:lvl5pPr indent="-342900" lvl="4" marL="2286000" algn="l">
              <a:lnSpc>
                <a:spcPct val="100000"/>
              </a:lnSpc>
              <a:spcBef>
                <a:spcPts val="500"/>
              </a:spcBef>
              <a:spcAft>
                <a:spcPts val="0"/>
              </a:spcAft>
              <a:buClr>
                <a:srgbClr val="2C2C3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 name="Google Shape;76;p10"/>
          <p:cNvSpPr txBox="1"/>
          <p:nvPr/>
        </p:nvSpPr>
        <p:spPr>
          <a:xfrm>
            <a:off x="957019" y="6571657"/>
            <a:ext cx="3020122" cy="2092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5"/>
              </a:buClr>
              <a:buSzPts val="800"/>
              <a:buFont typeface="Rubik"/>
              <a:buNone/>
            </a:pPr>
            <a:r>
              <a:rPr b="0" i="0" lang="en-US" sz="800">
                <a:solidFill>
                  <a:schemeClr val="accent5"/>
                </a:solidFill>
                <a:latin typeface="Rubik"/>
                <a:ea typeface="Rubik"/>
                <a:cs typeface="Rubik"/>
                <a:sym typeface="Rubik"/>
              </a:rPr>
              <a:t>© 2019</a:t>
            </a:r>
            <a:r>
              <a:rPr b="0" i="0" lang="en-US" sz="800">
                <a:solidFill>
                  <a:schemeClr val="accent5"/>
                </a:solidFill>
                <a:latin typeface="Rubik"/>
                <a:ea typeface="Rubik"/>
                <a:cs typeface="Rubik"/>
                <a:sym typeface="Rubik"/>
              </a:rPr>
              <a:t> </a:t>
            </a:r>
            <a:r>
              <a:rPr b="0" i="0" lang="en-US" sz="800">
                <a:solidFill>
                  <a:schemeClr val="accent5"/>
                </a:solidFill>
                <a:latin typeface="Rubik"/>
                <a:ea typeface="Rubik"/>
                <a:cs typeface="Rubik"/>
                <a:sym typeface="Rubik"/>
              </a:rPr>
              <a:t>InfluxData. All rights reserved.</a:t>
            </a:r>
            <a:r>
              <a:rPr b="0" i="0" lang="en-US" sz="800">
                <a:solidFill>
                  <a:schemeClr val="accent5"/>
                </a:solidFill>
                <a:latin typeface="Rubik"/>
                <a:ea typeface="Rubik"/>
                <a:cs typeface="Rubik"/>
                <a:sym typeface="Rubik"/>
              </a:rPr>
              <a:t> </a:t>
            </a:r>
            <a:endParaRPr sz="800">
              <a:solidFill>
                <a:schemeClr val="accent5"/>
              </a:solidFill>
              <a:latin typeface="Rubik"/>
              <a:ea typeface="Rubik"/>
              <a:cs typeface="Rubik"/>
              <a:sym typeface="Rubik"/>
            </a:endParaRPr>
          </a:p>
        </p:txBody>
      </p:sp>
      <p:sp>
        <p:nvSpPr>
          <p:cNvPr id="77" name="Google Shape;77;p10"/>
          <p:cNvSpPr txBox="1"/>
          <p:nvPr/>
        </p:nvSpPr>
        <p:spPr>
          <a:xfrm>
            <a:off x="501870" y="6571657"/>
            <a:ext cx="1265970" cy="1992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5"/>
              </a:buClr>
              <a:buSzPts val="800"/>
              <a:buFont typeface="Rubik"/>
              <a:buNone/>
            </a:pPr>
            <a:fld id="{00000000-1234-1234-1234-123412341234}" type="slidenum">
              <a:rPr lang="en-US" sz="800">
                <a:solidFill>
                  <a:schemeClr val="accent5"/>
                </a:solidFill>
                <a:latin typeface="Rubik"/>
                <a:ea typeface="Rubik"/>
                <a:cs typeface="Rubik"/>
                <a:sym typeface="Rubik"/>
              </a:rPr>
              <a:t>‹#›</a:t>
            </a:fld>
            <a:endParaRPr sz="800">
              <a:solidFill>
                <a:schemeClr val="accent5"/>
              </a:solidFill>
              <a:latin typeface="Rubik"/>
              <a:ea typeface="Rubik"/>
              <a:cs typeface="Rubik"/>
              <a:sym typeface="Rubik"/>
            </a:endParaRPr>
          </a:p>
          <a:p>
            <a:pPr indent="0" lvl="0" marL="0" marR="0" rtl="0" algn="l">
              <a:spcBef>
                <a:spcPts val="0"/>
              </a:spcBef>
              <a:spcAft>
                <a:spcPts val="0"/>
              </a:spcAft>
              <a:buNone/>
            </a:pPr>
            <a:r>
              <a:t/>
            </a:r>
            <a:endParaRPr b="0" i="0" sz="800">
              <a:solidFill>
                <a:schemeClr val="accent5"/>
              </a:solidFill>
              <a:latin typeface="Rubik"/>
              <a:ea typeface="Rubik"/>
              <a:cs typeface="Rubik"/>
              <a:sym typeface="Rubik"/>
            </a:endParaRPr>
          </a:p>
        </p:txBody>
      </p:sp>
      <p:pic>
        <p:nvPicPr>
          <p:cNvPr id="78" name="Google Shape;78;p10"/>
          <p:cNvPicPr preferRelativeResize="0"/>
          <p:nvPr/>
        </p:nvPicPr>
        <p:blipFill rotWithShape="1">
          <a:blip r:embed="rId2">
            <a:alphaModFix/>
          </a:blip>
          <a:srcRect b="0" l="0" r="0" t="0"/>
          <a:stretch/>
        </p:blipFill>
        <p:spPr>
          <a:xfrm>
            <a:off x="10470091" y="6508815"/>
            <a:ext cx="1208614" cy="23211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Dark 4">
  <p:cSld name="Title Content Dark 4">
    <p:bg>
      <p:bgPr>
        <a:solidFill>
          <a:schemeClr val="dk2"/>
        </a:solidFill>
      </p:bgPr>
    </p:bg>
    <p:spTree>
      <p:nvGrpSpPr>
        <p:cNvPr id="607" name="Shape 607"/>
        <p:cNvGrpSpPr/>
        <p:nvPr/>
      </p:nvGrpSpPr>
      <p:grpSpPr>
        <a:xfrm>
          <a:off x="0" y="0"/>
          <a:ext cx="0" cy="0"/>
          <a:chOff x="0" y="0"/>
          <a:chExt cx="0" cy="0"/>
        </a:xfrm>
      </p:grpSpPr>
      <p:sp>
        <p:nvSpPr>
          <p:cNvPr id="608" name="Google Shape;608;p93"/>
          <p:cNvSpPr/>
          <p:nvPr/>
        </p:nvSpPr>
        <p:spPr>
          <a:xfrm>
            <a:off x="0" y="0"/>
            <a:ext cx="12192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Helvetica Neue"/>
              <a:ea typeface="Helvetica Neue"/>
              <a:cs typeface="Helvetica Neue"/>
              <a:sym typeface="Helvetica Neue"/>
            </a:endParaRPr>
          </a:p>
        </p:txBody>
      </p:sp>
      <p:sp>
        <p:nvSpPr>
          <p:cNvPr id="609" name="Google Shape;609;p93"/>
          <p:cNvSpPr txBox="1"/>
          <p:nvPr/>
        </p:nvSpPr>
        <p:spPr>
          <a:xfrm>
            <a:off x="957019" y="6571657"/>
            <a:ext cx="3020122" cy="2092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800"/>
              <a:buFont typeface="Rubik"/>
              <a:buNone/>
            </a:pPr>
            <a:r>
              <a:rPr b="0" i="0" lang="en-US" sz="800" u="none" cap="none" strike="noStrike">
                <a:solidFill>
                  <a:schemeClr val="lt2"/>
                </a:solidFill>
                <a:latin typeface="Rubik"/>
                <a:ea typeface="Rubik"/>
                <a:cs typeface="Rubik"/>
                <a:sym typeface="Rubik"/>
              </a:rPr>
              <a:t>© 2019 InfluxData. All rights reserved. </a:t>
            </a:r>
            <a:endParaRPr b="0" i="0" sz="800" u="none" cap="none" strike="noStrike">
              <a:solidFill>
                <a:schemeClr val="lt2"/>
              </a:solidFill>
              <a:latin typeface="Rubik"/>
              <a:ea typeface="Rubik"/>
              <a:cs typeface="Rubik"/>
              <a:sym typeface="Rubik"/>
            </a:endParaRPr>
          </a:p>
        </p:txBody>
      </p:sp>
      <p:sp>
        <p:nvSpPr>
          <p:cNvPr id="610" name="Google Shape;610;p93"/>
          <p:cNvSpPr txBox="1"/>
          <p:nvPr/>
        </p:nvSpPr>
        <p:spPr>
          <a:xfrm>
            <a:off x="501870" y="6571657"/>
            <a:ext cx="1265970" cy="1992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800"/>
              <a:buFont typeface="Rubik"/>
              <a:buNone/>
            </a:pPr>
            <a:fld id="{00000000-1234-1234-1234-123412341234}" type="slidenum">
              <a:rPr b="0" i="0" lang="en-US" sz="800" u="none" cap="none" strike="noStrike">
                <a:solidFill>
                  <a:schemeClr val="lt2"/>
                </a:solidFill>
                <a:latin typeface="Rubik"/>
                <a:ea typeface="Rubik"/>
                <a:cs typeface="Rubik"/>
                <a:sym typeface="Rubik"/>
              </a:rPr>
              <a:t>‹#›</a:t>
            </a:fld>
            <a:endParaRPr b="0" i="0" sz="800" u="none" cap="none" strike="noStrike">
              <a:solidFill>
                <a:schemeClr val="lt2"/>
              </a:solidFill>
              <a:latin typeface="Rubik"/>
              <a:ea typeface="Rubik"/>
              <a:cs typeface="Rubik"/>
              <a:sym typeface="Rubik"/>
            </a:endParaRPr>
          </a:p>
          <a:p>
            <a:pPr indent="0" lvl="0" marL="0" marR="0" rtl="0" algn="l">
              <a:spcBef>
                <a:spcPts val="0"/>
              </a:spcBef>
              <a:spcAft>
                <a:spcPts val="0"/>
              </a:spcAft>
              <a:buNone/>
            </a:pPr>
            <a:r>
              <a:t/>
            </a:r>
            <a:endParaRPr b="0" i="0" sz="800" u="none" cap="none" strike="noStrike">
              <a:solidFill>
                <a:schemeClr val="lt2"/>
              </a:solidFill>
              <a:latin typeface="Rubik"/>
              <a:ea typeface="Rubik"/>
              <a:cs typeface="Rubik"/>
              <a:sym typeface="Rubik"/>
            </a:endParaRPr>
          </a:p>
        </p:txBody>
      </p:sp>
      <p:pic>
        <p:nvPicPr>
          <p:cNvPr id="611" name="Google Shape;611;p93"/>
          <p:cNvPicPr preferRelativeResize="0"/>
          <p:nvPr/>
        </p:nvPicPr>
        <p:blipFill rotWithShape="1">
          <a:blip r:embed="rId2">
            <a:alphaModFix/>
          </a:blip>
          <a:srcRect b="0" l="0" r="0" t="0"/>
          <a:stretch/>
        </p:blipFill>
        <p:spPr>
          <a:xfrm>
            <a:off x="10470091" y="6508815"/>
            <a:ext cx="1208615" cy="232118"/>
          </a:xfrm>
          <a:prstGeom prst="rect">
            <a:avLst/>
          </a:prstGeom>
          <a:noFill/>
          <a:ln>
            <a:noFill/>
          </a:ln>
        </p:spPr>
      </p:pic>
      <p:pic>
        <p:nvPicPr>
          <p:cNvPr id="612" name="Google Shape;612;p93"/>
          <p:cNvPicPr preferRelativeResize="0"/>
          <p:nvPr/>
        </p:nvPicPr>
        <p:blipFill rotWithShape="1">
          <a:blip r:embed="rId3">
            <a:alphaModFix/>
          </a:blip>
          <a:srcRect b="67381" l="0" r="0" t="7856"/>
          <a:stretch/>
        </p:blipFill>
        <p:spPr>
          <a:xfrm>
            <a:off x="0" y="0"/>
            <a:ext cx="12192000" cy="232118"/>
          </a:xfrm>
          <a:prstGeom prst="rect">
            <a:avLst/>
          </a:prstGeom>
          <a:noFill/>
          <a:ln>
            <a:noFill/>
          </a:ln>
        </p:spPr>
      </p:pic>
      <p:pic>
        <p:nvPicPr>
          <p:cNvPr id="613" name="Google Shape;613;p93"/>
          <p:cNvPicPr preferRelativeResize="0"/>
          <p:nvPr/>
        </p:nvPicPr>
        <p:blipFill rotWithShape="1">
          <a:blip r:embed="rId4">
            <a:alphaModFix/>
          </a:blip>
          <a:srcRect b="0" l="0" r="41894" t="0"/>
          <a:stretch/>
        </p:blipFill>
        <p:spPr>
          <a:xfrm>
            <a:off x="0" y="0"/>
            <a:ext cx="7084194" cy="6858000"/>
          </a:xfrm>
          <a:prstGeom prst="rect">
            <a:avLst/>
          </a:prstGeom>
          <a:noFill/>
          <a:ln>
            <a:noFill/>
          </a:ln>
        </p:spPr>
      </p:pic>
      <p:sp>
        <p:nvSpPr>
          <p:cNvPr id="614" name="Google Shape;614;p93"/>
          <p:cNvSpPr txBox="1"/>
          <p:nvPr>
            <p:ph type="title"/>
          </p:nvPr>
        </p:nvSpPr>
        <p:spPr>
          <a:xfrm>
            <a:off x="575442" y="210312"/>
            <a:ext cx="10922876" cy="1123243"/>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rgbClr val="FFFFFF"/>
              </a:buClr>
              <a:buSzPts val="3600"/>
              <a:buFont typeface="Rubik Light"/>
              <a:buNone/>
              <a:defRPr b="0" sz="36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5" name="Google Shape;615;p93"/>
          <p:cNvSpPr txBox="1"/>
          <p:nvPr>
            <p:ph idx="1" type="body"/>
          </p:nvPr>
        </p:nvSpPr>
        <p:spPr>
          <a:xfrm>
            <a:off x="574675" y="1439736"/>
            <a:ext cx="10923588" cy="475380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1000"/>
              </a:spcBef>
              <a:spcAft>
                <a:spcPts val="0"/>
              </a:spcAft>
              <a:buClr>
                <a:srgbClr val="FFFFFF"/>
              </a:buClr>
              <a:buSzPts val="2800"/>
              <a:buChar char="•"/>
              <a:defRPr>
                <a:solidFill>
                  <a:srgbClr val="FFFFFF"/>
                </a:solidFill>
              </a:defRPr>
            </a:lvl1pPr>
            <a:lvl2pPr indent="-381000" lvl="1" marL="914400" algn="l">
              <a:lnSpc>
                <a:spcPct val="100000"/>
              </a:lnSpc>
              <a:spcBef>
                <a:spcPts val="500"/>
              </a:spcBef>
              <a:spcAft>
                <a:spcPts val="0"/>
              </a:spcAft>
              <a:buClr>
                <a:srgbClr val="FFFFFF"/>
              </a:buClr>
              <a:buSzPts val="2400"/>
              <a:buChar char="–"/>
              <a:defRPr>
                <a:solidFill>
                  <a:srgbClr val="FFFFFF"/>
                </a:solidFill>
              </a:defRPr>
            </a:lvl2pPr>
            <a:lvl3pPr indent="-355600" lvl="2" marL="1371600" algn="l">
              <a:lnSpc>
                <a:spcPct val="100000"/>
              </a:lnSpc>
              <a:spcBef>
                <a:spcPts val="500"/>
              </a:spcBef>
              <a:spcAft>
                <a:spcPts val="0"/>
              </a:spcAft>
              <a:buClr>
                <a:srgbClr val="FFFFFF"/>
              </a:buClr>
              <a:buSzPts val="2000"/>
              <a:buChar char="•"/>
              <a:defRPr>
                <a:solidFill>
                  <a:srgbClr val="FFFFFF"/>
                </a:solidFill>
              </a:defRPr>
            </a:lvl3pPr>
            <a:lvl4pPr indent="-342900" lvl="3" marL="1828800" algn="l">
              <a:lnSpc>
                <a:spcPct val="100000"/>
              </a:lnSpc>
              <a:spcBef>
                <a:spcPts val="500"/>
              </a:spcBef>
              <a:spcAft>
                <a:spcPts val="0"/>
              </a:spcAft>
              <a:buClr>
                <a:srgbClr val="FFFFFF"/>
              </a:buClr>
              <a:buSzPts val="1800"/>
              <a:buChar char="▫︎"/>
              <a:defRPr>
                <a:solidFill>
                  <a:srgbClr val="FFFFFF"/>
                </a:solidFill>
              </a:defRPr>
            </a:lvl4pPr>
            <a:lvl5pPr indent="-342900" lvl="4" marL="2286000" algn="l">
              <a:lnSpc>
                <a:spcPct val="100000"/>
              </a:lnSpc>
              <a:spcBef>
                <a:spcPts val="500"/>
              </a:spcBef>
              <a:spcAft>
                <a:spcPts val="0"/>
              </a:spcAft>
              <a:buClr>
                <a:srgbClr val="FFFFFF"/>
              </a:buClr>
              <a:buSzPts val="1800"/>
              <a:buChar char="-"/>
              <a:defRPr>
                <a:solidFill>
                  <a:srgbClr val="FFFFFF"/>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exture 3">
  <p:cSld name="Divider Slide Texture 3">
    <p:bg>
      <p:bgPr>
        <a:solidFill>
          <a:schemeClr val="lt1"/>
        </a:solidFill>
      </p:bgPr>
    </p:bg>
    <p:spTree>
      <p:nvGrpSpPr>
        <p:cNvPr id="616" name="Shape 616"/>
        <p:cNvGrpSpPr/>
        <p:nvPr/>
      </p:nvGrpSpPr>
      <p:grpSpPr>
        <a:xfrm>
          <a:off x="0" y="0"/>
          <a:ext cx="0" cy="0"/>
          <a:chOff x="0" y="0"/>
          <a:chExt cx="0" cy="0"/>
        </a:xfrm>
      </p:grpSpPr>
      <p:sp>
        <p:nvSpPr>
          <p:cNvPr id="617" name="Google Shape;617;p94"/>
          <p:cNvSpPr/>
          <p:nvPr/>
        </p:nvSpPr>
        <p:spPr>
          <a:xfrm>
            <a:off x="0" y="0"/>
            <a:ext cx="121920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Helvetica Neue"/>
              <a:ea typeface="Helvetica Neue"/>
              <a:cs typeface="Helvetica Neue"/>
              <a:sym typeface="Helvetica Neue"/>
            </a:endParaRPr>
          </a:p>
        </p:txBody>
      </p:sp>
      <p:pic>
        <p:nvPicPr>
          <p:cNvPr id="618" name="Google Shape;618;p94"/>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619" name="Google Shape;619;p94"/>
          <p:cNvSpPr/>
          <p:nvPr/>
        </p:nvSpPr>
        <p:spPr>
          <a:xfrm>
            <a:off x="3001701" y="4159045"/>
            <a:ext cx="9190299" cy="164645"/>
          </a:xfrm>
          <a:prstGeom prst="rect">
            <a:avLst/>
          </a:prstGeom>
          <a:gradFill>
            <a:gsLst>
              <a:gs pos="0">
                <a:srgbClr val="2285C2"/>
              </a:gs>
              <a:gs pos="25000">
                <a:schemeClr val="accent4"/>
              </a:gs>
              <a:gs pos="50000">
                <a:schemeClr val="accent3"/>
              </a:gs>
              <a:gs pos="75000">
                <a:schemeClr val="accent2"/>
              </a:gs>
              <a:gs pos="100000">
                <a:srgbClr val="CB9384"/>
              </a:gs>
            </a:gsLst>
            <a:lin ang="2700000" scaled="0"/>
          </a:gra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Helvetica Neue"/>
              <a:ea typeface="Helvetica Neue"/>
              <a:cs typeface="Helvetica Neue"/>
              <a:sym typeface="Helvetica Neue"/>
            </a:endParaRPr>
          </a:p>
        </p:txBody>
      </p:sp>
      <p:sp>
        <p:nvSpPr>
          <p:cNvPr id="620" name="Google Shape;620;p94"/>
          <p:cNvSpPr/>
          <p:nvPr/>
        </p:nvSpPr>
        <p:spPr>
          <a:xfrm>
            <a:off x="3001701" y="2990930"/>
            <a:ext cx="9190299" cy="1287043"/>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Helvetica Neue"/>
              <a:ea typeface="Helvetica Neue"/>
              <a:cs typeface="Helvetica Neue"/>
              <a:sym typeface="Helvetica Neue"/>
            </a:endParaRPr>
          </a:p>
        </p:txBody>
      </p:sp>
      <p:sp>
        <p:nvSpPr>
          <p:cNvPr id="621" name="Google Shape;621;p94"/>
          <p:cNvSpPr txBox="1"/>
          <p:nvPr>
            <p:ph type="title"/>
          </p:nvPr>
        </p:nvSpPr>
        <p:spPr>
          <a:xfrm>
            <a:off x="3540990" y="2990929"/>
            <a:ext cx="8073704" cy="128704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3600"/>
              <a:buFont typeface="Rubik Light"/>
              <a:buNone/>
              <a:defRPr b="0"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21"/>
                                        </p:tgtEl>
                                        <p:attrNameLst>
                                          <p:attrName>style.visibility</p:attrName>
                                        </p:attrNameLst>
                                      </p:cBhvr>
                                      <p:to>
                                        <p:strVal val="visible"/>
                                      </p:to>
                                    </p:set>
                                    <p:animEffect filter="fade" transition="in">
                                      <p:cBhvr>
                                        <p:cTn dur="1000"/>
                                        <p:tgtEl>
                                          <p:spTgt spid="6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Dark 5">
  <p:cSld name="Title Content Dark 5">
    <p:bg>
      <p:bgPr>
        <a:solidFill>
          <a:schemeClr val="dk2"/>
        </a:solidFill>
      </p:bgPr>
    </p:bg>
    <p:spTree>
      <p:nvGrpSpPr>
        <p:cNvPr id="622" name="Shape 622"/>
        <p:cNvGrpSpPr/>
        <p:nvPr/>
      </p:nvGrpSpPr>
      <p:grpSpPr>
        <a:xfrm>
          <a:off x="0" y="0"/>
          <a:ext cx="0" cy="0"/>
          <a:chOff x="0" y="0"/>
          <a:chExt cx="0" cy="0"/>
        </a:xfrm>
      </p:grpSpPr>
      <p:sp>
        <p:nvSpPr>
          <p:cNvPr id="623" name="Google Shape;623;p95"/>
          <p:cNvSpPr/>
          <p:nvPr/>
        </p:nvSpPr>
        <p:spPr>
          <a:xfrm>
            <a:off x="0" y="0"/>
            <a:ext cx="12192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pic>
        <p:nvPicPr>
          <p:cNvPr id="624" name="Google Shape;624;p95"/>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625" name="Google Shape;625;p95"/>
          <p:cNvSpPr txBox="1"/>
          <p:nvPr>
            <p:ph type="title"/>
          </p:nvPr>
        </p:nvSpPr>
        <p:spPr>
          <a:xfrm>
            <a:off x="575442" y="210312"/>
            <a:ext cx="10922876" cy="1123243"/>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rgbClr val="FFFFFF"/>
              </a:buClr>
              <a:buSzPts val="3600"/>
              <a:buFont typeface="Rubik Light"/>
              <a:buNone/>
              <a:defRPr b="0" sz="36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6" name="Google Shape;626;p95"/>
          <p:cNvSpPr txBox="1"/>
          <p:nvPr>
            <p:ph idx="1" type="body"/>
          </p:nvPr>
        </p:nvSpPr>
        <p:spPr>
          <a:xfrm>
            <a:off x="574675" y="1439736"/>
            <a:ext cx="10923588" cy="475380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1000"/>
              </a:spcBef>
              <a:spcAft>
                <a:spcPts val="0"/>
              </a:spcAft>
              <a:buClr>
                <a:srgbClr val="FFFFFF"/>
              </a:buClr>
              <a:buSzPts val="2800"/>
              <a:buChar char="•"/>
              <a:defRPr>
                <a:solidFill>
                  <a:srgbClr val="FFFFFF"/>
                </a:solidFill>
              </a:defRPr>
            </a:lvl1pPr>
            <a:lvl2pPr indent="-381000" lvl="1" marL="914400" algn="l">
              <a:lnSpc>
                <a:spcPct val="100000"/>
              </a:lnSpc>
              <a:spcBef>
                <a:spcPts val="500"/>
              </a:spcBef>
              <a:spcAft>
                <a:spcPts val="0"/>
              </a:spcAft>
              <a:buClr>
                <a:srgbClr val="FFFFFF"/>
              </a:buClr>
              <a:buSzPts val="2400"/>
              <a:buChar char="–"/>
              <a:defRPr>
                <a:solidFill>
                  <a:srgbClr val="FFFFFF"/>
                </a:solidFill>
              </a:defRPr>
            </a:lvl2pPr>
            <a:lvl3pPr indent="-355600" lvl="2" marL="1371600" algn="l">
              <a:lnSpc>
                <a:spcPct val="100000"/>
              </a:lnSpc>
              <a:spcBef>
                <a:spcPts val="500"/>
              </a:spcBef>
              <a:spcAft>
                <a:spcPts val="0"/>
              </a:spcAft>
              <a:buClr>
                <a:srgbClr val="FFFFFF"/>
              </a:buClr>
              <a:buSzPts val="2000"/>
              <a:buChar char="•"/>
              <a:defRPr>
                <a:solidFill>
                  <a:srgbClr val="FFFFFF"/>
                </a:solidFill>
              </a:defRPr>
            </a:lvl3pPr>
            <a:lvl4pPr indent="-342900" lvl="3" marL="1828800" algn="l">
              <a:lnSpc>
                <a:spcPct val="100000"/>
              </a:lnSpc>
              <a:spcBef>
                <a:spcPts val="500"/>
              </a:spcBef>
              <a:spcAft>
                <a:spcPts val="0"/>
              </a:spcAft>
              <a:buClr>
                <a:srgbClr val="FFFFFF"/>
              </a:buClr>
              <a:buSzPts val="1800"/>
              <a:buChar char="▫︎"/>
              <a:defRPr>
                <a:solidFill>
                  <a:srgbClr val="FFFFFF"/>
                </a:solidFill>
              </a:defRPr>
            </a:lvl4pPr>
            <a:lvl5pPr indent="-342900" lvl="4" marL="2286000" algn="l">
              <a:lnSpc>
                <a:spcPct val="100000"/>
              </a:lnSpc>
              <a:spcBef>
                <a:spcPts val="500"/>
              </a:spcBef>
              <a:spcAft>
                <a:spcPts val="0"/>
              </a:spcAft>
              <a:buClr>
                <a:srgbClr val="FFFFFF"/>
              </a:buClr>
              <a:buSzPts val="1800"/>
              <a:buChar char="-"/>
              <a:defRPr>
                <a:solidFill>
                  <a:srgbClr val="FFFFFF"/>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7" name="Google Shape;627;p95"/>
          <p:cNvSpPr txBox="1"/>
          <p:nvPr/>
        </p:nvSpPr>
        <p:spPr>
          <a:xfrm>
            <a:off x="957019" y="6571657"/>
            <a:ext cx="3020122" cy="2092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800"/>
              <a:buFont typeface="Rubik"/>
              <a:buNone/>
            </a:pPr>
            <a:r>
              <a:rPr b="0" i="0" lang="en-US" sz="800">
                <a:solidFill>
                  <a:schemeClr val="lt2"/>
                </a:solidFill>
                <a:latin typeface="Rubik"/>
                <a:ea typeface="Rubik"/>
                <a:cs typeface="Rubik"/>
                <a:sym typeface="Rubik"/>
              </a:rPr>
              <a:t>© 2019</a:t>
            </a:r>
            <a:r>
              <a:rPr b="0" i="0" lang="en-US" sz="800">
                <a:solidFill>
                  <a:schemeClr val="lt2"/>
                </a:solidFill>
                <a:latin typeface="Rubik"/>
                <a:ea typeface="Rubik"/>
                <a:cs typeface="Rubik"/>
                <a:sym typeface="Rubik"/>
              </a:rPr>
              <a:t> </a:t>
            </a:r>
            <a:r>
              <a:rPr b="0" i="0" lang="en-US" sz="800">
                <a:solidFill>
                  <a:schemeClr val="lt2"/>
                </a:solidFill>
                <a:latin typeface="Rubik"/>
                <a:ea typeface="Rubik"/>
                <a:cs typeface="Rubik"/>
                <a:sym typeface="Rubik"/>
              </a:rPr>
              <a:t>InfluxData. All rights reserved.</a:t>
            </a:r>
            <a:r>
              <a:rPr b="0" i="0" lang="en-US" sz="800">
                <a:solidFill>
                  <a:schemeClr val="lt2"/>
                </a:solidFill>
                <a:latin typeface="Rubik"/>
                <a:ea typeface="Rubik"/>
                <a:cs typeface="Rubik"/>
                <a:sym typeface="Rubik"/>
              </a:rPr>
              <a:t> </a:t>
            </a:r>
            <a:endParaRPr sz="800">
              <a:solidFill>
                <a:schemeClr val="lt2"/>
              </a:solidFill>
              <a:latin typeface="Rubik"/>
              <a:ea typeface="Rubik"/>
              <a:cs typeface="Rubik"/>
              <a:sym typeface="Rubik"/>
            </a:endParaRPr>
          </a:p>
        </p:txBody>
      </p:sp>
      <p:sp>
        <p:nvSpPr>
          <p:cNvPr id="628" name="Google Shape;628;p95"/>
          <p:cNvSpPr txBox="1"/>
          <p:nvPr/>
        </p:nvSpPr>
        <p:spPr>
          <a:xfrm>
            <a:off x="501870" y="6571657"/>
            <a:ext cx="1265970" cy="1992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800"/>
              <a:buFont typeface="Rubik"/>
              <a:buNone/>
            </a:pPr>
            <a:fld id="{00000000-1234-1234-1234-123412341234}" type="slidenum">
              <a:rPr lang="en-US" sz="800">
                <a:solidFill>
                  <a:schemeClr val="lt2"/>
                </a:solidFill>
                <a:latin typeface="Rubik"/>
                <a:ea typeface="Rubik"/>
                <a:cs typeface="Rubik"/>
                <a:sym typeface="Rubik"/>
              </a:rPr>
              <a:t>‹#›</a:t>
            </a:fld>
            <a:endParaRPr sz="800">
              <a:solidFill>
                <a:schemeClr val="lt2"/>
              </a:solidFill>
              <a:latin typeface="Rubik"/>
              <a:ea typeface="Rubik"/>
              <a:cs typeface="Rubik"/>
              <a:sym typeface="Rubik"/>
            </a:endParaRPr>
          </a:p>
          <a:p>
            <a:pPr indent="0" lvl="0" marL="0" marR="0" rtl="0" algn="l">
              <a:spcBef>
                <a:spcPts val="0"/>
              </a:spcBef>
              <a:spcAft>
                <a:spcPts val="0"/>
              </a:spcAft>
              <a:buNone/>
            </a:pPr>
            <a:r>
              <a:t/>
            </a:r>
            <a:endParaRPr b="0" i="0" sz="800">
              <a:solidFill>
                <a:schemeClr val="lt2"/>
              </a:solidFill>
              <a:latin typeface="Rubik"/>
              <a:ea typeface="Rubik"/>
              <a:cs typeface="Rubik"/>
              <a:sym typeface="Rubik"/>
            </a:endParaRPr>
          </a:p>
        </p:txBody>
      </p:sp>
      <p:pic>
        <p:nvPicPr>
          <p:cNvPr id="629" name="Google Shape;629;p95"/>
          <p:cNvPicPr preferRelativeResize="0"/>
          <p:nvPr/>
        </p:nvPicPr>
        <p:blipFill rotWithShape="1">
          <a:blip r:embed="rId3">
            <a:alphaModFix/>
          </a:blip>
          <a:srcRect b="0" l="0" r="0" t="0"/>
          <a:stretch/>
        </p:blipFill>
        <p:spPr>
          <a:xfrm>
            <a:off x="10470091" y="6508815"/>
            <a:ext cx="1208615" cy="232118"/>
          </a:xfrm>
          <a:prstGeom prst="rect">
            <a:avLst/>
          </a:prstGeom>
          <a:noFill/>
          <a:ln>
            <a:noFill/>
          </a:ln>
        </p:spPr>
      </p:pic>
      <p:pic>
        <p:nvPicPr>
          <p:cNvPr id="630" name="Google Shape;630;p95"/>
          <p:cNvPicPr preferRelativeResize="0"/>
          <p:nvPr/>
        </p:nvPicPr>
        <p:blipFill rotWithShape="1">
          <a:blip r:embed="rId4">
            <a:alphaModFix/>
          </a:blip>
          <a:srcRect b="67381" l="0" r="0" t="7856"/>
          <a:stretch/>
        </p:blipFill>
        <p:spPr>
          <a:xfrm>
            <a:off x="0" y="0"/>
            <a:ext cx="12192000" cy="23211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2 Dark" showMasterSp="0">
  <p:cSld name="Comparison 2 Dark">
    <p:bg>
      <p:bgPr>
        <a:solidFill>
          <a:schemeClr val="dk2"/>
        </a:solidFill>
      </p:bgPr>
    </p:bg>
    <p:spTree>
      <p:nvGrpSpPr>
        <p:cNvPr id="631" name="Shape 631"/>
        <p:cNvGrpSpPr/>
        <p:nvPr/>
      </p:nvGrpSpPr>
      <p:grpSpPr>
        <a:xfrm>
          <a:off x="0" y="0"/>
          <a:ext cx="0" cy="0"/>
          <a:chOff x="0" y="0"/>
          <a:chExt cx="0" cy="0"/>
        </a:xfrm>
      </p:grpSpPr>
      <p:sp>
        <p:nvSpPr>
          <p:cNvPr id="632" name="Google Shape;632;p96"/>
          <p:cNvSpPr/>
          <p:nvPr/>
        </p:nvSpPr>
        <p:spPr>
          <a:xfrm>
            <a:off x="0" y="0"/>
            <a:ext cx="12192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sp>
        <p:nvSpPr>
          <p:cNvPr id="633" name="Google Shape;633;p96"/>
          <p:cNvSpPr txBox="1"/>
          <p:nvPr/>
        </p:nvSpPr>
        <p:spPr>
          <a:xfrm>
            <a:off x="957019" y="6571657"/>
            <a:ext cx="3020122" cy="2092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800"/>
              <a:buFont typeface="Rubik"/>
              <a:buNone/>
            </a:pPr>
            <a:r>
              <a:rPr b="0" i="0" lang="en-US" sz="800">
                <a:solidFill>
                  <a:schemeClr val="lt2"/>
                </a:solidFill>
                <a:latin typeface="Rubik"/>
                <a:ea typeface="Rubik"/>
                <a:cs typeface="Rubik"/>
                <a:sym typeface="Rubik"/>
              </a:rPr>
              <a:t>© 2019</a:t>
            </a:r>
            <a:r>
              <a:rPr b="0" i="0" lang="en-US" sz="800">
                <a:solidFill>
                  <a:schemeClr val="lt2"/>
                </a:solidFill>
                <a:latin typeface="Rubik"/>
                <a:ea typeface="Rubik"/>
                <a:cs typeface="Rubik"/>
                <a:sym typeface="Rubik"/>
              </a:rPr>
              <a:t> </a:t>
            </a:r>
            <a:r>
              <a:rPr b="0" i="0" lang="en-US" sz="800">
                <a:solidFill>
                  <a:schemeClr val="lt2"/>
                </a:solidFill>
                <a:latin typeface="Rubik"/>
                <a:ea typeface="Rubik"/>
                <a:cs typeface="Rubik"/>
                <a:sym typeface="Rubik"/>
              </a:rPr>
              <a:t>InfluxData. All rights reserved.</a:t>
            </a:r>
            <a:r>
              <a:rPr b="0" i="0" lang="en-US" sz="800">
                <a:solidFill>
                  <a:schemeClr val="lt2"/>
                </a:solidFill>
                <a:latin typeface="Rubik"/>
                <a:ea typeface="Rubik"/>
                <a:cs typeface="Rubik"/>
                <a:sym typeface="Rubik"/>
              </a:rPr>
              <a:t> </a:t>
            </a:r>
            <a:endParaRPr sz="800">
              <a:solidFill>
                <a:schemeClr val="lt2"/>
              </a:solidFill>
              <a:latin typeface="Rubik"/>
              <a:ea typeface="Rubik"/>
              <a:cs typeface="Rubik"/>
              <a:sym typeface="Rubik"/>
            </a:endParaRPr>
          </a:p>
        </p:txBody>
      </p:sp>
      <p:sp>
        <p:nvSpPr>
          <p:cNvPr id="634" name="Google Shape;634;p96"/>
          <p:cNvSpPr txBox="1"/>
          <p:nvPr/>
        </p:nvSpPr>
        <p:spPr>
          <a:xfrm>
            <a:off x="501870" y="6571657"/>
            <a:ext cx="1265970" cy="1992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800"/>
              <a:buFont typeface="Rubik"/>
              <a:buNone/>
            </a:pPr>
            <a:fld id="{00000000-1234-1234-1234-123412341234}" type="slidenum">
              <a:rPr lang="en-US" sz="800">
                <a:solidFill>
                  <a:schemeClr val="lt2"/>
                </a:solidFill>
                <a:latin typeface="Rubik"/>
                <a:ea typeface="Rubik"/>
                <a:cs typeface="Rubik"/>
                <a:sym typeface="Rubik"/>
              </a:rPr>
              <a:t>‹#›</a:t>
            </a:fld>
            <a:endParaRPr sz="800">
              <a:solidFill>
                <a:schemeClr val="lt2"/>
              </a:solidFill>
              <a:latin typeface="Rubik"/>
              <a:ea typeface="Rubik"/>
              <a:cs typeface="Rubik"/>
              <a:sym typeface="Rubik"/>
            </a:endParaRPr>
          </a:p>
          <a:p>
            <a:pPr indent="0" lvl="0" marL="0" marR="0" rtl="0" algn="l">
              <a:spcBef>
                <a:spcPts val="0"/>
              </a:spcBef>
              <a:spcAft>
                <a:spcPts val="0"/>
              </a:spcAft>
              <a:buNone/>
            </a:pPr>
            <a:r>
              <a:t/>
            </a:r>
            <a:endParaRPr b="0" i="0" sz="800">
              <a:solidFill>
                <a:schemeClr val="lt2"/>
              </a:solidFill>
              <a:latin typeface="Rubik"/>
              <a:ea typeface="Rubik"/>
              <a:cs typeface="Rubik"/>
              <a:sym typeface="Rubik"/>
            </a:endParaRPr>
          </a:p>
        </p:txBody>
      </p:sp>
      <p:pic>
        <p:nvPicPr>
          <p:cNvPr id="635" name="Google Shape;635;p96"/>
          <p:cNvPicPr preferRelativeResize="0"/>
          <p:nvPr/>
        </p:nvPicPr>
        <p:blipFill rotWithShape="1">
          <a:blip r:embed="rId2">
            <a:alphaModFix/>
          </a:blip>
          <a:srcRect b="0" l="0" r="0" t="0"/>
          <a:stretch/>
        </p:blipFill>
        <p:spPr>
          <a:xfrm>
            <a:off x="10470091" y="6508815"/>
            <a:ext cx="1208615" cy="232118"/>
          </a:xfrm>
          <a:prstGeom prst="rect">
            <a:avLst/>
          </a:prstGeom>
          <a:noFill/>
          <a:ln>
            <a:noFill/>
          </a:ln>
        </p:spPr>
      </p:pic>
      <p:sp>
        <p:nvSpPr>
          <p:cNvPr id="636" name="Google Shape;636;p96"/>
          <p:cNvSpPr txBox="1"/>
          <p:nvPr>
            <p:ph idx="1" type="body"/>
          </p:nvPr>
        </p:nvSpPr>
        <p:spPr>
          <a:xfrm>
            <a:off x="739368" y="1030559"/>
            <a:ext cx="4983560" cy="4760913"/>
          </a:xfrm>
          <a:prstGeom prst="rect">
            <a:avLst/>
          </a:prstGeom>
          <a:noFill/>
          <a:ln>
            <a:noFill/>
          </a:ln>
        </p:spPr>
        <p:txBody>
          <a:bodyPr anchorCtr="0" anchor="ctr" bIns="45700" lIns="91425" spcFirstLastPara="1" rIns="91425" wrap="square" tIns="45700">
            <a:noAutofit/>
          </a:bodyPr>
          <a:lstStyle>
            <a:lvl1pPr indent="-228600" lvl="0" marL="457200" algn="ctr">
              <a:lnSpc>
                <a:spcPct val="100000"/>
              </a:lnSpc>
              <a:spcBef>
                <a:spcPts val="1000"/>
              </a:spcBef>
              <a:spcAft>
                <a:spcPts val="0"/>
              </a:spcAft>
              <a:buClr>
                <a:schemeClr val="lt1"/>
              </a:buClr>
              <a:buSzPts val="4000"/>
              <a:buFont typeface="Noto Sans Symbols"/>
              <a:buNone/>
              <a:defRPr sz="4000">
                <a:solidFill>
                  <a:schemeClr val="lt1"/>
                </a:solidFill>
              </a:defRPr>
            </a:lvl1pPr>
            <a:lvl2pPr indent="-342900" lvl="1" marL="914400" algn="l">
              <a:lnSpc>
                <a:spcPct val="100000"/>
              </a:lnSpc>
              <a:spcBef>
                <a:spcPts val="500"/>
              </a:spcBef>
              <a:spcAft>
                <a:spcPts val="0"/>
              </a:spcAft>
              <a:buClr>
                <a:srgbClr val="2C2C38"/>
              </a:buClr>
              <a:buSzPts val="1800"/>
              <a:buChar char="–"/>
              <a:defRPr/>
            </a:lvl2pPr>
            <a:lvl3pPr indent="-342900" lvl="2" marL="1371600" algn="l">
              <a:lnSpc>
                <a:spcPct val="100000"/>
              </a:lnSpc>
              <a:spcBef>
                <a:spcPts val="500"/>
              </a:spcBef>
              <a:spcAft>
                <a:spcPts val="0"/>
              </a:spcAft>
              <a:buClr>
                <a:srgbClr val="2C2C38"/>
              </a:buClr>
              <a:buSzPts val="1800"/>
              <a:buChar char="•"/>
              <a:defRPr/>
            </a:lvl3pPr>
            <a:lvl4pPr indent="-342900" lvl="3" marL="1828800" algn="l">
              <a:lnSpc>
                <a:spcPct val="100000"/>
              </a:lnSpc>
              <a:spcBef>
                <a:spcPts val="500"/>
              </a:spcBef>
              <a:spcAft>
                <a:spcPts val="0"/>
              </a:spcAft>
              <a:buClr>
                <a:srgbClr val="2C2C38"/>
              </a:buClr>
              <a:buSzPts val="1800"/>
              <a:buChar char="▫︎"/>
              <a:defRPr/>
            </a:lvl4pPr>
            <a:lvl5pPr indent="-342900" lvl="4" marL="2286000" algn="l">
              <a:lnSpc>
                <a:spcPct val="100000"/>
              </a:lnSpc>
              <a:spcBef>
                <a:spcPts val="500"/>
              </a:spcBef>
              <a:spcAft>
                <a:spcPts val="0"/>
              </a:spcAft>
              <a:buClr>
                <a:srgbClr val="2C2C3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637" name="Google Shape;637;p96"/>
          <p:cNvCxnSpPr/>
          <p:nvPr/>
        </p:nvCxnSpPr>
        <p:spPr>
          <a:xfrm>
            <a:off x="5992824" y="1030559"/>
            <a:ext cx="0" cy="4760913"/>
          </a:xfrm>
          <a:prstGeom prst="straightConnector1">
            <a:avLst/>
          </a:prstGeom>
          <a:noFill/>
          <a:ln cap="flat" cmpd="sng" w="9525">
            <a:solidFill>
              <a:schemeClr val="lt1">
                <a:alpha val="49803"/>
              </a:schemeClr>
            </a:solidFill>
            <a:prstDash val="solid"/>
            <a:miter lim="800000"/>
            <a:headEnd len="sm" w="sm" type="none"/>
            <a:tailEnd len="sm" w="sm" type="none"/>
          </a:ln>
        </p:spPr>
      </p:cxnSp>
      <p:sp>
        <p:nvSpPr>
          <p:cNvPr id="638" name="Google Shape;638;p96"/>
          <p:cNvSpPr txBox="1"/>
          <p:nvPr>
            <p:ph idx="2" type="body"/>
          </p:nvPr>
        </p:nvSpPr>
        <p:spPr>
          <a:xfrm>
            <a:off x="6294438" y="1030288"/>
            <a:ext cx="5613400" cy="4760912"/>
          </a:xfrm>
          <a:prstGeom prst="rect">
            <a:avLst/>
          </a:prstGeom>
          <a:noFill/>
          <a:ln>
            <a:noFill/>
          </a:ln>
        </p:spPr>
        <p:txBody>
          <a:bodyPr anchorCtr="0" anchor="ctr" bIns="45700" lIns="91425" spcFirstLastPara="1" rIns="91425" wrap="square" tIns="45700">
            <a:noAutofit/>
          </a:bodyPr>
          <a:lstStyle>
            <a:lvl1pPr indent="-381000" lvl="0" marL="457200" algn="l">
              <a:lnSpc>
                <a:spcPct val="100000"/>
              </a:lnSpc>
              <a:spcBef>
                <a:spcPts val="1000"/>
              </a:spcBef>
              <a:spcAft>
                <a:spcPts val="0"/>
              </a:spcAft>
              <a:buClr>
                <a:schemeClr val="lt1"/>
              </a:buClr>
              <a:buSzPts val="2400"/>
              <a:buFont typeface="Noto Sans Symbols"/>
              <a:buChar char="✔"/>
              <a:defRPr sz="2400">
                <a:solidFill>
                  <a:schemeClr val="lt1"/>
                </a:solidFill>
              </a:defRPr>
            </a:lvl1pPr>
            <a:lvl2pPr indent="-355600" lvl="1" marL="914400" algn="l">
              <a:lnSpc>
                <a:spcPct val="100000"/>
              </a:lnSpc>
              <a:spcBef>
                <a:spcPts val="500"/>
              </a:spcBef>
              <a:spcAft>
                <a:spcPts val="0"/>
              </a:spcAft>
              <a:buClr>
                <a:schemeClr val="lt1"/>
              </a:buClr>
              <a:buSzPts val="2000"/>
              <a:buChar char="–"/>
              <a:defRPr sz="2000">
                <a:solidFill>
                  <a:schemeClr val="lt1"/>
                </a:solidFill>
              </a:defRPr>
            </a:lvl2pPr>
            <a:lvl3pPr indent="-342900" lvl="2" marL="1371600" algn="l">
              <a:lnSpc>
                <a:spcPct val="100000"/>
              </a:lnSpc>
              <a:spcBef>
                <a:spcPts val="500"/>
              </a:spcBef>
              <a:spcAft>
                <a:spcPts val="0"/>
              </a:spcAft>
              <a:buClr>
                <a:schemeClr val="lt1"/>
              </a:buClr>
              <a:buSzPts val="1800"/>
              <a:buChar char="•"/>
              <a:defRPr sz="1800">
                <a:solidFill>
                  <a:schemeClr val="lt1"/>
                </a:solidFill>
              </a:defRPr>
            </a:lvl3pPr>
            <a:lvl4pPr indent="-330200" lvl="3" marL="1828800" algn="l">
              <a:lnSpc>
                <a:spcPct val="100000"/>
              </a:lnSpc>
              <a:spcBef>
                <a:spcPts val="500"/>
              </a:spcBef>
              <a:spcAft>
                <a:spcPts val="0"/>
              </a:spcAft>
              <a:buClr>
                <a:schemeClr val="lt1"/>
              </a:buClr>
              <a:buSzPts val="1600"/>
              <a:buChar char="▫︎"/>
              <a:defRPr sz="1600">
                <a:solidFill>
                  <a:schemeClr val="lt1"/>
                </a:solidFill>
              </a:defRPr>
            </a:lvl4pPr>
            <a:lvl5pPr indent="-330200" lvl="4" marL="2286000" algn="l">
              <a:lnSpc>
                <a:spcPct val="100000"/>
              </a:lnSpc>
              <a:spcBef>
                <a:spcPts val="500"/>
              </a:spcBef>
              <a:spcAft>
                <a:spcPts val="0"/>
              </a:spcAft>
              <a:buClr>
                <a:schemeClr val="lt1"/>
              </a:buClr>
              <a:buSzPts val="1600"/>
              <a:buChar char="-"/>
              <a:defRPr sz="16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639" name="Google Shape;639;p96"/>
          <p:cNvPicPr preferRelativeResize="0"/>
          <p:nvPr/>
        </p:nvPicPr>
        <p:blipFill rotWithShape="1">
          <a:blip r:embed="rId3">
            <a:alphaModFix/>
          </a:blip>
          <a:srcRect b="67381" l="0" r="0" t="7856"/>
          <a:stretch/>
        </p:blipFill>
        <p:spPr>
          <a:xfrm>
            <a:off x="0" y="0"/>
            <a:ext cx="12192000" cy="23211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exture 1">
  <p:cSld name="Divider Slide Texture 1">
    <p:bg>
      <p:bgPr>
        <a:solidFill>
          <a:schemeClr val="lt1"/>
        </a:solidFill>
      </p:bgPr>
    </p:bg>
    <p:spTree>
      <p:nvGrpSpPr>
        <p:cNvPr id="640" name="Shape 640"/>
        <p:cNvGrpSpPr/>
        <p:nvPr/>
      </p:nvGrpSpPr>
      <p:grpSpPr>
        <a:xfrm>
          <a:off x="0" y="0"/>
          <a:ext cx="0" cy="0"/>
          <a:chOff x="0" y="0"/>
          <a:chExt cx="0" cy="0"/>
        </a:xfrm>
      </p:grpSpPr>
      <p:sp>
        <p:nvSpPr>
          <p:cNvPr id="641" name="Google Shape;641;p97"/>
          <p:cNvSpPr/>
          <p:nvPr/>
        </p:nvSpPr>
        <p:spPr>
          <a:xfrm>
            <a:off x="0" y="0"/>
            <a:ext cx="121920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pic>
        <p:nvPicPr>
          <p:cNvPr id="642" name="Google Shape;642;p97"/>
          <p:cNvPicPr preferRelativeResize="0"/>
          <p:nvPr/>
        </p:nvPicPr>
        <p:blipFill rotWithShape="1">
          <a:blip r:embed="rId2">
            <a:alphaModFix amt="10000"/>
          </a:blip>
          <a:srcRect b="0" l="0" r="40645" t="0"/>
          <a:stretch/>
        </p:blipFill>
        <p:spPr>
          <a:xfrm>
            <a:off x="0" y="0"/>
            <a:ext cx="7236542" cy="6858000"/>
          </a:xfrm>
          <a:prstGeom prst="rect">
            <a:avLst/>
          </a:prstGeom>
          <a:noFill/>
          <a:ln>
            <a:noFill/>
          </a:ln>
        </p:spPr>
      </p:pic>
      <p:sp>
        <p:nvSpPr>
          <p:cNvPr id="643" name="Google Shape;643;p97"/>
          <p:cNvSpPr/>
          <p:nvPr/>
        </p:nvSpPr>
        <p:spPr>
          <a:xfrm>
            <a:off x="3001701" y="4159045"/>
            <a:ext cx="9190299" cy="164645"/>
          </a:xfrm>
          <a:prstGeom prst="rect">
            <a:avLst/>
          </a:prstGeom>
          <a:gradFill>
            <a:gsLst>
              <a:gs pos="0">
                <a:srgbClr val="2285C2"/>
              </a:gs>
              <a:gs pos="25000">
                <a:schemeClr val="accent4"/>
              </a:gs>
              <a:gs pos="50000">
                <a:schemeClr val="accent3"/>
              </a:gs>
              <a:gs pos="75000">
                <a:schemeClr val="accent2"/>
              </a:gs>
              <a:gs pos="100000">
                <a:srgbClr val="CB9384"/>
              </a:gs>
            </a:gsLst>
            <a:lin ang="2700000" scaled="0"/>
          </a:gra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Helvetica Neue"/>
              <a:ea typeface="Helvetica Neue"/>
              <a:cs typeface="Helvetica Neue"/>
              <a:sym typeface="Helvetica Neue"/>
            </a:endParaRPr>
          </a:p>
        </p:txBody>
      </p:sp>
      <p:sp>
        <p:nvSpPr>
          <p:cNvPr id="644" name="Google Shape;644;p97"/>
          <p:cNvSpPr/>
          <p:nvPr/>
        </p:nvSpPr>
        <p:spPr>
          <a:xfrm>
            <a:off x="3001701" y="2990930"/>
            <a:ext cx="9190299" cy="1287043"/>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Helvetica Neue"/>
              <a:ea typeface="Helvetica Neue"/>
              <a:cs typeface="Helvetica Neue"/>
              <a:sym typeface="Helvetica Neue"/>
            </a:endParaRPr>
          </a:p>
        </p:txBody>
      </p:sp>
      <p:sp>
        <p:nvSpPr>
          <p:cNvPr id="645" name="Google Shape;645;p97"/>
          <p:cNvSpPr txBox="1"/>
          <p:nvPr>
            <p:ph type="title"/>
          </p:nvPr>
        </p:nvSpPr>
        <p:spPr>
          <a:xfrm>
            <a:off x="3540990" y="2990929"/>
            <a:ext cx="8073704" cy="128704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3600"/>
              <a:buFont typeface="Rubik Light"/>
              <a:buNone/>
              <a:defRPr b="0"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45"/>
                                        </p:tgtEl>
                                        <p:attrNameLst>
                                          <p:attrName>style.visibility</p:attrName>
                                        </p:attrNameLst>
                                      </p:cBhvr>
                                      <p:to>
                                        <p:strVal val="visible"/>
                                      </p:to>
                                    </p:set>
                                    <p:animEffect filter="fade" transition="in">
                                      <p:cBhvr>
                                        <p:cTn dur="1000"/>
                                        <p:tgtEl>
                                          <p:spTgt spid="6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Dark" showMasterSp="0">
  <p:cSld name="Comparison Dark">
    <p:bg>
      <p:bgPr>
        <a:solidFill>
          <a:schemeClr val="dk2"/>
        </a:solidFill>
      </p:bgPr>
    </p:bg>
    <p:spTree>
      <p:nvGrpSpPr>
        <p:cNvPr id="646" name="Shape 646"/>
        <p:cNvGrpSpPr/>
        <p:nvPr/>
      </p:nvGrpSpPr>
      <p:grpSpPr>
        <a:xfrm>
          <a:off x="0" y="0"/>
          <a:ext cx="0" cy="0"/>
          <a:chOff x="0" y="0"/>
          <a:chExt cx="0" cy="0"/>
        </a:xfrm>
      </p:grpSpPr>
      <p:sp>
        <p:nvSpPr>
          <p:cNvPr id="647" name="Google Shape;647;p98"/>
          <p:cNvSpPr/>
          <p:nvPr/>
        </p:nvSpPr>
        <p:spPr>
          <a:xfrm>
            <a:off x="0" y="0"/>
            <a:ext cx="12192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sp>
        <p:nvSpPr>
          <p:cNvPr id="648" name="Google Shape;648;p98"/>
          <p:cNvSpPr txBox="1"/>
          <p:nvPr/>
        </p:nvSpPr>
        <p:spPr>
          <a:xfrm>
            <a:off x="957019" y="6571657"/>
            <a:ext cx="3020122" cy="2092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800"/>
              <a:buFont typeface="Rubik"/>
              <a:buNone/>
            </a:pPr>
            <a:r>
              <a:rPr b="0" i="0" lang="en-US" sz="800">
                <a:solidFill>
                  <a:schemeClr val="lt2"/>
                </a:solidFill>
                <a:latin typeface="Rubik"/>
                <a:ea typeface="Rubik"/>
                <a:cs typeface="Rubik"/>
                <a:sym typeface="Rubik"/>
              </a:rPr>
              <a:t>© 2019</a:t>
            </a:r>
            <a:r>
              <a:rPr b="0" i="0" lang="en-US" sz="800">
                <a:solidFill>
                  <a:schemeClr val="lt2"/>
                </a:solidFill>
                <a:latin typeface="Rubik"/>
                <a:ea typeface="Rubik"/>
                <a:cs typeface="Rubik"/>
                <a:sym typeface="Rubik"/>
              </a:rPr>
              <a:t> </a:t>
            </a:r>
            <a:r>
              <a:rPr b="0" i="0" lang="en-US" sz="800">
                <a:solidFill>
                  <a:schemeClr val="lt2"/>
                </a:solidFill>
                <a:latin typeface="Rubik"/>
                <a:ea typeface="Rubik"/>
                <a:cs typeface="Rubik"/>
                <a:sym typeface="Rubik"/>
              </a:rPr>
              <a:t>InfluxData. All rights reserved.</a:t>
            </a:r>
            <a:r>
              <a:rPr b="0" i="0" lang="en-US" sz="800">
                <a:solidFill>
                  <a:schemeClr val="lt2"/>
                </a:solidFill>
                <a:latin typeface="Rubik"/>
                <a:ea typeface="Rubik"/>
                <a:cs typeface="Rubik"/>
                <a:sym typeface="Rubik"/>
              </a:rPr>
              <a:t> </a:t>
            </a:r>
            <a:endParaRPr sz="800">
              <a:solidFill>
                <a:schemeClr val="lt2"/>
              </a:solidFill>
              <a:latin typeface="Rubik"/>
              <a:ea typeface="Rubik"/>
              <a:cs typeface="Rubik"/>
              <a:sym typeface="Rubik"/>
            </a:endParaRPr>
          </a:p>
        </p:txBody>
      </p:sp>
      <p:sp>
        <p:nvSpPr>
          <p:cNvPr id="649" name="Google Shape;649;p98"/>
          <p:cNvSpPr txBox="1"/>
          <p:nvPr/>
        </p:nvSpPr>
        <p:spPr>
          <a:xfrm>
            <a:off x="501870" y="6571657"/>
            <a:ext cx="1265970" cy="1992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800"/>
              <a:buFont typeface="Rubik"/>
              <a:buNone/>
            </a:pPr>
            <a:fld id="{00000000-1234-1234-1234-123412341234}" type="slidenum">
              <a:rPr lang="en-US" sz="800">
                <a:solidFill>
                  <a:schemeClr val="lt2"/>
                </a:solidFill>
                <a:latin typeface="Rubik"/>
                <a:ea typeface="Rubik"/>
                <a:cs typeface="Rubik"/>
                <a:sym typeface="Rubik"/>
              </a:rPr>
              <a:t>‹#›</a:t>
            </a:fld>
            <a:endParaRPr sz="800">
              <a:solidFill>
                <a:schemeClr val="lt2"/>
              </a:solidFill>
              <a:latin typeface="Rubik"/>
              <a:ea typeface="Rubik"/>
              <a:cs typeface="Rubik"/>
              <a:sym typeface="Rubik"/>
            </a:endParaRPr>
          </a:p>
          <a:p>
            <a:pPr indent="0" lvl="0" marL="0" marR="0" rtl="0" algn="l">
              <a:spcBef>
                <a:spcPts val="0"/>
              </a:spcBef>
              <a:spcAft>
                <a:spcPts val="0"/>
              </a:spcAft>
              <a:buNone/>
            </a:pPr>
            <a:r>
              <a:t/>
            </a:r>
            <a:endParaRPr b="0" i="0" sz="800">
              <a:solidFill>
                <a:schemeClr val="lt2"/>
              </a:solidFill>
              <a:latin typeface="Rubik"/>
              <a:ea typeface="Rubik"/>
              <a:cs typeface="Rubik"/>
              <a:sym typeface="Rubik"/>
            </a:endParaRPr>
          </a:p>
        </p:txBody>
      </p:sp>
      <p:pic>
        <p:nvPicPr>
          <p:cNvPr id="650" name="Google Shape;650;p98"/>
          <p:cNvPicPr preferRelativeResize="0"/>
          <p:nvPr/>
        </p:nvPicPr>
        <p:blipFill rotWithShape="1">
          <a:blip r:embed="rId2">
            <a:alphaModFix/>
          </a:blip>
          <a:srcRect b="0" l="0" r="0" t="0"/>
          <a:stretch/>
        </p:blipFill>
        <p:spPr>
          <a:xfrm>
            <a:off x="10470091" y="6508815"/>
            <a:ext cx="1208615" cy="232118"/>
          </a:xfrm>
          <a:prstGeom prst="rect">
            <a:avLst/>
          </a:prstGeom>
          <a:noFill/>
          <a:ln>
            <a:noFill/>
          </a:ln>
        </p:spPr>
      </p:pic>
      <p:pic>
        <p:nvPicPr>
          <p:cNvPr id="651" name="Google Shape;651;p98"/>
          <p:cNvPicPr preferRelativeResize="0"/>
          <p:nvPr/>
        </p:nvPicPr>
        <p:blipFill rotWithShape="1">
          <a:blip r:embed="rId3">
            <a:alphaModFix/>
          </a:blip>
          <a:srcRect b="67381" l="0" r="0" t="7856"/>
          <a:stretch/>
        </p:blipFill>
        <p:spPr>
          <a:xfrm>
            <a:off x="0" y="0"/>
            <a:ext cx="12192000" cy="232118"/>
          </a:xfrm>
          <a:prstGeom prst="rect">
            <a:avLst/>
          </a:prstGeom>
          <a:noFill/>
          <a:ln>
            <a:noFill/>
          </a:ln>
        </p:spPr>
      </p:pic>
      <p:pic>
        <p:nvPicPr>
          <p:cNvPr id="652" name="Google Shape;652;p98"/>
          <p:cNvPicPr preferRelativeResize="0"/>
          <p:nvPr/>
        </p:nvPicPr>
        <p:blipFill rotWithShape="1">
          <a:blip r:embed="rId4">
            <a:alphaModFix amt="13000"/>
          </a:blip>
          <a:srcRect b="0" l="0" r="40886" t="0"/>
          <a:stretch/>
        </p:blipFill>
        <p:spPr>
          <a:xfrm>
            <a:off x="0" y="0"/>
            <a:ext cx="7207045" cy="6858000"/>
          </a:xfrm>
          <a:prstGeom prst="rect">
            <a:avLst/>
          </a:prstGeom>
          <a:noFill/>
          <a:ln>
            <a:noFill/>
          </a:ln>
        </p:spPr>
      </p:pic>
      <p:sp>
        <p:nvSpPr>
          <p:cNvPr id="653" name="Google Shape;653;p98"/>
          <p:cNvSpPr txBox="1"/>
          <p:nvPr>
            <p:ph idx="1" type="body"/>
          </p:nvPr>
        </p:nvSpPr>
        <p:spPr>
          <a:xfrm>
            <a:off x="739369" y="1030559"/>
            <a:ext cx="4049280" cy="4760913"/>
          </a:xfrm>
          <a:prstGeom prst="rect">
            <a:avLst/>
          </a:prstGeom>
          <a:noFill/>
          <a:ln>
            <a:noFill/>
          </a:ln>
        </p:spPr>
        <p:txBody>
          <a:bodyPr anchorCtr="0" anchor="ctr" bIns="45700" lIns="91425" spcFirstLastPara="1" rIns="91425" wrap="square" tIns="45700">
            <a:noAutofit/>
          </a:bodyPr>
          <a:lstStyle>
            <a:lvl1pPr indent="-228600" lvl="0" marL="457200" algn="ctr">
              <a:lnSpc>
                <a:spcPct val="100000"/>
              </a:lnSpc>
              <a:spcBef>
                <a:spcPts val="1000"/>
              </a:spcBef>
              <a:spcAft>
                <a:spcPts val="0"/>
              </a:spcAft>
              <a:buClr>
                <a:schemeClr val="lt1"/>
              </a:buClr>
              <a:buSzPts val="4000"/>
              <a:buFont typeface="Noto Sans Symbols"/>
              <a:buNone/>
              <a:defRPr sz="4000">
                <a:solidFill>
                  <a:schemeClr val="lt1"/>
                </a:solidFill>
              </a:defRPr>
            </a:lvl1pPr>
            <a:lvl2pPr indent="-342900" lvl="1" marL="914400" algn="l">
              <a:lnSpc>
                <a:spcPct val="100000"/>
              </a:lnSpc>
              <a:spcBef>
                <a:spcPts val="500"/>
              </a:spcBef>
              <a:spcAft>
                <a:spcPts val="0"/>
              </a:spcAft>
              <a:buClr>
                <a:srgbClr val="2C2C38"/>
              </a:buClr>
              <a:buSzPts val="1800"/>
              <a:buChar char="–"/>
              <a:defRPr/>
            </a:lvl2pPr>
            <a:lvl3pPr indent="-342900" lvl="2" marL="1371600" algn="l">
              <a:lnSpc>
                <a:spcPct val="100000"/>
              </a:lnSpc>
              <a:spcBef>
                <a:spcPts val="500"/>
              </a:spcBef>
              <a:spcAft>
                <a:spcPts val="0"/>
              </a:spcAft>
              <a:buClr>
                <a:srgbClr val="2C2C38"/>
              </a:buClr>
              <a:buSzPts val="1800"/>
              <a:buChar char="•"/>
              <a:defRPr/>
            </a:lvl3pPr>
            <a:lvl4pPr indent="-342900" lvl="3" marL="1828800" algn="l">
              <a:lnSpc>
                <a:spcPct val="100000"/>
              </a:lnSpc>
              <a:spcBef>
                <a:spcPts val="500"/>
              </a:spcBef>
              <a:spcAft>
                <a:spcPts val="0"/>
              </a:spcAft>
              <a:buClr>
                <a:srgbClr val="2C2C38"/>
              </a:buClr>
              <a:buSzPts val="1800"/>
              <a:buChar char="▫︎"/>
              <a:defRPr/>
            </a:lvl4pPr>
            <a:lvl5pPr indent="-342900" lvl="4" marL="2286000" algn="l">
              <a:lnSpc>
                <a:spcPct val="100000"/>
              </a:lnSpc>
              <a:spcBef>
                <a:spcPts val="500"/>
              </a:spcBef>
              <a:spcAft>
                <a:spcPts val="0"/>
              </a:spcAft>
              <a:buClr>
                <a:srgbClr val="2C2C3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654" name="Google Shape;654;p98"/>
          <p:cNvCxnSpPr/>
          <p:nvPr/>
        </p:nvCxnSpPr>
        <p:spPr>
          <a:xfrm>
            <a:off x="5048072" y="1030559"/>
            <a:ext cx="0" cy="4760913"/>
          </a:xfrm>
          <a:prstGeom prst="straightConnector1">
            <a:avLst/>
          </a:prstGeom>
          <a:noFill/>
          <a:ln cap="flat" cmpd="sng" w="9525">
            <a:solidFill>
              <a:schemeClr val="lt1">
                <a:alpha val="49803"/>
              </a:schemeClr>
            </a:solidFill>
            <a:prstDash val="solid"/>
            <a:miter lim="800000"/>
            <a:headEnd len="sm" w="sm" type="none"/>
            <a:tailEnd len="sm" w="sm" type="none"/>
          </a:ln>
        </p:spPr>
      </p:cxnSp>
      <p:sp>
        <p:nvSpPr>
          <p:cNvPr id="655" name="Google Shape;655;p98"/>
          <p:cNvSpPr txBox="1"/>
          <p:nvPr>
            <p:ph idx="2" type="body"/>
          </p:nvPr>
        </p:nvSpPr>
        <p:spPr>
          <a:xfrm>
            <a:off x="5294313" y="1030288"/>
            <a:ext cx="6613525" cy="4760912"/>
          </a:xfrm>
          <a:prstGeom prst="rect">
            <a:avLst/>
          </a:prstGeom>
          <a:noFill/>
          <a:ln>
            <a:noFill/>
          </a:ln>
        </p:spPr>
        <p:txBody>
          <a:bodyPr anchorCtr="0" anchor="ctr" bIns="45700" lIns="91425" spcFirstLastPara="1" rIns="91425" wrap="square" tIns="45700">
            <a:noAutofit/>
          </a:bodyPr>
          <a:lstStyle>
            <a:lvl1pPr indent="-381000" lvl="0" marL="457200" algn="l">
              <a:lnSpc>
                <a:spcPct val="100000"/>
              </a:lnSpc>
              <a:spcBef>
                <a:spcPts val="1000"/>
              </a:spcBef>
              <a:spcAft>
                <a:spcPts val="0"/>
              </a:spcAft>
              <a:buClr>
                <a:schemeClr val="lt1"/>
              </a:buClr>
              <a:buSzPts val="2400"/>
              <a:buChar char="•"/>
              <a:defRPr sz="2400">
                <a:solidFill>
                  <a:schemeClr val="lt1"/>
                </a:solidFill>
              </a:defRPr>
            </a:lvl1pPr>
            <a:lvl2pPr indent="-355600" lvl="1" marL="914400" algn="l">
              <a:lnSpc>
                <a:spcPct val="100000"/>
              </a:lnSpc>
              <a:spcBef>
                <a:spcPts val="500"/>
              </a:spcBef>
              <a:spcAft>
                <a:spcPts val="0"/>
              </a:spcAft>
              <a:buClr>
                <a:schemeClr val="lt1"/>
              </a:buClr>
              <a:buSzPts val="2000"/>
              <a:buChar char="–"/>
              <a:defRPr sz="2000">
                <a:solidFill>
                  <a:schemeClr val="lt1"/>
                </a:solidFill>
              </a:defRPr>
            </a:lvl2pPr>
            <a:lvl3pPr indent="-342900" lvl="2" marL="1371600" algn="l">
              <a:lnSpc>
                <a:spcPct val="100000"/>
              </a:lnSpc>
              <a:spcBef>
                <a:spcPts val="500"/>
              </a:spcBef>
              <a:spcAft>
                <a:spcPts val="0"/>
              </a:spcAft>
              <a:buClr>
                <a:schemeClr val="lt1"/>
              </a:buClr>
              <a:buSzPts val="1800"/>
              <a:buChar char="•"/>
              <a:defRPr sz="1800">
                <a:solidFill>
                  <a:schemeClr val="lt1"/>
                </a:solidFill>
              </a:defRPr>
            </a:lvl3pPr>
            <a:lvl4pPr indent="-330200" lvl="3" marL="1828800" algn="l">
              <a:lnSpc>
                <a:spcPct val="100000"/>
              </a:lnSpc>
              <a:spcBef>
                <a:spcPts val="500"/>
              </a:spcBef>
              <a:spcAft>
                <a:spcPts val="0"/>
              </a:spcAft>
              <a:buClr>
                <a:schemeClr val="lt1"/>
              </a:buClr>
              <a:buSzPts val="1600"/>
              <a:buChar char="▫︎"/>
              <a:defRPr sz="1600">
                <a:solidFill>
                  <a:schemeClr val="lt1"/>
                </a:solidFill>
              </a:defRPr>
            </a:lvl4pPr>
            <a:lvl5pPr indent="-330200" lvl="4" marL="2286000" algn="l">
              <a:lnSpc>
                <a:spcPct val="100000"/>
              </a:lnSpc>
              <a:spcBef>
                <a:spcPts val="500"/>
              </a:spcBef>
              <a:spcAft>
                <a:spcPts val="0"/>
              </a:spcAft>
              <a:buClr>
                <a:schemeClr val="lt1"/>
              </a:buClr>
              <a:buSzPts val="1600"/>
              <a:buChar char="-"/>
              <a:defRPr sz="16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2" showMasterSp="0">
  <p:cSld name="Title Content 2">
    <p:bg>
      <p:bgPr>
        <a:solidFill>
          <a:schemeClr val="lt2"/>
        </a:solidFill>
      </p:bgPr>
    </p:bg>
    <p:spTree>
      <p:nvGrpSpPr>
        <p:cNvPr id="656" name="Shape 656"/>
        <p:cNvGrpSpPr/>
        <p:nvPr/>
      </p:nvGrpSpPr>
      <p:grpSpPr>
        <a:xfrm>
          <a:off x="0" y="0"/>
          <a:ext cx="0" cy="0"/>
          <a:chOff x="0" y="0"/>
          <a:chExt cx="0" cy="0"/>
        </a:xfrm>
      </p:grpSpPr>
      <p:sp>
        <p:nvSpPr>
          <p:cNvPr id="657" name="Google Shape;657;p99"/>
          <p:cNvSpPr txBox="1"/>
          <p:nvPr>
            <p:ph type="title"/>
          </p:nvPr>
        </p:nvSpPr>
        <p:spPr>
          <a:xfrm>
            <a:off x="575442" y="211405"/>
            <a:ext cx="10922876" cy="1123243"/>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rgbClr val="2C2C38"/>
              </a:buClr>
              <a:buSzPts val="3600"/>
              <a:buFont typeface="Rubik Light"/>
              <a:buNone/>
              <a:defRPr b="0" sz="3600">
                <a:solidFill>
                  <a:srgbClr val="2C2C3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8" name="Google Shape;658;p99"/>
          <p:cNvSpPr txBox="1"/>
          <p:nvPr>
            <p:ph idx="1" type="body"/>
          </p:nvPr>
        </p:nvSpPr>
        <p:spPr>
          <a:xfrm>
            <a:off x="574675" y="1439736"/>
            <a:ext cx="10923588" cy="4753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1000"/>
              </a:spcBef>
              <a:spcAft>
                <a:spcPts val="0"/>
              </a:spcAft>
              <a:buClr>
                <a:srgbClr val="2C2C38"/>
              </a:buClr>
              <a:buSzPts val="1800"/>
              <a:buChar char="•"/>
              <a:defRPr/>
            </a:lvl1pPr>
            <a:lvl2pPr indent="-342900" lvl="1" marL="914400" algn="l">
              <a:lnSpc>
                <a:spcPct val="100000"/>
              </a:lnSpc>
              <a:spcBef>
                <a:spcPts val="500"/>
              </a:spcBef>
              <a:spcAft>
                <a:spcPts val="0"/>
              </a:spcAft>
              <a:buClr>
                <a:srgbClr val="2C2C38"/>
              </a:buClr>
              <a:buSzPts val="1800"/>
              <a:buChar char="–"/>
              <a:defRPr/>
            </a:lvl2pPr>
            <a:lvl3pPr indent="-342900" lvl="2" marL="1371600" algn="l">
              <a:lnSpc>
                <a:spcPct val="100000"/>
              </a:lnSpc>
              <a:spcBef>
                <a:spcPts val="500"/>
              </a:spcBef>
              <a:spcAft>
                <a:spcPts val="0"/>
              </a:spcAft>
              <a:buClr>
                <a:srgbClr val="2C2C38"/>
              </a:buClr>
              <a:buSzPts val="1800"/>
              <a:buChar char="•"/>
              <a:defRPr/>
            </a:lvl3pPr>
            <a:lvl4pPr indent="-342900" lvl="3" marL="1828800" algn="l">
              <a:lnSpc>
                <a:spcPct val="100000"/>
              </a:lnSpc>
              <a:spcBef>
                <a:spcPts val="500"/>
              </a:spcBef>
              <a:spcAft>
                <a:spcPts val="0"/>
              </a:spcAft>
              <a:buClr>
                <a:srgbClr val="2C2C38"/>
              </a:buClr>
              <a:buSzPts val="1800"/>
              <a:buChar char="▫︎"/>
              <a:defRPr/>
            </a:lvl4pPr>
            <a:lvl5pPr indent="-342900" lvl="4" marL="2286000" algn="l">
              <a:lnSpc>
                <a:spcPct val="100000"/>
              </a:lnSpc>
              <a:spcBef>
                <a:spcPts val="500"/>
              </a:spcBef>
              <a:spcAft>
                <a:spcPts val="0"/>
              </a:spcAft>
              <a:buClr>
                <a:srgbClr val="2C2C3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9" name="Google Shape;659;p99"/>
          <p:cNvSpPr txBox="1"/>
          <p:nvPr/>
        </p:nvSpPr>
        <p:spPr>
          <a:xfrm>
            <a:off x="957019" y="6571657"/>
            <a:ext cx="3020122" cy="2092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5"/>
              </a:buClr>
              <a:buSzPts val="800"/>
              <a:buFont typeface="Rubik"/>
              <a:buNone/>
            </a:pPr>
            <a:r>
              <a:rPr b="0" i="0" lang="en-US" sz="800">
                <a:solidFill>
                  <a:schemeClr val="accent5"/>
                </a:solidFill>
                <a:latin typeface="Rubik"/>
                <a:ea typeface="Rubik"/>
                <a:cs typeface="Rubik"/>
                <a:sym typeface="Rubik"/>
              </a:rPr>
              <a:t>© 2019</a:t>
            </a:r>
            <a:r>
              <a:rPr b="0" i="0" lang="en-US" sz="800">
                <a:solidFill>
                  <a:schemeClr val="accent5"/>
                </a:solidFill>
                <a:latin typeface="Rubik"/>
                <a:ea typeface="Rubik"/>
                <a:cs typeface="Rubik"/>
                <a:sym typeface="Rubik"/>
              </a:rPr>
              <a:t> </a:t>
            </a:r>
            <a:r>
              <a:rPr b="0" i="0" lang="en-US" sz="800">
                <a:solidFill>
                  <a:schemeClr val="accent5"/>
                </a:solidFill>
                <a:latin typeface="Rubik"/>
                <a:ea typeface="Rubik"/>
                <a:cs typeface="Rubik"/>
                <a:sym typeface="Rubik"/>
              </a:rPr>
              <a:t>InfluxData. All rights reserved.</a:t>
            </a:r>
            <a:r>
              <a:rPr b="0" i="0" lang="en-US" sz="800">
                <a:solidFill>
                  <a:schemeClr val="accent5"/>
                </a:solidFill>
                <a:latin typeface="Rubik"/>
                <a:ea typeface="Rubik"/>
                <a:cs typeface="Rubik"/>
                <a:sym typeface="Rubik"/>
              </a:rPr>
              <a:t> </a:t>
            </a:r>
            <a:endParaRPr sz="800">
              <a:solidFill>
                <a:schemeClr val="accent5"/>
              </a:solidFill>
              <a:latin typeface="Rubik"/>
              <a:ea typeface="Rubik"/>
              <a:cs typeface="Rubik"/>
              <a:sym typeface="Rubik"/>
            </a:endParaRPr>
          </a:p>
        </p:txBody>
      </p:sp>
      <p:sp>
        <p:nvSpPr>
          <p:cNvPr id="660" name="Google Shape;660;p99"/>
          <p:cNvSpPr txBox="1"/>
          <p:nvPr/>
        </p:nvSpPr>
        <p:spPr>
          <a:xfrm>
            <a:off x="501870" y="6571657"/>
            <a:ext cx="1265970" cy="1992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5"/>
              </a:buClr>
              <a:buSzPts val="800"/>
              <a:buFont typeface="Rubik"/>
              <a:buNone/>
            </a:pPr>
            <a:fld id="{00000000-1234-1234-1234-123412341234}" type="slidenum">
              <a:rPr lang="en-US" sz="800">
                <a:solidFill>
                  <a:schemeClr val="accent5"/>
                </a:solidFill>
                <a:latin typeface="Rubik"/>
                <a:ea typeface="Rubik"/>
                <a:cs typeface="Rubik"/>
                <a:sym typeface="Rubik"/>
              </a:rPr>
              <a:t>‹#›</a:t>
            </a:fld>
            <a:endParaRPr sz="800">
              <a:solidFill>
                <a:schemeClr val="accent5"/>
              </a:solidFill>
              <a:latin typeface="Rubik"/>
              <a:ea typeface="Rubik"/>
              <a:cs typeface="Rubik"/>
              <a:sym typeface="Rubik"/>
            </a:endParaRPr>
          </a:p>
          <a:p>
            <a:pPr indent="0" lvl="0" marL="0" marR="0" rtl="0" algn="l">
              <a:spcBef>
                <a:spcPts val="0"/>
              </a:spcBef>
              <a:spcAft>
                <a:spcPts val="0"/>
              </a:spcAft>
              <a:buNone/>
            </a:pPr>
            <a:r>
              <a:t/>
            </a:r>
            <a:endParaRPr b="0" i="0" sz="800">
              <a:solidFill>
                <a:schemeClr val="accent5"/>
              </a:solidFill>
              <a:latin typeface="Rubik"/>
              <a:ea typeface="Rubik"/>
              <a:cs typeface="Rubik"/>
              <a:sym typeface="Rubik"/>
            </a:endParaRPr>
          </a:p>
        </p:txBody>
      </p:sp>
      <p:pic>
        <p:nvPicPr>
          <p:cNvPr id="661" name="Google Shape;661;p99"/>
          <p:cNvPicPr preferRelativeResize="0"/>
          <p:nvPr/>
        </p:nvPicPr>
        <p:blipFill rotWithShape="1">
          <a:blip r:embed="rId2">
            <a:alphaModFix/>
          </a:blip>
          <a:srcRect b="0" l="0" r="0" t="0"/>
          <a:stretch/>
        </p:blipFill>
        <p:spPr>
          <a:xfrm>
            <a:off x="10470091" y="6508815"/>
            <a:ext cx="1208614" cy="23211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528">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1">
  <p:cSld name="1_Title Content 1">
    <p:spTree>
      <p:nvGrpSpPr>
        <p:cNvPr id="662" name="Shape 662"/>
        <p:cNvGrpSpPr/>
        <p:nvPr/>
      </p:nvGrpSpPr>
      <p:grpSpPr>
        <a:xfrm>
          <a:off x="0" y="0"/>
          <a:ext cx="0" cy="0"/>
          <a:chOff x="0" y="0"/>
          <a:chExt cx="0" cy="0"/>
        </a:xfrm>
      </p:grpSpPr>
      <p:sp>
        <p:nvSpPr>
          <p:cNvPr id="663" name="Google Shape;663;p100"/>
          <p:cNvSpPr txBox="1"/>
          <p:nvPr>
            <p:ph type="title"/>
          </p:nvPr>
        </p:nvSpPr>
        <p:spPr>
          <a:xfrm>
            <a:off x="575442" y="211405"/>
            <a:ext cx="10923000" cy="11232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rgbClr val="2C2C38"/>
              </a:buClr>
              <a:buSzPts val="3600"/>
              <a:buFont typeface="Rubik Light"/>
              <a:buNone/>
              <a:defRPr b="0" sz="3600">
                <a:solidFill>
                  <a:srgbClr val="2C2C3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4" name="Google Shape;664;p100"/>
          <p:cNvSpPr txBox="1"/>
          <p:nvPr>
            <p:ph idx="1" type="body"/>
          </p:nvPr>
        </p:nvSpPr>
        <p:spPr>
          <a:xfrm>
            <a:off x="574675" y="1439736"/>
            <a:ext cx="10923600" cy="4753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1000"/>
              </a:spcBef>
              <a:spcAft>
                <a:spcPts val="0"/>
              </a:spcAft>
              <a:buClr>
                <a:srgbClr val="2C2C38"/>
              </a:buClr>
              <a:buSzPts val="1800"/>
              <a:buChar char="•"/>
              <a:defRPr/>
            </a:lvl1pPr>
            <a:lvl2pPr indent="-342900" lvl="1" marL="914400" algn="l">
              <a:lnSpc>
                <a:spcPct val="100000"/>
              </a:lnSpc>
              <a:spcBef>
                <a:spcPts val="500"/>
              </a:spcBef>
              <a:spcAft>
                <a:spcPts val="0"/>
              </a:spcAft>
              <a:buClr>
                <a:srgbClr val="2C2C38"/>
              </a:buClr>
              <a:buSzPts val="1800"/>
              <a:buChar char="–"/>
              <a:defRPr/>
            </a:lvl2pPr>
            <a:lvl3pPr indent="-342900" lvl="2" marL="1371600" algn="l">
              <a:lnSpc>
                <a:spcPct val="100000"/>
              </a:lnSpc>
              <a:spcBef>
                <a:spcPts val="500"/>
              </a:spcBef>
              <a:spcAft>
                <a:spcPts val="0"/>
              </a:spcAft>
              <a:buClr>
                <a:srgbClr val="2C2C38"/>
              </a:buClr>
              <a:buSzPts val="1800"/>
              <a:buChar char="•"/>
              <a:defRPr/>
            </a:lvl3pPr>
            <a:lvl4pPr indent="-342900" lvl="3" marL="1828800" algn="l">
              <a:lnSpc>
                <a:spcPct val="100000"/>
              </a:lnSpc>
              <a:spcBef>
                <a:spcPts val="500"/>
              </a:spcBef>
              <a:spcAft>
                <a:spcPts val="0"/>
              </a:spcAft>
              <a:buClr>
                <a:srgbClr val="2C2C38"/>
              </a:buClr>
              <a:buSzPts val="1800"/>
              <a:buChar char="▫"/>
              <a:defRPr/>
            </a:lvl4pPr>
            <a:lvl5pPr indent="-342900" lvl="4" marL="2286000" algn="l">
              <a:lnSpc>
                <a:spcPct val="100000"/>
              </a:lnSpc>
              <a:spcBef>
                <a:spcPts val="500"/>
              </a:spcBef>
              <a:spcAft>
                <a:spcPts val="0"/>
              </a:spcAft>
              <a:buClr>
                <a:srgbClr val="2C2C38"/>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1" showMasterSp="0">
  <p:cSld name="Cover Slide 1">
    <p:bg>
      <p:bgPr>
        <a:solidFill>
          <a:schemeClr val="dk2"/>
        </a:solidFill>
      </p:bgPr>
    </p:bg>
    <p:spTree>
      <p:nvGrpSpPr>
        <p:cNvPr id="665" name="Shape 665"/>
        <p:cNvGrpSpPr/>
        <p:nvPr/>
      </p:nvGrpSpPr>
      <p:grpSpPr>
        <a:xfrm>
          <a:off x="0" y="0"/>
          <a:ext cx="0" cy="0"/>
          <a:chOff x="0" y="0"/>
          <a:chExt cx="0" cy="0"/>
        </a:xfrm>
      </p:grpSpPr>
      <p:pic>
        <p:nvPicPr>
          <p:cNvPr id="666" name="Google Shape;666;p101"/>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667" name="Google Shape;667;p101"/>
          <p:cNvSpPr txBox="1"/>
          <p:nvPr>
            <p:ph idx="1" type="subTitle"/>
          </p:nvPr>
        </p:nvSpPr>
        <p:spPr>
          <a:xfrm>
            <a:off x="801810" y="4130606"/>
            <a:ext cx="7132320" cy="805314"/>
          </a:xfrm>
          <a:prstGeom prst="rect">
            <a:avLst/>
          </a:prstGeom>
          <a:noFill/>
          <a:ln>
            <a:noFill/>
          </a:ln>
        </p:spPr>
        <p:txBody>
          <a:bodyPr anchorCtr="0" anchor="t" bIns="0" lIns="0" spcFirstLastPara="1" rIns="0" wrap="square" tIns="0">
            <a:noAutofit/>
          </a:bodyPr>
          <a:lstStyle>
            <a:lvl1pPr lvl="0" algn="l">
              <a:lnSpc>
                <a:spcPct val="100000"/>
              </a:lnSpc>
              <a:spcBef>
                <a:spcPts val="1000"/>
              </a:spcBef>
              <a:spcAft>
                <a:spcPts val="0"/>
              </a:spcAft>
              <a:buClr>
                <a:schemeClr val="accent1"/>
              </a:buClr>
              <a:buSzPts val="2400"/>
              <a:buNone/>
              <a:defRPr sz="2400" cap="none">
                <a:solidFill>
                  <a:schemeClr val="accent1"/>
                </a:solidFill>
                <a:latin typeface="Rubik"/>
                <a:ea typeface="Rubik"/>
                <a:cs typeface="Rubik"/>
                <a:sym typeface="Rubik"/>
              </a:defRPr>
            </a:lvl1pPr>
            <a:lvl2pPr lvl="1" algn="ctr">
              <a:lnSpc>
                <a:spcPct val="100000"/>
              </a:lnSpc>
              <a:spcBef>
                <a:spcPts val="500"/>
              </a:spcBef>
              <a:spcAft>
                <a:spcPts val="0"/>
              </a:spcAft>
              <a:buClr>
                <a:srgbClr val="2C2C38"/>
              </a:buClr>
              <a:buSzPts val="2000"/>
              <a:buNone/>
              <a:defRPr sz="2000"/>
            </a:lvl2pPr>
            <a:lvl3pPr lvl="2" algn="ctr">
              <a:lnSpc>
                <a:spcPct val="100000"/>
              </a:lnSpc>
              <a:spcBef>
                <a:spcPts val="500"/>
              </a:spcBef>
              <a:spcAft>
                <a:spcPts val="0"/>
              </a:spcAft>
              <a:buClr>
                <a:srgbClr val="2C2C38"/>
              </a:buClr>
              <a:buSzPts val="1800"/>
              <a:buNone/>
              <a:defRPr sz="1800"/>
            </a:lvl3pPr>
            <a:lvl4pPr lvl="3" algn="ctr">
              <a:lnSpc>
                <a:spcPct val="100000"/>
              </a:lnSpc>
              <a:spcBef>
                <a:spcPts val="500"/>
              </a:spcBef>
              <a:spcAft>
                <a:spcPts val="0"/>
              </a:spcAft>
              <a:buClr>
                <a:srgbClr val="2C2C38"/>
              </a:buClr>
              <a:buSzPts val="1600"/>
              <a:buNone/>
              <a:defRPr sz="1600"/>
            </a:lvl4pPr>
            <a:lvl5pPr lvl="4" algn="ctr">
              <a:lnSpc>
                <a:spcPct val="100000"/>
              </a:lnSpc>
              <a:spcBef>
                <a:spcPts val="500"/>
              </a:spcBef>
              <a:spcAft>
                <a:spcPts val="0"/>
              </a:spcAft>
              <a:buClr>
                <a:srgbClr val="2C2C38"/>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668" name="Google Shape;668;p101"/>
          <p:cNvSpPr txBox="1"/>
          <p:nvPr>
            <p:ph type="title"/>
          </p:nvPr>
        </p:nvSpPr>
        <p:spPr>
          <a:xfrm>
            <a:off x="801810" y="2189509"/>
            <a:ext cx="7132320" cy="1614927"/>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chemeClr val="lt1"/>
              </a:buClr>
              <a:buSzPts val="4400"/>
              <a:buFont typeface="Rubik Light"/>
              <a:buNone/>
              <a:defRPr b="0" i="0" sz="4400" u="none">
                <a:solidFill>
                  <a:schemeClr val="lt1"/>
                </a:solidFill>
                <a:latin typeface="Rubik Light"/>
                <a:ea typeface="Rubik Light"/>
                <a:cs typeface="Rubik Light"/>
                <a:sym typeface="Rubik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669" name="Google Shape;669;p101"/>
          <p:cNvPicPr preferRelativeResize="0"/>
          <p:nvPr/>
        </p:nvPicPr>
        <p:blipFill rotWithShape="1">
          <a:blip r:embed="rId3">
            <a:alphaModFix/>
          </a:blip>
          <a:srcRect b="0" l="0" r="0" t="0"/>
          <a:stretch/>
        </p:blipFill>
        <p:spPr>
          <a:xfrm>
            <a:off x="801811" y="723684"/>
            <a:ext cx="2893284" cy="68308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864">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3" showMasterSp="0">
  <p:cSld name="Cover Slide 3">
    <p:bg>
      <p:bgPr>
        <a:solidFill>
          <a:schemeClr val="lt2"/>
        </a:solidFill>
      </p:bgPr>
    </p:bg>
    <p:spTree>
      <p:nvGrpSpPr>
        <p:cNvPr id="670" name="Shape 670"/>
        <p:cNvGrpSpPr/>
        <p:nvPr/>
      </p:nvGrpSpPr>
      <p:grpSpPr>
        <a:xfrm>
          <a:off x="0" y="0"/>
          <a:ext cx="0" cy="0"/>
          <a:chOff x="0" y="0"/>
          <a:chExt cx="0" cy="0"/>
        </a:xfrm>
      </p:grpSpPr>
      <p:pic>
        <p:nvPicPr>
          <p:cNvPr id="671" name="Google Shape;671;p102"/>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672" name="Google Shape;672;p102"/>
          <p:cNvSpPr txBox="1"/>
          <p:nvPr>
            <p:ph idx="1" type="subTitle"/>
          </p:nvPr>
        </p:nvSpPr>
        <p:spPr>
          <a:xfrm>
            <a:off x="801810" y="4130606"/>
            <a:ext cx="7132320" cy="805314"/>
          </a:xfrm>
          <a:prstGeom prst="rect">
            <a:avLst/>
          </a:prstGeom>
          <a:noFill/>
          <a:ln>
            <a:noFill/>
          </a:ln>
        </p:spPr>
        <p:txBody>
          <a:bodyPr anchorCtr="0" anchor="t" bIns="0" lIns="0" spcFirstLastPara="1" rIns="0" wrap="square" tIns="0">
            <a:noAutofit/>
          </a:bodyPr>
          <a:lstStyle>
            <a:lvl1pPr lvl="0" algn="l">
              <a:lnSpc>
                <a:spcPct val="100000"/>
              </a:lnSpc>
              <a:spcBef>
                <a:spcPts val="1000"/>
              </a:spcBef>
              <a:spcAft>
                <a:spcPts val="0"/>
              </a:spcAft>
              <a:buClr>
                <a:schemeClr val="accent1"/>
              </a:buClr>
              <a:buSzPts val="2400"/>
              <a:buNone/>
              <a:defRPr sz="2400" cap="none">
                <a:solidFill>
                  <a:schemeClr val="accent1"/>
                </a:solidFill>
                <a:latin typeface="Rubik"/>
                <a:ea typeface="Rubik"/>
                <a:cs typeface="Rubik"/>
                <a:sym typeface="Rubik"/>
              </a:defRPr>
            </a:lvl1pPr>
            <a:lvl2pPr lvl="1" algn="ctr">
              <a:lnSpc>
                <a:spcPct val="100000"/>
              </a:lnSpc>
              <a:spcBef>
                <a:spcPts val="500"/>
              </a:spcBef>
              <a:spcAft>
                <a:spcPts val="0"/>
              </a:spcAft>
              <a:buClr>
                <a:srgbClr val="2C2C38"/>
              </a:buClr>
              <a:buSzPts val="2000"/>
              <a:buNone/>
              <a:defRPr sz="2000"/>
            </a:lvl2pPr>
            <a:lvl3pPr lvl="2" algn="ctr">
              <a:lnSpc>
                <a:spcPct val="100000"/>
              </a:lnSpc>
              <a:spcBef>
                <a:spcPts val="500"/>
              </a:spcBef>
              <a:spcAft>
                <a:spcPts val="0"/>
              </a:spcAft>
              <a:buClr>
                <a:srgbClr val="2C2C38"/>
              </a:buClr>
              <a:buSzPts val="1800"/>
              <a:buNone/>
              <a:defRPr sz="1800"/>
            </a:lvl3pPr>
            <a:lvl4pPr lvl="3" algn="ctr">
              <a:lnSpc>
                <a:spcPct val="100000"/>
              </a:lnSpc>
              <a:spcBef>
                <a:spcPts val="500"/>
              </a:spcBef>
              <a:spcAft>
                <a:spcPts val="0"/>
              </a:spcAft>
              <a:buClr>
                <a:srgbClr val="2C2C38"/>
              </a:buClr>
              <a:buSzPts val="1600"/>
              <a:buNone/>
              <a:defRPr sz="1600"/>
            </a:lvl4pPr>
            <a:lvl5pPr lvl="4" algn="ctr">
              <a:lnSpc>
                <a:spcPct val="100000"/>
              </a:lnSpc>
              <a:spcBef>
                <a:spcPts val="500"/>
              </a:spcBef>
              <a:spcAft>
                <a:spcPts val="0"/>
              </a:spcAft>
              <a:buClr>
                <a:srgbClr val="2C2C38"/>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673" name="Google Shape;673;p102"/>
          <p:cNvSpPr txBox="1"/>
          <p:nvPr>
            <p:ph type="title"/>
          </p:nvPr>
        </p:nvSpPr>
        <p:spPr>
          <a:xfrm>
            <a:off x="801810" y="2189509"/>
            <a:ext cx="7132320" cy="1614927"/>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chemeClr val="dk1"/>
              </a:buClr>
              <a:buSzPts val="4400"/>
              <a:buFont typeface="Rubik Light"/>
              <a:buNone/>
              <a:defRPr b="0" i="0" sz="4400" u="none">
                <a:solidFill>
                  <a:schemeClr val="dk1"/>
                </a:solidFill>
                <a:latin typeface="Rubik Light"/>
                <a:ea typeface="Rubik Light"/>
                <a:cs typeface="Rubik Light"/>
                <a:sym typeface="Rubik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674" name="Google Shape;674;p102"/>
          <p:cNvPicPr preferRelativeResize="0"/>
          <p:nvPr/>
        </p:nvPicPr>
        <p:blipFill rotWithShape="1">
          <a:blip r:embed="rId3">
            <a:alphaModFix/>
          </a:blip>
          <a:srcRect b="0" l="0" r="0" t="0"/>
          <a:stretch/>
        </p:blipFill>
        <p:spPr>
          <a:xfrm>
            <a:off x="802483" y="723684"/>
            <a:ext cx="2891939" cy="68308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864">
          <p15:clr>
            <a:srgbClr val="FBAE40"/>
          </p15:clr>
        </p15:guide>
      </p15:sldGuideLst>
    </p:ext>
  </p:extLst>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38.xml"/><Relationship Id="rId20" Type="http://schemas.openxmlformats.org/officeDocument/2006/relationships/slideLayout" Target="../slideLayouts/slideLayout18.xml"/><Relationship Id="rId42" Type="http://schemas.openxmlformats.org/officeDocument/2006/relationships/slideLayout" Target="../slideLayouts/slideLayout40.xml"/><Relationship Id="rId41" Type="http://schemas.openxmlformats.org/officeDocument/2006/relationships/slideLayout" Target="../slideLayouts/slideLayout39.xml"/><Relationship Id="rId22" Type="http://schemas.openxmlformats.org/officeDocument/2006/relationships/slideLayout" Target="../slideLayouts/slideLayout20.xml"/><Relationship Id="rId44" Type="http://schemas.openxmlformats.org/officeDocument/2006/relationships/slideLayout" Target="../slideLayouts/slideLayout42.xml"/><Relationship Id="rId21" Type="http://schemas.openxmlformats.org/officeDocument/2006/relationships/slideLayout" Target="../slideLayouts/slideLayout19.xml"/><Relationship Id="rId43" Type="http://schemas.openxmlformats.org/officeDocument/2006/relationships/slideLayout" Target="../slideLayouts/slideLayout41.xml"/><Relationship Id="rId24" Type="http://schemas.openxmlformats.org/officeDocument/2006/relationships/slideLayout" Target="../slideLayouts/slideLayout22.xml"/><Relationship Id="rId46" Type="http://schemas.openxmlformats.org/officeDocument/2006/relationships/theme" Target="../theme/theme2.xml"/><Relationship Id="rId23" Type="http://schemas.openxmlformats.org/officeDocument/2006/relationships/slideLayout" Target="../slideLayouts/slideLayout21.xml"/><Relationship Id="rId45" Type="http://schemas.openxmlformats.org/officeDocument/2006/relationships/slideLayout" Target="../slideLayouts/slideLayout43.xml"/><Relationship Id="rId1" Type="http://schemas.openxmlformats.org/officeDocument/2006/relationships/image" Target="../media/image6.jpg"/><Relationship Id="rId2" Type="http://schemas.openxmlformats.org/officeDocument/2006/relationships/image" Target="../media/image3.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26" Type="http://schemas.openxmlformats.org/officeDocument/2006/relationships/slideLayout" Target="../slideLayouts/slideLayout24.xml"/><Relationship Id="rId25" Type="http://schemas.openxmlformats.org/officeDocument/2006/relationships/slideLayout" Target="../slideLayouts/slideLayout23.xml"/><Relationship Id="rId28" Type="http://schemas.openxmlformats.org/officeDocument/2006/relationships/slideLayout" Target="../slideLayouts/slideLayout26.xml"/><Relationship Id="rId27" Type="http://schemas.openxmlformats.org/officeDocument/2006/relationships/slideLayout" Target="../slideLayouts/slideLayout25.xml"/><Relationship Id="rId5" Type="http://schemas.openxmlformats.org/officeDocument/2006/relationships/slideLayout" Target="../slideLayouts/slideLayout3.xml"/><Relationship Id="rId6" Type="http://schemas.openxmlformats.org/officeDocument/2006/relationships/slideLayout" Target="../slideLayouts/slideLayout4.xml"/><Relationship Id="rId29" Type="http://schemas.openxmlformats.org/officeDocument/2006/relationships/slideLayout" Target="../slideLayouts/slideLayout27.xml"/><Relationship Id="rId7" Type="http://schemas.openxmlformats.org/officeDocument/2006/relationships/slideLayout" Target="../slideLayouts/slideLayout5.xml"/><Relationship Id="rId8" Type="http://schemas.openxmlformats.org/officeDocument/2006/relationships/slideLayout" Target="../slideLayouts/slideLayout6.xml"/><Relationship Id="rId31" Type="http://schemas.openxmlformats.org/officeDocument/2006/relationships/slideLayout" Target="../slideLayouts/slideLayout29.xml"/><Relationship Id="rId30" Type="http://schemas.openxmlformats.org/officeDocument/2006/relationships/slideLayout" Target="../slideLayouts/slideLayout28.xml"/><Relationship Id="rId11" Type="http://schemas.openxmlformats.org/officeDocument/2006/relationships/slideLayout" Target="../slideLayouts/slideLayout9.xml"/><Relationship Id="rId33" Type="http://schemas.openxmlformats.org/officeDocument/2006/relationships/slideLayout" Target="../slideLayouts/slideLayout31.xml"/><Relationship Id="rId10" Type="http://schemas.openxmlformats.org/officeDocument/2006/relationships/slideLayout" Target="../slideLayouts/slideLayout8.xml"/><Relationship Id="rId32" Type="http://schemas.openxmlformats.org/officeDocument/2006/relationships/slideLayout" Target="../slideLayouts/slideLayout30.xml"/><Relationship Id="rId13" Type="http://schemas.openxmlformats.org/officeDocument/2006/relationships/slideLayout" Target="../slideLayouts/slideLayout11.xml"/><Relationship Id="rId35" Type="http://schemas.openxmlformats.org/officeDocument/2006/relationships/slideLayout" Target="../slideLayouts/slideLayout33.xml"/><Relationship Id="rId12" Type="http://schemas.openxmlformats.org/officeDocument/2006/relationships/slideLayout" Target="../slideLayouts/slideLayout10.xml"/><Relationship Id="rId34" Type="http://schemas.openxmlformats.org/officeDocument/2006/relationships/slideLayout" Target="../slideLayouts/slideLayout32.xml"/><Relationship Id="rId15" Type="http://schemas.openxmlformats.org/officeDocument/2006/relationships/slideLayout" Target="../slideLayouts/slideLayout13.xml"/><Relationship Id="rId37" Type="http://schemas.openxmlformats.org/officeDocument/2006/relationships/slideLayout" Target="../slideLayouts/slideLayout35.xml"/><Relationship Id="rId14" Type="http://schemas.openxmlformats.org/officeDocument/2006/relationships/slideLayout" Target="../slideLayouts/slideLayout12.xml"/><Relationship Id="rId36" Type="http://schemas.openxmlformats.org/officeDocument/2006/relationships/slideLayout" Target="../slideLayouts/slideLayout34.xml"/><Relationship Id="rId17" Type="http://schemas.openxmlformats.org/officeDocument/2006/relationships/slideLayout" Target="../slideLayouts/slideLayout15.xml"/><Relationship Id="rId39" Type="http://schemas.openxmlformats.org/officeDocument/2006/relationships/slideLayout" Target="../slideLayouts/slideLayout37.xml"/><Relationship Id="rId16" Type="http://schemas.openxmlformats.org/officeDocument/2006/relationships/slideLayout" Target="../slideLayouts/slideLayout14.xml"/><Relationship Id="rId38" Type="http://schemas.openxmlformats.org/officeDocument/2006/relationships/slideLayout" Target="../slideLayouts/slideLayout36.xml"/><Relationship Id="rId19" Type="http://schemas.openxmlformats.org/officeDocument/2006/relationships/slideLayout" Target="../slideLayouts/slideLayout17.xml"/><Relationship Id="rId18" Type="http://schemas.openxmlformats.org/officeDocument/2006/relationships/slideLayout" Target="../slideLayouts/slideLayout16.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81.xml"/><Relationship Id="rId20" Type="http://schemas.openxmlformats.org/officeDocument/2006/relationships/slideLayout" Target="../slideLayouts/slideLayout61.xml"/><Relationship Id="rId42" Type="http://schemas.openxmlformats.org/officeDocument/2006/relationships/slideLayout" Target="../slideLayouts/slideLayout83.xml"/><Relationship Id="rId41" Type="http://schemas.openxmlformats.org/officeDocument/2006/relationships/slideLayout" Target="../slideLayouts/slideLayout82.xml"/><Relationship Id="rId22" Type="http://schemas.openxmlformats.org/officeDocument/2006/relationships/slideLayout" Target="../slideLayouts/slideLayout63.xml"/><Relationship Id="rId44" Type="http://schemas.openxmlformats.org/officeDocument/2006/relationships/slideLayout" Target="../slideLayouts/slideLayout85.xml"/><Relationship Id="rId21" Type="http://schemas.openxmlformats.org/officeDocument/2006/relationships/slideLayout" Target="../slideLayouts/slideLayout62.xml"/><Relationship Id="rId43" Type="http://schemas.openxmlformats.org/officeDocument/2006/relationships/slideLayout" Target="../slideLayouts/slideLayout84.xml"/><Relationship Id="rId24" Type="http://schemas.openxmlformats.org/officeDocument/2006/relationships/slideLayout" Target="../slideLayouts/slideLayout65.xml"/><Relationship Id="rId46" Type="http://schemas.openxmlformats.org/officeDocument/2006/relationships/slideLayout" Target="../slideLayouts/slideLayout87.xml"/><Relationship Id="rId23" Type="http://schemas.openxmlformats.org/officeDocument/2006/relationships/slideLayout" Target="../slideLayouts/slideLayout64.xml"/><Relationship Id="rId45" Type="http://schemas.openxmlformats.org/officeDocument/2006/relationships/slideLayout" Target="../slideLayouts/slideLayout86.xml"/><Relationship Id="rId1" Type="http://schemas.openxmlformats.org/officeDocument/2006/relationships/image" Target="../media/image27.jpg"/><Relationship Id="rId2" Type="http://schemas.openxmlformats.org/officeDocument/2006/relationships/image" Target="../media/image13.png"/><Relationship Id="rId3" Type="http://schemas.openxmlformats.org/officeDocument/2006/relationships/slideLayout" Target="../slideLayouts/slideLayout44.xml"/><Relationship Id="rId4" Type="http://schemas.openxmlformats.org/officeDocument/2006/relationships/slideLayout" Target="../slideLayouts/slideLayout45.xml"/><Relationship Id="rId9" Type="http://schemas.openxmlformats.org/officeDocument/2006/relationships/slideLayout" Target="../slideLayouts/slideLayout50.xml"/><Relationship Id="rId26" Type="http://schemas.openxmlformats.org/officeDocument/2006/relationships/slideLayout" Target="../slideLayouts/slideLayout67.xml"/><Relationship Id="rId25" Type="http://schemas.openxmlformats.org/officeDocument/2006/relationships/slideLayout" Target="../slideLayouts/slideLayout66.xml"/><Relationship Id="rId47" Type="http://schemas.openxmlformats.org/officeDocument/2006/relationships/theme" Target="../theme/theme1.xml"/><Relationship Id="rId28" Type="http://schemas.openxmlformats.org/officeDocument/2006/relationships/slideLayout" Target="../slideLayouts/slideLayout69.xml"/><Relationship Id="rId27" Type="http://schemas.openxmlformats.org/officeDocument/2006/relationships/slideLayout" Target="../slideLayouts/slideLayout68.xml"/><Relationship Id="rId5" Type="http://schemas.openxmlformats.org/officeDocument/2006/relationships/slideLayout" Target="../slideLayouts/slideLayout46.xml"/><Relationship Id="rId6" Type="http://schemas.openxmlformats.org/officeDocument/2006/relationships/slideLayout" Target="../slideLayouts/slideLayout47.xml"/><Relationship Id="rId29" Type="http://schemas.openxmlformats.org/officeDocument/2006/relationships/slideLayout" Target="../slideLayouts/slideLayout70.xml"/><Relationship Id="rId7" Type="http://schemas.openxmlformats.org/officeDocument/2006/relationships/slideLayout" Target="../slideLayouts/slideLayout48.xml"/><Relationship Id="rId8" Type="http://schemas.openxmlformats.org/officeDocument/2006/relationships/slideLayout" Target="../slideLayouts/slideLayout49.xml"/><Relationship Id="rId31" Type="http://schemas.openxmlformats.org/officeDocument/2006/relationships/slideLayout" Target="../slideLayouts/slideLayout72.xml"/><Relationship Id="rId30" Type="http://schemas.openxmlformats.org/officeDocument/2006/relationships/slideLayout" Target="../slideLayouts/slideLayout71.xml"/><Relationship Id="rId11" Type="http://schemas.openxmlformats.org/officeDocument/2006/relationships/slideLayout" Target="../slideLayouts/slideLayout52.xml"/><Relationship Id="rId33" Type="http://schemas.openxmlformats.org/officeDocument/2006/relationships/slideLayout" Target="../slideLayouts/slideLayout74.xml"/><Relationship Id="rId10" Type="http://schemas.openxmlformats.org/officeDocument/2006/relationships/slideLayout" Target="../slideLayouts/slideLayout51.xml"/><Relationship Id="rId32" Type="http://schemas.openxmlformats.org/officeDocument/2006/relationships/slideLayout" Target="../slideLayouts/slideLayout73.xml"/><Relationship Id="rId13" Type="http://schemas.openxmlformats.org/officeDocument/2006/relationships/slideLayout" Target="../slideLayouts/slideLayout54.xml"/><Relationship Id="rId35" Type="http://schemas.openxmlformats.org/officeDocument/2006/relationships/slideLayout" Target="../slideLayouts/slideLayout76.xml"/><Relationship Id="rId12" Type="http://schemas.openxmlformats.org/officeDocument/2006/relationships/slideLayout" Target="../slideLayouts/slideLayout53.xml"/><Relationship Id="rId34" Type="http://schemas.openxmlformats.org/officeDocument/2006/relationships/slideLayout" Target="../slideLayouts/slideLayout75.xml"/><Relationship Id="rId15" Type="http://schemas.openxmlformats.org/officeDocument/2006/relationships/slideLayout" Target="../slideLayouts/slideLayout56.xml"/><Relationship Id="rId37" Type="http://schemas.openxmlformats.org/officeDocument/2006/relationships/slideLayout" Target="../slideLayouts/slideLayout78.xml"/><Relationship Id="rId14" Type="http://schemas.openxmlformats.org/officeDocument/2006/relationships/slideLayout" Target="../slideLayouts/slideLayout55.xml"/><Relationship Id="rId36" Type="http://schemas.openxmlformats.org/officeDocument/2006/relationships/slideLayout" Target="../slideLayouts/slideLayout77.xml"/><Relationship Id="rId17" Type="http://schemas.openxmlformats.org/officeDocument/2006/relationships/slideLayout" Target="../slideLayouts/slideLayout58.xml"/><Relationship Id="rId39" Type="http://schemas.openxmlformats.org/officeDocument/2006/relationships/slideLayout" Target="../slideLayouts/slideLayout80.xml"/><Relationship Id="rId16" Type="http://schemas.openxmlformats.org/officeDocument/2006/relationships/slideLayout" Target="../slideLayouts/slideLayout57.xml"/><Relationship Id="rId38" Type="http://schemas.openxmlformats.org/officeDocument/2006/relationships/slideLayout" Target="../slideLayouts/slideLayout79.xml"/><Relationship Id="rId19" Type="http://schemas.openxmlformats.org/officeDocument/2006/relationships/slideLayout" Target="../slideLayouts/slideLayout60.xml"/><Relationship Id="rId18" Type="http://schemas.openxmlformats.org/officeDocument/2006/relationships/slideLayout" Target="../slideLayouts/slideLayout59.xml"/></Relationships>
</file>

<file path=ppt/slideMasters/_rels/slideMaster3.xml.rels><?xml version="1.0" encoding="UTF-8" standalone="yes"?><Relationships xmlns="http://schemas.openxmlformats.org/package/2006/relationships"><Relationship Id="rId40" Type="http://schemas.openxmlformats.org/officeDocument/2006/relationships/slideLayout" Target="../slideLayouts/slideLayout125.xml"/><Relationship Id="rId20" Type="http://schemas.openxmlformats.org/officeDocument/2006/relationships/slideLayout" Target="../slideLayouts/slideLayout105.xml"/><Relationship Id="rId42" Type="http://schemas.openxmlformats.org/officeDocument/2006/relationships/slideLayout" Target="../slideLayouts/slideLayout127.xml"/><Relationship Id="rId41" Type="http://schemas.openxmlformats.org/officeDocument/2006/relationships/slideLayout" Target="../slideLayouts/slideLayout126.xml"/><Relationship Id="rId22" Type="http://schemas.openxmlformats.org/officeDocument/2006/relationships/slideLayout" Target="../slideLayouts/slideLayout107.xml"/><Relationship Id="rId44" Type="http://schemas.openxmlformats.org/officeDocument/2006/relationships/slideLayout" Target="../slideLayouts/slideLayout129.xml"/><Relationship Id="rId21" Type="http://schemas.openxmlformats.org/officeDocument/2006/relationships/slideLayout" Target="../slideLayouts/slideLayout106.xml"/><Relationship Id="rId43" Type="http://schemas.openxmlformats.org/officeDocument/2006/relationships/slideLayout" Target="../slideLayouts/slideLayout128.xml"/><Relationship Id="rId24" Type="http://schemas.openxmlformats.org/officeDocument/2006/relationships/slideLayout" Target="../slideLayouts/slideLayout109.xml"/><Relationship Id="rId46" Type="http://schemas.openxmlformats.org/officeDocument/2006/relationships/slideLayout" Target="../slideLayouts/slideLayout131.xml"/><Relationship Id="rId23" Type="http://schemas.openxmlformats.org/officeDocument/2006/relationships/slideLayout" Target="../slideLayouts/slideLayout108.xml"/><Relationship Id="rId45" Type="http://schemas.openxmlformats.org/officeDocument/2006/relationships/slideLayout" Target="../slideLayouts/slideLayout130.xml"/><Relationship Id="rId1" Type="http://schemas.openxmlformats.org/officeDocument/2006/relationships/image" Target="../media/image42.jpg"/><Relationship Id="rId2" Type="http://schemas.openxmlformats.org/officeDocument/2006/relationships/image" Target="../media/image39.png"/><Relationship Id="rId3" Type="http://schemas.openxmlformats.org/officeDocument/2006/relationships/slideLayout" Target="../slideLayouts/slideLayout88.xml"/><Relationship Id="rId4" Type="http://schemas.openxmlformats.org/officeDocument/2006/relationships/slideLayout" Target="../slideLayouts/slideLayout89.xml"/><Relationship Id="rId9" Type="http://schemas.openxmlformats.org/officeDocument/2006/relationships/slideLayout" Target="../slideLayouts/slideLayout94.xml"/><Relationship Id="rId26" Type="http://schemas.openxmlformats.org/officeDocument/2006/relationships/slideLayout" Target="../slideLayouts/slideLayout111.xml"/><Relationship Id="rId25" Type="http://schemas.openxmlformats.org/officeDocument/2006/relationships/slideLayout" Target="../slideLayouts/slideLayout110.xml"/><Relationship Id="rId47" Type="http://schemas.openxmlformats.org/officeDocument/2006/relationships/theme" Target="../theme/theme4.xml"/><Relationship Id="rId28" Type="http://schemas.openxmlformats.org/officeDocument/2006/relationships/slideLayout" Target="../slideLayouts/slideLayout113.xml"/><Relationship Id="rId27" Type="http://schemas.openxmlformats.org/officeDocument/2006/relationships/slideLayout" Target="../slideLayouts/slideLayout112.xml"/><Relationship Id="rId5" Type="http://schemas.openxmlformats.org/officeDocument/2006/relationships/slideLayout" Target="../slideLayouts/slideLayout90.xml"/><Relationship Id="rId6" Type="http://schemas.openxmlformats.org/officeDocument/2006/relationships/slideLayout" Target="../slideLayouts/slideLayout91.xml"/><Relationship Id="rId29" Type="http://schemas.openxmlformats.org/officeDocument/2006/relationships/slideLayout" Target="../slideLayouts/slideLayout114.xml"/><Relationship Id="rId7" Type="http://schemas.openxmlformats.org/officeDocument/2006/relationships/slideLayout" Target="../slideLayouts/slideLayout92.xml"/><Relationship Id="rId8" Type="http://schemas.openxmlformats.org/officeDocument/2006/relationships/slideLayout" Target="../slideLayouts/slideLayout93.xml"/><Relationship Id="rId31" Type="http://schemas.openxmlformats.org/officeDocument/2006/relationships/slideLayout" Target="../slideLayouts/slideLayout116.xml"/><Relationship Id="rId30" Type="http://schemas.openxmlformats.org/officeDocument/2006/relationships/slideLayout" Target="../slideLayouts/slideLayout115.xml"/><Relationship Id="rId11" Type="http://schemas.openxmlformats.org/officeDocument/2006/relationships/slideLayout" Target="../slideLayouts/slideLayout96.xml"/><Relationship Id="rId33" Type="http://schemas.openxmlformats.org/officeDocument/2006/relationships/slideLayout" Target="../slideLayouts/slideLayout118.xml"/><Relationship Id="rId10" Type="http://schemas.openxmlformats.org/officeDocument/2006/relationships/slideLayout" Target="../slideLayouts/slideLayout95.xml"/><Relationship Id="rId32" Type="http://schemas.openxmlformats.org/officeDocument/2006/relationships/slideLayout" Target="../slideLayouts/slideLayout117.xml"/><Relationship Id="rId13" Type="http://schemas.openxmlformats.org/officeDocument/2006/relationships/slideLayout" Target="../slideLayouts/slideLayout98.xml"/><Relationship Id="rId35" Type="http://schemas.openxmlformats.org/officeDocument/2006/relationships/slideLayout" Target="../slideLayouts/slideLayout120.xml"/><Relationship Id="rId12" Type="http://schemas.openxmlformats.org/officeDocument/2006/relationships/slideLayout" Target="../slideLayouts/slideLayout97.xml"/><Relationship Id="rId34" Type="http://schemas.openxmlformats.org/officeDocument/2006/relationships/slideLayout" Target="../slideLayouts/slideLayout119.xml"/><Relationship Id="rId15" Type="http://schemas.openxmlformats.org/officeDocument/2006/relationships/slideLayout" Target="../slideLayouts/slideLayout100.xml"/><Relationship Id="rId37" Type="http://schemas.openxmlformats.org/officeDocument/2006/relationships/slideLayout" Target="../slideLayouts/slideLayout122.xml"/><Relationship Id="rId14" Type="http://schemas.openxmlformats.org/officeDocument/2006/relationships/slideLayout" Target="../slideLayouts/slideLayout99.xml"/><Relationship Id="rId36" Type="http://schemas.openxmlformats.org/officeDocument/2006/relationships/slideLayout" Target="../slideLayouts/slideLayout121.xml"/><Relationship Id="rId17" Type="http://schemas.openxmlformats.org/officeDocument/2006/relationships/slideLayout" Target="../slideLayouts/slideLayout102.xml"/><Relationship Id="rId39" Type="http://schemas.openxmlformats.org/officeDocument/2006/relationships/slideLayout" Target="../slideLayouts/slideLayout124.xml"/><Relationship Id="rId16" Type="http://schemas.openxmlformats.org/officeDocument/2006/relationships/slideLayout" Target="../slideLayouts/slideLayout101.xml"/><Relationship Id="rId38" Type="http://schemas.openxmlformats.org/officeDocument/2006/relationships/slideLayout" Target="../slideLayouts/slideLayout123.xml"/><Relationship Id="rId19" Type="http://schemas.openxmlformats.org/officeDocument/2006/relationships/slideLayout" Target="../slideLayouts/slideLayout104.xml"/><Relationship Id="rId18"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9" name="Shape 9"/>
        <p:cNvGrpSpPr/>
        <p:nvPr/>
      </p:nvGrpSpPr>
      <p:grpSpPr>
        <a:xfrm>
          <a:off x="0" y="0"/>
          <a:ext cx="0" cy="0"/>
          <a:chOff x="0" y="0"/>
          <a:chExt cx="0" cy="0"/>
        </a:xfrm>
      </p:grpSpPr>
      <p:pic>
        <p:nvPicPr>
          <p:cNvPr id="10" name="Google Shape;10;p1"/>
          <p:cNvPicPr preferRelativeResize="0"/>
          <p:nvPr/>
        </p:nvPicPr>
        <p:blipFill rotWithShape="1">
          <a:blip r:embed="rId1">
            <a:alphaModFix/>
          </a:blip>
          <a:srcRect b="0" l="0" r="0" t="7856"/>
          <a:stretch/>
        </p:blipFill>
        <p:spPr>
          <a:xfrm>
            <a:off x="0" y="6422400"/>
            <a:ext cx="12192000" cy="435600"/>
          </a:xfrm>
          <a:prstGeom prst="rect">
            <a:avLst/>
          </a:prstGeom>
          <a:noFill/>
          <a:ln>
            <a:noFill/>
          </a:ln>
        </p:spPr>
      </p:pic>
      <p:sp>
        <p:nvSpPr>
          <p:cNvPr id="11" name="Google Shape;11;p1"/>
          <p:cNvSpPr txBox="1"/>
          <p:nvPr>
            <p:ph type="title"/>
          </p:nvPr>
        </p:nvSpPr>
        <p:spPr>
          <a:xfrm>
            <a:off x="575442" y="239058"/>
            <a:ext cx="10922876" cy="1078757"/>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rgbClr val="2C2C38"/>
              </a:buClr>
              <a:buSzPts val="3200"/>
              <a:buFont typeface="Rubik Light"/>
              <a:buNone/>
              <a:defRPr b="0" i="0" sz="3200" u="none" cap="none" strike="noStrike">
                <a:solidFill>
                  <a:srgbClr val="2C2C38"/>
                </a:solidFill>
                <a:latin typeface="Rubik Light"/>
                <a:ea typeface="Rubik Light"/>
                <a:cs typeface="Rubik Light"/>
                <a:sym typeface="Rubik Ligh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 name="Google Shape;12;p1"/>
          <p:cNvSpPr txBox="1"/>
          <p:nvPr>
            <p:ph idx="1" type="body"/>
          </p:nvPr>
        </p:nvSpPr>
        <p:spPr>
          <a:xfrm>
            <a:off x="575442" y="1436741"/>
            <a:ext cx="10922876" cy="4690789"/>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00000"/>
              </a:lnSpc>
              <a:spcBef>
                <a:spcPts val="1000"/>
              </a:spcBef>
              <a:spcAft>
                <a:spcPts val="0"/>
              </a:spcAft>
              <a:buClr>
                <a:srgbClr val="2C2C38"/>
              </a:buClr>
              <a:buSzPts val="2800"/>
              <a:buFont typeface="Arial"/>
              <a:buChar char="•"/>
              <a:defRPr b="0" i="0" sz="2800" u="none" cap="none" strike="noStrike">
                <a:solidFill>
                  <a:srgbClr val="2C2C38"/>
                </a:solidFill>
                <a:latin typeface="Rubik"/>
                <a:ea typeface="Rubik"/>
                <a:cs typeface="Rubik"/>
                <a:sym typeface="Rubik"/>
              </a:defRPr>
            </a:lvl1pPr>
            <a:lvl2pPr indent="-381000" lvl="1" marL="914400" marR="0" rtl="0" algn="l">
              <a:lnSpc>
                <a:spcPct val="100000"/>
              </a:lnSpc>
              <a:spcBef>
                <a:spcPts val="500"/>
              </a:spcBef>
              <a:spcAft>
                <a:spcPts val="0"/>
              </a:spcAft>
              <a:buClr>
                <a:srgbClr val="2C2C38"/>
              </a:buClr>
              <a:buSzPts val="2400"/>
              <a:buFont typeface="Helvetica Neue"/>
              <a:buChar char="–"/>
              <a:defRPr b="0" i="0" sz="2400" u="none" cap="none" strike="noStrike">
                <a:solidFill>
                  <a:srgbClr val="2C2C38"/>
                </a:solidFill>
                <a:latin typeface="Rubik"/>
                <a:ea typeface="Rubik"/>
                <a:cs typeface="Rubik"/>
                <a:sym typeface="Rubik"/>
              </a:defRPr>
            </a:lvl2pPr>
            <a:lvl3pPr indent="-355600" lvl="2" marL="1371600" marR="0" rtl="0" algn="l">
              <a:lnSpc>
                <a:spcPct val="100000"/>
              </a:lnSpc>
              <a:spcBef>
                <a:spcPts val="500"/>
              </a:spcBef>
              <a:spcAft>
                <a:spcPts val="0"/>
              </a:spcAft>
              <a:buClr>
                <a:srgbClr val="2C2C38"/>
              </a:buClr>
              <a:buSzPts val="2000"/>
              <a:buFont typeface="Arial"/>
              <a:buChar char="•"/>
              <a:defRPr b="0" i="0" sz="2000" u="none" cap="none" strike="noStrike">
                <a:solidFill>
                  <a:srgbClr val="2C2C38"/>
                </a:solidFill>
                <a:latin typeface="Rubik"/>
                <a:ea typeface="Rubik"/>
                <a:cs typeface="Rubik"/>
                <a:sym typeface="Rubik"/>
              </a:defRPr>
            </a:lvl3pPr>
            <a:lvl4pPr indent="-342900" lvl="3" marL="1828800" marR="0" rtl="0" algn="l">
              <a:lnSpc>
                <a:spcPct val="100000"/>
              </a:lnSpc>
              <a:spcBef>
                <a:spcPts val="500"/>
              </a:spcBef>
              <a:spcAft>
                <a:spcPts val="0"/>
              </a:spcAft>
              <a:buClr>
                <a:srgbClr val="2C2C38"/>
              </a:buClr>
              <a:buSzPts val="1800"/>
              <a:buFont typeface="Merriweather Sans"/>
              <a:buChar char="▫︎"/>
              <a:defRPr b="0" i="0" sz="1800" u="none" cap="none" strike="noStrike">
                <a:solidFill>
                  <a:srgbClr val="2C2C38"/>
                </a:solidFill>
                <a:latin typeface="Rubik"/>
                <a:ea typeface="Rubik"/>
                <a:cs typeface="Rubik"/>
                <a:sym typeface="Rubik"/>
              </a:defRPr>
            </a:lvl4pPr>
            <a:lvl5pPr indent="-342900" lvl="4" marL="2286000" marR="0" rtl="0" algn="l">
              <a:lnSpc>
                <a:spcPct val="100000"/>
              </a:lnSpc>
              <a:spcBef>
                <a:spcPts val="500"/>
              </a:spcBef>
              <a:spcAft>
                <a:spcPts val="0"/>
              </a:spcAft>
              <a:buClr>
                <a:srgbClr val="2C2C38"/>
              </a:buClr>
              <a:buSzPts val="1800"/>
              <a:buFont typeface="Arial"/>
              <a:buChar char="-"/>
              <a:defRPr b="0" i="0" sz="1800" u="none" cap="none" strike="noStrike">
                <a:solidFill>
                  <a:srgbClr val="2C2C38"/>
                </a:solidFill>
                <a:latin typeface="Rubik"/>
                <a:ea typeface="Rubik"/>
                <a:cs typeface="Rubik"/>
                <a:sym typeface="Rubik"/>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9pPr>
          </a:lstStyle>
          <a:p/>
        </p:txBody>
      </p:sp>
      <p:sp>
        <p:nvSpPr>
          <p:cNvPr id="13" name="Google Shape;13;p1"/>
          <p:cNvSpPr txBox="1"/>
          <p:nvPr/>
        </p:nvSpPr>
        <p:spPr>
          <a:xfrm>
            <a:off x="957019" y="6571657"/>
            <a:ext cx="3020122" cy="2092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800"/>
              <a:buFont typeface="Rubik"/>
              <a:buNone/>
            </a:pPr>
            <a:r>
              <a:rPr b="0" i="0" lang="en-US" sz="800" u="none" cap="none" strike="noStrike">
                <a:solidFill>
                  <a:schemeClr val="lt2"/>
                </a:solidFill>
                <a:latin typeface="Rubik"/>
                <a:ea typeface="Rubik"/>
                <a:cs typeface="Rubik"/>
                <a:sym typeface="Rubik"/>
              </a:rPr>
              <a:t>© 2019 InfluxData. All rights reserved. </a:t>
            </a:r>
            <a:endParaRPr b="0" i="0" sz="800" u="none" cap="none" strike="noStrike">
              <a:solidFill>
                <a:schemeClr val="lt2"/>
              </a:solidFill>
              <a:latin typeface="Rubik"/>
              <a:ea typeface="Rubik"/>
              <a:cs typeface="Rubik"/>
              <a:sym typeface="Rubik"/>
            </a:endParaRPr>
          </a:p>
        </p:txBody>
      </p:sp>
      <p:sp>
        <p:nvSpPr>
          <p:cNvPr id="14" name="Google Shape;14;p1"/>
          <p:cNvSpPr txBox="1"/>
          <p:nvPr/>
        </p:nvSpPr>
        <p:spPr>
          <a:xfrm>
            <a:off x="501870" y="6571657"/>
            <a:ext cx="1265970" cy="1992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800"/>
              <a:buFont typeface="Rubik"/>
              <a:buNone/>
            </a:pPr>
            <a:fld id="{00000000-1234-1234-1234-123412341234}" type="slidenum">
              <a:rPr b="0" i="0" lang="en-US" sz="800" u="none" cap="none" strike="noStrike">
                <a:solidFill>
                  <a:schemeClr val="lt2"/>
                </a:solidFill>
                <a:latin typeface="Rubik"/>
                <a:ea typeface="Rubik"/>
                <a:cs typeface="Rubik"/>
                <a:sym typeface="Rubik"/>
              </a:rPr>
              <a:t>‹#›</a:t>
            </a:fld>
            <a:endParaRPr b="0" i="0" sz="800" u="none" cap="none" strike="noStrike">
              <a:solidFill>
                <a:schemeClr val="lt2"/>
              </a:solidFill>
              <a:latin typeface="Rubik"/>
              <a:ea typeface="Rubik"/>
              <a:cs typeface="Rubik"/>
              <a:sym typeface="Rubik"/>
            </a:endParaRPr>
          </a:p>
          <a:p>
            <a:pPr indent="0" lvl="0" marL="0" marR="0" rtl="0" algn="l">
              <a:spcBef>
                <a:spcPts val="0"/>
              </a:spcBef>
              <a:spcAft>
                <a:spcPts val="0"/>
              </a:spcAft>
              <a:buNone/>
            </a:pPr>
            <a:r>
              <a:t/>
            </a:r>
            <a:endParaRPr b="0" i="0" sz="800" u="none" cap="none" strike="noStrike">
              <a:solidFill>
                <a:schemeClr val="lt2"/>
              </a:solidFill>
              <a:latin typeface="Rubik"/>
              <a:ea typeface="Rubik"/>
              <a:cs typeface="Rubik"/>
              <a:sym typeface="Rubik"/>
            </a:endParaRPr>
          </a:p>
        </p:txBody>
      </p:sp>
      <p:pic>
        <p:nvPicPr>
          <p:cNvPr id="15" name="Google Shape;15;p1"/>
          <p:cNvPicPr preferRelativeResize="0"/>
          <p:nvPr/>
        </p:nvPicPr>
        <p:blipFill rotWithShape="1">
          <a:blip r:embed="rId2">
            <a:alphaModFix/>
          </a:blip>
          <a:srcRect b="0" l="0" r="0" t="0"/>
          <a:stretch/>
        </p:blipFill>
        <p:spPr>
          <a:xfrm>
            <a:off x="10470091" y="6508815"/>
            <a:ext cx="1208615" cy="232118"/>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 id="2147483665" r:id="rId20"/>
    <p:sldLayoutId id="2147483666" r:id="rId21"/>
    <p:sldLayoutId id="2147483667" r:id="rId22"/>
    <p:sldLayoutId id="2147483668" r:id="rId23"/>
    <p:sldLayoutId id="2147483669" r:id="rId24"/>
    <p:sldLayoutId id="2147483670" r:id="rId25"/>
    <p:sldLayoutId id="2147483671" r:id="rId26"/>
    <p:sldLayoutId id="2147483672" r:id="rId27"/>
    <p:sldLayoutId id="2147483673" r:id="rId28"/>
    <p:sldLayoutId id="2147483674" r:id="rId29"/>
    <p:sldLayoutId id="2147483675" r:id="rId30"/>
    <p:sldLayoutId id="2147483676" r:id="rId31"/>
    <p:sldLayoutId id="2147483677" r:id="rId32"/>
    <p:sldLayoutId id="2147483678" r:id="rId33"/>
    <p:sldLayoutId id="2147483679" r:id="rId34"/>
    <p:sldLayoutId id="2147483680" r:id="rId35"/>
    <p:sldLayoutId id="2147483681" r:id="rId36"/>
    <p:sldLayoutId id="2147483682" r:id="rId37"/>
    <p:sldLayoutId id="2147483683" r:id="rId38"/>
    <p:sldLayoutId id="2147483684" r:id="rId39"/>
    <p:sldLayoutId id="2147483685" r:id="rId40"/>
    <p:sldLayoutId id="2147483686" r:id="rId41"/>
    <p:sldLayoutId id="2147483687" r:id="rId42"/>
    <p:sldLayoutId id="2147483688" r:id="rId43"/>
    <p:sldLayoutId id="2147483689" r:id="rId44"/>
    <p:sldLayoutId id="2147483690" r:id="rId45"/>
  </p:sldLayoutIdLst>
  <mc:AlternateContent>
    <mc:Choice Requires="p14">
      <p:transition spd="slow" p14:dur="700">
        <p:fade/>
      </p:transition>
    </mc:Choice>
    <mc:Fallback>
      <p:transition spd="slow">
        <p:fade/>
      </p:transition>
    </mc:Fallback>
  </mc:AlternateConten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96" name="Shape 296"/>
        <p:cNvGrpSpPr/>
        <p:nvPr/>
      </p:nvGrpSpPr>
      <p:grpSpPr>
        <a:xfrm>
          <a:off x="0" y="0"/>
          <a:ext cx="0" cy="0"/>
          <a:chOff x="0" y="0"/>
          <a:chExt cx="0" cy="0"/>
        </a:xfrm>
      </p:grpSpPr>
      <p:pic>
        <p:nvPicPr>
          <p:cNvPr id="297" name="Google Shape;297;p45"/>
          <p:cNvPicPr preferRelativeResize="0"/>
          <p:nvPr/>
        </p:nvPicPr>
        <p:blipFill rotWithShape="1">
          <a:blip r:embed="rId1">
            <a:alphaModFix/>
          </a:blip>
          <a:srcRect b="0" l="0" r="0" t="7856"/>
          <a:stretch/>
        </p:blipFill>
        <p:spPr>
          <a:xfrm>
            <a:off x="0" y="6422400"/>
            <a:ext cx="12192000" cy="435600"/>
          </a:xfrm>
          <a:prstGeom prst="rect">
            <a:avLst/>
          </a:prstGeom>
          <a:noFill/>
          <a:ln>
            <a:noFill/>
          </a:ln>
        </p:spPr>
      </p:pic>
      <p:sp>
        <p:nvSpPr>
          <p:cNvPr id="298" name="Google Shape;298;p45"/>
          <p:cNvSpPr txBox="1"/>
          <p:nvPr>
            <p:ph type="title"/>
          </p:nvPr>
        </p:nvSpPr>
        <p:spPr>
          <a:xfrm>
            <a:off x="575442" y="239058"/>
            <a:ext cx="10922876" cy="1078757"/>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rgbClr val="2C2C38"/>
              </a:buClr>
              <a:buSzPts val="3200"/>
              <a:buFont typeface="Rubik Light"/>
              <a:buNone/>
              <a:defRPr b="0" i="0" sz="3200" u="none" cap="none" strike="noStrike">
                <a:solidFill>
                  <a:srgbClr val="2C2C38"/>
                </a:solidFill>
                <a:latin typeface="Rubik Light"/>
                <a:ea typeface="Rubik Light"/>
                <a:cs typeface="Rubik Light"/>
                <a:sym typeface="Rubik Ligh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99" name="Google Shape;299;p45"/>
          <p:cNvSpPr txBox="1"/>
          <p:nvPr>
            <p:ph idx="1" type="body"/>
          </p:nvPr>
        </p:nvSpPr>
        <p:spPr>
          <a:xfrm>
            <a:off x="575442" y="1436741"/>
            <a:ext cx="10922876" cy="4690789"/>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00000"/>
              </a:lnSpc>
              <a:spcBef>
                <a:spcPts val="1000"/>
              </a:spcBef>
              <a:spcAft>
                <a:spcPts val="0"/>
              </a:spcAft>
              <a:buClr>
                <a:srgbClr val="2C2C38"/>
              </a:buClr>
              <a:buSzPts val="2800"/>
              <a:buFont typeface="Arial"/>
              <a:buChar char="•"/>
              <a:defRPr b="0" i="0" sz="2800" u="none" cap="none" strike="noStrike">
                <a:solidFill>
                  <a:srgbClr val="2C2C38"/>
                </a:solidFill>
                <a:latin typeface="Rubik"/>
                <a:ea typeface="Rubik"/>
                <a:cs typeface="Rubik"/>
                <a:sym typeface="Rubik"/>
              </a:defRPr>
            </a:lvl1pPr>
            <a:lvl2pPr indent="-381000" lvl="1" marL="914400" marR="0" rtl="0" algn="l">
              <a:lnSpc>
                <a:spcPct val="100000"/>
              </a:lnSpc>
              <a:spcBef>
                <a:spcPts val="500"/>
              </a:spcBef>
              <a:spcAft>
                <a:spcPts val="0"/>
              </a:spcAft>
              <a:buClr>
                <a:srgbClr val="2C2C38"/>
              </a:buClr>
              <a:buSzPts val="2400"/>
              <a:buFont typeface="Helvetica Neue"/>
              <a:buChar char="–"/>
              <a:defRPr b="0" i="0" sz="2400" u="none" cap="none" strike="noStrike">
                <a:solidFill>
                  <a:srgbClr val="2C2C38"/>
                </a:solidFill>
                <a:latin typeface="Rubik"/>
                <a:ea typeface="Rubik"/>
                <a:cs typeface="Rubik"/>
                <a:sym typeface="Rubik"/>
              </a:defRPr>
            </a:lvl2pPr>
            <a:lvl3pPr indent="-355600" lvl="2" marL="1371600" marR="0" rtl="0" algn="l">
              <a:lnSpc>
                <a:spcPct val="100000"/>
              </a:lnSpc>
              <a:spcBef>
                <a:spcPts val="500"/>
              </a:spcBef>
              <a:spcAft>
                <a:spcPts val="0"/>
              </a:spcAft>
              <a:buClr>
                <a:srgbClr val="2C2C38"/>
              </a:buClr>
              <a:buSzPts val="2000"/>
              <a:buFont typeface="Arial"/>
              <a:buChar char="•"/>
              <a:defRPr b="0" i="0" sz="2000" u="none" cap="none" strike="noStrike">
                <a:solidFill>
                  <a:srgbClr val="2C2C38"/>
                </a:solidFill>
                <a:latin typeface="Rubik"/>
                <a:ea typeface="Rubik"/>
                <a:cs typeface="Rubik"/>
                <a:sym typeface="Rubik"/>
              </a:defRPr>
            </a:lvl3pPr>
            <a:lvl4pPr indent="-342900" lvl="3" marL="1828800" marR="0" rtl="0" algn="l">
              <a:lnSpc>
                <a:spcPct val="100000"/>
              </a:lnSpc>
              <a:spcBef>
                <a:spcPts val="500"/>
              </a:spcBef>
              <a:spcAft>
                <a:spcPts val="0"/>
              </a:spcAft>
              <a:buClr>
                <a:srgbClr val="2C2C38"/>
              </a:buClr>
              <a:buSzPts val="1800"/>
              <a:buFont typeface="Merriweather Sans"/>
              <a:buChar char="▫︎"/>
              <a:defRPr b="0" i="0" sz="1800" u="none" cap="none" strike="noStrike">
                <a:solidFill>
                  <a:srgbClr val="2C2C38"/>
                </a:solidFill>
                <a:latin typeface="Rubik"/>
                <a:ea typeface="Rubik"/>
                <a:cs typeface="Rubik"/>
                <a:sym typeface="Rubik"/>
              </a:defRPr>
            </a:lvl4pPr>
            <a:lvl5pPr indent="-342900" lvl="4" marL="2286000" marR="0" rtl="0" algn="l">
              <a:lnSpc>
                <a:spcPct val="100000"/>
              </a:lnSpc>
              <a:spcBef>
                <a:spcPts val="500"/>
              </a:spcBef>
              <a:spcAft>
                <a:spcPts val="0"/>
              </a:spcAft>
              <a:buClr>
                <a:srgbClr val="2C2C38"/>
              </a:buClr>
              <a:buSzPts val="1800"/>
              <a:buFont typeface="Arial"/>
              <a:buChar char="-"/>
              <a:defRPr b="0" i="0" sz="1800" u="none" cap="none" strike="noStrike">
                <a:solidFill>
                  <a:srgbClr val="2C2C38"/>
                </a:solidFill>
                <a:latin typeface="Rubik"/>
                <a:ea typeface="Rubik"/>
                <a:cs typeface="Rubik"/>
                <a:sym typeface="Rubik"/>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9pPr>
          </a:lstStyle>
          <a:p/>
        </p:txBody>
      </p:sp>
      <p:sp>
        <p:nvSpPr>
          <p:cNvPr id="300" name="Google Shape;300;p45"/>
          <p:cNvSpPr txBox="1"/>
          <p:nvPr/>
        </p:nvSpPr>
        <p:spPr>
          <a:xfrm>
            <a:off x="957019" y="6571657"/>
            <a:ext cx="3020122" cy="2092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800"/>
              <a:buFont typeface="Rubik"/>
              <a:buNone/>
            </a:pPr>
            <a:r>
              <a:rPr b="0" i="0" lang="en-US" sz="800" u="none" cap="none" strike="noStrike">
                <a:solidFill>
                  <a:schemeClr val="lt2"/>
                </a:solidFill>
                <a:latin typeface="Rubik"/>
                <a:ea typeface="Rubik"/>
                <a:cs typeface="Rubik"/>
                <a:sym typeface="Rubik"/>
              </a:rPr>
              <a:t>© 20</a:t>
            </a:r>
            <a:r>
              <a:rPr lang="en-US" sz="800">
                <a:solidFill>
                  <a:schemeClr val="lt2"/>
                </a:solidFill>
                <a:latin typeface="Rubik"/>
                <a:ea typeface="Rubik"/>
                <a:cs typeface="Rubik"/>
                <a:sym typeface="Rubik"/>
              </a:rPr>
              <a:t>20</a:t>
            </a:r>
            <a:r>
              <a:rPr b="0" i="0" lang="en-US" sz="800" u="none" cap="none" strike="noStrike">
                <a:solidFill>
                  <a:schemeClr val="lt2"/>
                </a:solidFill>
                <a:latin typeface="Rubik"/>
                <a:ea typeface="Rubik"/>
                <a:cs typeface="Rubik"/>
                <a:sym typeface="Rubik"/>
              </a:rPr>
              <a:t> InfluxData. All rights reserved. </a:t>
            </a:r>
            <a:endParaRPr b="0" i="0" sz="800" u="none" cap="none" strike="noStrike">
              <a:solidFill>
                <a:schemeClr val="lt2"/>
              </a:solidFill>
              <a:latin typeface="Rubik"/>
              <a:ea typeface="Rubik"/>
              <a:cs typeface="Rubik"/>
              <a:sym typeface="Rubik"/>
            </a:endParaRPr>
          </a:p>
        </p:txBody>
      </p:sp>
      <p:sp>
        <p:nvSpPr>
          <p:cNvPr id="301" name="Google Shape;301;p45"/>
          <p:cNvSpPr txBox="1"/>
          <p:nvPr/>
        </p:nvSpPr>
        <p:spPr>
          <a:xfrm>
            <a:off x="501870" y="6571657"/>
            <a:ext cx="1265970" cy="1992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800"/>
              <a:buFont typeface="Rubik"/>
              <a:buNone/>
            </a:pPr>
            <a:fld id="{00000000-1234-1234-1234-123412341234}" type="slidenum">
              <a:rPr b="0" i="0" lang="en-US" sz="800" u="none" cap="none" strike="noStrike">
                <a:solidFill>
                  <a:schemeClr val="lt2"/>
                </a:solidFill>
                <a:latin typeface="Rubik"/>
                <a:ea typeface="Rubik"/>
                <a:cs typeface="Rubik"/>
                <a:sym typeface="Rubik"/>
              </a:rPr>
              <a:t>‹#›</a:t>
            </a:fld>
            <a:endParaRPr b="0" i="0" sz="800" u="none" cap="none" strike="noStrike">
              <a:solidFill>
                <a:schemeClr val="lt2"/>
              </a:solidFill>
              <a:latin typeface="Rubik"/>
              <a:ea typeface="Rubik"/>
              <a:cs typeface="Rubik"/>
              <a:sym typeface="Rubik"/>
            </a:endParaRPr>
          </a:p>
          <a:p>
            <a:pPr indent="0" lvl="0" marL="0" marR="0" rtl="0" algn="l">
              <a:spcBef>
                <a:spcPts val="0"/>
              </a:spcBef>
              <a:spcAft>
                <a:spcPts val="0"/>
              </a:spcAft>
              <a:buNone/>
            </a:pPr>
            <a:r>
              <a:t/>
            </a:r>
            <a:endParaRPr b="0" i="0" sz="800" u="none" cap="none" strike="noStrike">
              <a:solidFill>
                <a:schemeClr val="lt2"/>
              </a:solidFill>
              <a:latin typeface="Rubik"/>
              <a:ea typeface="Rubik"/>
              <a:cs typeface="Rubik"/>
              <a:sym typeface="Rubik"/>
            </a:endParaRPr>
          </a:p>
        </p:txBody>
      </p:sp>
      <p:pic>
        <p:nvPicPr>
          <p:cNvPr id="302" name="Google Shape;302;p45"/>
          <p:cNvPicPr preferRelativeResize="0"/>
          <p:nvPr/>
        </p:nvPicPr>
        <p:blipFill rotWithShape="1">
          <a:blip r:embed="rId2">
            <a:alphaModFix/>
          </a:blip>
          <a:srcRect b="0" l="0" r="0" t="0"/>
          <a:stretch/>
        </p:blipFill>
        <p:spPr>
          <a:xfrm>
            <a:off x="10470091" y="6508815"/>
            <a:ext cx="1208615" cy="232118"/>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 id="2147483715" r:id="rId27"/>
    <p:sldLayoutId id="2147483716" r:id="rId28"/>
    <p:sldLayoutId id="2147483717" r:id="rId29"/>
    <p:sldLayoutId id="2147483718" r:id="rId30"/>
    <p:sldLayoutId id="2147483719" r:id="rId31"/>
    <p:sldLayoutId id="2147483720" r:id="rId32"/>
    <p:sldLayoutId id="2147483721" r:id="rId33"/>
    <p:sldLayoutId id="2147483722" r:id="rId34"/>
    <p:sldLayoutId id="2147483723" r:id="rId35"/>
    <p:sldLayoutId id="2147483724" r:id="rId36"/>
    <p:sldLayoutId id="2147483725" r:id="rId37"/>
    <p:sldLayoutId id="2147483726" r:id="rId38"/>
    <p:sldLayoutId id="2147483727" r:id="rId39"/>
    <p:sldLayoutId id="2147483728" r:id="rId40"/>
    <p:sldLayoutId id="2147483729" r:id="rId41"/>
    <p:sldLayoutId id="2147483730" r:id="rId42"/>
    <p:sldLayoutId id="2147483731" r:id="rId43"/>
    <p:sldLayoutId id="2147483732" r:id="rId44"/>
    <p:sldLayoutId id="2147483733" r:id="rId45"/>
    <p:sldLayoutId id="2147483734" r:id="rId46"/>
  </p:sldLayoutIdLst>
  <mc:AlternateContent>
    <mc:Choice Requires="p14">
      <p:transition spd="slow" p14:dur="700">
        <p:fade/>
      </p:transition>
    </mc:Choice>
    <mc:Fallback>
      <p:transition spd="slow">
        <p:fade/>
      </p:transition>
    </mc:Fallback>
  </mc:AlternateConten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86" name="Shape 586"/>
        <p:cNvGrpSpPr/>
        <p:nvPr/>
      </p:nvGrpSpPr>
      <p:grpSpPr>
        <a:xfrm>
          <a:off x="0" y="0"/>
          <a:ext cx="0" cy="0"/>
          <a:chOff x="0" y="0"/>
          <a:chExt cx="0" cy="0"/>
        </a:xfrm>
      </p:grpSpPr>
      <p:pic>
        <p:nvPicPr>
          <p:cNvPr id="587" name="Google Shape;587;p90"/>
          <p:cNvPicPr preferRelativeResize="0"/>
          <p:nvPr/>
        </p:nvPicPr>
        <p:blipFill rotWithShape="1">
          <a:blip r:embed="rId1">
            <a:alphaModFix/>
          </a:blip>
          <a:srcRect b="0" l="0" r="0" t="7856"/>
          <a:stretch/>
        </p:blipFill>
        <p:spPr>
          <a:xfrm>
            <a:off x="0" y="6422400"/>
            <a:ext cx="12192000" cy="435600"/>
          </a:xfrm>
          <a:prstGeom prst="rect">
            <a:avLst/>
          </a:prstGeom>
          <a:noFill/>
          <a:ln>
            <a:noFill/>
          </a:ln>
        </p:spPr>
      </p:pic>
      <p:sp>
        <p:nvSpPr>
          <p:cNvPr id="588" name="Google Shape;588;p90"/>
          <p:cNvSpPr txBox="1"/>
          <p:nvPr>
            <p:ph type="title"/>
          </p:nvPr>
        </p:nvSpPr>
        <p:spPr>
          <a:xfrm>
            <a:off x="575442" y="239058"/>
            <a:ext cx="10922876" cy="1078757"/>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rgbClr val="2C2C38"/>
              </a:buClr>
              <a:buSzPts val="3200"/>
              <a:buFont typeface="Rubik Light"/>
              <a:buNone/>
              <a:defRPr b="0" i="0" sz="3200" u="none" cap="none" strike="noStrike">
                <a:solidFill>
                  <a:srgbClr val="2C2C38"/>
                </a:solidFill>
                <a:latin typeface="Rubik Light"/>
                <a:ea typeface="Rubik Light"/>
                <a:cs typeface="Rubik Light"/>
                <a:sym typeface="Rubik Ligh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89" name="Google Shape;589;p90"/>
          <p:cNvSpPr txBox="1"/>
          <p:nvPr>
            <p:ph idx="1" type="body"/>
          </p:nvPr>
        </p:nvSpPr>
        <p:spPr>
          <a:xfrm>
            <a:off x="575442" y="1436741"/>
            <a:ext cx="10922876" cy="4690789"/>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00000"/>
              </a:lnSpc>
              <a:spcBef>
                <a:spcPts val="1000"/>
              </a:spcBef>
              <a:spcAft>
                <a:spcPts val="0"/>
              </a:spcAft>
              <a:buClr>
                <a:srgbClr val="2C2C38"/>
              </a:buClr>
              <a:buSzPts val="2800"/>
              <a:buFont typeface="Arial"/>
              <a:buChar char="•"/>
              <a:defRPr b="0" i="0" sz="2800" u="none" cap="none" strike="noStrike">
                <a:solidFill>
                  <a:srgbClr val="2C2C38"/>
                </a:solidFill>
                <a:latin typeface="Rubik"/>
                <a:ea typeface="Rubik"/>
                <a:cs typeface="Rubik"/>
                <a:sym typeface="Rubik"/>
              </a:defRPr>
            </a:lvl1pPr>
            <a:lvl2pPr indent="-381000" lvl="1" marL="914400" marR="0" rtl="0" algn="l">
              <a:lnSpc>
                <a:spcPct val="100000"/>
              </a:lnSpc>
              <a:spcBef>
                <a:spcPts val="500"/>
              </a:spcBef>
              <a:spcAft>
                <a:spcPts val="0"/>
              </a:spcAft>
              <a:buClr>
                <a:srgbClr val="2C2C38"/>
              </a:buClr>
              <a:buSzPts val="2400"/>
              <a:buFont typeface="Helvetica Neue"/>
              <a:buChar char="–"/>
              <a:defRPr b="0" i="0" sz="2400" u="none" cap="none" strike="noStrike">
                <a:solidFill>
                  <a:srgbClr val="2C2C38"/>
                </a:solidFill>
                <a:latin typeface="Rubik"/>
                <a:ea typeface="Rubik"/>
                <a:cs typeface="Rubik"/>
                <a:sym typeface="Rubik"/>
              </a:defRPr>
            </a:lvl2pPr>
            <a:lvl3pPr indent="-355600" lvl="2" marL="1371600" marR="0" rtl="0" algn="l">
              <a:lnSpc>
                <a:spcPct val="100000"/>
              </a:lnSpc>
              <a:spcBef>
                <a:spcPts val="500"/>
              </a:spcBef>
              <a:spcAft>
                <a:spcPts val="0"/>
              </a:spcAft>
              <a:buClr>
                <a:srgbClr val="2C2C38"/>
              </a:buClr>
              <a:buSzPts val="2000"/>
              <a:buFont typeface="Arial"/>
              <a:buChar char="•"/>
              <a:defRPr b="0" i="0" sz="2000" u="none" cap="none" strike="noStrike">
                <a:solidFill>
                  <a:srgbClr val="2C2C38"/>
                </a:solidFill>
                <a:latin typeface="Rubik"/>
                <a:ea typeface="Rubik"/>
                <a:cs typeface="Rubik"/>
                <a:sym typeface="Rubik"/>
              </a:defRPr>
            </a:lvl3pPr>
            <a:lvl4pPr indent="-342900" lvl="3" marL="1828800" marR="0" rtl="0" algn="l">
              <a:lnSpc>
                <a:spcPct val="100000"/>
              </a:lnSpc>
              <a:spcBef>
                <a:spcPts val="500"/>
              </a:spcBef>
              <a:spcAft>
                <a:spcPts val="0"/>
              </a:spcAft>
              <a:buClr>
                <a:srgbClr val="2C2C38"/>
              </a:buClr>
              <a:buSzPts val="1800"/>
              <a:buFont typeface="Merriweather Sans"/>
              <a:buChar char="▫︎"/>
              <a:defRPr b="0" i="0" sz="1800" u="none" cap="none" strike="noStrike">
                <a:solidFill>
                  <a:srgbClr val="2C2C38"/>
                </a:solidFill>
                <a:latin typeface="Rubik"/>
                <a:ea typeface="Rubik"/>
                <a:cs typeface="Rubik"/>
                <a:sym typeface="Rubik"/>
              </a:defRPr>
            </a:lvl4pPr>
            <a:lvl5pPr indent="-342900" lvl="4" marL="2286000" marR="0" rtl="0" algn="l">
              <a:lnSpc>
                <a:spcPct val="100000"/>
              </a:lnSpc>
              <a:spcBef>
                <a:spcPts val="500"/>
              </a:spcBef>
              <a:spcAft>
                <a:spcPts val="0"/>
              </a:spcAft>
              <a:buClr>
                <a:srgbClr val="2C2C38"/>
              </a:buClr>
              <a:buSzPts val="1800"/>
              <a:buFont typeface="Arial"/>
              <a:buChar char="-"/>
              <a:defRPr b="0" i="0" sz="1800" u="none" cap="none" strike="noStrike">
                <a:solidFill>
                  <a:srgbClr val="2C2C38"/>
                </a:solidFill>
                <a:latin typeface="Rubik"/>
                <a:ea typeface="Rubik"/>
                <a:cs typeface="Rubik"/>
                <a:sym typeface="Rubik"/>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9pPr>
          </a:lstStyle>
          <a:p/>
        </p:txBody>
      </p:sp>
      <p:sp>
        <p:nvSpPr>
          <p:cNvPr id="590" name="Google Shape;590;p90"/>
          <p:cNvSpPr txBox="1"/>
          <p:nvPr/>
        </p:nvSpPr>
        <p:spPr>
          <a:xfrm>
            <a:off x="957019" y="6571657"/>
            <a:ext cx="3020122" cy="2092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800"/>
              <a:buFont typeface="Rubik"/>
              <a:buNone/>
            </a:pPr>
            <a:r>
              <a:rPr b="0" i="0" lang="en-US" sz="800" u="none" cap="none" strike="noStrike">
                <a:solidFill>
                  <a:schemeClr val="lt2"/>
                </a:solidFill>
                <a:latin typeface="Rubik"/>
                <a:ea typeface="Rubik"/>
                <a:cs typeface="Rubik"/>
                <a:sym typeface="Rubik"/>
              </a:rPr>
              <a:t>© 2019 InfluxData. All rights reserved. </a:t>
            </a:r>
            <a:endParaRPr b="0" i="0" sz="800" u="none" cap="none" strike="noStrike">
              <a:solidFill>
                <a:schemeClr val="lt2"/>
              </a:solidFill>
              <a:latin typeface="Rubik"/>
              <a:ea typeface="Rubik"/>
              <a:cs typeface="Rubik"/>
              <a:sym typeface="Rubik"/>
            </a:endParaRPr>
          </a:p>
        </p:txBody>
      </p:sp>
      <p:sp>
        <p:nvSpPr>
          <p:cNvPr id="591" name="Google Shape;591;p90"/>
          <p:cNvSpPr txBox="1"/>
          <p:nvPr/>
        </p:nvSpPr>
        <p:spPr>
          <a:xfrm>
            <a:off x="501870" y="6571657"/>
            <a:ext cx="1265970" cy="1992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800"/>
              <a:buFont typeface="Rubik"/>
              <a:buNone/>
            </a:pPr>
            <a:fld id="{00000000-1234-1234-1234-123412341234}" type="slidenum">
              <a:rPr b="0" i="0" lang="en-US" sz="800" u="none" cap="none" strike="noStrike">
                <a:solidFill>
                  <a:schemeClr val="lt2"/>
                </a:solidFill>
                <a:latin typeface="Rubik"/>
                <a:ea typeface="Rubik"/>
                <a:cs typeface="Rubik"/>
                <a:sym typeface="Rubik"/>
              </a:rPr>
              <a:t>‹#›</a:t>
            </a:fld>
            <a:endParaRPr b="0" i="0" sz="800" u="none" cap="none" strike="noStrike">
              <a:solidFill>
                <a:schemeClr val="lt2"/>
              </a:solidFill>
              <a:latin typeface="Rubik"/>
              <a:ea typeface="Rubik"/>
              <a:cs typeface="Rubik"/>
              <a:sym typeface="Rubik"/>
            </a:endParaRPr>
          </a:p>
          <a:p>
            <a:pPr indent="0" lvl="0" marL="0" marR="0" rtl="0" algn="l">
              <a:spcBef>
                <a:spcPts val="0"/>
              </a:spcBef>
              <a:spcAft>
                <a:spcPts val="0"/>
              </a:spcAft>
              <a:buNone/>
            </a:pPr>
            <a:r>
              <a:t/>
            </a:r>
            <a:endParaRPr b="0" i="0" sz="800" u="none" cap="none" strike="noStrike">
              <a:solidFill>
                <a:schemeClr val="lt2"/>
              </a:solidFill>
              <a:latin typeface="Rubik"/>
              <a:ea typeface="Rubik"/>
              <a:cs typeface="Rubik"/>
              <a:sym typeface="Rubik"/>
            </a:endParaRPr>
          </a:p>
        </p:txBody>
      </p:sp>
      <p:pic>
        <p:nvPicPr>
          <p:cNvPr id="592" name="Google Shape;592;p90"/>
          <p:cNvPicPr preferRelativeResize="0"/>
          <p:nvPr/>
        </p:nvPicPr>
        <p:blipFill rotWithShape="1">
          <a:blip r:embed="rId2">
            <a:alphaModFix/>
          </a:blip>
          <a:srcRect b="0" l="0" r="0" t="0"/>
          <a:stretch/>
        </p:blipFill>
        <p:spPr>
          <a:xfrm>
            <a:off x="10470091" y="6508815"/>
            <a:ext cx="1208615" cy="232118"/>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 id="2147483753" r:id="rId21"/>
    <p:sldLayoutId id="2147483754" r:id="rId22"/>
    <p:sldLayoutId id="2147483755" r:id="rId23"/>
    <p:sldLayoutId id="2147483756" r:id="rId24"/>
    <p:sldLayoutId id="2147483757" r:id="rId25"/>
    <p:sldLayoutId id="2147483758" r:id="rId26"/>
    <p:sldLayoutId id="2147483759" r:id="rId27"/>
    <p:sldLayoutId id="2147483760" r:id="rId28"/>
    <p:sldLayoutId id="2147483761" r:id="rId29"/>
    <p:sldLayoutId id="2147483762" r:id="rId30"/>
    <p:sldLayoutId id="2147483763" r:id="rId31"/>
    <p:sldLayoutId id="2147483764" r:id="rId32"/>
    <p:sldLayoutId id="2147483765" r:id="rId33"/>
    <p:sldLayoutId id="2147483766" r:id="rId34"/>
    <p:sldLayoutId id="2147483767" r:id="rId35"/>
    <p:sldLayoutId id="2147483768" r:id="rId36"/>
    <p:sldLayoutId id="2147483769" r:id="rId37"/>
    <p:sldLayoutId id="2147483770" r:id="rId38"/>
    <p:sldLayoutId id="2147483771" r:id="rId39"/>
    <p:sldLayoutId id="2147483772" r:id="rId40"/>
    <p:sldLayoutId id="2147483773" r:id="rId41"/>
    <p:sldLayoutId id="2147483774" r:id="rId42"/>
    <p:sldLayoutId id="2147483775" r:id="rId43"/>
    <p:sldLayoutId id="2147483776" r:id="rId44"/>
    <p:sldLayoutId id="2147483777" r:id="rId45"/>
    <p:sldLayoutId id="2147483778" r:id="rId46"/>
  </p:sldLayoutIdLst>
  <mc:AlternateContent>
    <mc:Choice Requires="p14">
      <p:transition spd="slow" p14:dur="700">
        <p:fade/>
      </p:transition>
    </mc:Choice>
    <mc:Fallback>
      <p:transition spd="slow">
        <p:fade/>
      </p:transition>
    </mc:Fallback>
  </mc:AlternateConten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9.xml"/><Relationship Id="rId2" Type="http://schemas.openxmlformats.org/officeDocument/2006/relationships/notesSlide" Target="../notesSlides/notesSlide10.xml"/><Relationship Id="rId3" Type="http://schemas.openxmlformats.org/officeDocument/2006/relationships/image" Target="../media/image7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9.xml"/><Relationship Id="rId2" Type="http://schemas.openxmlformats.org/officeDocument/2006/relationships/notesSlide" Target="../notesSlides/notesSlide11.xml"/><Relationship Id="rId3" Type="http://schemas.openxmlformats.org/officeDocument/2006/relationships/image" Target="../media/image7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9.xml"/><Relationship Id="rId2" Type="http://schemas.openxmlformats.org/officeDocument/2006/relationships/notesSlide" Target="../notesSlides/notesSlide12.xml"/><Relationship Id="rId3" Type="http://schemas.openxmlformats.org/officeDocument/2006/relationships/image" Target="../media/image7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9.xml"/><Relationship Id="rId2" Type="http://schemas.openxmlformats.org/officeDocument/2006/relationships/notesSlide" Target="../notesSlides/notesSlide13.xml"/><Relationship Id="rId3" Type="http://schemas.openxmlformats.org/officeDocument/2006/relationships/image" Target="../media/image7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notesSlide" Target="../notesSlides/notesSlide14.xml"/><Relationship Id="rId3" Type="http://schemas.openxmlformats.org/officeDocument/2006/relationships/image" Target="../media/image7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6.xml"/><Relationship Id="rId3" Type="http://schemas.openxmlformats.org/officeDocument/2006/relationships/image" Target="../media/image8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7.xml"/><Relationship Id="rId3" Type="http://schemas.openxmlformats.org/officeDocument/2006/relationships/image" Target="../media/image7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8.xml"/><Relationship Id="rId3" Type="http://schemas.openxmlformats.org/officeDocument/2006/relationships/image" Target="../media/image8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9.xml"/><Relationship Id="rId3" Type="http://schemas.openxmlformats.org/officeDocument/2006/relationships/image" Target="../media/image7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0.xml"/><Relationship Id="rId3" Type="http://schemas.openxmlformats.org/officeDocument/2006/relationships/image" Target="../media/image8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1.xml"/><Relationship Id="rId3" Type="http://schemas.openxmlformats.org/officeDocument/2006/relationships/image" Target="../media/image8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9" name="Shape 879"/>
        <p:cNvGrpSpPr/>
        <p:nvPr/>
      </p:nvGrpSpPr>
      <p:grpSpPr>
        <a:xfrm>
          <a:off x="0" y="0"/>
          <a:ext cx="0" cy="0"/>
          <a:chOff x="0" y="0"/>
          <a:chExt cx="0" cy="0"/>
        </a:xfrm>
      </p:grpSpPr>
      <p:sp>
        <p:nvSpPr>
          <p:cNvPr id="880" name="Google Shape;880;p135"/>
          <p:cNvSpPr txBox="1"/>
          <p:nvPr>
            <p:ph idx="1" type="subTitle"/>
          </p:nvPr>
        </p:nvSpPr>
        <p:spPr>
          <a:xfrm>
            <a:off x="801810" y="4130606"/>
            <a:ext cx="7132320" cy="805314"/>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accent1"/>
              </a:buClr>
              <a:buSzPts val="2400"/>
              <a:buNone/>
            </a:pPr>
            <a:r>
              <a:rPr lang="en-US"/>
              <a:t>Rick Spencer, InfluxData</a:t>
            </a:r>
            <a:endParaRPr/>
          </a:p>
        </p:txBody>
      </p:sp>
      <p:sp>
        <p:nvSpPr>
          <p:cNvPr id="881" name="Google Shape;881;p135"/>
          <p:cNvSpPr txBox="1"/>
          <p:nvPr>
            <p:ph type="title"/>
          </p:nvPr>
        </p:nvSpPr>
        <p:spPr>
          <a:xfrm>
            <a:off x="801810" y="2189509"/>
            <a:ext cx="7132320" cy="1614927"/>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chemeClr val="lt1"/>
              </a:buClr>
              <a:buSzPts val="4400"/>
              <a:buFont typeface="Rubik Light"/>
              <a:buNone/>
            </a:pPr>
            <a:r>
              <a:rPr lang="en-US"/>
              <a:t>Production Gitops In Practice</a:t>
            </a:r>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9" name="Shape 939"/>
        <p:cNvGrpSpPr/>
        <p:nvPr/>
      </p:nvGrpSpPr>
      <p:grpSpPr>
        <a:xfrm>
          <a:off x="0" y="0"/>
          <a:ext cx="0" cy="0"/>
          <a:chOff x="0" y="0"/>
          <a:chExt cx="0" cy="0"/>
        </a:xfrm>
      </p:grpSpPr>
      <p:cxnSp>
        <p:nvCxnSpPr>
          <p:cNvPr id="940" name="Google Shape;940;p144"/>
          <p:cNvCxnSpPr>
            <a:stCxn id="941" idx="1"/>
          </p:cNvCxnSpPr>
          <p:nvPr/>
        </p:nvCxnSpPr>
        <p:spPr>
          <a:xfrm rot="10800000">
            <a:off x="2826893" y="3242366"/>
            <a:ext cx="2562600" cy="0"/>
          </a:xfrm>
          <a:prstGeom prst="straightConnector1">
            <a:avLst/>
          </a:prstGeom>
          <a:noFill/>
          <a:ln cap="flat" cmpd="sng" w="9525">
            <a:solidFill>
              <a:srgbClr val="FFFFFF"/>
            </a:solidFill>
            <a:prstDash val="solid"/>
            <a:round/>
            <a:headEnd len="med" w="med" type="none"/>
            <a:tailEnd len="med" w="med" type="none"/>
          </a:ln>
        </p:spPr>
      </p:cxnSp>
      <p:cxnSp>
        <p:nvCxnSpPr>
          <p:cNvPr id="942" name="Google Shape;942;p144"/>
          <p:cNvCxnSpPr>
            <a:stCxn id="943" idx="1"/>
          </p:cNvCxnSpPr>
          <p:nvPr/>
        </p:nvCxnSpPr>
        <p:spPr>
          <a:xfrm rot="10800000">
            <a:off x="2826893" y="4845791"/>
            <a:ext cx="2562600" cy="0"/>
          </a:xfrm>
          <a:prstGeom prst="straightConnector1">
            <a:avLst/>
          </a:prstGeom>
          <a:noFill/>
          <a:ln cap="flat" cmpd="sng" w="9525">
            <a:solidFill>
              <a:srgbClr val="FFFFFF"/>
            </a:solidFill>
            <a:prstDash val="solid"/>
            <a:round/>
            <a:headEnd len="med" w="med" type="none"/>
            <a:tailEnd len="med" w="med" type="none"/>
          </a:ln>
        </p:spPr>
      </p:cxnSp>
      <p:sp>
        <p:nvSpPr>
          <p:cNvPr id="944" name="Google Shape;944;p144"/>
          <p:cNvSpPr/>
          <p:nvPr/>
        </p:nvSpPr>
        <p:spPr>
          <a:xfrm>
            <a:off x="5486645" y="5140200"/>
            <a:ext cx="1664700" cy="942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GCP</a:t>
            </a:r>
            <a:endParaRPr/>
          </a:p>
        </p:txBody>
      </p:sp>
      <p:sp>
        <p:nvSpPr>
          <p:cNvPr id="945" name="Google Shape;945;p144"/>
          <p:cNvSpPr/>
          <p:nvPr/>
        </p:nvSpPr>
        <p:spPr>
          <a:xfrm>
            <a:off x="3821950" y="5140200"/>
            <a:ext cx="1664700" cy="942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AWS</a:t>
            </a:r>
            <a:endParaRPr/>
          </a:p>
        </p:txBody>
      </p:sp>
      <p:sp>
        <p:nvSpPr>
          <p:cNvPr id="946" name="Google Shape;946;p144"/>
          <p:cNvSpPr/>
          <p:nvPr/>
        </p:nvSpPr>
        <p:spPr>
          <a:xfrm>
            <a:off x="7151345" y="5140200"/>
            <a:ext cx="1664700" cy="942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Azure</a:t>
            </a:r>
            <a:endParaRPr/>
          </a:p>
        </p:txBody>
      </p:sp>
      <p:sp>
        <p:nvSpPr>
          <p:cNvPr id="947" name="Google Shape;947;p144"/>
          <p:cNvSpPr/>
          <p:nvPr/>
        </p:nvSpPr>
        <p:spPr>
          <a:xfrm>
            <a:off x="5305745" y="5280975"/>
            <a:ext cx="1664700" cy="942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GCP</a:t>
            </a:r>
            <a:endParaRPr/>
          </a:p>
        </p:txBody>
      </p:sp>
      <p:sp>
        <p:nvSpPr>
          <p:cNvPr id="948" name="Google Shape;948;p144"/>
          <p:cNvSpPr/>
          <p:nvPr/>
        </p:nvSpPr>
        <p:spPr>
          <a:xfrm>
            <a:off x="3436300" y="2027100"/>
            <a:ext cx="1664700" cy="942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Rubik"/>
                <a:ea typeface="Rubik"/>
                <a:cs typeface="Rubik"/>
                <a:sym typeface="Rubik"/>
              </a:rPr>
              <a:t>AWS</a:t>
            </a:r>
            <a:endParaRPr>
              <a:latin typeface="Rubik"/>
              <a:ea typeface="Rubik"/>
              <a:cs typeface="Rubik"/>
              <a:sym typeface="Rubik"/>
            </a:endParaRPr>
          </a:p>
        </p:txBody>
      </p:sp>
      <p:sp>
        <p:nvSpPr>
          <p:cNvPr id="949" name="Google Shape;949;p144"/>
          <p:cNvSpPr/>
          <p:nvPr/>
        </p:nvSpPr>
        <p:spPr>
          <a:xfrm>
            <a:off x="5100995" y="2027100"/>
            <a:ext cx="1664700" cy="942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Rubik"/>
                <a:ea typeface="Rubik"/>
                <a:cs typeface="Rubik"/>
                <a:sym typeface="Rubik"/>
              </a:rPr>
              <a:t>GCP</a:t>
            </a:r>
            <a:endParaRPr>
              <a:latin typeface="Rubik"/>
              <a:ea typeface="Rubik"/>
              <a:cs typeface="Rubik"/>
              <a:sym typeface="Rubik"/>
            </a:endParaRPr>
          </a:p>
        </p:txBody>
      </p:sp>
      <p:sp>
        <p:nvSpPr>
          <p:cNvPr id="950" name="Google Shape;950;p144"/>
          <p:cNvSpPr/>
          <p:nvPr/>
        </p:nvSpPr>
        <p:spPr>
          <a:xfrm>
            <a:off x="6765695" y="2027100"/>
            <a:ext cx="1664700" cy="942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Rubik"/>
                <a:ea typeface="Rubik"/>
                <a:cs typeface="Rubik"/>
                <a:sym typeface="Rubik"/>
              </a:rPr>
              <a:t>Azure</a:t>
            </a:r>
            <a:endParaRPr>
              <a:latin typeface="Rubik"/>
              <a:ea typeface="Rubik"/>
              <a:cs typeface="Rubik"/>
              <a:sym typeface="Rubik"/>
            </a:endParaRPr>
          </a:p>
        </p:txBody>
      </p:sp>
      <p:sp>
        <p:nvSpPr>
          <p:cNvPr id="951" name="Google Shape;951;p144"/>
          <p:cNvSpPr/>
          <p:nvPr/>
        </p:nvSpPr>
        <p:spPr>
          <a:xfrm>
            <a:off x="5101000" y="389075"/>
            <a:ext cx="1664700" cy="942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Rubik"/>
                <a:ea typeface="Rubik"/>
                <a:cs typeface="Rubik"/>
                <a:sym typeface="Rubik"/>
              </a:rPr>
              <a:t>CI</a:t>
            </a:r>
            <a:endParaRPr>
              <a:latin typeface="Rubik"/>
              <a:ea typeface="Rubik"/>
              <a:cs typeface="Rubik"/>
              <a:sym typeface="Rubik"/>
            </a:endParaRPr>
          </a:p>
        </p:txBody>
      </p:sp>
      <p:sp>
        <p:nvSpPr>
          <p:cNvPr id="952" name="Google Shape;952;p144"/>
          <p:cNvSpPr/>
          <p:nvPr/>
        </p:nvSpPr>
        <p:spPr>
          <a:xfrm>
            <a:off x="2845250" y="389075"/>
            <a:ext cx="1664700" cy="942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Rubik"/>
                <a:ea typeface="Rubik"/>
                <a:cs typeface="Rubik"/>
                <a:sym typeface="Rubik"/>
              </a:rPr>
              <a:t>Master</a:t>
            </a:r>
            <a:endParaRPr>
              <a:latin typeface="Rubik"/>
              <a:ea typeface="Rubik"/>
              <a:cs typeface="Rubik"/>
              <a:sym typeface="Rubik"/>
            </a:endParaRPr>
          </a:p>
        </p:txBody>
      </p:sp>
      <p:sp>
        <p:nvSpPr>
          <p:cNvPr id="953" name="Google Shape;953;p144"/>
          <p:cNvSpPr/>
          <p:nvPr/>
        </p:nvSpPr>
        <p:spPr>
          <a:xfrm>
            <a:off x="1517600" y="214400"/>
            <a:ext cx="753850" cy="586325"/>
          </a:xfrm>
          <a:prstGeom prst="flowChartPunchedTap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Rubik"/>
                <a:ea typeface="Rubik"/>
                <a:cs typeface="Rubik"/>
                <a:sym typeface="Rubik"/>
              </a:rPr>
              <a:t>Code</a:t>
            </a:r>
            <a:endParaRPr>
              <a:latin typeface="Rubik"/>
              <a:ea typeface="Rubik"/>
              <a:cs typeface="Rubik"/>
              <a:sym typeface="Rubik"/>
            </a:endParaRPr>
          </a:p>
        </p:txBody>
      </p:sp>
      <p:sp>
        <p:nvSpPr>
          <p:cNvPr id="954" name="Google Shape;954;p144"/>
          <p:cNvSpPr/>
          <p:nvPr/>
        </p:nvSpPr>
        <p:spPr>
          <a:xfrm>
            <a:off x="1517600" y="918075"/>
            <a:ext cx="753850" cy="586325"/>
          </a:xfrm>
          <a:prstGeom prst="flowChartPunchedTap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Rubik"/>
                <a:ea typeface="Rubik"/>
                <a:cs typeface="Rubik"/>
                <a:sym typeface="Rubik"/>
              </a:rPr>
              <a:t>Config</a:t>
            </a:r>
            <a:endParaRPr>
              <a:latin typeface="Rubik"/>
              <a:ea typeface="Rubik"/>
              <a:cs typeface="Rubik"/>
              <a:sym typeface="Rubik"/>
            </a:endParaRPr>
          </a:p>
        </p:txBody>
      </p:sp>
      <p:sp>
        <p:nvSpPr>
          <p:cNvPr id="955" name="Google Shape;955;p144"/>
          <p:cNvSpPr/>
          <p:nvPr/>
        </p:nvSpPr>
        <p:spPr>
          <a:xfrm>
            <a:off x="5101000" y="3622800"/>
            <a:ext cx="1664700" cy="942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Rubik"/>
                <a:ea typeface="Rubik"/>
                <a:cs typeface="Rubik"/>
                <a:sym typeface="Rubik"/>
              </a:rPr>
              <a:t>Tools</a:t>
            </a:r>
            <a:endParaRPr>
              <a:latin typeface="Rubik"/>
              <a:ea typeface="Rubik"/>
              <a:cs typeface="Rubik"/>
              <a:sym typeface="Rubik"/>
            </a:endParaRPr>
          </a:p>
        </p:txBody>
      </p:sp>
      <p:sp>
        <p:nvSpPr>
          <p:cNvPr id="956" name="Google Shape;956;p144"/>
          <p:cNvSpPr/>
          <p:nvPr/>
        </p:nvSpPr>
        <p:spPr>
          <a:xfrm>
            <a:off x="3641050" y="5280975"/>
            <a:ext cx="1664700" cy="942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AWS</a:t>
            </a:r>
            <a:endParaRPr/>
          </a:p>
        </p:txBody>
      </p:sp>
      <p:sp>
        <p:nvSpPr>
          <p:cNvPr id="957" name="Google Shape;957;p144"/>
          <p:cNvSpPr/>
          <p:nvPr/>
        </p:nvSpPr>
        <p:spPr>
          <a:xfrm>
            <a:off x="3436300" y="5408050"/>
            <a:ext cx="1664700" cy="942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Rubik"/>
                <a:ea typeface="Rubik"/>
                <a:cs typeface="Rubik"/>
                <a:sym typeface="Rubik"/>
              </a:rPr>
              <a:t>AWS</a:t>
            </a:r>
            <a:endParaRPr>
              <a:latin typeface="Rubik"/>
              <a:ea typeface="Rubik"/>
              <a:cs typeface="Rubik"/>
              <a:sym typeface="Rubik"/>
            </a:endParaRPr>
          </a:p>
        </p:txBody>
      </p:sp>
      <p:sp>
        <p:nvSpPr>
          <p:cNvPr id="958" name="Google Shape;958;p144"/>
          <p:cNvSpPr/>
          <p:nvPr/>
        </p:nvSpPr>
        <p:spPr>
          <a:xfrm>
            <a:off x="5100995" y="5408050"/>
            <a:ext cx="1664700" cy="942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Rubik"/>
                <a:ea typeface="Rubik"/>
                <a:cs typeface="Rubik"/>
                <a:sym typeface="Rubik"/>
              </a:rPr>
              <a:t>GCP</a:t>
            </a:r>
            <a:endParaRPr>
              <a:latin typeface="Rubik"/>
              <a:ea typeface="Rubik"/>
              <a:cs typeface="Rubik"/>
              <a:sym typeface="Rubik"/>
            </a:endParaRPr>
          </a:p>
        </p:txBody>
      </p:sp>
      <p:sp>
        <p:nvSpPr>
          <p:cNvPr id="959" name="Google Shape;959;p144"/>
          <p:cNvSpPr/>
          <p:nvPr/>
        </p:nvSpPr>
        <p:spPr>
          <a:xfrm>
            <a:off x="6970445" y="5280975"/>
            <a:ext cx="1664700" cy="942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Azure</a:t>
            </a:r>
            <a:endParaRPr/>
          </a:p>
        </p:txBody>
      </p:sp>
      <p:sp>
        <p:nvSpPr>
          <p:cNvPr id="960" name="Google Shape;960;p144"/>
          <p:cNvSpPr/>
          <p:nvPr/>
        </p:nvSpPr>
        <p:spPr>
          <a:xfrm>
            <a:off x="6765695" y="5408050"/>
            <a:ext cx="1664700" cy="942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Rubik"/>
                <a:ea typeface="Rubik"/>
                <a:cs typeface="Rubik"/>
                <a:sym typeface="Rubik"/>
              </a:rPr>
              <a:t>Azure</a:t>
            </a:r>
            <a:endParaRPr>
              <a:latin typeface="Rubik"/>
              <a:ea typeface="Rubik"/>
              <a:cs typeface="Rubik"/>
              <a:sym typeface="Rubik"/>
            </a:endParaRPr>
          </a:p>
        </p:txBody>
      </p:sp>
      <p:cxnSp>
        <p:nvCxnSpPr>
          <p:cNvPr id="961" name="Google Shape;961;p144"/>
          <p:cNvCxnSpPr>
            <a:stCxn id="951" idx="2"/>
            <a:endCxn id="949" idx="0"/>
          </p:cNvCxnSpPr>
          <p:nvPr/>
        </p:nvCxnSpPr>
        <p:spPr>
          <a:xfrm>
            <a:off x="5933350" y="1331375"/>
            <a:ext cx="0" cy="695700"/>
          </a:xfrm>
          <a:prstGeom prst="straightConnector1">
            <a:avLst/>
          </a:prstGeom>
          <a:noFill/>
          <a:ln cap="flat" cmpd="sng" w="38100">
            <a:solidFill>
              <a:srgbClr val="FFFFFF"/>
            </a:solidFill>
            <a:prstDash val="solid"/>
            <a:round/>
            <a:headEnd len="med" w="med" type="none"/>
            <a:tailEnd len="med" w="med" type="triangle"/>
          </a:ln>
        </p:spPr>
      </p:cxnSp>
      <p:cxnSp>
        <p:nvCxnSpPr>
          <p:cNvPr id="962" name="Google Shape;962;p144"/>
          <p:cNvCxnSpPr>
            <a:stCxn id="955" idx="2"/>
            <a:endCxn id="958" idx="0"/>
          </p:cNvCxnSpPr>
          <p:nvPr/>
        </p:nvCxnSpPr>
        <p:spPr>
          <a:xfrm>
            <a:off x="5933350" y="4565100"/>
            <a:ext cx="0" cy="843000"/>
          </a:xfrm>
          <a:prstGeom prst="straightConnector1">
            <a:avLst/>
          </a:prstGeom>
          <a:noFill/>
          <a:ln cap="flat" cmpd="sng" w="38100">
            <a:solidFill>
              <a:srgbClr val="FFFFFF"/>
            </a:solidFill>
            <a:prstDash val="solid"/>
            <a:round/>
            <a:headEnd len="med" w="med" type="none"/>
            <a:tailEnd len="med" w="med" type="triangle"/>
          </a:ln>
        </p:spPr>
      </p:cxnSp>
      <p:cxnSp>
        <p:nvCxnSpPr>
          <p:cNvPr id="963" name="Google Shape;963;p144"/>
          <p:cNvCxnSpPr>
            <a:stCxn id="949" idx="2"/>
            <a:endCxn id="955" idx="0"/>
          </p:cNvCxnSpPr>
          <p:nvPr/>
        </p:nvCxnSpPr>
        <p:spPr>
          <a:xfrm>
            <a:off x="5933345" y="2969400"/>
            <a:ext cx="0" cy="653400"/>
          </a:xfrm>
          <a:prstGeom prst="straightConnector1">
            <a:avLst/>
          </a:prstGeom>
          <a:noFill/>
          <a:ln cap="flat" cmpd="sng" w="38100">
            <a:solidFill>
              <a:srgbClr val="FFFFFF"/>
            </a:solidFill>
            <a:prstDash val="solid"/>
            <a:round/>
            <a:headEnd len="med" w="med" type="none"/>
            <a:tailEnd len="med" w="med" type="triangle"/>
          </a:ln>
        </p:spPr>
      </p:cxnSp>
      <p:cxnSp>
        <p:nvCxnSpPr>
          <p:cNvPr id="964" name="Google Shape;964;p144"/>
          <p:cNvCxnSpPr>
            <a:stCxn id="953" idx="3"/>
            <a:endCxn id="952" idx="1"/>
          </p:cNvCxnSpPr>
          <p:nvPr/>
        </p:nvCxnSpPr>
        <p:spPr>
          <a:xfrm>
            <a:off x="2271450" y="507563"/>
            <a:ext cx="573900" cy="352800"/>
          </a:xfrm>
          <a:prstGeom prst="straightConnector1">
            <a:avLst/>
          </a:prstGeom>
          <a:noFill/>
          <a:ln cap="flat" cmpd="sng" w="38100">
            <a:solidFill>
              <a:srgbClr val="FFFFFF"/>
            </a:solidFill>
            <a:prstDash val="solid"/>
            <a:round/>
            <a:headEnd len="med" w="med" type="none"/>
            <a:tailEnd len="med" w="med" type="triangle"/>
          </a:ln>
        </p:spPr>
      </p:cxnSp>
      <p:cxnSp>
        <p:nvCxnSpPr>
          <p:cNvPr id="965" name="Google Shape;965;p144"/>
          <p:cNvCxnSpPr>
            <a:stCxn id="954" idx="3"/>
            <a:endCxn id="952" idx="1"/>
          </p:cNvCxnSpPr>
          <p:nvPr/>
        </p:nvCxnSpPr>
        <p:spPr>
          <a:xfrm flipH="1" rot="10800000">
            <a:off x="2271450" y="860238"/>
            <a:ext cx="573900" cy="351000"/>
          </a:xfrm>
          <a:prstGeom prst="straightConnector1">
            <a:avLst/>
          </a:prstGeom>
          <a:noFill/>
          <a:ln cap="flat" cmpd="sng" w="38100">
            <a:solidFill>
              <a:srgbClr val="FFFFFF"/>
            </a:solidFill>
            <a:prstDash val="solid"/>
            <a:round/>
            <a:headEnd len="med" w="med" type="none"/>
            <a:tailEnd len="med" w="med" type="triangle"/>
          </a:ln>
        </p:spPr>
      </p:cxnSp>
      <p:cxnSp>
        <p:nvCxnSpPr>
          <p:cNvPr id="966" name="Google Shape;966;p144"/>
          <p:cNvCxnSpPr>
            <a:stCxn id="952" idx="3"/>
            <a:endCxn id="951" idx="1"/>
          </p:cNvCxnSpPr>
          <p:nvPr/>
        </p:nvCxnSpPr>
        <p:spPr>
          <a:xfrm>
            <a:off x="4509950" y="860225"/>
            <a:ext cx="591000" cy="0"/>
          </a:xfrm>
          <a:prstGeom prst="straightConnector1">
            <a:avLst/>
          </a:prstGeom>
          <a:noFill/>
          <a:ln cap="flat" cmpd="sng" w="38100">
            <a:solidFill>
              <a:srgbClr val="FFFFFF"/>
            </a:solidFill>
            <a:prstDash val="solid"/>
            <a:round/>
            <a:headEnd len="med" w="med" type="none"/>
            <a:tailEnd len="med" w="med" type="triangle"/>
          </a:ln>
        </p:spPr>
      </p:cxnSp>
      <p:sp>
        <p:nvSpPr>
          <p:cNvPr id="967" name="Google Shape;967;p144"/>
          <p:cNvSpPr txBox="1"/>
          <p:nvPr/>
        </p:nvSpPr>
        <p:spPr>
          <a:xfrm>
            <a:off x="9412150" y="764325"/>
            <a:ext cx="1916100" cy="35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solidFill>
                  <a:srgbClr val="FFFFFF"/>
                </a:solidFill>
                <a:latin typeface="Rubik"/>
                <a:ea typeface="Rubik"/>
                <a:cs typeface="Rubik"/>
                <a:sym typeface="Rubik"/>
              </a:rPr>
              <a:t>Development</a:t>
            </a:r>
            <a:endParaRPr>
              <a:solidFill>
                <a:srgbClr val="FFFFFF"/>
              </a:solidFill>
              <a:latin typeface="Rubik"/>
              <a:ea typeface="Rubik"/>
              <a:cs typeface="Rubik"/>
              <a:sym typeface="Rubik"/>
            </a:endParaRPr>
          </a:p>
        </p:txBody>
      </p:sp>
      <p:sp>
        <p:nvSpPr>
          <p:cNvPr id="968" name="Google Shape;968;p144"/>
          <p:cNvSpPr txBox="1"/>
          <p:nvPr/>
        </p:nvSpPr>
        <p:spPr>
          <a:xfrm>
            <a:off x="9412150" y="2336475"/>
            <a:ext cx="1916100" cy="35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solidFill>
                  <a:srgbClr val="FFFFFF"/>
                </a:solidFill>
                <a:latin typeface="Rubik"/>
                <a:ea typeface="Rubik"/>
                <a:cs typeface="Rubik"/>
                <a:sym typeface="Rubik"/>
              </a:rPr>
              <a:t>Staging</a:t>
            </a:r>
            <a:endParaRPr>
              <a:solidFill>
                <a:srgbClr val="FFFFFF"/>
              </a:solidFill>
              <a:latin typeface="Rubik"/>
              <a:ea typeface="Rubik"/>
              <a:cs typeface="Rubik"/>
              <a:sym typeface="Rubik"/>
            </a:endParaRPr>
          </a:p>
        </p:txBody>
      </p:sp>
      <p:sp>
        <p:nvSpPr>
          <p:cNvPr id="969" name="Google Shape;969;p144"/>
          <p:cNvSpPr txBox="1"/>
          <p:nvPr/>
        </p:nvSpPr>
        <p:spPr>
          <a:xfrm>
            <a:off x="9412150" y="3879425"/>
            <a:ext cx="1916100" cy="35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solidFill>
                  <a:srgbClr val="FFFFFF"/>
                </a:solidFill>
                <a:latin typeface="Rubik"/>
                <a:ea typeface="Rubik"/>
                <a:cs typeface="Rubik"/>
                <a:sym typeface="Rubik"/>
              </a:rPr>
              <a:t>Internal Production</a:t>
            </a:r>
            <a:endParaRPr>
              <a:solidFill>
                <a:srgbClr val="FFFFFF"/>
              </a:solidFill>
              <a:latin typeface="Rubik"/>
              <a:ea typeface="Rubik"/>
              <a:cs typeface="Rubik"/>
              <a:sym typeface="Rubik"/>
            </a:endParaRPr>
          </a:p>
        </p:txBody>
      </p:sp>
      <p:sp>
        <p:nvSpPr>
          <p:cNvPr id="970" name="Google Shape;970;p144"/>
          <p:cNvSpPr txBox="1"/>
          <p:nvPr/>
        </p:nvSpPr>
        <p:spPr>
          <a:xfrm>
            <a:off x="9561525" y="5448675"/>
            <a:ext cx="1916100" cy="35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solidFill>
                  <a:srgbClr val="FFFFFF"/>
                </a:solidFill>
                <a:latin typeface="Rubik"/>
                <a:ea typeface="Rubik"/>
                <a:cs typeface="Rubik"/>
                <a:sym typeface="Rubik"/>
              </a:rPr>
              <a:t>External</a:t>
            </a:r>
            <a:r>
              <a:rPr lang="en-US">
                <a:solidFill>
                  <a:srgbClr val="FFFFFF"/>
                </a:solidFill>
                <a:latin typeface="Rubik"/>
                <a:ea typeface="Rubik"/>
                <a:cs typeface="Rubik"/>
                <a:sym typeface="Rubik"/>
              </a:rPr>
              <a:t> Production</a:t>
            </a:r>
            <a:endParaRPr>
              <a:solidFill>
                <a:srgbClr val="FFFFFF"/>
              </a:solidFill>
              <a:latin typeface="Rubik"/>
              <a:ea typeface="Rubik"/>
              <a:cs typeface="Rubik"/>
              <a:sym typeface="Rubik"/>
            </a:endParaRPr>
          </a:p>
        </p:txBody>
      </p:sp>
      <p:pic>
        <p:nvPicPr>
          <p:cNvPr id="941" name="Google Shape;941;p144"/>
          <p:cNvPicPr preferRelativeResize="0"/>
          <p:nvPr/>
        </p:nvPicPr>
        <p:blipFill>
          <a:blip r:embed="rId3">
            <a:alphaModFix/>
          </a:blip>
          <a:stretch>
            <a:fillRect/>
          </a:stretch>
        </p:blipFill>
        <p:spPr>
          <a:xfrm>
            <a:off x="5389493" y="3018729"/>
            <a:ext cx="447276" cy="447276"/>
          </a:xfrm>
          <a:prstGeom prst="rect">
            <a:avLst/>
          </a:prstGeom>
          <a:noFill/>
          <a:ln>
            <a:noFill/>
          </a:ln>
        </p:spPr>
      </p:pic>
      <p:pic>
        <p:nvPicPr>
          <p:cNvPr id="943" name="Google Shape;943;p144"/>
          <p:cNvPicPr preferRelativeResize="0"/>
          <p:nvPr/>
        </p:nvPicPr>
        <p:blipFill>
          <a:blip r:embed="rId3">
            <a:alphaModFix/>
          </a:blip>
          <a:stretch>
            <a:fillRect/>
          </a:stretch>
        </p:blipFill>
        <p:spPr>
          <a:xfrm>
            <a:off x="5389493" y="4622154"/>
            <a:ext cx="447276" cy="447276"/>
          </a:xfrm>
          <a:prstGeom prst="rect">
            <a:avLst/>
          </a:prstGeom>
          <a:noFill/>
          <a:ln>
            <a:noFill/>
          </a:ln>
        </p:spPr>
      </p:pic>
      <p:sp>
        <p:nvSpPr>
          <p:cNvPr id="971" name="Google Shape;971;p144"/>
          <p:cNvSpPr/>
          <p:nvPr/>
        </p:nvSpPr>
        <p:spPr>
          <a:xfrm rot="-5400000">
            <a:off x="405425" y="3859800"/>
            <a:ext cx="4879200" cy="3528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Rubik"/>
                <a:ea typeface="Rubik"/>
                <a:cs typeface="Rubik"/>
                <a:sym typeface="Rubik"/>
              </a:rPr>
              <a:t>Argo</a:t>
            </a:r>
            <a:endParaRPr>
              <a:latin typeface="Rubik"/>
              <a:ea typeface="Rubik"/>
              <a:cs typeface="Rubik"/>
              <a:sym typeface="Rubik"/>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6" name="Shape 976"/>
        <p:cNvGrpSpPr/>
        <p:nvPr/>
      </p:nvGrpSpPr>
      <p:grpSpPr>
        <a:xfrm>
          <a:off x="0" y="0"/>
          <a:ext cx="0" cy="0"/>
          <a:chOff x="0" y="0"/>
          <a:chExt cx="0" cy="0"/>
        </a:xfrm>
      </p:grpSpPr>
      <p:cxnSp>
        <p:nvCxnSpPr>
          <p:cNvPr id="977" name="Google Shape;977;p145"/>
          <p:cNvCxnSpPr>
            <a:stCxn id="978" idx="1"/>
          </p:cNvCxnSpPr>
          <p:nvPr/>
        </p:nvCxnSpPr>
        <p:spPr>
          <a:xfrm rot="10800000">
            <a:off x="2826893" y="3242366"/>
            <a:ext cx="2562600" cy="0"/>
          </a:xfrm>
          <a:prstGeom prst="straightConnector1">
            <a:avLst/>
          </a:prstGeom>
          <a:noFill/>
          <a:ln cap="flat" cmpd="sng" w="9525">
            <a:solidFill>
              <a:srgbClr val="FFFFFF"/>
            </a:solidFill>
            <a:prstDash val="solid"/>
            <a:round/>
            <a:headEnd len="med" w="med" type="none"/>
            <a:tailEnd len="med" w="med" type="none"/>
          </a:ln>
        </p:spPr>
      </p:cxnSp>
      <p:cxnSp>
        <p:nvCxnSpPr>
          <p:cNvPr id="979" name="Google Shape;979;p145"/>
          <p:cNvCxnSpPr>
            <a:stCxn id="980" idx="1"/>
          </p:cNvCxnSpPr>
          <p:nvPr/>
        </p:nvCxnSpPr>
        <p:spPr>
          <a:xfrm rot="10800000">
            <a:off x="2826893" y="4845791"/>
            <a:ext cx="2562600" cy="0"/>
          </a:xfrm>
          <a:prstGeom prst="straightConnector1">
            <a:avLst/>
          </a:prstGeom>
          <a:noFill/>
          <a:ln cap="flat" cmpd="sng" w="9525">
            <a:solidFill>
              <a:srgbClr val="FFFFFF"/>
            </a:solidFill>
            <a:prstDash val="solid"/>
            <a:round/>
            <a:headEnd len="med" w="med" type="none"/>
            <a:tailEnd len="med" w="med" type="none"/>
          </a:ln>
        </p:spPr>
      </p:cxnSp>
      <p:sp>
        <p:nvSpPr>
          <p:cNvPr id="981" name="Google Shape;981;p145"/>
          <p:cNvSpPr/>
          <p:nvPr/>
        </p:nvSpPr>
        <p:spPr>
          <a:xfrm>
            <a:off x="5486645" y="5140200"/>
            <a:ext cx="1664700" cy="942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GCP</a:t>
            </a:r>
            <a:endParaRPr/>
          </a:p>
        </p:txBody>
      </p:sp>
      <p:sp>
        <p:nvSpPr>
          <p:cNvPr id="982" name="Google Shape;982;p145"/>
          <p:cNvSpPr/>
          <p:nvPr/>
        </p:nvSpPr>
        <p:spPr>
          <a:xfrm>
            <a:off x="3821950" y="5140200"/>
            <a:ext cx="1664700" cy="942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AWS</a:t>
            </a:r>
            <a:endParaRPr/>
          </a:p>
        </p:txBody>
      </p:sp>
      <p:sp>
        <p:nvSpPr>
          <p:cNvPr id="983" name="Google Shape;983;p145"/>
          <p:cNvSpPr/>
          <p:nvPr/>
        </p:nvSpPr>
        <p:spPr>
          <a:xfrm>
            <a:off x="7151345" y="5140200"/>
            <a:ext cx="1664700" cy="942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Azure</a:t>
            </a:r>
            <a:endParaRPr/>
          </a:p>
        </p:txBody>
      </p:sp>
      <p:sp>
        <p:nvSpPr>
          <p:cNvPr id="984" name="Google Shape;984;p145"/>
          <p:cNvSpPr/>
          <p:nvPr/>
        </p:nvSpPr>
        <p:spPr>
          <a:xfrm>
            <a:off x="5305745" y="5280975"/>
            <a:ext cx="1664700" cy="942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GCP</a:t>
            </a:r>
            <a:endParaRPr/>
          </a:p>
        </p:txBody>
      </p:sp>
      <p:sp>
        <p:nvSpPr>
          <p:cNvPr id="985" name="Google Shape;985;p145"/>
          <p:cNvSpPr/>
          <p:nvPr/>
        </p:nvSpPr>
        <p:spPr>
          <a:xfrm>
            <a:off x="3436300" y="2027100"/>
            <a:ext cx="1664700" cy="942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Rubik"/>
                <a:ea typeface="Rubik"/>
                <a:cs typeface="Rubik"/>
                <a:sym typeface="Rubik"/>
              </a:rPr>
              <a:t>AWS</a:t>
            </a:r>
            <a:endParaRPr>
              <a:latin typeface="Rubik"/>
              <a:ea typeface="Rubik"/>
              <a:cs typeface="Rubik"/>
              <a:sym typeface="Rubik"/>
            </a:endParaRPr>
          </a:p>
        </p:txBody>
      </p:sp>
      <p:sp>
        <p:nvSpPr>
          <p:cNvPr id="986" name="Google Shape;986;p145"/>
          <p:cNvSpPr/>
          <p:nvPr/>
        </p:nvSpPr>
        <p:spPr>
          <a:xfrm>
            <a:off x="5100995" y="2027100"/>
            <a:ext cx="1664700" cy="942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Rubik"/>
                <a:ea typeface="Rubik"/>
                <a:cs typeface="Rubik"/>
                <a:sym typeface="Rubik"/>
              </a:rPr>
              <a:t>GCP</a:t>
            </a:r>
            <a:endParaRPr>
              <a:latin typeface="Rubik"/>
              <a:ea typeface="Rubik"/>
              <a:cs typeface="Rubik"/>
              <a:sym typeface="Rubik"/>
            </a:endParaRPr>
          </a:p>
        </p:txBody>
      </p:sp>
      <p:sp>
        <p:nvSpPr>
          <p:cNvPr id="987" name="Google Shape;987;p145"/>
          <p:cNvSpPr/>
          <p:nvPr/>
        </p:nvSpPr>
        <p:spPr>
          <a:xfrm>
            <a:off x="6765695" y="2027100"/>
            <a:ext cx="1664700" cy="942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Rubik"/>
                <a:ea typeface="Rubik"/>
                <a:cs typeface="Rubik"/>
                <a:sym typeface="Rubik"/>
              </a:rPr>
              <a:t>Azure</a:t>
            </a:r>
            <a:endParaRPr>
              <a:latin typeface="Rubik"/>
              <a:ea typeface="Rubik"/>
              <a:cs typeface="Rubik"/>
              <a:sym typeface="Rubik"/>
            </a:endParaRPr>
          </a:p>
        </p:txBody>
      </p:sp>
      <p:sp>
        <p:nvSpPr>
          <p:cNvPr id="988" name="Google Shape;988;p145"/>
          <p:cNvSpPr/>
          <p:nvPr/>
        </p:nvSpPr>
        <p:spPr>
          <a:xfrm>
            <a:off x="5101000" y="389075"/>
            <a:ext cx="1664700" cy="942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Rubik"/>
                <a:ea typeface="Rubik"/>
                <a:cs typeface="Rubik"/>
                <a:sym typeface="Rubik"/>
              </a:rPr>
              <a:t>CI</a:t>
            </a:r>
            <a:endParaRPr>
              <a:latin typeface="Rubik"/>
              <a:ea typeface="Rubik"/>
              <a:cs typeface="Rubik"/>
              <a:sym typeface="Rubik"/>
            </a:endParaRPr>
          </a:p>
        </p:txBody>
      </p:sp>
      <p:sp>
        <p:nvSpPr>
          <p:cNvPr id="989" name="Google Shape;989;p145"/>
          <p:cNvSpPr/>
          <p:nvPr/>
        </p:nvSpPr>
        <p:spPr>
          <a:xfrm>
            <a:off x="2845250" y="389075"/>
            <a:ext cx="1664700" cy="942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Rubik"/>
                <a:ea typeface="Rubik"/>
                <a:cs typeface="Rubik"/>
                <a:sym typeface="Rubik"/>
              </a:rPr>
              <a:t>Master</a:t>
            </a:r>
            <a:endParaRPr>
              <a:latin typeface="Rubik"/>
              <a:ea typeface="Rubik"/>
              <a:cs typeface="Rubik"/>
              <a:sym typeface="Rubik"/>
            </a:endParaRPr>
          </a:p>
        </p:txBody>
      </p:sp>
      <p:sp>
        <p:nvSpPr>
          <p:cNvPr id="990" name="Google Shape;990;p145"/>
          <p:cNvSpPr/>
          <p:nvPr/>
        </p:nvSpPr>
        <p:spPr>
          <a:xfrm>
            <a:off x="1517600" y="214400"/>
            <a:ext cx="753850" cy="586325"/>
          </a:xfrm>
          <a:prstGeom prst="flowChartPunchedTap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Rubik"/>
                <a:ea typeface="Rubik"/>
                <a:cs typeface="Rubik"/>
                <a:sym typeface="Rubik"/>
              </a:rPr>
              <a:t>Code</a:t>
            </a:r>
            <a:endParaRPr>
              <a:latin typeface="Rubik"/>
              <a:ea typeface="Rubik"/>
              <a:cs typeface="Rubik"/>
              <a:sym typeface="Rubik"/>
            </a:endParaRPr>
          </a:p>
        </p:txBody>
      </p:sp>
      <p:sp>
        <p:nvSpPr>
          <p:cNvPr id="991" name="Google Shape;991;p145"/>
          <p:cNvSpPr/>
          <p:nvPr/>
        </p:nvSpPr>
        <p:spPr>
          <a:xfrm>
            <a:off x="1517600" y="918075"/>
            <a:ext cx="753850" cy="586325"/>
          </a:xfrm>
          <a:prstGeom prst="flowChartPunchedTap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Rubik"/>
                <a:ea typeface="Rubik"/>
                <a:cs typeface="Rubik"/>
                <a:sym typeface="Rubik"/>
              </a:rPr>
              <a:t>Config</a:t>
            </a:r>
            <a:endParaRPr>
              <a:latin typeface="Rubik"/>
              <a:ea typeface="Rubik"/>
              <a:cs typeface="Rubik"/>
              <a:sym typeface="Rubik"/>
            </a:endParaRPr>
          </a:p>
        </p:txBody>
      </p:sp>
      <p:sp>
        <p:nvSpPr>
          <p:cNvPr id="992" name="Google Shape;992;p145"/>
          <p:cNvSpPr/>
          <p:nvPr/>
        </p:nvSpPr>
        <p:spPr>
          <a:xfrm>
            <a:off x="5101000" y="3622800"/>
            <a:ext cx="1664700" cy="942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Rubik"/>
                <a:ea typeface="Rubik"/>
                <a:cs typeface="Rubik"/>
                <a:sym typeface="Rubik"/>
              </a:rPr>
              <a:t>Tools</a:t>
            </a:r>
            <a:endParaRPr>
              <a:latin typeface="Rubik"/>
              <a:ea typeface="Rubik"/>
              <a:cs typeface="Rubik"/>
              <a:sym typeface="Rubik"/>
            </a:endParaRPr>
          </a:p>
        </p:txBody>
      </p:sp>
      <p:sp>
        <p:nvSpPr>
          <p:cNvPr id="993" name="Google Shape;993;p145"/>
          <p:cNvSpPr/>
          <p:nvPr/>
        </p:nvSpPr>
        <p:spPr>
          <a:xfrm>
            <a:off x="3641050" y="5280975"/>
            <a:ext cx="1664700" cy="942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AWS</a:t>
            </a:r>
            <a:endParaRPr/>
          </a:p>
        </p:txBody>
      </p:sp>
      <p:sp>
        <p:nvSpPr>
          <p:cNvPr id="994" name="Google Shape;994;p145"/>
          <p:cNvSpPr/>
          <p:nvPr/>
        </p:nvSpPr>
        <p:spPr>
          <a:xfrm>
            <a:off x="3436300" y="5408050"/>
            <a:ext cx="1664700" cy="942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Rubik"/>
                <a:ea typeface="Rubik"/>
                <a:cs typeface="Rubik"/>
                <a:sym typeface="Rubik"/>
              </a:rPr>
              <a:t>AWS</a:t>
            </a:r>
            <a:endParaRPr>
              <a:latin typeface="Rubik"/>
              <a:ea typeface="Rubik"/>
              <a:cs typeface="Rubik"/>
              <a:sym typeface="Rubik"/>
            </a:endParaRPr>
          </a:p>
        </p:txBody>
      </p:sp>
      <p:sp>
        <p:nvSpPr>
          <p:cNvPr id="995" name="Google Shape;995;p145"/>
          <p:cNvSpPr/>
          <p:nvPr/>
        </p:nvSpPr>
        <p:spPr>
          <a:xfrm>
            <a:off x="5100995" y="5408050"/>
            <a:ext cx="1664700" cy="942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Rubik"/>
                <a:ea typeface="Rubik"/>
                <a:cs typeface="Rubik"/>
                <a:sym typeface="Rubik"/>
              </a:rPr>
              <a:t>GCP</a:t>
            </a:r>
            <a:endParaRPr>
              <a:latin typeface="Rubik"/>
              <a:ea typeface="Rubik"/>
              <a:cs typeface="Rubik"/>
              <a:sym typeface="Rubik"/>
            </a:endParaRPr>
          </a:p>
        </p:txBody>
      </p:sp>
      <p:sp>
        <p:nvSpPr>
          <p:cNvPr id="996" name="Google Shape;996;p145"/>
          <p:cNvSpPr/>
          <p:nvPr/>
        </p:nvSpPr>
        <p:spPr>
          <a:xfrm>
            <a:off x="6970445" y="5280975"/>
            <a:ext cx="1664700" cy="942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Azure</a:t>
            </a:r>
            <a:endParaRPr/>
          </a:p>
        </p:txBody>
      </p:sp>
      <p:sp>
        <p:nvSpPr>
          <p:cNvPr id="997" name="Google Shape;997;p145"/>
          <p:cNvSpPr/>
          <p:nvPr/>
        </p:nvSpPr>
        <p:spPr>
          <a:xfrm>
            <a:off x="6765695" y="5408050"/>
            <a:ext cx="1664700" cy="942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Rubik"/>
                <a:ea typeface="Rubik"/>
                <a:cs typeface="Rubik"/>
                <a:sym typeface="Rubik"/>
              </a:rPr>
              <a:t>Azure</a:t>
            </a:r>
            <a:endParaRPr>
              <a:latin typeface="Rubik"/>
              <a:ea typeface="Rubik"/>
              <a:cs typeface="Rubik"/>
              <a:sym typeface="Rubik"/>
            </a:endParaRPr>
          </a:p>
        </p:txBody>
      </p:sp>
      <p:cxnSp>
        <p:nvCxnSpPr>
          <p:cNvPr id="998" name="Google Shape;998;p145"/>
          <p:cNvCxnSpPr>
            <a:stCxn id="988" idx="2"/>
            <a:endCxn id="986" idx="0"/>
          </p:cNvCxnSpPr>
          <p:nvPr/>
        </p:nvCxnSpPr>
        <p:spPr>
          <a:xfrm>
            <a:off x="5933350" y="1331375"/>
            <a:ext cx="0" cy="695700"/>
          </a:xfrm>
          <a:prstGeom prst="straightConnector1">
            <a:avLst/>
          </a:prstGeom>
          <a:noFill/>
          <a:ln cap="flat" cmpd="sng" w="38100">
            <a:solidFill>
              <a:srgbClr val="FFFFFF"/>
            </a:solidFill>
            <a:prstDash val="solid"/>
            <a:round/>
            <a:headEnd len="med" w="med" type="none"/>
            <a:tailEnd len="med" w="med" type="triangle"/>
          </a:ln>
        </p:spPr>
      </p:cxnSp>
      <p:cxnSp>
        <p:nvCxnSpPr>
          <p:cNvPr id="999" name="Google Shape;999;p145"/>
          <p:cNvCxnSpPr>
            <a:stCxn id="992" idx="2"/>
            <a:endCxn id="995" idx="0"/>
          </p:cNvCxnSpPr>
          <p:nvPr/>
        </p:nvCxnSpPr>
        <p:spPr>
          <a:xfrm>
            <a:off x="5933350" y="4565100"/>
            <a:ext cx="0" cy="843000"/>
          </a:xfrm>
          <a:prstGeom prst="straightConnector1">
            <a:avLst/>
          </a:prstGeom>
          <a:noFill/>
          <a:ln cap="flat" cmpd="sng" w="38100">
            <a:solidFill>
              <a:srgbClr val="FFFFFF"/>
            </a:solidFill>
            <a:prstDash val="solid"/>
            <a:round/>
            <a:headEnd len="med" w="med" type="none"/>
            <a:tailEnd len="med" w="med" type="triangle"/>
          </a:ln>
        </p:spPr>
      </p:cxnSp>
      <p:cxnSp>
        <p:nvCxnSpPr>
          <p:cNvPr id="1000" name="Google Shape;1000;p145"/>
          <p:cNvCxnSpPr>
            <a:stCxn id="986" idx="2"/>
            <a:endCxn id="992" idx="0"/>
          </p:cNvCxnSpPr>
          <p:nvPr/>
        </p:nvCxnSpPr>
        <p:spPr>
          <a:xfrm>
            <a:off x="5933345" y="2969400"/>
            <a:ext cx="0" cy="653400"/>
          </a:xfrm>
          <a:prstGeom prst="straightConnector1">
            <a:avLst/>
          </a:prstGeom>
          <a:noFill/>
          <a:ln cap="flat" cmpd="sng" w="38100">
            <a:solidFill>
              <a:srgbClr val="FFFFFF"/>
            </a:solidFill>
            <a:prstDash val="solid"/>
            <a:round/>
            <a:headEnd len="med" w="med" type="none"/>
            <a:tailEnd len="med" w="med" type="triangle"/>
          </a:ln>
        </p:spPr>
      </p:cxnSp>
      <p:cxnSp>
        <p:nvCxnSpPr>
          <p:cNvPr id="1001" name="Google Shape;1001;p145"/>
          <p:cNvCxnSpPr>
            <a:stCxn id="990" idx="3"/>
            <a:endCxn id="989" idx="1"/>
          </p:cNvCxnSpPr>
          <p:nvPr/>
        </p:nvCxnSpPr>
        <p:spPr>
          <a:xfrm>
            <a:off x="2271450" y="507563"/>
            <a:ext cx="573900" cy="352800"/>
          </a:xfrm>
          <a:prstGeom prst="straightConnector1">
            <a:avLst/>
          </a:prstGeom>
          <a:noFill/>
          <a:ln cap="flat" cmpd="sng" w="38100">
            <a:solidFill>
              <a:srgbClr val="FFFFFF"/>
            </a:solidFill>
            <a:prstDash val="solid"/>
            <a:round/>
            <a:headEnd len="med" w="med" type="none"/>
            <a:tailEnd len="med" w="med" type="triangle"/>
          </a:ln>
        </p:spPr>
      </p:cxnSp>
      <p:cxnSp>
        <p:nvCxnSpPr>
          <p:cNvPr id="1002" name="Google Shape;1002;p145"/>
          <p:cNvCxnSpPr>
            <a:stCxn id="991" idx="3"/>
            <a:endCxn id="989" idx="1"/>
          </p:cNvCxnSpPr>
          <p:nvPr/>
        </p:nvCxnSpPr>
        <p:spPr>
          <a:xfrm flipH="1" rot="10800000">
            <a:off x="2271450" y="860238"/>
            <a:ext cx="573900" cy="351000"/>
          </a:xfrm>
          <a:prstGeom prst="straightConnector1">
            <a:avLst/>
          </a:prstGeom>
          <a:noFill/>
          <a:ln cap="flat" cmpd="sng" w="38100">
            <a:solidFill>
              <a:srgbClr val="FFFFFF"/>
            </a:solidFill>
            <a:prstDash val="solid"/>
            <a:round/>
            <a:headEnd len="med" w="med" type="none"/>
            <a:tailEnd len="med" w="med" type="triangle"/>
          </a:ln>
        </p:spPr>
      </p:cxnSp>
      <p:cxnSp>
        <p:nvCxnSpPr>
          <p:cNvPr id="1003" name="Google Shape;1003;p145"/>
          <p:cNvCxnSpPr>
            <a:stCxn id="989" idx="3"/>
            <a:endCxn id="988" idx="1"/>
          </p:cNvCxnSpPr>
          <p:nvPr/>
        </p:nvCxnSpPr>
        <p:spPr>
          <a:xfrm>
            <a:off x="4509950" y="860225"/>
            <a:ext cx="591000" cy="0"/>
          </a:xfrm>
          <a:prstGeom prst="straightConnector1">
            <a:avLst/>
          </a:prstGeom>
          <a:noFill/>
          <a:ln cap="flat" cmpd="sng" w="38100">
            <a:solidFill>
              <a:srgbClr val="FFFFFF"/>
            </a:solidFill>
            <a:prstDash val="solid"/>
            <a:round/>
            <a:headEnd len="med" w="med" type="none"/>
            <a:tailEnd len="med" w="med" type="triangle"/>
          </a:ln>
        </p:spPr>
      </p:cxnSp>
      <p:sp>
        <p:nvSpPr>
          <p:cNvPr id="1004" name="Google Shape;1004;p145"/>
          <p:cNvSpPr txBox="1"/>
          <p:nvPr/>
        </p:nvSpPr>
        <p:spPr>
          <a:xfrm>
            <a:off x="9412150" y="764325"/>
            <a:ext cx="1916100" cy="35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solidFill>
                  <a:srgbClr val="FFFFFF"/>
                </a:solidFill>
                <a:latin typeface="Rubik"/>
                <a:ea typeface="Rubik"/>
                <a:cs typeface="Rubik"/>
                <a:sym typeface="Rubik"/>
              </a:rPr>
              <a:t>Development</a:t>
            </a:r>
            <a:endParaRPr>
              <a:solidFill>
                <a:srgbClr val="FFFFFF"/>
              </a:solidFill>
              <a:latin typeface="Rubik"/>
              <a:ea typeface="Rubik"/>
              <a:cs typeface="Rubik"/>
              <a:sym typeface="Rubik"/>
            </a:endParaRPr>
          </a:p>
        </p:txBody>
      </p:sp>
      <p:sp>
        <p:nvSpPr>
          <p:cNvPr id="1005" name="Google Shape;1005;p145"/>
          <p:cNvSpPr txBox="1"/>
          <p:nvPr/>
        </p:nvSpPr>
        <p:spPr>
          <a:xfrm>
            <a:off x="9412150" y="2336475"/>
            <a:ext cx="1916100" cy="35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solidFill>
                  <a:srgbClr val="FFFFFF"/>
                </a:solidFill>
                <a:latin typeface="Rubik"/>
                <a:ea typeface="Rubik"/>
                <a:cs typeface="Rubik"/>
                <a:sym typeface="Rubik"/>
              </a:rPr>
              <a:t>Staging</a:t>
            </a:r>
            <a:endParaRPr>
              <a:solidFill>
                <a:srgbClr val="FFFFFF"/>
              </a:solidFill>
              <a:latin typeface="Rubik"/>
              <a:ea typeface="Rubik"/>
              <a:cs typeface="Rubik"/>
              <a:sym typeface="Rubik"/>
            </a:endParaRPr>
          </a:p>
        </p:txBody>
      </p:sp>
      <p:sp>
        <p:nvSpPr>
          <p:cNvPr id="1006" name="Google Shape;1006;p145"/>
          <p:cNvSpPr txBox="1"/>
          <p:nvPr/>
        </p:nvSpPr>
        <p:spPr>
          <a:xfrm>
            <a:off x="9412150" y="3879425"/>
            <a:ext cx="1916100" cy="35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solidFill>
                  <a:srgbClr val="FFFFFF"/>
                </a:solidFill>
                <a:latin typeface="Rubik"/>
                <a:ea typeface="Rubik"/>
                <a:cs typeface="Rubik"/>
                <a:sym typeface="Rubik"/>
              </a:rPr>
              <a:t>Internal Production</a:t>
            </a:r>
            <a:endParaRPr>
              <a:solidFill>
                <a:srgbClr val="FFFFFF"/>
              </a:solidFill>
              <a:latin typeface="Rubik"/>
              <a:ea typeface="Rubik"/>
              <a:cs typeface="Rubik"/>
              <a:sym typeface="Rubik"/>
            </a:endParaRPr>
          </a:p>
        </p:txBody>
      </p:sp>
      <p:sp>
        <p:nvSpPr>
          <p:cNvPr id="1007" name="Google Shape;1007;p145"/>
          <p:cNvSpPr txBox="1"/>
          <p:nvPr/>
        </p:nvSpPr>
        <p:spPr>
          <a:xfrm>
            <a:off x="9561525" y="5448675"/>
            <a:ext cx="1916100" cy="35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solidFill>
                  <a:srgbClr val="FFFFFF"/>
                </a:solidFill>
                <a:latin typeface="Rubik"/>
                <a:ea typeface="Rubik"/>
                <a:cs typeface="Rubik"/>
                <a:sym typeface="Rubik"/>
              </a:rPr>
              <a:t>External Production</a:t>
            </a:r>
            <a:endParaRPr>
              <a:solidFill>
                <a:srgbClr val="FFFFFF"/>
              </a:solidFill>
              <a:latin typeface="Rubik"/>
              <a:ea typeface="Rubik"/>
              <a:cs typeface="Rubik"/>
              <a:sym typeface="Rubik"/>
            </a:endParaRPr>
          </a:p>
        </p:txBody>
      </p:sp>
      <p:pic>
        <p:nvPicPr>
          <p:cNvPr id="978" name="Google Shape;978;p145"/>
          <p:cNvPicPr preferRelativeResize="0"/>
          <p:nvPr/>
        </p:nvPicPr>
        <p:blipFill>
          <a:blip r:embed="rId3">
            <a:alphaModFix/>
          </a:blip>
          <a:stretch>
            <a:fillRect/>
          </a:stretch>
        </p:blipFill>
        <p:spPr>
          <a:xfrm>
            <a:off x="5389493" y="3018729"/>
            <a:ext cx="447276" cy="447276"/>
          </a:xfrm>
          <a:prstGeom prst="rect">
            <a:avLst/>
          </a:prstGeom>
          <a:noFill/>
          <a:ln>
            <a:noFill/>
          </a:ln>
        </p:spPr>
      </p:pic>
      <p:pic>
        <p:nvPicPr>
          <p:cNvPr id="980" name="Google Shape;980;p145"/>
          <p:cNvPicPr preferRelativeResize="0"/>
          <p:nvPr/>
        </p:nvPicPr>
        <p:blipFill>
          <a:blip r:embed="rId3">
            <a:alphaModFix/>
          </a:blip>
          <a:stretch>
            <a:fillRect/>
          </a:stretch>
        </p:blipFill>
        <p:spPr>
          <a:xfrm>
            <a:off x="5389493" y="4622154"/>
            <a:ext cx="447276" cy="447276"/>
          </a:xfrm>
          <a:prstGeom prst="rect">
            <a:avLst/>
          </a:prstGeom>
          <a:noFill/>
          <a:ln>
            <a:noFill/>
          </a:ln>
        </p:spPr>
      </p:pic>
      <p:sp>
        <p:nvSpPr>
          <p:cNvPr id="1008" name="Google Shape;1008;p145"/>
          <p:cNvSpPr/>
          <p:nvPr/>
        </p:nvSpPr>
        <p:spPr>
          <a:xfrm rot="-5400000">
            <a:off x="405425" y="3859800"/>
            <a:ext cx="4879200" cy="3528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Rubik"/>
                <a:ea typeface="Rubik"/>
                <a:cs typeface="Rubik"/>
                <a:sym typeface="Rubik"/>
              </a:rPr>
              <a:t>Argo</a:t>
            </a:r>
            <a:endParaRPr>
              <a:latin typeface="Rubik"/>
              <a:ea typeface="Rubik"/>
              <a:cs typeface="Rubik"/>
              <a:sym typeface="Rubik"/>
            </a:endParaRPr>
          </a:p>
        </p:txBody>
      </p:sp>
      <p:sp>
        <p:nvSpPr>
          <p:cNvPr id="1009" name="Google Shape;1009;p145"/>
          <p:cNvSpPr/>
          <p:nvPr/>
        </p:nvSpPr>
        <p:spPr>
          <a:xfrm>
            <a:off x="1457125" y="811488"/>
            <a:ext cx="874800" cy="7995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4" name="Shape 1014"/>
        <p:cNvGrpSpPr/>
        <p:nvPr/>
      </p:nvGrpSpPr>
      <p:grpSpPr>
        <a:xfrm>
          <a:off x="0" y="0"/>
          <a:ext cx="0" cy="0"/>
          <a:chOff x="0" y="0"/>
          <a:chExt cx="0" cy="0"/>
        </a:xfrm>
      </p:grpSpPr>
      <p:cxnSp>
        <p:nvCxnSpPr>
          <p:cNvPr id="1015" name="Google Shape;1015;p146"/>
          <p:cNvCxnSpPr>
            <a:stCxn id="1016" idx="1"/>
          </p:cNvCxnSpPr>
          <p:nvPr/>
        </p:nvCxnSpPr>
        <p:spPr>
          <a:xfrm rot="10800000">
            <a:off x="2826893" y="3242366"/>
            <a:ext cx="2562600" cy="0"/>
          </a:xfrm>
          <a:prstGeom prst="straightConnector1">
            <a:avLst/>
          </a:prstGeom>
          <a:noFill/>
          <a:ln cap="flat" cmpd="sng" w="9525">
            <a:solidFill>
              <a:srgbClr val="FFFFFF"/>
            </a:solidFill>
            <a:prstDash val="solid"/>
            <a:round/>
            <a:headEnd len="med" w="med" type="none"/>
            <a:tailEnd len="med" w="med" type="none"/>
          </a:ln>
        </p:spPr>
      </p:cxnSp>
      <p:cxnSp>
        <p:nvCxnSpPr>
          <p:cNvPr id="1017" name="Google Shape;1017;p146"/>
          <p:cNvCxnSpPr>
            <a:stCxn id="1018" idx="1"/>
          </p:cNvCxnSpPr>
          <p:nvPr/>
        </p:nvCxnSpPr>
        <p:spPr>
          <a:xfrm rot="10800000">
            <a:off x="2826893" y="4845791"/>
            <a:ext cx="2562600" cy="0"/>
          </a:xfrm>
          <a:prstGeom prst="straightConnector1">
            <a:avLst/>
          </a:prstGeom>
          <a:noFill/>
          <a:ln cap="flat" cmpd="sng" w="9525">
            <a:solidFill>
              <a:srgbClr val="FFFFFF"/>
            </a:solidFill>
            <a:prstDash val="solid"/>
            <a:round/>
            <a:headEnd len="med" w="med" type="none"/>
            <a:tailEnd len="med" w="med" type="none"/>
          </a:ln>
        </p:spPr>
      </p:cxnSp>
      <p:sp>
        <p:nvSpPr>
          <p:cNvPr id="1019" name="Google Shape;1019;p146"/>
          <p:cNvSpPr/>
          <p:nvPr/>
        </p:nvSpPr>
        <p:spPr>
          <a:xfrm>
            <a:off x="5486645" y="5140200"/>
            <a:ext cx="1664700" cy="942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GCP</a:t>
            </a:r>
            <a:endParaRPr/>
          </a:p>
        </p:txBody>
      </p:sp>
      <p:sp>
        <p:nvSpPr>
          <p:cNvPr id="1020" name="Google Shape;1020;p146"/>
          <p:cNvSpPr/>
          <p:nvPr/>
        </p:nvSpPr>
        <p:spPr>
          <a:xfrm>
            <a:off x="3821950" y="5140200"/>
            <a:ext cx="1664700" cy="942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AWS</a:t>
            </a:r>
            <a:endParaRPr/>
          </a:p>
        </p:txBody>
      </p:sp>
      <p:sp>
        <p:nvSpPr>
          <p:cNvPr id="1021" name="Google Shape;1021;p146"/>
          <p:cNvSpPr/>
          <p:nvPr/>
        </p:nvSpPr>
        <p:spPr>
          <a:xfrm>
            <a:off x="7151345" y="5140200"/>
            <a:ext cx="1664700" cy="942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Azure</a:t>
            </a:r>
            <a:endParaRPr/>
          </a:p>
        </p:txBody>
      </p:sp>
      <p:sp>
        <p:nvSpPr>
          <p:cNvPr id="1022" name="Google Shape;1022;p146"/>
          <p:cNvSpPr/>
          <p:nvPr/>
        </p:nvSpPr>
        <p:spPr>
          <a:xfrm>
            <a:off x="5305745" y="5280975"/>
            <a:ext cx="1664700" cy="942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GCP</a:t>
            </a:r>
            <a:endParaRPr/>
          </a:p>
        </p:txBody>
      </p:sp>
      <p:sp>
        <p:nvSpPr>
          <p:cNvPr id="1023" name="Google Shape;1023;p146"/>
          <p:cNvSpPr/>
          <p:nvPr/>
        </p:nvSpPr>
        <p:spPr>
          <a:xfrm>
            <a:off x="3436300" y="2027100"/>
            <a:ext cx="1664700" cy="942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Rubik"/>
                <a:ea typeface="Rubik"/>
                <a:cs typeface="Rubik"/>
                <a:sym typeface="Rubik"/>
              </a:rPr>
              <a:t>AWS</a:t>
            </a:r>
            <a:endParaRPr>
              <a:latin typeface="Rubik"/>
              <a:ea typeface="Rubik"/>
              <a:cs typeface="Rubik"/>
              <a:sym typeface="Rubik"/>
            </a:endParaRPr>
          </a:p>
        </p:txBody>
      </p:sp>
      <p:sp>
        <p:nvSpPr>
          <p:cNvPr id="1024" name="Google Shape;1024;p146"/>
          <p:cNvSpPr/>
          <p:nvPr/>
        </p:nvSpPr>
        <p:spPr>
          <a:xfrm>
            <a:off x="5100995" y="2027100"/>
            <a:ext cx="1664700" cy="942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Rubik"/>
                <a:ea typeface="Rubik"/>
                <a:cs typeface="Rubik"/>
                <a:sym typeface="Rubik"/>
              </a:rPr>
              <a:t>GCP</a:t>
            </a:r>
            <a:endParaRPr>
              <a:latin typeface="Rubik"/>
              <a:ea typeface="Rubik"/>
              <a:cs typeface="Rubik"/>
              <a:sym typeface="Rubik"/>
            </a:endParaRPr>
          </a:p>
        </p:txBody>
      </p:sp>
      <p:sp>
        <p:nvSpPr>
          <p:cNvPr id="1025" name="Google Shape;1025;p146"/>
          <p:cNvSpPr/>
          <p:nvPr/>
        </p:nvSpPr>
        <p:spPr>
          <a:xfrm>
            <a:off x="6765695" y="2027100"/>
            <a:ext cx="1664700" cy="942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Rubik"/>
                <a:ea typeface="Rubik"/>
                <a:cs typeface="Rubik"/>
                <a:sym typeface="Rubik"/>
              </a:rPr>
              <a:t>Azure</a:t>
            </a:r>
            <a:endParaRPr>
              <a:latin typeface="Rubik"/>
              <a:ea typeface="Rubik"/>
              <a:cs typeface="Rubik"/>
              <a:sym typeface="Rubik"/>
            </a:endParaRPr>
          </a:p>
        </p:txBody>
      </p:sp>
      <p:sp>
        <p:nvSpPr>
          <p:cNvPr id="1026" name="Google Shape;1026;p146"/>
          <p:cNvSpPr/>
          <p:nvPr/>
        </p:nvSpPr>
        <p:spPr>
          <a:xfrm>
            <a:off x="5101000" y="389075"/>
            <a:ext cx="1664700" cy="942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Rubik"/>
                <a:ea typeface="Rubik"/>
                <a:cs typeface="Rubik"/>
                <a:sym typeface="Rubik"/>
              </a:rPr>
              <a:t>CI</a:t>
            </a:r>
            <a:endParaRPr>
              <a:latin typeface="Rubik"/>
              <a:ea typeface="Rubik"/>
              <a:cs typeface="Rubik"/>
              <a:sym typeface="Rubik"/>
            </a:endParaRPr>
          </a:p>
        </p:txBody>
      </p:sp>
      <p:sp>
        <p:nvSpPr>
          <p:cNvPr id="1027" name="Google Shape;1027;p146"/>
          <p:cNvSpPr/>
          <p:nvPr/>
        </p:nvSpPr>
        <p:spPr>
          <a:xfrm>
            <a:off x="2845250" y="389075"/>
            <a:ext cx="1664700" cy="942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Rubik"/>
                <a:ea typeface="Rubik"/>
                <a:cs typeface="Rubik"/>
                <a:sym typeface="Rubik"/>
              </a:rPr>
              <a:t>Master</a:t>
            </a:r>
            <a:endParaRPr>
              <a:latin typeface="Rubik"/>
              <a:ea typeface="Rubik"/>
              <a:cs typeface="Rubik"/>
              <a:sym typeface="Rubik"/>
            </a:endParaRPr>
          </a:p>
        </p:txBody>
      </p:sp>
      <p:sp>
        <p:nvSpPr>
          <p:cNvPr id="1028" name="Google Shape;1028;p146"/>
          <p:cNvSpPr/>
          <p:nvPr/>
        </p:nvSpPr>
        <p:spPr>
          <a:xfrm>
            <a:off x="1517600" y="214400"/>
            <a:ext cx="753850" cy="586325"/>
          </a:xfrm>
          <a:prstGeom prst="flowChartPunchedTap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Rubik"/>
                <a:ea typeface="Rubik"/>
                <a:cs typeface="Rubik"/>
                <a:sym typeface="Rubik"/>
              </a:rPr>
              <a:t>Code</a:t>
            </a:r>
            <a:endParaRPr>
              <a:latin typeface="Rubik"/>
              <a:ea typeface="Rubik"/>
              <a:cs typeface="Rubik"/>
              <a:sym typeface="Rubik"/>
            </a:endParaRPr>
          </a:p>
        </p:txBody>
      </p:sp>
      <p:sp>
        <p:nvSpPr>
          <p:cNvPr id="1029" name="Google Shape;1029;p146"/>
          <p:cNvSpPr/>
          <p:nvPr/>
        </p:nvSpPr>
        <p:spPr>
          <a:xfrm>
            <a:off x="1517600" y="918075"/>
            <a:ext cx="753850" cy="586325"/>
          </a:xfrm>
          <a:prstGeom prst="flowChartPunchedTap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Rubik"/>
                <a:ea typeface="Rubik"/>
                <a:cs typeface="Rubik"/>
                <a:sym typeface="Rubik"/>
              </a:rPr>
              <a:t>Config</a:t>
            </a:r>
            <a:endParaRPr>
              <a:latin typeface="Rubik"/>
              <a:ea typeface="Rubik"/>
              <a:cs typeface="Rubik"/>
              <a:sym typeface="Rubik"/>
            </a:endParaRPr>
          </a:p>
        </p:txBody>
      </p:sp>
      <p:sp>
        <p:nvSpPr>
          <p:cNvPr id="1030" name="Google Shape;1030;p146"/>
          <p:cNvSpPr/>
          <p:nvPr/>
        </p:nvSpPr>
        <p:spPr>
          <a:xfrm>
            <a:off x="5101000" y="3622800"/>
            <a:ext cx="1664700" cy="942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Rubik"/>
                <a:ea typeface="Rubik"/>
                <a:cs typeface="Rubik"/>
                <a:sym typeface="Rubik"/>
              </a:rPr>
              <a:t>Tools</a:t>
            </a:r>
            <a:endParaRPr>
              <a:latin typeface="Rubik"/>
              <a:ea typeface="Rubik"/>
              <a:cs typeface="Rubik"/>
              <a:sym typeface="Rubik"/>
            </a:endParaRPr>
          </a:p>
        </p:txBody>
      </p:sp>
      <p:sp>
        <p:nvSpPr>
          <p:cNvPr id="1031" name="Google Shape;1031;p146"/>
          <p:cNvSpPr/>
          <p:nvPr/>
        </p:nvSpPr>
        <p:spPr>
          <a:xfrm>
            <a:off x="3641050" y="5280975"/>
            <a:ext cx="1664700" cy="942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AWS</a:t>
            </a:r>
            <a:endParaRPr/>
          </a:p>
        </p:txBody>
      </p:sp>
      <p:sp>
        <p:nvSpPr>
          <p:cNvPr id="1032" name="Google Shape;1032;p146"/>
          <p:cNvSpPr/>
          <p:nvPr/>
        </p:nvSpPr>
        <p:spPr>
          <a:xfrm>
            <a:off x="3436300" y="5408050"/>
            <a:ext cx="1664700" cy="942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Rubik"/>
                <a:ea typeface="Rubik"/>
                <a:cs typeface="Rubik"/>
                <a:sym typeface="Rubik"/>
              </a:rPr>
              <a:t>AWS</a:t>
            </a:r>
            <a:endParaRPr>
              <a:latin typeface="Rubik"/>
              <a:ea typeface="Rubik"/>
              <a:cs typeface="Rubik"/>
              <a:sym typeface="Rubik"/>
            </a:endParaRPr>
          </a:p>
        </p:txBody>
      </p:sp>
      <p:sp>
        <p:nvSpPr>
          <p:cNvPr id="1033" name="Google Shape;1033;p146"/>
          <p:cNvSpPr/>
          <p:nvPr/>
        </p:nvSpPr>
        <p:spPr>
          <a:xfrm>
            <a:off x="5100995" y="5408050"/>
            <a:ext cx="1664700" cy="942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Rubik"/>
                <a:ea typeface="Rubik"/>
                <a:cs typeface="Rubik"/>
                <a:sym typeface="Rubik"/>
              </a:rPr>
              <a:t>GCP</a:t>
            </a:r>
            <a:endParaRPr>
              <a:latin typeface="Rubik"/>
              <a:ea typeface="Rubik"/>
              <a:cs typeface="Rubik"/>
              <a:sym typeface="Rubik"/>
            </a:endParaRPr>
          </a:p>
        </p:txBody>
      </p:sp>
      <p:sp>
        <p:nvSpPr>
          <p:cNvPr id="1034" name="Google Shape;1034;p146"/>
          <p:cNvSpPr/>
          <p:nvPr/>
        </p:nvSpPr>
        <p:spPr>
          <a:xfrm>
            <a:off x="6970445" y="5280975"/>
            <a:ext cx="1664700" cy="942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Azure</a:t>
            </a:r>
            <a:endParaRPr/>
          </a:p>
        </p:txBody>
      </p:sp>
      <p:sp>
        <p:nvSpPr>
          <p:cNvPr id="1035" name="Google Shape;1035;p146"/>
          <p:cNvSpPr/>
          <p:nvPr/>
        </p:nvSpPr>
        <p:spPr>
          <a:xfrm>
            <a:off x="6765695" y="5408050"/>
            <a:ext cx="1664700" cy="942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Rubik"/>
                <a:ea typeface="Rubik"/>
                <a:cs typeface="Rubik"/>
                <a:sym typeface="Rubik"/>
              </a:rPr>
              <a:t>Azure</a:t>
            </a:r>
            <a:endParaRPr>
              <a:latin typeface="Rubik"/>
              <a:ea typeface="Rubik"/>
              <a:cs typeface="Rubik"/>
              <a:sym typeface="Rubik"/>
            </a:endParaRPr>
          </a:p>
        </p:txBody>
      </p:sp>
      <p:cxnSp>
        <p:nvCxnSpPr>
          <p:cNvPr id="1036" name="Google Shape;1036;p146"/>
          <p:cNvCxnSpPr>
            <a:stCxn id="1026" idx="2"/>
            <a:endCxn id="1024" idx="0"/>
          </p:cNvCxnSpPr>
          <p:nvPr/>
        </p:nvCxnSpPr>
        <p:spPr>
          <a:xfrm>
            <a:off x="5933350" y="1331375"/>
            <a:ext cx="0" cy="695700"/>
          </a:xfrm>
          <a:prstGeom prst="straightConnector1">
            <a:avLst/>
          </a:prstGeom>
          <a:noFill/>
          <a:ln cap="flat" cmpd="sng" w="38100">
            <a:solidFill>
              <a:srgbClr val="FFFFFF"/>
            </a:solidFill>
            <a:prstDash val="solid"/>
            <a:round/>
            <a:headEnd len="med" w="med" type="none"/>
            <a:tailEnd len="med" w="med" type="triangle"/>
          </a:ln>
        </p:spPr>
      </p:cxnSp>
      <p:cxnSp>
        <p:nvCxnSpPr>
          <p:cNvPr id="1037" name="Google Shape;1037;p146"/>
          <p:cNvCxnSpPr>
            <a:stCxn id="1030" idx="2"/>
            <a:endCxn id="1033" idx="0"/>
          </p:cNvCxnSpPr>
          <p:nvPr/>
        </p:nvCxnSpPr>
        <p:spPr>
          <a:xfrm>
            <a:off x="5933350" y="4565100"/>
            <a:ext cx="0" cy="843000"/>
          </a:xfrm>
          <a:prstGeom prst="straightConnector1">
            <a:avLst/>
          </a:prstGeom>
          <a:noFill/>
          <a:ln cap="flat" cmpd="sng" w="38100">
            <a:solidFill>
              <a:srgbClr val="FFFFFF"/>
            </a:solidFill>
            <a:prstDash val="solid"/>
            <a:round/>
            <a:headEnd len="med" w="med" type="none"/>
            <a:tailEnd len="med" w="med" type="triangle"/>
          </a:ln>
        </p:spPr>
      </p:cxnSp>
      <p:cxnSp>
        <p:nvCxnSpPr>
          <p:cNvPr id="1038" name="Google Shape;1038;p146"/>
          <p:cNvCxnSpPr>
            <a:stCxn id="1024" idx="2"/>
            <a:endCxn id="1030" idx="0"/>
          </p:cNvCxnSpPr>
          <p:nvPr/>
        </p:nvCxnSpPr>
        <p:spPr>
          <a:xfrm>
            <a:off x="5933345" y="2969400"/>
            <a:ext cx="0" cy="653400"/>
          </a:xfrm>
          <a:prstGeom prst="straightConnector1">
            <a:avLst/>
          </a:prstGeom>
          <a:noFill/>
          <a:ln cap="flat" cmpd="sng" w="38100">
            <a:solidFill>
              <a:srgbClr val="FFFFFF"/>
            </a:solidFill>
            <a:prstDash val="solid"/>
            <a:round/>
            <a:headEnd len="med" w="med" type="none"/>
            <a:tailEnd len="med" w="med" type="triangle"/>
          </a:ln>
        </p:spPr>
      </p:cxnSp>
      <p:cxnSp>
        <p:nvCxnSpPr>
          <p:cNvPr id="1039" name="Google Shape;1039;p146"/>
          <p:cNvCxnSpPr>
            <a:stCxn id="1028" idx="3"/>
            <a:endCxn id="1027" idx="1"/>
          </p:cNvCxnSpPr>
          <p:nvPr/>
        </p:nvCxnSpPr>
        <p:spPr>
          <a:xfrm>
            <a:off x="2271450" y="507563"/>
            <a:ext cx="573900" cy="352800"/>
          </a:xfrm>
          <a:prstGeom prst="straightConnector1">
            <a:avLst/>
          </a:prstGeom>
          <a:noFill/>
          <a:ln cap="flat" cmpd="sng" w="38100">
            <a:solidFill>
              <a:srgbClr val="FFFFFF"/>
            </a:solidFill>
            <a:prstDash val="solid"/>
            <a:round/>
            <a:headEnd len="med" w="med" type="none"/>
            <a:tailEnd len="med" w="med" type="triangle"/>
          </a:ln>
        </p:spPr>
      </p:cxnSp>
      <p:cxnSp>
        <p:nvCxnSpPr>
          <p:cNvPr id="1040" name="Google Shape;1040;p146"/>
          <p:cNvCxnSpPr>
            <a:stCxn id="1029" idx="3"/>
            <a:endCxn id="1027" idx="1"/>
          </p:cNvCxnSpPr>
          <p:nvPr/>
        </p:nvCxnSpPr>
        <p:spPr>
          <a:xfrm flipH="1" rot="10800000">
            <a:off x="2271450" y="860238"/>
            <a:ext cx="573900" cy="351000"/>
          </a:xfrm>
          <a:prstGeom prst="straightConnector1">
            <a:avLst/>
          </a:prstGeom>
          <a:noFill/>
          <a:ln cap="flat" cmpd="sng" w="38100">
            <a:solidFill>
              <a:srgbClr val="FFFFFF"/>
            </a:solidFill>
            <a:prstDash val="solid"/>
            <a:round/>
            <a:headEnd len="med" w="med" type="none"/>
            <a:tailEnd len="med" w="med" type="triangle"/>
          </a:ln>
        </p:spPr>
      </p:cxnSp>
      <p:cxnSp>
        <p:nvCxnSpPr>
          <p:cNvPr id="1041" name="Google Shape;1041;p146"/>
          <p:cNvCxnSpPr>
            <a:stCxn id="1027" idx="3"/>
            <a:endCxn id="1026" idx="1"/>
          </p:cNvCxnSpPr>
          <p:nvPr/>
        </p:nvCxnSpPr>
        <p:spPr>
          <a:xfrm>
            <a:off x="4509950" y="860225"/>
            <a:ext cx="591000" cy="0"/>
          </a:xfrm>
          <a:prstGeom prst="straightConnector1">
            <a:avLst/>
          </a:prstGeom>
          <a:noFill/>
          <a:ln cap="flat" cmpd="sng" w="38100">
            <a:solidFill>
              <a:srgbClr val="FFFFFF"/>
            </a:solidFill>
            <a:prstDash val="solid"/>
            <a:round/>
            <a:headEnd len="med" w="med" type="none"/>
            <a:tailEnd len="med" w="med" type="triangle"/>
          </a:ln>
        </p:spPr>
      </p:cxnSp>
      <p:sp>
        <p:nvSpPr>
          <p:cNvPr id="1042" name="Google Shape;1042;p146"/>
          <p:cNvSpPr txBox="1"/>
          <p:nvPr/>
        </p:nvSpPr>
        <p:spPr>
          <a:xfrm>
            <a:off x="9412150" y="764325"/>
            <a:ext cx="1916100" cy="35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solidFill>
                  <a:srgbClr val="FFFFFF"/>
                </a:solidFill>
                <a:latin typeface="Rubik"/>
                <a:ea typeface="Rubik"/>
                <a:cs typeface="Rubik"/>
                <a:sym typeface="Rubik"/>
              </a:rPr>
              <a:t>Development</a:t>
            </a:r>
            <a:endParaRPr>
              <a:solidFill>
                <a:srgbClr val="FFFFFF"/>
              </a:solidFill>
              <a:latin typeface="Rubik"/>
              <a:ea typeface="Rubik"/>
              <a:cs typeface="Rubik"/>
              <a:sym typeface="Rubik"/>
            </a:endParaRPr>
          </a:p>
        </p:txBody>
      </p:sp>
      <p:sp>
        <p:nvSpPr>
          <p:cNvPr id="1043" name="Google Shape;1043;p146"/>
          <p:cNvSpPr txBox="1"/>
          <p:nvPr/>
        </p:nvSpPr>
        <p:spPr>
          <a:xfrm>
            <a:off x="9412150" y="2336475"/>
            <a:ext cx="1916100" cy="35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solidFill>
                  <a:srgbClr val="FFFFFF"/>
                </a:solidFill>
                <a:latin typeface="Rubik"/>
                <a:ea typeface="Rubik"/>
                <a:cs typeface="Rubik"/>
                <a:sym typeface="Rubik"/>
              </a:rPr>
              <a:t>Staging</a:t>
            </a:r>
            <a:endParaRPr>
              <a:solidFill>
                <a:srgbClr val="FFFFFF"/>
              </a:solidFill>
              <a:latin typeface="Rubik"/>
              <a:ea typeface="Rubik"/>
              <a:cs typeface="Rubik"/>
              <a:sym typeface="Rubik"/>
            </a:endParaRPr>
          </a:p>
        </p:txBody>
      </p:sp>
      <p:sp>
        <p:nvSpPr>
          <p:cNvPr id="1044" name="Google Shape;1044;p146"/>
          <p:cNvSpPr txBox="1"/>
          <p:nvPr/>
        </p:nvSpPr>
        <p:spPr>
          <a:xfrm>
            <a:off x="9412150" y="3879425"/>
            <a:ext cx="1916100" cy="35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solidFill>
                  <a:srgbClr val="FFFFFF"/>
                </a:solidFill>
                <a:latin typeface="Rubik"/>
                <a:ea typeface="Rubik"/>
                <a:cs typeface="Rubik"/>
                <a:sym typeface="Rubik"/>
              </a:rPr>
              <a:t>Internal Production</a:t>
            </a:r>
            <a:endParaRPr>
              <a:solidFill>
                <a:srgbClr val="FFFFFF"/>
              </a:solidFill>
              <a:latin typeface="Rubik"/>
              <a:ea typeface="Rubik"/>
              <a:cs typeface="Rubik"/>
              <a:sym typeface="Rubik"/>
            </a:endParaRPr>
          </a:p>
        </p:txBody>
      </p:sp>
      <p:sp>
        <p:nvSpPr>
          <p:cNvPr id="1045" name="Google Shape;1045;p146"/>
          <p:cNvSpPr txBox="1"/>
          <p:nvPr/>
        </p:nvSpPr>
        <p:spPr>
          <a:xfrm>
            <a:off x="9561525" y="5448675"/>
            <a:ext cx="1916100" cy="35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solidFill>
                  <a:srgbClr val="FFFFFF"/>
                </a:solidFill>
                <a:latin typeface="Rubik"/>
                <a:ea typeface="Rubik"/>
                <a:cs typeface="Rubik"/>
                <a:sym typeface="Rubik"/>
              </a:rPr>
              <a:t>External Production</a:t>
            </a:r>
            <a:endParaRPr>
              <a:solidFill>
                <a:srgbClr val="FFFFFF"/>
              </a:solidFill>
              <a:latin typeface="Rubik"/>
              <a:ea typeface="Rubik"/>
              <a:cs typeface="Rubik"/>
              <a:sym typeface="Rubik"/>
            </a:endParaRPr>
          </a:p>
        </p:txBody>
      </p:sp>
      <p:pic>
        <p:nvPicPr>
          <p:cNvPr id="1016" name="Google Shape;1016;p146"/>
          <p:cNvPicPr preferRelativeResize="0"/>
          <p:nvPr/>
        </p:nvPicPr>
        <p:blipFill>
          <a:blip r:embed="rId3">
            <a:alphaModFix/>
          </a:blip>
          <a:stretch>
            <a:fillRect/>
          </a:stretch>
        </p:blipFill>
        <p:spPr>
          <a:xfrm>
            <a:off x="5389493" y="3018729"/>
            <a:ext cx="447276" cy="447276"/>
          </a:xfrm>
          <a:prstGeom prst="rect">
            <a:avLst/>
          </a:prstGeom>
          <a:noFill/>
          <a:ln>
            <a:noFill/>
          </a:ln>
        </p:spPr>
      </p:pic>
      <p:pic>
        <p:nvPicPr>
          <p:cNvPr id="1018" name="Google Shape;1018;p146"/>
          <p:cNvPicPr preferRelativeResize="0"/>
          <p:nvPr/>
        </p:nvPicPr>
        <p:blipFill>
          <a:blip r:embed="rId3">
            <a:alphaModFix/>
          </a:blip>
          <a:stretch>
            <a:fillRect/>
          </a:stretch>
        </p:blipFill>
        <p:spPr>
          <a:xfrm>
            <a:off x="5389493" y="4622154"/>
            <a:ext cx="447276" cy="447276"/>
          </a:xfrm>
          <a:prstGeom prst="rect">
            <a:avLst/>
          </a:prstGeom>
          <a:noFill/>
          <a:ln>
            <a:noFill/>
          </a:ln>
        </p:spPr>
      </p:pic>
      <p:sp>
        <p:nvSpPr>
          <p:cNvPr id="1046" name="Google Shape;1046;p146"/>
          <p:cNvSpPr/>
          <p:nvPr/>
        </p:nvSpPr>
        <p:spPr>
          <a:xfrm rot="-5400000">
            <a:off x="405425" y="3859800"/>
            <a:ext cx="4879200" cy="3528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Rubik"/>
                <a:ea typeface="Rubik"/>
                <a:cs typeface="Rubik"/>
                <a:sym typeface="Rubik"/>
              </a:rPr>
              <a:t>Argo</a:t>
            </a:r>
            <a:endParaRPr>
              <a:latin typeface="Rubik"/>
              <a:ea typeface="Rubik"/>
              <a:cs typeface="Rubik"/>
              <a:sym typeface="Rubik"/>
            </a:endParaRPr>
          </a:p>
        </p:txBody>
      </p:sp>
      <p:sp>
        <p:nvSpPr>
          <p:cNvPr id="1047" name="Google Shape;1047;p146"/>
          <p:cNvSpPr/>
          <p:nvPr/>
        </p:nvSpPr>
        <p:spPr>
          <a:xfrm>
            <a:off x="3185025" y="1805388"/>
            <a:ext cx="8034000" cy="13434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2" name="Shape 1052"/>
        <p:cNvGrpSpPr/>
        <p:nvPr/>
      </p:nvGrpSpPr>
      <p:grpSpPr>
        <a:xfrm>
          <a:off x="0" y="0"/>
          <a:ext cx="0" cy="0"/>
          <a:chOff x="0" y="0"/>
          <a:chExt cx="0" cy="0"/>
        </a:xfrm>
      </p:grpSpPr>
      <p:cxnSp>
        <p:nvCxnSpPr>
          <p:cNvPr id="1053" name="Google Shape;1053;p147"/>
          <p:cNvCxnSpPr>
            <a:stCxn id="1054" idx="1"/>
          </p:cNvCxnSpPr>
          <p:nvPr/>
        </p:nvCxnSpPr>
        <p:spPr>
          <a:xfrm rot="10800000">
            <a:off x="2826893" y="3242366"/>
            <a:ext cx="2562600" cy="0"/>
          </a:xfrm>
          <a:prstGeom prst="straightConnector1">
            <a:avLst/>
          </a:prstGeom>
          <a:noFill/>
          <a:ln cap="flat" cmpd="sng" w="9525">
            <a:solidFill>
              <a:srgbClr val="FFFFFF"/>
            </a:solidFill>
            <a:prstDash val="solid"/>
            <a:round/>
            <a:headEnd len="med" w="med" type="none"/>
            <a:tailEnd len="med" w="med" type="none"/>
          </a:ln>
        </p:spPr>
      </p:cxnSp>
      <p:cxnSp>
        <p:nvCxnSpPr>
          <p:cNvPr id="1055" name="Google Shape;1055;p147"/>
          <p:cNvCxnSpPr>
            <a:stCxn id="1056" idx="1"/>
          </p:cNvCxnSpPr>
          <p:nvPr/>
        </p:nvCxnSpPr>
        <p:spPr>
          <a:xfrm rot="10800000">
            <a:off x="2826893" y="4845791"/>
            <a:ext cx="2562600" cy="0"/>
          </a:xfrm>
          <a:prstGeom prst="straightConnector1">
            <a:avLst/>
          </a:prstGeom>
          <a:noFill/>
          <a:ln cap="flat" cmpd="sng" w="9525">
            <a:solidFill>
              <a:srgbClr val="FFFFFF"/>
            </a:solidFill>
            <a:prstDash val="solid"/>
            <a:round/>
            <a:headEnd len="med" w="med" type="none"/>
            <a:tailEnd len="med" w="med" type="none"/>
          </a:ln>
        </p:spPr>
      </p:cxnSp>
      <p:sp>
        <p:nvSpPr>
          <p:cNvPr id="1057" name="Google Shape;1057;p147"/>
          <p:cNvSpPr/>
          <p:nvPr/>
        </p:nvSpPr>
        <p:spPr>
          <a:xfrm>
            <a:off x="5486645" y="5140200"/>
            <a:ext cx="1664700" cy="942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GCP</a:t>
            </a:r>
            <a:endParaRPr/>
          </a:p>
        </p:txBody>
      </p:sp>
      <p:sp>
        <p:nvSpPr>
          <p:cNvPr id="1058" name="Google Shape;1058;p147"/>
          <p:cNvSpPr/>
          <p:nvPr/>
        </p:nvSpPr>
        <p:spPr>
          <a:xfrm>
            <a:off x="3821950" y="5140200"/>
            <a:ext cx="1664700" cy="942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AWS</a:t>
            </a:r>
            <a:endParaRPr/>
          </a:p>
        </p:txBody>
      </p:sp>
      <p:sp>
        <p:nvSpPr>
          <p:cNvPr id="1059" name="Google Shape;1059;p147"/>
          <p:cNvSpPr/>
          <p:nvPr/>
        </p:nvSpPr>
        <p:spPr>
          <a:xfrm>
            <a:off x="7151345" y="5140200"/>
            <a:ext cx="1664700" cy="942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Azure</a:t>
            </a:r>
            <a:endParaRPr/>
          </a:p>
        </p:txBody>
      </p:sp>
      <p:sp>
        <p:nvSpPr>
          <p:cNvPr id="1060" name="Google Shape;1060;p147"/>
          <p:cNvSpPr/>
          <p:nvPr/>
        </p:nvSpPr>
        <p:spPr>
          <a:xfrm>
            <a:off x="5305745" y="5280975"/>
            <a:ext cx="1664700" cy="942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GCP</a:t>
            </a:r>
            <a:endParaRPr/>
          </a:p>
        </p:txBody>
      </p:sp>
      <p:sp>
        <p:nvSpPr>
          <p:cNvPr id="1061" name="Google Shape;1061;p147"/>
          <p:cNvSpPr/>
          <p:nvPr/>
        </p:nvSpPr>
        <p:spPr>
          <a:xfrm>
            <a:off x="3436300" y="2027100"/>
            <a:ext cx="1664700" cy="942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Rubik"/>
                <a:ea typeface="Rubik"/>
                <a:cs typeface="Rubik"/>
                <a:sym typeface="Rubik"/>
              </a:rPr>
              <a:t>AWS</a:t>
            </a:r>
            <a:endParaRPr>
              <a:latin typeface="Rubik"/>
              <a:ea typeface="Rubik"/>
              <a:cs typeface="Rubik"/>
              <a:sym typeface="Rubik"/>
            </a:endParaRPr>
          </a:p>
        </p:txBody>
      </p:sp>
      <p:sp>
        <p:nvSpPr>
          <p:cNvPr id="1062" name="Google Shape;1062;p147"/>
          <p:cNvSpPr/>
          <p:nvPr/>
        </p:nvSpPr>
        <p:spPr>
          <a:xfrm>
            <a:off x="5100995" y="2027100"/>
            <a:ext cx="1664700" cy="942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Rubik"/>
                <a:ea typeface="Rubik"/>
                <a:cs typeface="Rubik"/>
                <a:sym typeface="Rubik"/>
              </a:rPr>
              <a:t>GCP</a:t>
            </a:r>
            <a:endParaRPr>
              <a:latin typeface="Rubik"/>
              <a:ea typeface="Rubik"/>
              <a:cs typeface="Rubik"/>
              <a:sym typeface="Rubik"/>
            </a:endParaRPr>
          </a:p>
        </p:txBody>
      </p:sp>
      <p:sp>
        <p:nvSpPr>
          <p:cNvPr id="1063" name="Google Shape;1063;p147"/>
          <p:cNvSpPr/>
          <p:nvPr/>
        </p:nvSpPr>
        <p:spPr>
          <a:xfrm>
            <a:off x="6765695" y="2027100"/>
            <a:ext cx="1664700" cy="942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Rubik"/>
                <a:ea typeface="Rubik"/>
                <a:cs typeface="Rubik"/>
                <a:sym typeface="Rubik"/>
              </a:rPr>
              <a:t>Azure</a:t>
            </a:r>
            <a:endParaRPr>
              <a:latin typeface="Rubik"/>
              <a:ea typeface="Rubik"/>
              <a:cs typeface="Rubik"/>
              <a:sym typeface="Rubik"/>
            </a:endParaRPr>
          </a:p>
        </p:txBody>
      </p:sp>
      <p:sp>
        <p:nvSpPr>
          <p:cNvPr id="1064" name="Google Shape;1064;p147"/>
          <p:cNvSpPr/>
          <p:nvPr/>
        </p:nvSpPr>
        <p:spPr>
          <a:xfrm>
            <a:off x="5101000" y="389075"/>
            <a:ext cx="1664700" cy="942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Rubik"/>
                <a:ea typeface="Rubik"/>
                <a:cs typeface="Rubik"/>
                <a:sym typeface="Rubik"/>
              </a:rPr>
              <a:t>CI</a:t>
            </a:r>
            <a:endParaRPr>
              <a:latin typeface="Rubik"/>
              <a:ea typeface="Rubik"/>
              <a:cs typeface="Rubik"/>
              <a:sym typeface="Rubik"/>
            </a:endParaRPr>
          </a:p>
        </p:txBody>
      </p:sp>
      <p:sp>
        <p:nvSpPr>
          <p:cNvPr id="1065" name="Google Shape;1065;p147"/>
          <p:cNvSpPr/>
          <p:nvPr/>
        </p:nvSpPr>
        <p:spPr>
          <a:xfrm>
            <a:off x="2845250" y="389075"/>
            <a:ext cx="1664700" cy="942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Rubik"/>
                <a:ea typeface="Rubik"/>
                <a:cs typeface="Rubik"/>
                <a:sym typeface="Rubik"/>
              </a:rPr>
              <a:t>Master</a:t>
            </a:r>
            <a:endParaRPr>
              <a:latin typeface="Rubik"/>
              <a:ea typeface="Rubik"/>
              <a:cs typeface="Rubik"/>
              <a:sym typeface="Rubik"/>
            </a:endParaRPr>
          </a:p>
        </p:txBody>
      </p:sp>
      <p:sp>
        <p:nvSpPr>
          <p:cNvPr id="1066" name="Google Shape;1066;p147"/>
          <p:cNvSpPr/>
          <p:nvPr/>
        </p:nvSpPr>
        <p:spPr>
          <a:xfrm>
            <a:off x="1517600" y="214400"/>
            <a:ext cx="753850" cy="586325"/>
          </a:xfrm>
          <a:prstGeom prst="flowChartPunchedTap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Rubik"/>
                <a:ea typeface="Rubik"/>
                <a:cs typeface="Rubik"/>
                <a:sym typeface="Rubik"/>
              </a:rPr>
              <a:t>Code</a:t>
            </a:r>
            <a:endParaRPr>
              <a:latin typeface="Rubik"/>
              <a:ea typeface="Rubik"/>
              <a:cs typeface="Rubik"/>
              <a:sym typeface="Rubik"/>
            </a:endParaRPr>
          </a:p>
        </p:txBody>
      </p:sp>
      <p:sp>
        <p:nvSpPr>
          <p:cNvPr id="1067" name="Google Shape;1067;p147"/>
          <p:cNvSpPr/>
          <p:nvPr/>
        </p:nvSpPr>
        <p:spPr>
          <a:xfrm>
            <a:off x="1517600" y="918075"/>
            <a:ext cx="753850" cy="586325"/>
          </a:xfrm>
          <a:prstGeom prst="flowChartPunchedTap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Rubik"/>
                <a:ea typeface="Rubik"/>
                <a:cs typeface="Rubik"/>
                <a:sym typeface="Rubik"/>
              </a:rPr>
              <a:t>Config</a:t>
            </a:r>
            <a:endParaRPr>
              <a:latin typeface="Rubik"/>
              <a:ea typeface="Rubik"/>
              <a:cs typeface="Rubik"/>
              <a:sym typeface="Rubik"/>
            </a:endParaRPr>
          </a:p>
        </p:txBody>
      </p:sp>
      <p:sp>
        <p:nvSpPr>
          <p:cNvPr id="1068" name="Google Shape;1068;p147"/>
          <p:cNvSpPr/>
          <p:nvPr/>
        </p:nvSpPr>
        <p:spPr>
          <a:xfrm>
            <a:off x="5101000" y="3622800"/>
            <a:ext cx="1664700" cy="942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Rubik"/>
                <a:ea typeface="Rubik"/>
                <a:cs typeface="Rubik"/>
                <a:sym typeface="Rubik"/>
              </a:rPr>
              <a:t>Tools</a:t>
            </a:r>
            <a:endParaRPr>
              <a:latin typeface="Rubik"/>
              <a:ea typeface="Rubik"/>
              <a:cs typeface="Rubik"/>
              <a:sym typeface="Rubik"/>
            </a:endParaRPr>
          </a:p>
        </p:txBody>
      </p:sp>
      <p:sp>
        <p:nvSpPr>
          <p:cNvPr id="1069" name="Google Shape;1069;p147"/>
          <p:cNvSpPr/>
          <p:nvPr/>
        </p:nvSpPr>
        <p:spPr>
          <a:xfrm>
            <a:off x="3641050" y="5280975"/>
            <a:ext cx="1664700" cy="942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AWS</a:t>
            </a:r>
            <a:endParaRPr/>
          </a:p>
        </p:txBody>
      </p:sp>
      <p:sp>
        <p:nvSpPr>
          <p:cNvPr id="1070" name="Google Shape;1070;p147"/>
          <p:cNvSpPr/>
          <p:nvPr/>
        </p:nvSpPr>
        <p:spPr>
          <a:xfrm>
            <a:off x="3436300" y="5408050"/>
            <a:ext cx="1664700" cy="942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Rubik"/>
                <a:ea typeface="Rubik"/>
                <a:cs typeface="Rubik"/>
                <a:sym typeface="Rubik"/>
              </a:rPr>
              <a:t>AWS</a:t>
            </a:r>
            <a:endParaRPr>
              <a:latin typeface="Rubik"/>
              <a:ea typeface="Rubik"/>
              <a:cs typeface="Rubik"/>
              <a:sym typeface="Rubik"/>
            </a:endParaRPr>
          </a:p>
        </p:txBody>
      </p:sp>
      <p:sp>
        <p:nvSpPr>
          <p:cNvPr id="1071" name="Google Shape;1071;p147"/>
          <p:cNvSpPr/>
          <p:nvPr/>
        </p:nvSpPr>
        <p:spPr>
          <a:xfrm>
            <a:off x="5100995" y="5408050"/>
            <a:ext cx="1664700" cy="942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Rubik"/>
                <a:ea typeface="Rubik"/>
                <a:cs typeface="Rubik"/>
                <a:sym typeface="Rubik"/>
              </a:rPr>
              <a:t>GCP</a:t>
            </a:r>
            <a:endParaRPr>
              <a:latin typeface="Rubik"/>
              <a:ea typeface="Rubik"/>
              <a:cs typeface="Rubik"/>
              <a:sym typeface="Rubik"/>
            </a:endParaRPr>
          </a:p>
        </p:txBody>
      </p:sp>
      <p:sp>
        <p:nvSpPr>
          <p:cNvPr id="1072" name="Google Shape;1072;p147"/>
          <p:cNvSpPr/>
          <p:nvPr/>
        </p:nvSpPr>
        <p:spPr>
          <a:xfrm>
            <a:off x="6970445" y="5280975"/>
            <a:ext cx="1664700" cy="942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Azure</a:t>
            </a:r>
            <a:endParaRPr/>
          </a:p>
        </p:txBody>
      </p:sp>
      <p:sp>
        <p:nvSpPr>
          <p:cNvPr id="1073" name="Google Shape;1073;p147"/>
          <p:cNvSpPr/>
          <p:nvPr/>
        </p:nvSpPr>
        <p:spPr>
          <a:xfrm>
            <a:off x="6765695" y="5408050"/>
            <a:ext cx="1664700" cy="942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Rubik"/>
                <a:ea typeface="Rubik"/>
                <a:cs typeface="Rubik"/>
                <a:sym typeface="Rubik"/>
              </a:rPr>
              <a:t>Azure</a:t>
            </a:r>
            <a:endParaRPr>
              <a:latin typeface="Rubik"/>
              <a:ea typeface="Rubik"/>
              <a:cs typeface="Rubik"/>
              <a:sym typeface="Rubik"/>
            </a:endParaRPr>
          </a:p>
        </p:txBody>
      </p:sp>
      <p:cxnSp>
        <p:nvCxnSpPr>
          <p:cNvPr id="1074" name="Google Shape;1074;p147"/>
          <p:cNvCxnSpPr>
            <a:stCxn id="1064" idx="2"/>
            <a:endCxn id="1062" idx="0"/>
          </p:cNvCxnSpPr>
          <p:nvPr/>
        </p:nvCxnSpPr>
        <p:spPr>
          <a:xfrm>
            <a:off x="5933350" y="1331375"/>
            <a:ext cx="0" cy="695700"/>
          </a:xfrm>
          <a:prstGeom prst="straightConnector1">
            <a:avLst/>
          </a:prstGeom>
          <a:noFill/>
          <a:ln cap="flat" cmpd="sng" w="38100">
            <a:solidFill>
              <a:srgbClr val="FFFFFF"/>
            </a:solidFill>
            <a:prstDash val="solid"/>
            <a:round/>
            <a:headEnd len="med" w="med" type="none"/>
            <a:tailEnd len="med" w="med" type="triangle"/>
          </a:ln>
        </p:spPr>
      </p:cxnSp>
      <p:cxnSp>
        <p:nvCxnSpPr>
          <p:cNvPr id="1075" name="Google Shape;1075;p147"/>
          <p:cNvCxnSpPr>
            <a:stCxn id="1068" idx="2"/>
            <a:endCxn id="1071" idx="0"/>
          </p:cNvCxnSpPr>
          <p:nvPr/>
        </p:nvCxnSpPr>
        <p:spPr>
          <a:xfrm>
            <a:off x="5933350" y="4565100"/>
            <a:ext cx="0" cy="843000"/>
          </a:xfrm>
          <a:prstGeom prst="straightConnector1">
            <a:avLst/>
          </a:prstGeom>
          <a:noFill/>
          <a:ln cap="flat" cmpd="sng" w="38100">
            <a:solidFill>
              <a:srgbClr val="FFFFFF"/>
            </a:solidFill>
            <a:prstDash val="solid"/>
            <a:round/>
            <a:headEnd len="med" w="med" type="none"/>
            <a:tailEnd len="med" w="med" type="triangle"/>
          </a:ln>
        </p:spPr>
      </p:cxnSp>
      <p:cxnSp>
        <p:nvCxnSpPr>
          <p:cNvPr id="1076" name="Google Shape;1076;p147"/>
          <p:cNvCxnSpPr>
            <a:stCxn id="1062" idx="2"/>
            <a:endCxn id="1068" idx="0"/>
          </p:cNvCxnSpPr>
          <p:nvPr/>
        </p:nvCxnSpPr>
        <p:spPr>
          <a:xfrm>
            <a:off x="5933345" y="2969400"/>
            <a:ext cx="0" cy="653400"/>
          </a:xfrm>
          <a:prstGeom prst="straightConnector1">
            <a:avLst/>
          </a:prstGeom>
          <a:noFill/>
          <a:ln cap="flat" cmpd="sng" w="38100">
            <a:solidFill>
              <a:srgbClr val="FFFFFF"/>
            </a:solidFill>
            <a:prstDash val="solid"/>
            <a:round/>
            <a:headEnd len="med" w="med" type="none"/>
            <a:tailEnd len="med" w="med" type="triangle"/>
          </a:ln>
        </p:spPr>
      </p:cxnSp>
      <p:cxnSp>
        <p:nvCxnSpPr>
          <p:cNvPr id="1077" name="Google Shape;1077;p147"/>
          <p:cNvCxnSpPr>
            <a:stCxn id="1066" idx="3"/>
            <a:endCxn id="1065" idx="1"/>
          </p:cNvCxnSpPr>
          <p:nvPr/>
        </p:nvCxnSpPr>
        <p:spPr>
          <a:xfrm>
            <a:off x="2271450" y="507563"/>
            <a:ext cx="573900" cy="352800"/>
          </a:xfrm>
          <a:prstGeom prst="straightConnector1">
            <a:avLst/>
          </a:prstGeom>
          <a:noFill/>
          <a:ln cap="flat" cmpd="sng" w="38100">
            <a:solidFill>
              <a:srgbClr val="FFFFFF"/>
            </a:solidFill>
            <a:prstDash val="solid"/>
            <a:round/>
            <a:headEnd len="med" w="med" type="none"/>
            <a:tailEnd len="med" w="med" type="triangle"/>
          </a:ln>
        </p:spPr>
      </p:cxnSp>
      <p:cxnSp>
        <p:nvCxnSpPr>
          <p:cNvPr id="1078" name="Google Shape;1078;p147"/>
          <p:cNvCxnSpPr>
            <a:stCxn id="1067" idx="3"/>
            <a:endCxn id="1065" idx="1"/>
          </p:cNvCxnSpPr>
          <p:nvPr/>
        </p:nvCxnSpPr>
        <p:spPr>
          <a:xfrm flipH="1" rot="10800000">
            <a:off x="2271450" y="860238"/>
            <a:ext cx="573900" cy="351000"/>
          </a:xfrm>
          <a:prstGeom prst="straightConnector1">
            <a:avLst/>
          </a:prstGeom>
          <a:noFill/>
          <a:ln cap="flat" cmpd="sng" w="38100">
            <a:solidFill>
              <a:srgbClr val="FFFFFF"/>
            </a:solidFill>
            <a:prstDash val="solid"/>
            <a:round/>
            <a:headEnd len="med" w="med" type="none"/>
            <a:tailEnd len="med" w="med" type="triangle"/>
          </a:ln>
        </p:spPr>
      </p:cxnSp>
      <p:cxnSp>
        <p:nvCxnSpPr>
          <p:cNvPr id="1079" name="Google Shape;1079;p147"/>
          <p:cNvCxnSpPr>
            <a:stCxn id="1065" idx="3"/>
            <a:endCxn id="1064" idx="1"/>
          </p:cNvCxnSpPr>
          <p:nvPr/>
        </p:nvCxnSpPr>
        <p:spPr>
          <a:xfrm>
            <a:off x="4509950" y="860225"/>
            <a:ext cx="591000" cy="0"/>
          </a:xfrm>
          <a:prstGeom prst="straightConnector1">
            <a:avLst/>
          </a:prstGeom>
          <a:noFill/>
          <a:ln cap="flat" cmpd="sng" w="38100">
            <a:solidFill>
              <a:srgbClr val="FFFFFF"/>
            </a:solidFill>
            <a:prstDash val="solid"/>
            <a:round/>
            <a:headEnd len="med" w="med" type="none"/>
            <a:tailEnd len="med" w="med" type="triangle"/>
          </a:ln>
        </p:spPr>
      </p:cxnSp>
      <p:sp>
        <p:nvSpPr>
          <p:cNvPr id="1080" name="Google Shape;1080;p147"/>
          <p:cNvSpPr txBox="1"/>
          <p:nvPr/>
        </p:nvSpPr>
        <p:spPr>
          <a:xfrm>
            <a:off x="9412150" y="764325"/>
            <a:ext cx="1916100" cy="35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solidFill>
                  <a:srgbClr val="FFFFFF"/>
                </a:solidFill>
                <a:latin typeface="Rubik"/>
                <a:ea typeface="Rubik"/>
                <a:cs typeface="Rubik"/>
                <a:sym typeface="Rubik"/>
              </a:rPr>
              <a:t>Development</a:t>
            </a:r>
            <a:endParaRPr>
              <a:solidFill>
                <a:srgbClr val="FFFFFF"/>
              </a:solidFill>
              <a:latin typeface="Rubik"/>
              <a:ea typeface="Rubik"/>
              <a:cs typeface="Rubik"/>
              <a:sym typeface="Rubik"/>
            </a:endParaRPr>
          </a:p>
        </p:txBody>
      </p:sp>
      <p:sp>
        <p:nvSpPr>
          <p:cNvPr id="1081" name="Google Shape;1081;p147"/>
          <p:cNvSpPr txBox="1"/>
          <p:nvPr/>
        </p:nvSpPr>
        <p:spPr>
          <a:xfrm>
            <a:off x="9412150" y="2336475"/>
            <a:ext cx="1916100" cy="35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solidFill>
                  <a:srgbClr val="FFFFFF"/>
                </a:solidFill>
                <a:latin typeface="Rubik"/>
                <a:ea typeface="Rubik"/>
                <a:cs typeface="Rubik"/>
                <a:sym typeface="Rubik"/>
              </a:rPr>
              <a:t>Staging</a:t>
            </a:r>
            <a:endParaRPr>
              <a:solidFill>
                <a:srgbClr val="FFFFFF"/>
              </a:solidFill>
              <a:latin typeface="Rubik"/>
              <a:ea typeface="Rubik"/>
              <a:cs typeface="Rubik"/>
              <a:sym typeface="Rubik"/>
            </a:endParaRPr>
          </a:p>
        </p:txBody>
      </p:sp>
      <p:sp>
        <p:nvSpPr>
          <p:cNvPr id="1082" name="Google Shape;1082;p147"/>
          <p:cNvSpPr txBox="1"/>
          <p:nvPr/>
        </p:nvSpPr>
        <p:spPr>
          <a:xfrm>
            <a:off x="9412150" y="3879425"/>
            <a:ext cx="1916100" cy="35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solidFill>
                  <a:srgbClr val="FFFFFF"/>
                </a:solidFill>
                <a:latin typeface="Rubik"/>
                <a:ea typeface="Rubik"/>
                <a:cs typeface="Rubik"/>
                <a:sym typeface="Rubik"/>
              </a:rPr>
              <a:t>Internal Production</a:t>
            </a:r>
            <a:endParaRPr>
              <a:solidFill>
                <a:srgbClr val="FFFFFF"/>
              </a:solidFill>
              <a:latin typeface="Rubik"/>
              <a:ea typeface="Rubik"/>
              <a:cs typeface="Rubik"/>
              <a:sym typeface="Rubik"/>
            </a:endParaRPr>
          </a:p>
        </p:txBody>
      </p:sp>
      <p:sp>
        <p:nvSpPr>
          <p:cNvPr id="1083" name="Google Shape;1083;p147"/>
          <p:cNvSpPr txBox="1"/>
          <p:nvPr/>
        </p:nvSpPr>
        <p:spPr>
          <a:xfrm>
            <a:off x="9561525" y="5448675"/>
            <a:ext cx="1916100" cy="35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solidFill>
                  <a:srgbClr val="FFFFFF"/>
                </a:solidFill>
                <a:latin typeface="Rubik"/>
                <a:ea typeface="Rubik"/>
                <a:cs typeface="Rubik"/>
                <a:sym typeface="Rubik"/>
              </a:rPr>
              <a:t>External Production</a:t>
            </a:r>
            <a:endParaRPr>
              <a:solidFill>
                <a:srgbClr val="FFFFFF"/>
              </a:solidFill>
              <a:latin typeface="Rubik"/>
              <a:ea typeface="Rubik"/>
              <a:cs typeface="Rubik"/>
              <a:sym typeface="Rubik"/>
            </a:endParaRPr>
          </a:p>
        </p:txBody>
      </p:sp>
      <p:pic>
        <p:nvPicPr>
          <p:cNvPr id="1054" name="Google Shape;1054;p147"/>
          <p:cNvPicPr preferRelativeResize="0"/>
          <p:nvPr/>
        </p:nvPicPr>
        <p:blipFill>
          <a:blip r:embed="rId3">
            <a:alphaModFix/>
          </a:blip>
          <a:stretch>
            <a:fillRect/>
          </a:stretch>
        </p:blipFill>
        <p:spPr>
          <a:xfrm>
            <a:off x="5389493" y="3018729"/>
            <a:ext cx="447276" cy="447276"/>
          </a:xfrm>
          <a:prstGeom prst="rect">
            <a:avLst/>
          </a:prstGeom>
          <a:noFill/>
          <a:ln>
            <a:noFill/>
          </a:ln>
        </p:spPr>
      </p:pic>
      <p:pic>
        <p:nvPicPr>
          <p:cNvPr id="1056" name="Google Shape;1056;p147"/>
          <p:cNvPicPr preferRelativeResize="0"/>
          <p:nvPr/>
        </p:nvPicPr>
        <p:blipFill>
          <a:blip r:embed="rId3">
            <a:alphaModFix/>
          </a:blip>
          <a:stretch>
            <a:fillRect/>
          </a:stretch>
        </p:blipFill>
        <p:spPr>
          <a:xfrm>
            <a:off x="5389493" y="4622154"/>
            <a:ext cx="447276" cy="447276"/>
          </a:xfrm>
          <a:prstGeom prst="rect">
            <a:avLst/>
          </a:prstGeom>
          <a:noFill/>
          <a:ln>
            <a:noFill/>
          </a:ln>
        </p:spPr>
      </p:pic>
      <p:sp>
        <p:nvSpPr>
          <p:cNvPr id="1084" name="Google Shape;1084;p147"/>
          <p:cNvSpPr/>
          <p:nvPr/>
        </p:nvSpPr>
        <p:spPr>
          <a:xfrm rot="-5400000">
            <a:off x="405425" y="3859800"/>
            <a:ext cx="4879200" cy="3528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Rubik"/>
                <a:ea typeface="Rubik"/>
                <a:cs typeface="Rubik"/>
                <a:sym typeface="Rubik"/>
              </a:rPr>
              <a:t>Argo</a:t>
            </a:r>
            <a:endParaRPr>
              <a:latin typeface="Rubik"/>
              <a:ea typeface="Rubik"/>
              <a:cs typeface="Rubik"/>
              <a:sym typeface="Rubik"/>
            </a:endParaRPr>
          </a:p>
        </p:txBody>
      </p:sp>
      <p:sp>
        <p:nvSpPr>
          <p:cNvPr id="1085" name="Google Shape;1085;p147"/>
          <p:cNvSpPr/>
          <p:nvPr/>
        </p:nvSpPr>
        <p:spPr>
          <a:xfrm>
            <a:off x="5210775" y="2831625"/>
            <a:ext cx="874800" cy="7995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147"/>
          <p:cNvSpPr/>
          <p:nvPr/>
        </p:nvSpPr>
        <p:spPr>
          <a:xfrm>
            <a:off x="5175738" y="4435675"/>
            <a:ext cx="874800" cy="7995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1" name="Shape 1091"/>
        <p:cNvGrpSpPr/>
        <p:nvPr/>
      </p:nvGrpSpPr>
      <p:grpSpPr>
        <a:xfrm>
          <a:off x="0" y="0"/>
          <a:ext cx="0" cy="0"/>
          <a:chOff x="0" y="0"/>
          <a:chExt cx="0" cy="0"/>
        </a:xfrm>
      </p:grpSpPr>
      <p:pic>
        <p:nvPicPr>
          <p:cNvPr id="1092" name="Google Shape;1092;p148"/>
          <p:cNvPicPr preferRelativeResize="0"/>
          <p:nvPr/>
        </p:nvPicPr>
        <p:blipFill>
          <a:blip r:embed="rId3">
            <a:alphaModFix/>
          </a:blip>
          <a:stretch>
            <a:fillRect/>
          </a:stretch>
        </p:blipFill>
        <p:spPr>
          <a:xfrm>
            <a:off x="442258" y="152400"/>
            <a:ext cx="11307484" cy="65532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7" name="Shape 1097"/>
        <p:cNvGrpSpPr/>
        <p:nvPr/>
      </p:nvGrpSpPr>
      <p:grpSpPr>
        <a:xfrm>
          <a:off x="0" y="0"/>
          <a:ext cx="0" cy="0"/>
          <a:chOff x="0" y="0"/>
          <a:chExt cx="0" cy="0"/>
        </a:xfrm>
      </p:grpSpPr>
      <p:sp>
        <p:nvSpPr>
          <p:cNvPr id="1098" name="Google Shape;1098;p149"/>
          <p:cNvSpPr txBox="1"/>
          <p:nvPr>
            <p:ph type="title"/>
          </p:nvPr>
        </p:nvSpPr>
        <p:spPr>
          <a:xfrm>
            <a:off x="575442" y="210312"/>
            <a:ext cx="10923000" cy="11232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Observed Benefits</a:t>
            </a:r>
            <a:endParaRPr/>
          </a:p>
        </p:txBody>
      </p:sp>
      <p:sp>
        <p:nvSpPr>
          <p:cNvPr id="1099" name="Google Shape;1099;p149"/>
          <p:cNvSpPr txBox="1"/>
          <p:nvPr>
            <p:ph idx="1" type="body"/>
          </p:nvPr>
        </p:nvSpPr>
        <p:spPr>
          <a:xfrm>
            <a:off x="574675" y="1439736"/>
            <a:ext cx="10923600" cy="4753800"/>
          </a:xfrm>
          <a:prstGeom prst="rect">
            <a:avLst/>
          </a:prstGeom>
        </p:spPr>
        <p:txBody>
          <a:bodyPr anchorCtr="0" anchor="t" bIns="45700" lIns="91425" spcFirstLastPara="1" rIns="91425" wrap="square" tIns="45700">
            <a:noAutofit/>
          </a:bodyPr>
          <a:lstStyle/>
          <a:p>
            <a:pPr indent="-406400" lvl="0" marL="457200" rtl="0" algn="l">
              <a:spcBef>
                <a:spcPts val="1000"/>
              </a:spcBef>
              <a:spcAft>
                <a:spcPts val="0"/>
              </a:spcAft>
              <a:buSzPts val="2800"/>
              <a:buAutoNum type="arabicPeriod"/>
            </a:pPr>
            <a:r>
              <a:rPr lang="en-US"/>
              <a:t>Dramatic decrease in time working on release process</a:t>
            </a:r>
            <a:endParaRPr/>
          </a:p>
          <a:p>
            <a:pPr indent="-406400" lvl="0" marL="457200" rtl="0" algn="l">
              <a:spcBef>
                <a:spcPts val="0"/>
              </a:spcBef>
              <a:spcAft>
                <a:spcPts val="0"/>
              </a:spcAft>
              <a:buSzPts val="2800"/>
              <a:buAutoNum type="arabicPeriod"/>
            </a:pPr>
            <a:r>
              <a:rPr lang="en-US"/>
              <a:t>Fewer and less severe incidents due to more frequent and smaller releases as well as reduction in potential for human error</a:t>
            </a:r>
            <a:endParaRPr/>
          </a:p>
          <a:p>
            <a:pPr indent="-406400" lvl="0" marL="457200" rtl="0" algn="l">
              <a:spcBef>
                <a:spcPts val="0"/>
              </a:spcBef>
              <a:spcAft>
                <a:spcPts val="0"/>
              </a:spcAft>
              <a:buSzPts val="2800"/>
              <a:buAutoNum type="arabicPeriod"/>
            </a:pPr>
            <a:r>
              <a:rPr lang="en-US"/>
              <a:t>Easy to add more regions</a:t>
            </a:r>
            <a:endParaRPr/>
          </a:p>
          <a:p>
            <a:pPr indent="-406400" lvl="0" marL="457200" rtl="0" algn="l">
              <a:spcBef>
                <a:spcPts val="0"/>
              </a:spcBef>
              <a:spcAft>
                <a:spcPts val="0"/>
              </a:spcAft>
              <a:buSzPts val="2800"/>
              <a:buAutoNum type="arabicPeriod"/>
            </a:pPr>
            <a:r>
              <a:rPr lang="en-US"/>
              <a:t>Consistency between all production environments (and master) makes everything easier</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4" name="Shape 1104"/>
        <p:cNvGrpSpPr/>
        <p:nvPr/>
      </p:nvGrpSpPr>
      <p:grpSpPr>
        <a:xfrm>
          <a:off x="0" y="0"/>
          <a:ext cx="0" cy="0"/>
          <a:chOff x="0" y="0"/>
          <a:chExt cx="0" cy="0"/>
        </a:xfrm>
      </p:grpSpPr>
      <p:sp>
        <p:nvSpPr>
          <p:cNvPr id="1105" name="Google Shape;1105;p150"/>
          <p:cNvSpPr txBox="1"/>
          <p:nvPr>
            <p:ph type="title"/>
          </p:nvPr>
        </p:nvSpPr>
        <p:spPr>
          <a:xfrm>
            <a:off x="801810" y="2189509"/>
            <a:ext cx="7132200" cy="16149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US"/>
              <a:t>How we Implement Gitops</a:t>
            </a:r>
            <a:endParaRPr/>
          </a:p>
        </p:txBody>
      </p:sp>
      <p:sp>
        <p:nvSpPr>
          <p:cNvPr id="1106" name="Google Shape;1106;p150"/>
          <p:cNvSpPr txBox="1"/>
          <p:nvPr>
            <p:ph idx="1" type="subTitle"/>
          </p:nvPr>
        </p:nvSpPr>
        <p:spPr>
          <a:xfrm>
            <a:off x="801810" y="4130606"/>
            <a:ext cx="7132200" cy="805200"/>
          </a:xfrm>
          <a:prstGeom prst="rect">
            <a:avLst/>
          </a:prstGeom>
        </p:spPr>
        <p:txBody>
          <a:bodyPr anchorCtr="0" anchor="t" bIns="0" lIns="0" spcFirstLastPara="1" rIns="0" wrap="square" tIns="0">
            <a:noAutofit/>
          </a:bodyPr>
          <a:lstStyle/>
          <a:p>
            <a:pPr indent="0" lvl="0" marL="0" rtl="0" algn="l">
              <a:spcBef>
                <a:spcPts val="1000"/>
              </a:spcBef>
              <a:spcAft>
                <a:spcPts val="0"/>
              </a:spcAft>
              <a:buNone/>
            </a:pPr>
            <a:r>
              <a:rPr lang="en-US"/>
              <a:t>Engineering Management View</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1" name="Shape 1111"/>
        <p:cNvGrpSpPr/>
        <p:nvPr/>
      </p:nvGrpSpPr>
      <p:grpSpPr>
        <a:xfrm>
          <a:off x="0" y="0"/>
          <a:ext cx="0" cy="0"/>
          <a:chOff x="0" y="0"/>
          <a:chExt cx="0" cy="0"/>
        </a:xfrm>
      </p:grpSpPr>
      <p:sp>
        <p:nvSpPr>
          <p:cNvPr id="1112" name="Google Shape;1112;p151"/>
          <p:cNvSpPr txBox="1"/>
          <p:nvPr>
            <p:ph idx="1" type="body"/>
          </p:nvPr>
        </p:nvSpPr>
        <p:spPr>
          <a:xfrm>
            <a:off x="574675" y="1439736"/>
            <a:ext cx="10923600" cy="4753800"/>
          </a:xfrm>
          <a:prstGeom prst="rect">
            <a:avLst/>
          </a:prstGeom>
        </p:spPr>
        <p:txBody>
          <a:bodyPr anchorCtr="0" anchor="t" bIns="45700" lIns="91425" spcFirstLastPara="1" rIns="91425" wrap="square" tIns="45700">
            <a:noAutofit/>
          </a:bodyPr>
          <a:lstStyle/>
          <a:p>
            <a:pPr indent="-406400" lvl="0" marL="457200" rtl="0" algn="l">
              <a:spcBef>
                <a:spcPts val="1000"/>
              </a:spcBef>
              <a:spcAft>
                <a:spcPts val="0"/>
              </a:spcAft>
              <a:buSzPts val="2800"/>
              <a:buAutoNum type="arabicPeriod"/>
            </a:pPr>
            <a:r>
              <a:rPr lang="en-US"/>
              <a:t>CI to build artifacts (containers) and run tests (unit and integration)</a:t>
            </a:r>
            <a:endParaRPr/>
          </a:p>
          <a:p>
            <a:pPr indent="-406400" lvl="0" marL="457200" rtl="0" algn="l">
              <a:spcBef>
                <a:spcPts val="0"/>
              </a:spcBef>
              <a:spcAft>
                <a:spcPts val="0"/>
              </a:spcAft>
              <a:buSzPts val="2800"/>
              <a:buAutoNum type="arabicPeriod"/>
            </a:pPr>
            <a:r>
              <a:rPr lang="en-US"/>
              <a:t>A way to represent infrastructure as code (jsonnet)</a:t>
            </a:r>
            <a:endParaRPr/>
          </a:p>
          <a:p>
            <a:pPr indent="-406400" lvl="0" marL="457200" rtl="0" algn="l">
              <a:spcBef>
                <a:spcPts val="0"/>
              </a:spcBef>
              <a:spcAft>
                <a:spcPts val="0"/>
              </a:spcAft>
              <a:buSzPts val="2800"/>
              <a:buAutoNum type="arabicPeriod"/>
            </a:pPr>
            <a:r>
              <a:rPr lang="en-US"/>
              <a:t>A way to deploy K8s configuration (ArgoCD)</a:t>
            </a:r>
            <a:endParaRPr/>
          </a:p>
          <a:p>
            <a:pPr indent="-406400" lvl="0" marL="457200" rtl="0" algn="l">
              <a:spcBef>
                <a:spcPts val="0"/>
              </a:spcBef>
              <a:spcAft>
                <a:spcPts val="0"/>
              </a:spcAft>
              <a:buSzPts val="2800"/>
              <a:buAutoNum type="arabicPeriod"/>
            </a:pPr>
            <a:r>
              <a:rPr lang="en-US"/>
              <a:t>Fast deployments pipeline</a:t>
            </a:r>
            <a:endParaRPr/>
          </a:p>
          <a:p>
            <a:pPr indent="-406400" lvl="0" marL="457200" rtl="0" algn="l">
              <a:spcBef>
                <a:spcPts val="0"/>
              </a:spcBef>
              <a:spcAft>
                <a:spcPts val="0"/>
              </a:spcAft>
              <a:buSzPts val="2800"/>
              <a:buAutoNum type="arabicPeriod"/>
            </a:pPr>
            <a:r>
              <a:rPr lang="en-US"/>
              <a:t>Feature flagging (ConfigCat)</a:t>
            </a:r>
            <a:endParaRPr/>
          </a:p>
          <a:p>
            <a:pPr indent="-406400" lvl="0" marL="457200" rtl="0" algn="l">
              <a:spcBef>
                <a:spcPts val="0"/>
              </a:spcBef>
              <a:spcAft>
                <a:spcPts val="0"/>
              </a:spcAft>
              <a:buSzPts val="2800"/>
              <a:buAutoNum type="arabicPeriod"/>
            </a:pPr>
            <a:r>
              <a:rPr lang="en-US"/>
              <a:t>Production metrics and reliable alerts</a:t>
            </a:r>
            <a:endParaRPr/>
          </a:p>
        </p:txBody>
      </p:sp>
      <p:sp>
        <p:nvSpPr>
          <p:cNvPr id="1113" name="Google Shape;1113;p151"/>
          <p:cNvSpPr txBox="1"/>
          <p:nvPr>
            <p:ph type="title"/>
          </p:nvPr>
        </p:nvSpPr>
        <p:spPr>
          <a:xfrm>
            <a:off x="575442" y="210312"/>
            <a:ext cx="10923000" cy="11232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Required Elements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8" name="Shape 1118"/>
        <p:cNvGrpSpPr/>
        <p:nvPr/>
      </p:nvGrpSpPr>
      <p:grpSpPr>
        <a:xfrm>
          <a:off x="0" y="0"/>
          <a:ext cx="0" cy="0"/>
          <a:chOff x="0" y="0"/>
          <a:chExt cx="0" cy="0"/>
        </a:xfrm>
      </p:grpSpPr>
      <p:sp>
        <p:nvSpPr>
          <p:cNvPr id="1119" name="Google Shape;1119;p152"/>
          <p:cNvSpPr txBox="1"/>
          <p:nvPr>
            <p:ph type="title"/>
          </p:nvPr>
        </p:nvSpPr>
        <p:spPr>
          <a:xfrm>
            <a:off x="575442" y="210312"/>
            <a:ext cx="10923000" cy="11232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Optional Components</a:t>
            </a:r>
            <a:endParaRPr/>
          </a:p>
        </p:txBody>
      </p:sp>
      <p:sp>
        <p:nvSpPr>
          <p:cNvPr id="1120" name="Google Shape;1120;p152"/>
          <p:cNvSpPr txBox="1"/>
          <p:nvPr>
            <p:ph idx="1" type="body"/>
          </p:nvPr>
        </p:nvSpPr>
        <p:spPr>
          <a:xfrm>
            <a:off x="574675" y="1439736"/>
            <a:ext cx="10923600" cy="4753800"/>
          </a:xfrm>
          <a:prstGeom prst="rect">
            <a:avLst/>
          </a:prstGeom>
        </p:spPr>
        <p:txBody>
          <a:bodyPr anchorCtr="0" anchor="t" bIns="45700" lIns="91425" spcFirstLastPara="1" rIns="91425" wrap="square" tIns="45700">
            <a:noAutofit/>
          </a:bodyPr>
          <a:lstStyle/>
          <a:p>
            <a:pPr indent="-406400" lvl="0" marL="457200" rtl="0" algn="l">
              <a:spcBef>
                <a:spcPts val="1000"/>
              </a:spcBef>
              <a:spcAft>
                <a:spcPts val="0"/>
              </a:spcAft>
              <a:buSzPts val="2800"/>
              <a:buAutoNum type="arabicPeriod"/>
            </a:pPr>
            <a:r>
              <a:rPr lang="en-US"/>
              <a:t>Automated feedback loop (tests and metrics)</a:t>
            </a:r>
            <a:endParaRPr/>
          </a:p>
          <a:p>
            <a:pPr indent="-406400" lvl="0" marL="457200" rtl="0" algn="l">
              <a:spcBef>
                <a:spcPts val="0"/>
              </a:spcBef>
              <a:spcAft>
                <a:spcPts val="0"/>
              </a:spcAft>
              <a:buSzPts val="2800"/>
              <a:buAutoNum type="arabicPeriod"/>
            </a:pPr>
            <a:r>
              <a:rPr lang="en-US"/>
              <a:t>Pipeline for high level operations (Argo Workflow)</a:t>
            </a:r>
            <a:endParaRPr/>
          </a:p>
          <a:p>
            <a:pPr indent="-406400" lvl="0" marL="457200" rtl="0" algn="l">
              <a:spcBef>
                <a:spcPts val="0"/>
              </a:spcBef>
              <a:spcAft>
                <a:spcPts val="0"/>
              </a:spcAft>
              <a:buSzPts val="2800"/>
              <a:buAutoNum type="arabicPeriod"/>
            </a:pPr>
            <a:r>
              <a:rPr lang="en-US"/>
              <a:t>Canary deployments</a:t>
            </a:r>
            <a:endParaRPr/>
          </a:p>
          <a:p>
            <a:pPr indent="-406400" lvl="0" marL="457200" rtl="0" algn="l">
              <a:spcBef>
                <a:spcPts val="0"/>
              </a:spcBef>
              <a:spcAft>
                <a:spcPts val="0"/>
              </a:spcAft>
              <a:buSzPts val="2800"/>
              <a:buAutoNum type="arabicPeriod"/>
            </a:pPr>
            <a:r>
              <a:rPr lang="en-US"/>
              <a:t>External availability validation</a:t>
            </a:r>
            <a:endParaRPr/>
          </a:p>
          <a:p>
            <a:pPr indent="-406400" lvl="0" marL="457200" rtl="0" algn="l">
              <a:spcBef>
                <a:spcPts val="0"/>
              </a:spcBef>
              <a:spcAft>
                <a:spcPts val="0"/>
              </a:spcAft>
              <a:buSzPts val="2800"/>
              <a:buAutoNum type="arabicPeriod"/>
            </a:pPr>
            <a:r>
              <a:rPr lang="en-US">
                <a:solidFill>
                  <a:schemeClr val="lt1"/>
                </a:solidFill>
              </a:rPr>
              <a:t>Testing or acceptance environments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5" name="Shape 1125"/>
        <p:cNvGrpSpPr/>
        <p:nvPr/>
      </p:nvGrpSpPr>
      <p:grpSpPr>
        <a:xfrm>
          <a:off x="0" y="0"/>
          <a:ext cx="0" cy="0"/>
          <a:chOff x="0" y="0"/>
          <a:chExt cx="0" cy="0"/>
        </a:xfrm>
      </p:grpSpPr>
      <p:sp>
        <p:nvSpPr>
          <p:cNvPr id="1126" name="Google Shape;1126;p153"/>
          <p:cNvSpPr txBox="1"/>
          <p:nvPr>
            <p:ph idx="1" type="body"/>
          </p:nvPr>
        </p:nvSpPr>
        <p:spPr>
          <a:xfrm>
            <a:off x="434118" y="1371600"/>
            <a:ext cx="3723300" cy="497100"/>
          </a:xfrm>
          <a:prstGeom prst="rect">
            <a:avLst/>
          </a:prstGeom>
        </p:spPr>
        <p:txBody>
          <a:bodyPr anchorCtr="0" anchor="ctr" bIns="91425" lIns="91425" spcFirstLastPara="1" rIns="91425" wrap="square" tIns="45700">
            <a:noAutofit/>
          </a:bodyPr>
          <a:lstStyle/>
          <a:p>
            <a:pPr indent="0" lvl="0" marL="0" rtl="0" algn="ctr">
              <a:spcBef>
                <a:spcPts val="600"/>
              </a:spcBef>
              <a:spcAft>
                <a:spcPts val="600"/>
              </a:spcAft>
              <a:buNone/>
            </a:pPr>
            <a:r>
              <a:rPr lang="en-US"/>
              <a:t>serviceA.jsonnet</a:t>
            </a:r>
            <a:endParaRPr/>
          </a:p>
        </p:txBody>
      </p:sp>
      <p:sp>
        <p:nvSpPr>
          <p:cNvPr id="1127" name="Google Shape;1127;p153"/>
          <p:cNvSpPr txBox="1"/>
          <p:nvPr>
            <p:ph type="title"/>
          </p:nvPr>
        </p:nvSpPr>
        <p:spPr>
          <a:xfrm>
            <a:off x="434118" y="211405"/>
            <a:ext cx="11410500" cy="11232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Jsonnet - example</a:t>
            </a:r>
            <a:endParaRPr/>
          </a:p>
        </p:txBody>
      </p:sp>
      <p:sp>
        <p:nvSpPr>
          <p:cNvPr id="1128" name="Google Shape;1128;p153"/>
          <p:cNvSpPr txBox="1"/>
          <p:nvPr>
            <p:ph idx="2" type="body"/>
          </p:nvPr>
        </p:nvSpPr>
        <p:spPr>
          <a:xfrm>
            <a:off x="433388" y="1995488"/>
            <a:ext cx="3723900" cy="4321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200">
                <a:latin typeface="Courier New"/>
                <a:ea typeface="Courier New"/>
                <a:cs typeface="Courier New"/>
                <a:sym typeface="Courier New"/>
              </a:rPr>
              <a:t>{</a:t>
            </a:r>
            <a:endParaRPr sz="1200">
              <a:latin typeface="Courier New"/>
              <a:ea typeface="Courier New"/>
              <a:cs typeface="Courier New"/>
              <a:sym typeface="Courier New"/>
            </a:endParaRPr>
          </a:p>
          <a:p>
            <a:pPr indent="0" lvl="0" marL="0" rtl="0" algn="l">
              <a:spcBef>
                <a:spcPts val="0"/>
              </a:spcBef>
              <a:spcAft>
                <a:spcPts val="0"/>
              </a:spcAft>
              <a:buNone/>
            </a:pPr>
            <a:r>
              <a:rPr lang="en-US" sz="1200">
                <a:latin typeface="Courier New"/>
                <a:ea typeface="Courier New"/>
                <a:cs typeface="Courier New"/>
                <a:sym typeface="Courier New"/>
              </a:rPr>
              <a:t>  service: { /* ... */ },</a:t>
            </a:r>
            <a:endParaRPr sz="1200">
              <a:latin typeface="Courier New"/>
              <a:ea typeface="Courier New"/>
              <a:cs typeface="Courier New"/>
              <a:sym typeface="Courier New"/>
            </a:endParaRPr>
          </a:p>
          <a:p>
            <a:pPr indent="0" lvl="0" marL="0" rtl="0" algn="l">
              <a:spcBef>
                <a:spcPts val="0"/>
              </a:spcBef>
              <a:spcAft>
                <a:spcPts val="0"/>
              </a:spcAft>
              <a:buNone/>
            </a:pPr>
            <a:r>
              <a:rPr lang="en-US" sz="1200">
                <a:latin typeface="Courier New"/>
                <a:ea typeface="Courier New"/>
                <a:cs typeface="Courier New"/>
                <a:sym typeface="Courier New"/>
              </a:rPr>
              <a:t>  deployment: {</a:t>
            </a:r>
            <a:endParaRPr sz="1200">
              <a:latin typeface="Courier New"/>
              <a:ea typeface="Courier New"/>
              <a:cs typeface="Courier New"/>
              <a:sym typeface="Courier New"/>
            </a:endParaRPr>
          </a:p>
          <a:p>
            <a:pPr indent="0" lvl="0" marL="0" rtl="0" algn="l">
              <a:spcBef>
                <a:spcPts val="0"/>
              </a:spcBef>
              <a:spcAft>
                <a:spcPts val="0"/>
              </a:spcAft>
              <a:buNone/>
            </a:pPr>
            <a:r>
              <a:rPr lang="en-US" sz="1200">
                <a:latin typeface="Courier New"/>
                <a:ea typeface="Courier New"/>
                <a:cs typeface="Courier New"/>
                <a:sym typeface="Courier New"/>
              </a:rPr>
              <a:t>    local labels = { component: 'serviceA' },</a:t>
            </a:r>
            <a:endParaRPr sz="1200">
              <a:latin typeface="Courier New"/>
              <a:ea typeface="Courier New"/>
              <a:cs typeface="Courier New"/>
              <a:sym typeface="Courier New"/>
            </a:endParaRPr>
          </a:p>
          <a:p>
            <a:pPr indent="0" lvl="0" marL="0" rtl="0" algn="l">
              <a:spcBef>
                <a:spcPts val="0"/>
              </a:spcBef>
              <a:spcAft>
                <a:spcPts val="0"/>
              </a:spcAft>
              <a:buNone/>
            </a:pPr>
            <a:r>
              <a:rPr lang="en-US" sz="1200">
                <a:latin typeface="Courier New"/>
                <a:ea typeface="Courier New"/>
                <a:cs typeface="Courier New"/>
                <a:sym typeface="Courier New"/>
              </a:rPr>
              <a:t>    apiVersion: 'apps/v1',</a:t>
            </a:r>
            <a:endParaRPr sz="1200">
              <a:latin typeface="Courier New"/>
              <a:ea typeface="Courier New"/>
              <a:cs typeface="Courier New"/>
              <a:sym typeface="Courier New"/>
            </a:endParaRPr>
          </a:p>
          <a:p>
            <a:pPr indent="0" lvl="0" marL="0" rtl="0" algn="l">
              <a:spcBef>
                <a:spcPts val="0"/>
              </a:spcBef>
              <a:spcAft>
                <a:spcPts val="0"/>
              </a:spcAft>
              <a:buNone/>
            </a:pPr>
            <a:r>
              <a:rPr lang="en-US" sz="1200">
                <a:latin typeface="Courier New"/>
                <a:ea typeface="Courier New"/>
                <a:cs typeface="Courier New"/>
                <a:sym typeface="Courier New"/>
              </a:rPr>
              <a:t>    kind: 'Deployment',</a:t>
            </a:r>
            <a:endParaRPr sz="1200">
              <a:latin typeface="Courier New"/>
              <a:ea typeface="Courier New"/>
              <a:cs typeface="Courier New"/>
              <a:sym typeface="Courier New"/>
            </a:endParaRPr>
          </a:p>
          <a:p>
            <a:pPr indent="0" lvl="0" marL="0" rtl="0" algn="l">
              <a:spcBef>
                <a:spcPts val="0"/>
              </a:spcBef>
              <a:spcAft>
                <a:spcPts val="0"/>
              </a:spcAft>
              <a:buNone/>
            </a:pPr>
            <a:r>
              <a:rPr lang="en-US" sz="1200">
                <a:latin typeface="Courier New"/>
                <a:ea typeface="Courier New"/>
                <a:cs typeface="Courier New"/>
                <a:sym typeface="Courier New"/>
              </a:rPr>
              <a:t>    metadata: {</a:t>
            </a:r>
            <a:endParaRPr sz="1200">
              <a:latin typeface="Courier New"/>
              <a:ea typeface="Courier New"/>
              <a:cs typeface="Courier New"/>
              <a:sym typeface="Courier New"/>
            </a:endParaRPr>
          </a:p>
          <a:p>
            <a:pPr indent="0" lvl="0" marL="0" rtl="0" algn="l">
              <a:spcBef>
                <a:spcPts val="0"/>
              </a:spcBef>
              <a:spcAft>
                <a:spcPts val="0"/>
              </a:spcAft>
              <a:buNone/>
            </a:pPr>
            <a:r>
              <a:rPr lang="en-US" sz="1200">
                <a:latin typeface="Courier New"/>
                <a:ea typeface="Courier New"/>
                <a:cs typeface="Courier New"/>
                <a:sym typeface="Courier New"/>
              </a:rPr>
              <a:t>      labels: labels,</a:t>
            </a:r>
            <a:endParaRPr sz="1200">
              <a:latin typeface="Courier New"/>
              <a:ea typeface="Courier New"/>
              <a:cs typeface="Courier New"/>
              <a:sym typeface="Courier New"/>
            </a:endParaRPr>
          </a:p>
          <a:p>
            <a:pPr indent="0" lvl="0" marL="0" rtl="0" algn="l">
              <a:spcBef>
                <a:spcPts val="0"/>
              </a:spcBef>
              <a:spcAft>
                <a:spcPts val="0"/>
              </a:spcAft>
              <a:buNone/>
            </a:pPr>
            <a:r>
              <a:rPr lang="en-US" sz="1200">
                <a:latin typeface="Courier New"/>
                <a:ea typeface="Courier New"/>
                <a:cs typeface="Courier New"/>
                <a:sym typeface="Courier New"/>
              </a:rPr>
              <a:t>      name: 'serviceA',</a:t>
            </a:r>
            <a:endParaRPr sz="1200">
              <a:latin typeface="Courier New"/>
              <a:ea typeface="Courier New"/>
              <a:cs typeface="Courier New"/>
              <a:sym typeface="Courier New"/>
            </a:endParaRPr>
          </a:p>
          <a:p>
            <a:pPr indent="0" lvl="0" marL="0" rtl="0" algn="l">
              <a:spcBef>
                <a:spcPts val="0"/>
              </a:spcBef>
              <a:spcAft>
                <a:spcPts val="0"/>
              </a:spcAft>
              <a:buNone/>
            </a:pPr>
            <a:r>
              <a:rPr lang="en-US" sz="1200">
                <a:latin typeface="Courier New"/>
                <a:ea typeface="Courier New"/>
                <a:cs typeface="Courier New"/>
                <a:sym typeface="Courier New"/>
              </a:rPr>
              <a:t>    },</a:t>
            </a:r>
            <a:endParaRPr sz="1200">
              <a:latin typeface="Courier New"/>
              <a:ea typeface="Courier New"/>
              <a:cs typeface="Courier New"/>
              <a:sym typeface="Courier New"/>
            </a:endParaRPr>
          </a:p>
          <a:p>
            <a:pPr indent="0" lvl="0" marL="0" rtl="0" algn="l">
              <a:spcBef>
                <a:spcPts val="0"/>
              </a:spcBef>
              <a:spcAft>
                <a:spcPts val="0"/>
              </a:spcAft>
              <a:buNone/>
            </a:pPr>
            <a:r>
              <a:rPr lang="en-US" sz="1200">
                <a:latin typeface="Courier New"/>
                <a:ea typeface="Courier New"/>
                <a:cs typeface="Courier New"/>
                <a:sym typeface="Courier New"/>
              </a:rPr>
              <a:t>    spec: {</a:t>
            </a:r>
            <a:endParaRPr sz="1200">
              <a:latin typeface="Courier New"/>
              <a:ea typeface="Courier New"/>
              <a:cs typeface="Courier New"/>
              <a:sym typeface="Courier New"/>
            </a:endParaRPr>
          </a:p>
          <a:p>
            <a:pPr indent="0" lvl="0" marL="0" rtl="0" algn="l">
              <a:spcBef>
                <a:spcPts val="0"/>
              </a:spcBef>
              <a:spcAft>
                <a:spcPts val="0"/>
              </a:spcAft>
              <a:buNone/>
            </a:pPr>
            <a:r>
              <a:rPr lang="en-US" sz="1200">
                <a:latin typeface="Courier New"/>
                <a:ea typeface="Courier New"/>
                <a:cs typeface="Courier New"/>
                <a:sym typeface="Courier New"/>
              </a:rPr>
              <a:t>      replicas: 1,</a:t>
            </a:r>
            <a:endParaRPr sz="1200">
              <a:latin typeface="Courier New"/>
              <a:ea typeface="Courier New"/>
              <a:cs typeface="Courier New"/>
              <a:sym typeface="Courier New"/>
            </a:endParaRPr>
          </a:p>
          <a:p>
            <a:pPr indent="0" lvl="0" marL="0" rtl="0" algn="l">
              <a:spcBef>
                <a:spcPts val="0"/>
              </a:spcBef>
              <a:spcAft>
                <a:spcPts val="0"/>
              </a:spcAft>
              <a:buNone/>
            </a:pPr>
            <a:r>
              <a:rPr lang="en-US" sz="1200">
                <a:latin typeface="Courier New"/>
                <a:ea typeface="Courier New"/>
                <a:cs typeface="Courier New"/>
                <a:sym typeface="Courier New"/>
              </a:rPr>
              <a:t>      selector: {</a:t>
            </a:r>
            <a:endParaRPr sz="1200">
              <a:latin typeface="Courier New"/>
              <a:ea typeface="Courier New"/>
              <a:cs typeface="Courier New"/>
              <a:sym typeface="Courier New"/>
            </a:endParaRPr>
          </a:p>
          <a:p>
            <a:pPr indent="0" lvl="0" marL="0" rtl="0" algn="l">
              <a:spcBef>
                <a:spcPts val="0"/>
              </a:spcBef>
              <a:spcAft>
                <a:spcPts val="0"/>
              </a:spcAft>
              <a:buNone/>
            </a:pPr>
            <a:r>
              <a:rPr lang="en-US" sz="1200">
                <a:latin typeface="Courier New"/>
                <a:ea typeface="Courier New"/>
                <a:cs typeface="Courier New"/>
                <a:sym typeface="Courier New"/>
              </a:rPr>
              <a:t>        matchLabels: labels,</a:t>
            </a:r>
            <a:endParaRPr sz="1200">
              <a:latin typeface="Courier New"/>
              <a:ea typeface="Courier New"/>
              <a:cs typeface="Courier New"/>
              <a:sym typeface="Courier New"/>
            </a:endParaRPr>
          </a:p>
          <a:p>
            <a:pPr indent="0" lvl="0" marL="0" rtl="0" algn="l">
              <a:spcBef>
                <a:spcPts val="0"/>
              </a:spcBef>
              <a:spcAft>
                <a:spcPts val="0"/>
              </a:spcAft>
              <a:buNone/>
            </a:pPr>
            <a:r>
              <a:rPr lang="en-US" sz="1200">
                <a:latin typeface="Courier New"/>
                <a:ea typeface="Courier New"/>
                <a:cs typeface="Courier New"/>
                <a:sym typeface="Courier New"/>
              </a:rPr>
              <a:t>      },</a:t>
            </a:r>
            <a:endParaRPr sz="1200">
              <a:latin typeface="Courier New"/>
              <a:ea typeface="Courier New"/>
              <a:cs typeface="Courier New"/>
              <a:sym typeface="Courier New"/>
            </a:endParaRPr>
          </a:p>
          <a:p>
            <a:pPr indent="0" lvl="0" marL="0" rtl="0" algn="l">
              <a:spcBef>
                <a:spcPts val="0"/>
              </a:spcBef>
              <a:spcAft>
                <a:spcPts val="0"/>
              </a:spcAft>
              <a:buNone/>
            </a:pPr>
            <a:r>
              <a:rPr lang="en-US" sz="1200">
                <a:latin typeface="Courier New"/>
                <a:ea typeface="Courier New"/>
                <a:cs typeface="Courier New"/>
                <a:sym typeface="Courier New"/>
              </a:rPr>
              <a:t>      template: {</a:t>
            </a:r>
            <a:endParaRPr sz="1200">
              <a:latin typeface="Courier New"/>
              <a:ea typeface="Courier New"/>
              <a:cs typeface="Courier New"/>
              <a:sym typeface="Courier New"/>
            </a:endParaRPr>
          </a:p>
          <a:p>
            <a:pPr indent="0" lvl="0" marL="0" rtl="0" algn="l">
              <a:spcBef>
                <a:spcPts val="0"/>
              </a:spcBef>
              <a:spcAft>
                <a:spcPts val="0"/>
              </a:spcAft>
              <a:buNone/>
            </a:pPr>
            <a:r>
              <a:rPr lang="en-US" sz="1200">
                <a:latin typeface="Courier New"/>
                <a:ea typeface="Courier New"/>
                <a:cs typeface="Courier New"/>
                <a:sym typeface="Courier New"/>
              </a:rPr>
              <a:t>        spec: {</a:t>
            </a:r>
            <a:endParaRPr sz="1200">
              <a:latin typeface="Courier New"/>
              <a:ea typeface="Courier New"/>
              <a:cs typeface="Courier New"/>
              <a:sym typeface="Courier New"/>
            </a:endParaRPr>
          </a:p>
          <a:p>
            <a:pPr indent="0" lvl="0" marL="0" rtl="0" algn="l">
              <a:spcBef>
                <a:spcPts val="0"/>
              </a:spcBef>
              <a:spcAft>
                <a:spcPts val="0"/>
              </a:spcAft>
              <a:buNone/>
            </a:pPr>
            <a:r>
              <a:rPr lang="en-US" sz="1200">
                <a:latin typeface="Courier New"/>
                <a:ea typeface="Courier New"/>
                <a:cs typeface="Courier New"/>
                <a:sym typeface="Courier New"/>
              </a:rPr>
              <a:t>          containers: [ /* ... */ ],</a:t>
            </a:r>
            <a:endParaRPr sz="1200">
              <a:latin typeface="Courier New"/>
              <a:ea typeface="Courier New"/>
              <a:cs typeface="Courier New"/>
              <a:sym typeface="Courier New"/>
            </a:endParaRPr>
          </a:p>
          <a:p>
            <a:pPr indent="0" lvl="0" marL="0" rtl="0" algn="l">
              <a:spcBef>
                <a:spcPts val="0"/>
              </a:spcBef>
              <a:spcAft>
                <a:spcPts val="0"/>
              </a:spcAft>
              <a:buNone/>
            </a:pPr>
            <a:r>
              <a:rPr lang="en-US" sz="1200">
                <a:latin typeface="Courier New"/>
                <a:ea typeface="Courier New"/>
                <a:cs typeface="Courier New"/>
                <a:sym typeface="Courier New"/>
              </a:rPr>
              <a:t>        },</a:t>
            </a:r>
            <a:endParaRPr sz="1200">
              <a:latin typeface="Courier New"/>
              <a:ea typeface="Courier New"/>
              <a:cs typeface="Courier New"/>
              <a:sym typeface="Courier New"/>
            </a:endParaRPr>
          </a:p>
          <a:p>
            <a:pPr indent="0" lvl="0" marL="0" rtl="0" algn="l">
              <a:spcBef>
                <a:spcPts val="0"/>
              </a:spcBef>
              <a:spcAft>
                <a:spcPts val="0"/>
              </a:spcAft>
              <a:buNone/>
            </a:pPr>
            <a:r>
              <a:rPr lang="en-US" sz="1200">
                <a:latin typeface="Courier New"/>
                <a:ea typeface="Courier New"/>
                <a:cs typeface="Courier New"/>
                <a:sym typeface="Courier New"/>
              </a:rPr>
              <a:t>      }</a:t>
            </a:r>
            <a:endParaRPr sz="1200">
              <a:latin typeface="Courier New"/>
              <a:ea typeface="Courier New"/>
              <a:cs typeface="Courier New"/>
              <a:sym typeface="Courier New"/>
            </a:endParaRPr>
          </a:p>
          <a:p>
            <a:pPr indent="0" lvl="0" marL="0" rtl="0" algn="l">
              <a:spcBef>
                <a:spcPts val="0"/>
              </a:spcBef>
              <a:spcAft>
                <a:spcPts val="0"/>
              </a:spcAft>
              <a:buNone/>
            </a:pPr>
            <a:r>
              <a:rPr lang="en-US" sz="1200">
                <a:latin typeface="Courier New"/>
                <a:ea typeface="Courier New"/>
                <a:cs typeface="Courier New"/>
                <a:sym typeface="Courier New"/>
              </a:rPr>
              <a:t>    }</a:t>
            </a:r>
            <a:endParaRPr sz="1200">
              <a:latin typeface="Courier New"/>
              <a:ea typeface="Courier New"/>
              <a:cs typeface="Courier New"/>
              <a:sym typeface="Courier New"/>
            </a:endParaRPr>
          </a:p>
          <a:p>
            <a:pPr indent="0" lvl="0" marL="0" rtl="0" algn="l">
              <a:spcBef>
                <a:spcPts val="0"/>
              </a:spcBef>
              <a:spcAft>
                <a:spcPts val="0"/>
              </a:spcAft>
              <a:buNone/>
            </a:pPr>
            <a:r>
              <a:rPr lang="en-US" sz="1200">
                <a:latin typeface="Courier New"/>
                <a:ea typeface="Courier New"/>
                <a:cs typeface="Courier New"/>
                <a:sym typeface="Courier New"/>
              </a:rPr>
              <a:t>  }</a:t>
            </a:r>
            <a:endParaRPr sz="1200">
              <a:latin typeface="Courier New"/>
              <a:ea typeface="Courier New"/>
              <a:cs typeface="Courier New"/>
              <a:sym typeface="Courier New"/>
            </a:endParaRPr>
          </a:p>
          <a:p>
            <a:pPr indent="0" lvl="0" marL="0" rtl="0" algn="l">
              <a:spcBef>
                <a:spcPts val="0"/>
              </a:spcBef>
              <a:spcAft>
                <a:spcPts val="0"/>
              </a:spcAft>
              <a:buNone/>
            </a:pPr>
            <a:r>
              <a:rPr lang="en-US" sz="1200">
                <a:latin typeface="Courier New"/>
                <a:ea typeface="Courier New"/>
                <a:cs typeface="Courier New"/>
                <a:sym typeface="Courier New"/>
              </a:rPr>
              <a:t>}</a:t>
            </a:r>
            <a:endParaRPr sz="1200">
              <a:latin typeface="Courier New"/>
              <a:ea typeface="Courier New"/>
              <a:cs typeface="Courier New"/>
              <a:sym typeface="Courier New"/>
            </a:endParaRPr>
          </a:p>
          <a:p>
            <a:pPr indent="0" lvl="0" marL="0" rtl="0" algn="l">
              <a:spcBef>
                <a:spcPts val="0"/>
              </a:spcBef>
              <a:spcAft>
                <a:spcPts val="0"/>
              </a:spcAft>
              <a:buNone/>
            </a:pPr>
            <a:r>
              <a:t/>
            </a:r>
            <a:endParaRPr sz="1200">
              <a:latin typeface="Courier New"/>
              <a:ea typeface="Courier New"/>
              <a:cs typeface="Courier New"/>
              <a:sym typeface="Courier New"/>
            </a:endParaRPr>
          </a:p>
        </p:txBody>
      </p:sp>
      <p:sp>
        <p:nvSpPr>
          <p:cNvPr id="1129" name="Google Shape;1129;p153"/>
          <p:cNvSpPr txBox="1"/>
          <p:nvPr>
            <p:ph idx="3" type="body"/>
          </p:nvPr>
        </p:nvSpPr>
        <p:spPr>
          <a:xfrm>
            <a:off x="4277788" y="1371600"/>
            <a:ext cx="3723300" cy="497100"/>
          </a:xfrm>
          <a:prstGeom prst="rect">
            <a:avLst/>
          </a:prstGeom>
        </p:spPr>
        <p:txBody>
          <a:bodyPr anchorCtr="0" anchor="ctr" bIns="91425" lIns="91425" spcFirstLastPara="1" rIns="91425" wrap="square" tIns="45700">
            <a:noAutofit/>
          </a:bodyPr>
          <a:lstStyle/>
          <a:p>
            <a:pPr indent="0" lvl="0" marL="0" rtl="0" algn="ctr">
              <a:spcBef>
                <a:spcPts val="600"/>
              </a:spcBef>
              <a:spcAft>
                <a:spcPts val="600"/>
              </a:spcAft>
              <a:buNone/>
            </a:pPr>
            <a:r>
              <a:rPr lang="en-US"/>
              <a:t>serviceA-aws-prod.jsonnet</a:t>
            </a:r>
            <a:endParaRPr/>
          </a:p>
        </p:txBody>
      </p:sp>
      <p:sp>
        <p:nvSpPr>
          <p:cNvPr id="1130" name="Google Shape;1130;p153"/>
          <p:cNvSpPr txBox="1"/>
          <p:nvPr>
            <p:ph idx="4" type="body"/>
          </p:nvPr>
        </p:nvSpPr>
        <p:spPr>
          <a:xfrm>
            <a:off x="4277058" y="1995488"/>
            <a:ext cx="3723900" cy="4321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200">
                <a:latin typeface="Courier New"/>
                <a:ea typeface="Courier New"/>
                <a:cs typeface="Courier New"/>
                <a:sym typeface="Courier New"/>
              </a:rPr>
              <a:t>local serviceA = </a:t>
            </a:r>
            <a:endParaRPr sz="1200">
              <a:latin typeface="Courier New"/>
              <a:ea typeface="Courier New"/>
              <a:cs typeface="Courier New"/>
              <a:sym typeface="Courier New"/>
            </a:endParaRPr>
          </a:p>
          <a:p>
            <a:pPr indent="0" lvl="0" marL="0" rtl="0" algn="l">
              <a:spcBef>
                <a:spcPts val="0"/>
              </a:spcBef>
              <a:spcAft>
                <a:spcPts val="0"/>
              </a:spcAft>
              <a:buNone/>
            </a:pPr>
            <a:r>
              <a:rPr lang="en-US" sz="1200">
                <a:latin typeface="Courier New"/>
                <a:ea typeface="Courier New"/>
                <a:cs typeface="Courier New"/>
                <a:sym typeface="Courier New"/>
              </a:rPr>
              <a:t>  import </a:t>
            </a:r>
            <a:r>
              <a:rPr lang="en-US" sz="1200">
                <a:latin typeface="Courier New"/>
                <a:ea typeface="Courier New"/>
                <a:cs typeface="Courier New"/>
                <a:sym typeface="Courier New"/>
              </a:rPr>
              <a:t>'</a:t>
            </a:r>
            <a:r>
              <a:rPr lang="en-US" sz="1200">
                <a:latin typeface="Courier New"/>
                <a:ea typeface="Courier New"/>
                <a:cs typeface="Courier New"/>
                <a:sym typeface="Courier New"/>
              </a:rPr>
              <a:t>./serviceA.jsonnet’;</a:t>
            </a:r>
            <a:endParaRPr sz="1200">
              <a:latin typeface="Courier New"/>
              <a:ea typeface="Courier New"/>
              <a:cs typeface="Courier New"/>
              <a:sym typeface="Courier New"/>
            </a:endParaRPr>
          </a:p>
          <a:p>
            <a:pPr indent="0" lvl="0" marL="0" rtl="0" algn="l">
              <a:spcBef>
                <a:spcPts val="0"/>
              </a:spcBef>
              <a:spcAft>
                <a:spcPts val="0"/>
              </a:spcAft>
              <a:buNone/>
            </a:pPr>
            <a:r>
              <a:t/>
            </a:r>
            <a:endParaRPr sz="1200">
              <a:latin typeface="Courier New"/>
              <a:ea typeface="Courier New"/>
              <a:cs typeface="Courier New"/>
              <a:sym typeface="Courier New"/>
            </a:endParaRPr>
          </a:p>
          <a:p>
            <a:pPr indent="0" lvl="0" marL="0" rtl="0" algn="l">
              <a:spcBef>
                <a:spcPts val="0"/>
              </a:spcBef>
              <a:spcAft>
                <a:spcPts val="0"/>
              </a:spcAft>
              <a:buNone/>
            </a:pPr>
            <a:r>
              <a:rPr lang="en-US" sz="1200">
                <a:latin typeface="Courier New"/>
                <a:ea typeface="Courier New"/>
                <a:cs typeface="Courier New"/>
                <a:sym typeface="Courier New"/>
              </a:rPr>
              <a:t>// extend serviceA with instance</a:t>
            </a:r>
            <a:endParaRPr sz="1200">
              <a:latin typeface="Courier New"/>
              <a:ea typeface="Courier New"/>
              <a:cs typeface="Courier New"/>
              <a:sym typeface="Courier New"/>
            </a:endParaRPr>
          </a:p>
          <a:p>
            <a:pPr indent="0" lvl="0" marL="0" rtl="0" algn="l">
              <a:spcBef>
                <a:spcPts val="0"/>
              </a:spcBef>
              <a:spcAft>
                <a:spcPts val="0"/>
              </a:spcAft>
              <a:buNone/>
            </a:pPr>
            <a:r>
              <a:rPr lang="en-US" sz="1200">
                <a:latin typeface="Courier New"/>
                <a:ea typeface="Courier New"/>
                <a:cs typeface="Courier New"/>
                <a:sym typeface="Courier New"/>
              </a:rPr>
              <a:t>// specific settings</a:t>
            </a:r>
            <a:endParaRPr sz="1200">
              <a:latin typeface="Courier New"/>
              <a:ea typeface="Courier New"/>
              <a:cs typeface="Courier New"/>
              <a:sym typeface="Courier New"/>
            </a:endParaRPr>
          </a:p>
          <a:p>
            <a:pPr indent="0" lvl="0" marL="0" rtl="0" algn="l">
              <a:spcBef>
                <a:spcPts val="0"/>
              </a:spcBef>
              <a:spcAft>
                <a:spcPts val="0"/>
              </a:spcAft>
              <a:buNone/>
            </a:pPr>
            <a:r>
              <a:rPr lang="en-US" sz="1200">
                <a:latin typeface="Courier New"/>
                <a:ea typeface="Courier New"/>
                <a:cs typeface="Courier New"/>
                <a:sym typeface="Courier New"/>
              </a:rPr>
              <a:t>serviceA </a:t>
            </a:r>
            <a:r>
              <a:rPr lang="en-US" sz="1200">
                <a:latin typeface="Courier New"/>
                <a:ea typeface="Courier New"/>
                <a:cs typeface="Courier New"/>
                <a:sym typeface="Courier New"/>
              </a:rPr>
              <a:t>{</a:t>
            </a:r>
            <a:endParaRPr sz="1200">
              <a:latin typeface="Courier New"/>
              <a:ea typeface="Courier New"/>
              <a:cs typeface="Courier New"/>
              <a:sym typeface="Courier New"/>
            </a:endParaRPr>
          </a:p>
          <a:p>
            <a:pPr indent="0" lvl="0" marL="0" rtl="0" algn="l">
              <a:spcBef>
                <a:spcPts val="0"/>
              </a:spcBef>
              <a:spcAft>
                <a:spcPts val="0"/>
              </a:spcAft>
              <a:buNone/>
            </a:pPr>
            <a:r>
              <a:rPr b="1" lang="en-US" sz="1200">
                <a:latin typeface="Courier New"/>
                <a:ea typeface="Courier New"/>
                <a:cs typeface="Courier New"/>
                <a:sym typeface="Courier New"/>
              </a:rPr>
              <a:t>  deployment+: {</a:t>
            </a:r>
            <a:endParaRPr b="1" sz="1200">
              <a:latin typeface="Courier New"/>
              <a:ea typeface="Courier New"/>
              <a:cs typeface="Courier New"/>
              <a:sym typeface="Courier New"/>
            </a:endParaRPr>
          </a:p>
          <a:p>
            <a:pPr indent="0" lvl="0" marL="0" rtl="0" algn="l">
              <a:spcBef>
                <a:spcPts val="0"/>
              </a:spcBef>
              <a:spcAft>
                <a:spcPts val="0"/>
              </a:spcAft>
              <a:buNone/>
            </a:pPr>
            <a:r>
              <a:rPr b="1" lang="en-US" sz="1200">
                <a:latin typeface="Courier New"/>
                <a:ea typeface="Courier New"/>
                <a:cs typeface="Courier New"/>
                <a:sym typeface="Courier New"/>
              </a:rPr>
              <a:t>    spec+: {</a:t>
            </a:r>
            <a:endParaRPr b="1" sz="1200">
              <a:latin typeface="Courier New"/>
              <a:ea typeface="Courier New"/>
              <a:cs typeface="Courier New"/>
              <a:sym typeface="Courier New"/>
            </a:endParaRPr>
          </a:p>
          <a:p>
            <a:pPr indent="0" lvl="0" marL="0" rtl="0" algn="l">
              <a:spcBef>
                <a:spcPts val="0"/>
              </a:spcBef>
              <a:spcAft>
                <a:spcPts val="0"/>
              </a:spcAft>
              <a:buNone/>
            </a:pPr>
            <a:r>
              <a:rPr lang="en-US" sz="1200">
                <a:latin typeface="Courier New"/>
                <a:ea typeface="Courier New"/>
                <a:cs typeface="Courier New"/>
                <a:sym typeface="Courier New"/>
              </a:rPr>
              <a:t>      replicas: 4,</a:t>
            </a:r>
            <a:endParaRPr sz="1200">
              <a:latin typeface="Courier New"/>
              <a:ea typeface="Courier New"/>
              <a:cs typeface="Courier New"/>
              <a:sym typeface="Courier New"/>
            </a:endParaRPr>
          </a:p>
          <a:p>
            <a:pPr indent="0" lvl="0" marL="0" rtl="0" algn="l">
              <a:spcBef>
                <a:spcPts val="0"/>
              </a:spcBef>
              <a:spcAft>
                <a:spcPts val="0"/>
              </a:spcAft>
              <a:buNone/>
            </a:pPr>
            <a:r>
              <a:rPr lang="en-US" sz="1200">
                <a:latin typeface="Courier New"/>
                <a:ea typeface="Courier New"/>
                <a:cs typeface="Courier New"/>
                <a:sym typeface="Courier New"/>
              </a:rPr>
              <a:t>      serviceAccountName: 'serviceA-account',</a:t>
            </a:r>
            <a:endParaRPr sz="1200">
              <a:latin typeface="Courier New"/>
              <a:ea typeface="Courier New"/>
              <a:cs typeface="Courier New"/>
              <a:sym typeface="Courier New"/>
            </a:endParaRPr>
          </a:p>
          <a:p>
            <a:pPr indent="0" lvl="0" marL="0" rtl="0" algn="l">
              <a:spcBef>
                <a:spcPts val="0"/>
              </a:spcBef>
              <a:spcAft>
                <a:spcPts val="0"/>
              </a:spcAft>
              <a:buNone/>
            </a:pPr>
            <a:r>
              <a:rPr lang="en-US" sz="1200">
                <a:latin typeface="Courier New"/>
                <a:ea typeface="Courier New"/>
                <a:cs typeface="Courier New"/>
                <a:sym typeface="Courier New"/>
              </a:rPr>
              <a:t>      resources: {</a:t>
            </a:r>
            <a:endParaRPr sz="1200">
              <a:latin typeface="Courier New"/>
              <a:ea typeface="Courier New"/>
              <a:cs typeface="Courier New"/>
              <a:sym typeface="Courier New"/>
            </a:endParaRPr>
          </a:p>
          <a:p>
            <a:pPr indent="0" lvl="0" marL="0" rtl="0" algn="l">
              <a:spcBef>
                <a:spcPts val="0"/>
              </a:spcBef>
              <a:spcAft>
                <a:spcPts val="0"/>
              </a:spcAft>
              <a:buNone/>
            </a:pPr>
            <a:r>
              <a:rPr lang="en-US" sz="1200">
                <a:latin typeface="Courier New"/>
                <a:ea typeface="Courier New"/>
                <a:cs typeface="Courier New"/>
                <a:sym typeface="Courier New"/>
              </a:rPr>
              <a:t>        requests: { memory: '2G' },</a:t>
            </a:r>
            <a:endParaRPr sz="1200">
              <a:latin typeface="Courier New"/>
              <a:ea typeface="Courier New"/>
              <a:cs typeface="Courier New"/>
              <a:sym typeface="Courier New"/>
            </a:endParaRPr>
          </a:p>
          <a:p>
            <a:pPr indent="0" lvl="0" marL="0" rtl="0" algn="l">
              <a:spcBef>
                <a:spcPts val="0"/>
              </a:spcBef>
              <a:spcAft>
                <a:spcPts val="0"/>
              </a:spcAft>
              <a:buNone/>
            </a:pPr>
            <a:r>
              <a:rPr lang="en-US" sz="1200">
                <a:latin typeface="Courier New"/>
                <a:ea typeface="Courier New"/>
                <a:cs typeface="Courier New"/>
                <a:sym typeface="Courier New"/>
              </a:rPr>
              <a:t>        limits: { memory: '4G' },</a:t>
            </a:r>
            <a:endParaRPr sz="1200">
              <a:latin typeface="Courier New"/>
              <a:ea typeface="Courier New"/>
              <a:cs typeface="Courier New"/>
              <a:sym typeface="Courier New"/>
            </a:endParaRPr>
          </a:p>
          <a:p>
            <a:pPr indent="0" lvl="0" marL="0" rtl="0" algn="l">
              <a:spcBef>
                <a:spcPts val="0"/>
              </a:spcBef>
              <a:spcAft>
                <a:spcPts val="0"/>
              </a:spcAft>
              <a:buNone/>
            </a:pPr>
            <a:r>
              <a:rPr lang="en-US" sz="1200">
                <a:latin typeface="Courier New"/>
                <a:ea typeface="Courier New"/>
                <a:cs typeface="Courier New"/>
                <a:sym typeface="Courier New"/>
              </a:rPr>
              <a:t>      }</a:t>
            </a:r>
            <a:endParaRPr sz="1200">
              <a:latin typeface="Courier New"/>
              <a:ea typeface="Courier New"/>
              <a:cs typeface="Courier New"/>
              <a:sym typeface="Courier New"/>
            </a:endParaRPr>
          </a:p>
          <a:p>
            <a:pPr indent="0" lvl="0" marL="0" rtl="0" algn="l">
              <a:spcBef>
                <a:spcPts val="0"/>
              </a:spcBef>
              <a:spcAft>
                <a:spcPts val="0"/>
              </a:spcAft>
              <a:buNone/>
            </a:pPr>
            <a:r>
              <a:rPr lang="en-US" sz="1200">
                <a:latin typeface="Courier New"/>
                <a:ea typeface="Courier New"/>
                <a:cs typeface="Courier New"/>
                <a:sym typeface="Courier New"/>
              </a:rPr>
              <a:t>    }</a:t>
            </a:r>
            <a:endParaRPr sz="1200">
              <a:latin typeface="Courier New"/>
              <a:ea typeface="Courier New"/>
              <a:cs typeface="Courier New"/>
              <a:sym typeface="Courier New"/>
            </a:endParaRPr>
          </a:p>
          <a:p>
            <a:pPr indent="0" lvl="0" marL="0" rtl="0" algn="l">
              <a:spcBef>
                <a:spcPts val="0"/>
              </a:spcBef>
              <a:spcAft>
                <a:spcPts val="0"/>
              </a:spcAft>
              <a:buNone/>
            </a:pPr>
            <a:r>
              <a:rPr lang="en-US" sz="1200">
                <a:latin typeface="Courier New"/>
                <a:ea typeface="Courier New"/>
                <a:cs typeface="Courier New"/>
                <a:sym typeface="Courier New"/>
              </a:rPr>
              <a:t>  }</a:t>
            </a:r>
            <a:endParaRPr sz="1200">
              <a:latin typeface="Courier New"/>
              <a:ea typeface="Courier New"/>
              <a:cs typeface="Courier New"/>
              <a:sym typeface="Courier New"/>
            </a:endParaRPr>
          </a:p>
          <a:p>
            <a:pPr indent="0" lvl="0" marL="0" rtl="0" algn="l">
              <a:spcBef>
                <a:spcPts val="0"/>
              </a:spcBef>
              <a:spcAft>
                <a:spcPts val="0"/>
              </a:spcAft>
              <a:buNone/>
            </a:pPr>
            <a:r>
              <a:rPr lang="en-US" sz="1200">
                <a:latin typeface="Courier New"/>
                <a:ea typeface="Courier New"/>
                <a:cs typeface="Courier New"/>
                <a:sym typeface="Courier New"/>
              </a:rPr>
              <a:t>}</a:t>
            </a:r>
            <a:endParaRPr sz="1200">
              <a:latin typeface="Courier New"/>
              <a:ea typeface="Courier New"/>
              <a:cs typeface="Courier New"/>
              <a:sym typeface="Courier New"/>
            </a:endParaRPr>
          </a:p>
          <a:p>
            <a:pPr indent="0" lvl="0" marL="0" rtl="0" algn="l">
              <a:spcBef>
                <a:spcPts val="1000"/>
              </a:spcBef>
              <a:spcAft>
                <a:spcPts val="0"/>
              </a:spcAft>
              <a:buNone/>
            </a:pPr>
            <a:r>
              <a:t/>
            </a:r>
            <a:endParaRPr/>
          </a:p>
        </p:txBody>
      </p:sp>
      <p:sp>
        <p:nvSpPr>
          <p:cNvPr id="1131" name="Google Shape;1131;p153"/>
          <p:cNvSpPr txBox="1"/>
          <p:nvPr>
            <p:ph idx="5" type="body"/>
          </p:nvPr>
        </p:nvSpPr>
        <p:spPr>
          <a:xfrm>
            <a:off x="8121457" y="1371600"/>
            <a:ext cx="3723300" cy="497100"/>
          </a:xfrm>
          <a:prstGeom prst="rect">
            <a:avLst/>
          </a:prstGeom>
        </p:spPr>
        <p:txBody>
          <a:bodyPr anchorCtr="0" anchor="ctr" bIns="91425" lIns="91425" spcFirstLastPara="1" rIns="91425" wrap="square" tIns="45700">
            <a:noAutofit/>
          </a:bodyPr>
          <a:lstStyle/>
          <a:p>
            <a:pPr indent="0" lvl="0" marL="0" rtl="0" algn="ctr">
              <a:spcBef>
                <a:spcPts val="600"/>
              </a:spcBef>
              <a:spcAft>
                <a:spcPts val="600"/>
              </a:spcAft>
              <a:buNone/>
            </a:pPr>
            <a:r>
              <a:rPr lang="en-US"/>
              <a:t>Output YAML file</a:t>
            </a:r>
            <a:endParaRPr/>
          </a:p>
        </p:txBody>
      </p:sp>
      <p:sp>
        <p:nvSpPr>
          <p:cNvPr id="1132" name="Google Shape;1132;p153"/>
          <p:cNvSpPr txBox="1"/>
          <p:nvPr>
            <p:ph idx="6" type="body"/>
          </p:nvPr>
        </p:nvSpPr>
        <p:spPr>
          <a:xfrm>
            <a:off x="8120727" y="1995488"/>
            <a:ext cx="3723900" cy="4321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200">
                <a:latin typeface="Courier New"/>
                <a:ea typeface="Courier New"/>
                <a:cs typeface="Courier New"/>
                <a:sym typeface="Courier New"/>
              </a:rPr>
              <a:t>apiVersion: apps/v1</a:t>
            </a:r>
            <a:endParaRPr sz="1200">
              <a:latin typeface="Courier New"/>
              <a:ea typeface="Courier New"/>
              <a:cs typeface="Courier New"/>
              <a:sym typeface="Courier New"/>
            </a:endParaRPr>
          </a:p>
          <a:p>
            <a:pPr indent="0" lvl="0" marL="0" rtl="0" algn="l">
              <a:spcBef>
                <a:spcPts val="0"/>
              </a:spcBef>
              <a:spcAft>
                <a:spcPts val="0"/>
              </a:spcAft>
              <a:buNone/>
            </a:pPr>
            <a:r>
              <a:rPr lang="en-US" sz="1200">
                <a:latin typeface="Courier New"/>
                <a:ea typeface="Courier New"/>
                <a:cs typeface="Courier New"/>
                <a:sym typeface="Courier New"/>
              </a:rPr>
              <a:t>kind: Deployment</a:t>
            </a:r>
            <a:endParaRPr sz="1200">
              <a:latin typeface="Courier New"/>
              <a:ea typeface="Courier New"/>
              <a:cs typeface="Courier New"/>
              <a:sym typeface="Courier New"/>
            </a:endParaRPr>
          </a:p>
          <a:p>
            <a:pPr indent="0" lvl="0" marL="0" rtl="0" algn="l">
              <a:spcBef>
                <a:spcPts val="0"/>
              </a:spcBef>
              <a:spcAft>
                <a:spcPts val="0"/>
              </a:spcAft>
              <a:buNone/>
            </a:pPr>
            <a:r>
              <a:rPr lang="en-US" sz="1200">
                <a:latin typeface="Courier New"/>
                <a:ea typeface="Courier New"/>
                <a:cs typeface="Courier New"/>
                <a:sym typeface="Courier New"/>
              </a:rPr>
              <a:t>metadata:</a:t>
            </a:r>
            <a:endParaRPr sz="1200">
              <a:latin typeface="Courier New"/>
              <a:ea typeface="Courier New"/>
              <a:cs typeface="Courier New"/>
              <a:sym typeface="Courier New"/>
            </a:endParaRPr>
          </a:p>
          <a:p>
            <a:pPr indent="0" lvl="0" marL="0" rtl="0" algn="l">
              <a:spcBef>
                <a:spcPts val="0"/>
              </a:spcBef>
              <a:spcAft>
                <a:spcPts val="0"/>
              </a:spcAft>
              <a:buNone/>
            </a:pPr>
            <a:r>
              <a:rPr lang="en-US" sz="1200">
                <a:latin typeface="Courier New"/>
                <a:ea typeface="Courier New"/>
                <a:cs typeface="Courier New"/>
                <a:sym typeface="Courier New"/>
              </a:rPr>
              <a:t>  labels:</a:t>
            </a:r>
            <a:endParaRPr sz="1200">
              <a:latin typeface="Courier New"/>
              <a:ea typeface="Courier New"/>
              <a:cs typeface="Courier New"/>
              <a:sym typeface="Courier New"/>
            </a:endParaRPr>
          </a:p>
          <a:p>
            <a:pPr indent="0" lvl="0" marL="0" rtl="0" algn="l">
              <a:spcBef>
                <a:spcPts val="0"/>
              </a:spcBef>
              <a:spcAft>
                <a:spcPts val="0"/>
              </a:spcAft>
              <a:buNone/>
            </a:pPr>
            <a:r>
              <a:rPr lang="en-US" sz="1200">
                <a:latin typeface="Courier New"/>
                <a:ea typeface="Courier New"/>
                <a:cs typeface="Courier New"/>
                <a:sym typeface="Courier New"/>
              </a:rPr>
              <a:t>    component: serviceA</a:t>
            </a:r>
            <a:endParaRPr sz="1200">
              <a:latin typeface="Courier New"/>
              <a:ea typeface="Courier New"/>
              <a:cs typeface="Courier New"/>
              <a:sym typeface="Courier New"/>
            </a:endParaRPr>
          </a:p>
          <a:p>
            <a:pPr indent="0" lvl="0" marL="0" rtl="0" algn="l">
              <a:spcBef>
                <a:spcPts val="0"/>
              </a:spcBef>
              <a:spcAft>
                <a:spcPts val="0"/>
              </a:spcAft>
              <a:buNone/>
            </a:pPr>
            <a:r>
              <a:rPr lang="en-US" sz="1200">
                <a:latin typeface="Courier New"/>
                <a:ea typeface="Courier New"/>
                <a:cs typeface="Courier New"/>
                <a:sym typeface="Courier New"/>
              </a:rPr>
              <a:t>  name: serviceA</a:t>
            </a:r>
            <a:endParaRPr sz="1200">
              <a:latin typeface="Courier New"/>
              <a:ea typeface="Courier New"/>
              <a:cs typeface="Courier New"/>
              <a:sym typeface="Courier New"/>
            </a:endParaRPr>
          </a:p>
          <a:p>
            <a:pPr indent="0" lvl="0" marL="0" rtl="0" algn="l">
              <a:spcBef>
                <a:spcPts val="0"/>
              </a:spcBef>
              <a:spcAft>
                <a:spcPts val="0"/>
              </a:spcAft>
              <a:buNone/>
            </a:pPr>
            <a:r>
              <a:rPr lang="en-US" sz="1200">
                <a:latin typeface="Courier New"/>
                <a:ea typeface="Courier New"/>
                <a:cs typeface="Courier New"/>
                <a:sym typeface="Courier New"/>
              </a:rPr>
              <a:t>spec:</a:t>
            </a:r>
            <a:endParaRPr sz="1200">
              <a:latin typeface="Courier New"/>
              <a:ea typeface="Courier New"/>
              <a:cs typeface="Courier New"/>
              <a:sym typeface="Courier New"/>
            </a:endParaRPr>
          </a:p>
          <a:p>
            <a:pPr indent="0" lvl="0" marL="0" rtl="0" algn="l">
              <a:spcBef>
                <a:spcPts val="0"/>
              </a:spcBef>
              <a:spcAft>
                <a:spcPts val="0"/>
              </a:spcAft>
              <a:buNone/>
            </a:pPr>
            <a:r>
              <a:rPr b="1" lang="en-US" sz="1200">
                <a:latin typeface="Courier New"/>
                <a:ea typeface="Courier New"/>
                <a:cs typeface="Courier New"/>
                <a:sym typeface="Courier New"/>
              </a:rPr>
              <a:t>  replicas: 4</a:t>
            </a:r>
            <a:endParaRPr b="1" sz="1200">
              <a:latin typeface="Courier New"/>
              <a:ea typeface="Courier New"/>
              <a:cs typeface="Courier New"/>
              <a:sym typeface="Courier New"/>
            </a:endParaRPr>
          </a:p>
          <a:p>
            <a:pPr indent="0" lvl="0" marL="0" rtl="0" algn="l">
              <a:spcBef>
                <a:spcPts val="0"/>
              </a:spcBef>
              <a:spcAft>
                <a:spcPts val="0"/>
              </a:spcAft>
              <a:buNone/>
            </a:pPr>
            <a:r>
              <a:rPr b="1" lang="en-US" sz="1200">
                <a:latin typeface="Courier New"/>
                <a:ea typeface="Courier New"/>
                <a:cs typeface="Courier New"/>
                <a:sym typeface="Courier New"/>
              </a:rPr>
              <a:t>  resources:</a:t>
            </a:r>
            <a:endParaRPr b="1" sz="1200">
              <a:latin typeface="Courier New"/>
              <a:ea typeface="Courier New"/>
              <a:cs typeface="Courier New"/>
              <a:sym typeface="Courier New"/>
            </a:endParaRPr>
          </a:p>
          <a:p>
            <a:pPr indent="0" lvl="0" marL="0" rtl="0" algn="l">
              <a:spcBef>
                <a:spcPts val="0"/>
              </a:spcBef>
              <a:spcAft>
                <a:spcPts val="0"/>
              </a:spcAft>
              <a:buNone/>
            </a:pPr>
            <a:r>
              <a:rPr b="1" lang="en-US" sz="1200">
                <a:latin typeface="Courier New"/>
                <a:ea typeface="Courier New"/>
                <a:cs typeface="Courier New"/>
                <a:sym typeface="Courier New"/>
              </a:rPr>
              <a:t>    limits:</a:t>
            </a:r>
            <a:endParaRPr b="1" sz="1200">
              <a:latin typeface="Courier New"/>
              <a:ea typeface="Courier New"/>
              <a:cs typeface="Courier New"/>
              <a:sym typeface="Courier New"/>
            </a:endParaRPr>
          </a:p>
          <a:p>
            <a:pPr indent="0" lvl="0" marL="0" rtl="0" algn="l">
              <a:spcBef>
                <a:spcPts val="0"/>
              </a:spcBef>
              <a:spcAft>
                <a:spcPts val="0"/>
              </a:spcAft>
              <a:buNone/>
            </a:pPr>
            <a:r>
              <a:rPr b="1" lang="en-US" sz="1200">
                <a:latin typeface="Courier New"/>
                <a:ea typeface="Courier New"/>
                <a:cs typeface="Courier New"/>
                <a:sym typeface="Courier New"/>
              </a:rPr>
              <a:t>      memory: 4G</a:t>
            </a:r>
            <a:endParaRPr b="1" sz="1200">
              <a:latin typeface="Courier New"/>
              <a:ea typeface="Courier New"/>
              <a:cs typeface="Courier New"/>
              <a:sym typeface="Courier New"/>
            </a:endParaRPr>
          </a:p>
          <a:p>
            <a:pPr indent="0" lvl="0" marL="0" rtl="0" algn="l">
              <a:spcBef>
                <a:spcPts val="0"/>
              </a:spcBef>
              <a:spcAft>
                <a:spcPts val="0"/>
              </a:spcAft>
              <a:buNone/>
            </a:pPr>
            <a:r>
              <a:rPr b="1" lang="en-US" sz="1200">
                <a:latin typeface="Courier New"/>
                <a:ea typeface="Courier New"/>
                <a:cs typeface="Courier New"/>
                <a:sym typeface="Courier New"/>
              </a:rPr>
              <a:t>    requests:</a:t>
            </a:r>
            <a:endParaRPr b="1" sz="1200">
              <a:latin typeface="Courier New"/>
              <a:ea typeface="Courier New"/>
              <a:cs typeface="Courier New"/>
              <a:sym typeface="Courier New"/>
            </a:endParaRPr>
          </a:p>
          <a:p>
            <a:pPr indent="0" lvl="0" marL="0" rtl="0" algn="l">
              <a:spcBef>
                <a:spcPts val="0"/>
              </a:spcBef>
              <a:spcAft>
                <a:spcPts val="0"/>
              </a:spcAft>
              <a:buNone/>
            </a:pPr>
            <a:r>
              <a:rPr b="1" lang="en-US" sz="1200">
                <a:latin typeface="Courier New"/>
                <a:ea typeface="Courier New"/>
                <a:cs typeface="Courier New"/>
                <a:sym typeface="Courier New"/>
              </a:rPr>
              <a:t>      memory: 2G</a:t>
            </a:r>
            <a:endParaRPr b="1" sz="1200">
              <a:latin typeface="Courier New"/>
              <a:ea typeface="Courier New"/>
              <a:cs typeface="Courier New"/>
              <a:sym typeface="Courier New"/>
            </a:endParaRPr>
          </a:p>
          <a:p>
            <a:pPr indent="0" lvl="0" marL="0" rtl="0" algn="l">
              <a:spcBef>
                <a:spcPts val="0"/>
              </a:spcBef>
              <a:spcAft>
                <a:spcPts val="0"/>
              </a:spcAft>
              <a:buNone/>
            </a:pPr>
            <a:r>
              <a:rPr lang="en-US" sz="1200">
                <a:latin typeface="Courier New"/>
                <a:ea typeface="Courier New"/>
                <a:cs typeface="Courier New"/>
                <a:sym typeface="Courier New"/>
              </a:rPr>
              <a:t>  selector:</a:t>
            </a:r>
            <a:endParaRPr sz="1200">
              <a:latin typeface="Courier New"/>
              <a:ea typeface="Courier New"/>
              <a:cs typeface="Courier New"/>
              <a:sym typeface="Courier New"/>
            </a:endParaRPr>
          </a:p>
          <a:p>
            <a:pPr indent="0" lvl="0" marL="0" rtl="0" algn="l">
              <a:spcBef>
                <a:spcPts val="0"/>
              </a:spcBef>
              <a:spcAft>
                <a:spcPts val="0"/>
              </a:spcAft>
              <a:buNone/>
            </a:pPr>
            <a:r>
              <a:rPr lang="en-US" sz="1200">
                <a:latin typeface="Courier New"/>
                <a:ea typeface="Courier New"/>
                <a:cs typeface="Courier New"/>
                <a:sym typeface="Courier New"/>
              </a:rPr>
              <a:t>    matchLabels:</a:t>
            </a:r>
            <a:endParaRPr sz="1200">
              <a:latin typeface="Courier New"/>
              <a:ea typeface="Courier New"/>
              <a:cs typeface="Courier New"/>
              <a:sym typeface="Courier New"/>
            </a:endParaRPr>
          </a:p>
          <a:p>
            <a:pPr indent="0" lvl="0" marL="0" rtl="0" algn="l">
              <a:spcBef>
                <a:spcPts val="0"/>
              </a:spcBef>
              <a:spcAft>
                <a:spcPts val="0"/>
              </a:spcAft>
              <a:buNone/>
            </a:pPr>
            <a:r>
              <a:rPr lang="en-US" sz="1200">
                <a:latin typeface="Courier New"/>
                <a:ea typeface="Courier New"/>
                <a:cs typeface="Courier New"/>
                <a:sym typeface="Courier New"/>
              </a:rPr>
              <a:t>      component: serviceA</a:t>
            </a:r>
            <a:endParaRPr sz="1200">
              <a:latin typeface="Courier New"/>
              <a:ea typeface="Courier New"/>
              <a:cs typeface="Courier New"/>
              <a:sym typeface="Courier New"/>
            </a:endParaRPr>
          </a:p>
          <a:p>
            <a:pPr indent="0" lvl="0" marL="0" rtl="0" algn="l">
              <a:spcBef>
                <a:spcPts val="0"/>
              </a:spcBef>
              <a:spcAft>
                <a:spcPts val="0"/>
              </a:spcAft>
              <a:buNone/>
            </a:pPr>
            <a:r>
              <a:rPr lang="en-US" sz="1200">
                <a:latin typeface="Courier New"/>
                <a:ea typeface="Courier New"/>
                <a:cs typeface="Courier New"/>
                <a:sym typeface="Courier New"/>
              </a:rPr>
              <a:t>  serviceAccountName: serviceA-account</a:t>
            </a:r>
            <a:endParaRPr sz="1200">
              <a:latin typeface="Courier New"/>
              <a:ea typeface="Courier New"/>
              <a:cs typeface="Courier New"/>
              <a:sym typeface="Courier New"/>
            </a:endParaRPr>
          </a:p>
          <a:p>
            <a:pPr indent="0" lvl="0" marL="0" rtl="0" algn="l">
              <a:spcBef>
                <a:spcPts val="0"/>
              </a:spcBef>
              <a:spcAft>
                <a:spcPts val="0"/>
              </a:spcAft>
              <a:buNone/>
            </a:pPr>
            <a:r>
              <a:rPr lang="en-US" sz="1200">
                <a:latin typeface="Courier New"/>
                <a:ea typeface="Courier New"/>
                <a:cs typeface="Courier New"/>
                <a:sym typeface="Courier New"/>
              </a:rPr>
              <a:t>  template:</a:t>
            </a:r>
            <a:endParaRPr sz="1200">
              <a:latin typeface="Courier New"/>
              <a:ea typeface="Courier New"/>
              <a:cs typeface="Courier New"/>
              <a:sym typeface="Courier New"/>
            </a:endParaRPr>
          </a:p>
          <a:p>
            <a:pPr indent="0" lvl="0" marL="0" rtl="0" algn="l">
              <a:spcBef>
                <a:spcPts val="0"/>
              </a:spcBef>
              <a:spcAft>
                <a:spcPts val="0"/>
              </a:spcAft>
              <a:buNone/>
            </a:pPr>
            <a:r>
              <a:rPr lang="en-US" sz="1200">
                <a:latin typeface="Courier New"/>
                <a:ea typeface="Courier New"/>
                <a:cs typeface="Courier New"/>
                <a:sym typeface="Courier New"/>
              </a:rPr>
              <a:t>    spec:</a:t>
            </a:r>
            <a:endParaRPr sz="1200">
              <a:latin typeface="Courier New"/>
              <a:ea typeface="Courier New"/>
              <a:cs typeface="Courier New"/>
              <a:sym typeface="Courier New"/>
            </a:endParaRPr>
          </a:p>
          <a:p>
            <a:pPr indent="0" lvl="0" marL="0" rtl="0" algn="l">
              <a:spcBef>
                <a:spcPts val="0"/>
              </a:spcBef>
              <a:spcAft>
                <a:spcPts val="0"/>
              </a:spcAft>
              <a:buNone/>
            </a:pPr>
            <a:r>
              <a:rPr lang="en-US" sz="1200">
                <a:latin typeface="Courier New"/>
                <a:ea typeface="Courier New"/>
                <a:cs typeface="Courier New"/>
                <a:sym typeface="Courier New"/>
              </a:rPr>
              <a:t>      containers:</a:t>
            </a:r>
            <a:endParaRPr sz="1200">
              <a:latin typeface="Courier New"/>
              <a:ea typeface="Courier New"/>
              <a:cs typeface="Courier New"/>
              <a:sym typeface="Courier New"/>
            </a:endParaRPr>
          </a:p>
          <a:p>
            <a:pPr indent="0" lvl="0" marL="0" rtl="0" algn="l">
              <a:spcBef>
                <a:spcPts val="0"/>
              </a:spcBef>
              <a:spcAft>
                <a:spcPts val="0"/>
              </a:spcAft>
              <a:buNone/>
            </a:pPr>
            <a:r>
              <a:rPr lang="en-US" sz="1200">
                <a:latin typeface="Courier New"/>
                <a:ea typeface="Courier New"/>
                <a:cs typeface="Courier New"/>
                <a:sym typeface="Courier New"/>
              </a:rPr>
              <a:t>        ...</a:t>
            </a:r>
            <a:endParaRPr sz="1200">
              <a:latin typeface="Courier New"/>
              <a:ea typeface="Courier New"/>
              <a:cs typeface="Courier New"/>
              <a:sym typeface="Courier New"/>
            </a:endParaRPr>
          </a:p>
          <a:p>
            <a:pPr indent="0" lvl="0" marL="0" rtl="0" algn="l">
              <a:spcBef>
                <a:spcPts val="0"/>
              </a:spcBef>
              <a:spcAft>
                <a:spcPts val="0"/>
              </a:spcAft>
              <a:buNone/>
            </a:pPr>
            <a:r>
              <a:rPr lang="en-US" sz="1200">
                <a:latin typeface="Courier New"/>
                <a:ea typeface="Courier New"/>
                <a:cs typeface="Courier New"/>
                <a:sym typeface="Courier New"/>
              </a:rPr>
              <a:t>---</a:t>
            </a:r>
            <a:endParaRPr sz="1200">
              <a:latin typeface="Courier New"/>
              <a:ea typeface="Courier New"/>
              <a:cs typeface="Courier New"/>
              <a:sym typeface="Courier New"/>
            </a:endParaRPr>
          </a:p>
          <a:p>
            <a:pPr indent="0" lvl="0" marL="0" rtl="0" algn="l">
              <a:spcBef>
                <a:spcPts val="0"/>
              </a:spcBef>
              <a:spcAft>
                <a:spcPts val="0"/>
              </a:spcAft>
              <a:buNone/>
            </a:pPr>
            <a:r>
              <a:rPr lang="en-US" sz="1200">
                <a:latin typeface="Courier New"/>
                <a:ea typeface="Courier New"/>
                <a:cs typeface="Courier New"/>
                <a:sym typeface="Courier New"/>
              </a:rPr>
              <a:t>apiVersion: v1</a:t>
            </a:r>
            <a:endParaRPr sz="1200">
              <a:latin typeface="Courier New"/>
              <a:ea typeface="Courier New"/>
              <a:cs typeface="Courier New"/>
              <a:sym typeface="Courier New"/>
            </a:endParaRPr>
          </a:p>
          <a:p>
            <a:pPr indent="0" lvl="0" marL="0" rtl="0" algn="l">
              <a:spcBef>
                <a:spcPts val="0"/>
              </a:spcBef>
              <a:spcAft>
                <a:spcPts val="0"/>
              </a:spcAft>
              <a:buNone/>
            </a:pPr>
            <a:r>
              <a:rPr lang="en-US" sz="1200">
                <a:latin typeface="Courier New"/>
                <a:ea typeface="Courier New"/>
                <a:cs typeface="Courier New"/>
                <a:sym typeface="Courier New"/>
              </a:rPr>
              <a:t>kind: Service</a:t>
            </a:r>
            <a:endParaRPr sz="1200">
              <a:latin typeface="Courier New"/>
              <a:ea typeface="Courier New"/>
              <a:cs typeface="Courier New"/>
              <a:sym typeface="Courier New"/>
            </a:endParaRPr>
          </a:p>
          <a:p>
            <a:pPr indent="0" lvl="0" marL="0" rtl="0" algn="l">
              <a:spcBef>
                <a:spcPts val="0"/>
              </a:spcBef>
              <a:spcAft>
                <a:spcPts val="0"/>
              </a:spcAft>
              <a:buNone/>
            </a:pPr>
            <a:r>
              <a:rPr lang="en-US" sz="1200">
                <a:latin typeface="Courier New"/>
                <a:ea typeface="Courier New"/>
                <a:cs typeface="Courier New"/>
                <a:sym typeface="Courier New"/>
              </a:rPr>
              <a:t>...</a:t>
            </a:r>
            <a:endParaRPr sz="1200">
              <a:latin typeface="Courier New"/>
              <a:ea typeface="Courier New"/>
              <a:cs typeface="Courier New"/>
              <a:sym typeface="Courier New"/>
            </a:endParaRPr>
          </a:p>
          <a:p>
            <a:pPr indent="0" lvl="0" marL="0" rtl="0" algn="l">
              <a:spcBef>
                <a:spcPts val="0"/>
              </a:spcBef>
              <a:spcAft>
                <a:spcPts val="0"/>
              </a:spcAft>
              <a:buNone/>
            </a:pPr>
            <a:r>
              <a:t/>
            </a:r>
            <a:endParaRPr sz="1200">
              <a:latin typeface="Courier New"/>
              <a:ea typeface="Courier New"/>
              <a:cs typeface="Courier New"/>
              <a:sym typeface="Courier New"/>
            </a:endParaRPr>
          </a:p>
          <a:p>
            <a:pPr indent="0" lvl="0" marL="0" rtl="0" algn="l">
              <a:spcBef>
                <a:spcPts val="0"/>
              </a:spcBef>
              <a:spcAft>
                <a:spcPts val="0"/>
              </a:spcAft>
              <a:buNone/>
            </a:pPr>
            <a:r>
              <a:t/>
            </a:r>
            <a:endParaRPr sz="1200">
              <a:latin typeface="Courier New"/>
              <a:ea typeface="Courier New"/>
              <a:cs typeface="Courier New"/>
              <a:sym typeface="Courier New"/>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5" name="Shape 885"/>
        <p:cNvGrpSpPr/>
        <p:nvPr/>
      </p:nvGrpSpPr>
      <p:grpSpPr>
        <a:xfrm>
          <a:off x="0" y="0"/>
          <a:ext cx="0" cy="0"/>
          <a:chOff x="0" y="0"/>
          <a:chExt cx="0" cy="0"/>
        </a:xfrm>
      </p:grpSpPr>
      <p:sp>
        <p:nvSpPr>
          <p:cNvPr id="886" name="Google Shape;886;p136"/>
          <p:cNvSpPr txBox="1"/>
          <p:nvPr>
            <p:ph type="title"/>
          </p:nvPr>
        </p:nvSpPr>
        <p:spPr>
          <a:xfrm>
            <a:off x="801810" y="2189509"/>
            <a:ext cx="7132200" cy="16149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chemeClr val="lt1"/>
              </a:buClr>
              <a:buSzPts val="4400"/>
              <a:buFont typeface="Rubik Light"/>
              <a:buNone/>
            </a:pPr>
            <a:r>
              <a:rPr lang="en-US"/>
              <a:t>InfluxData Overview</a:t>
            </a:r>
            <a:endParaRPr/>
          </a:p>
        </p:txBody>
      </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7" name="Shape 1137"/>
        <p:cNvGrpSpPr/>
        <p:nvPr/>
      </p:nvGrpSpPr>
      <p:grpSpPr>
        <a:xfrm>
          <a:off x="0" y="0"/>
          <a:ext cx="0" cy="0"/>
          <a:chOff x="0" y="0"/>
          <a:chExt cx="0" cy="0"/>
        </a:xfrm>
      </p:grpSpPr>
      <p:sp>
        <p:nvSpPr>
          <p:cNvPr id="1138" name="Google Shape;1138;p154"/>
          <p:cNvSpPr txBox="1"/>
          <p:nvPr>
            <p:ph type="title"/>
          </p:nvPr>
        </p:nvSpPr>
        <p:spPr>
          <a:xfrm>
            <a:off x="575442" y="210312"/>
            <a:ext cx="10923000" cy="11232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Availability: Super Smooth Deploys</a:t>
            </a:r>
            <a:endParaRPr/>
          </a:p>
        </p:txBody>
      </p:sp>
      <p:sp>
        <p:nvSpPr>
          <p:cNvPr id="1139" name="Google Shape;1139;p154"/>
          <p:cNvSpPr txBox="1"/>
          <p:nvPr>
            <p:ph idx="1" type="body"/>
          </p:nvPr>
        </p:nvSpPr>
        <p:spPr>
          <a:xfrm>
            <a:off x="574675" y="1439736"/>
            <a:ext cx="10923600" cy="47538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u="sng"/>
              <a:t>The Challenge</a:t>
            </a:r>
            <a:endParaRPr u="sng"/>
          </a:p>
          <a:p>
            <a:pPr indent="-406400" lvl="0" marL="457200" rtl="0" algn="l">
              <a:spcBef>
                <a:spcPts val="1000"/>
              </a:spcBef>
              <a:spcAft>
                <a:spcPts val="0"/>
              </a:spcAft>
              <a:buSzPts val="2800"/>
              <a:buChar char="•"/>
            </a:pPr>
            <a:r>
              <a:rPr lang="en-US"/>
              <a:t>Customers expect very high availability for their API calls (99.999% succeed)</a:t>
            </a:r>
            <a:endParaRPr/>
          </a:p>
          <a:p>
            <a:pPr indent="-406400" lvl="0" marL="457200" rtl="0" algn="l">
              <a:spcBef>
                <a:spcPts val="0"/>
              </a:spcBef>
              <a:spcAft>
                <a:spcPts val="0"/>
              </a:spcAft>
              <a:buSzPts val="2800"/>
              <a:buChar char="•"/>
            </a:pPr>
            <a:r>
              <a:rPr lang="en-US"/>
              <a:t>Deployments cause pods to restart, frequent deployments cause frequent restarts</a:t>
            </a:r>
            <a:endParaRPr/>
          </a:p>
          <a:p>
            <a:pPr indent="0" lvl="0" marL="0" rtl="0" algn="l">
              <a:spcBef>
                <a:spcPts val="1000"/>
              </a:spcBef>
              <a:spcAft>
                <a:spcPts val="0"/>
              </a:spcAft>
              <a:buNone/>
            </a:pPr>
            <a:r>
              <a:rPr lang="en-US" u="sng"/>
              <a:t>Our Solution</a:t>
            </a:r>
            <a:endParaRPr u="sng"/>
          </a:p>
          <a:p>
            <a:pPr indent="-406400" lvl="0" marL="457200" rtl="0" algn="l">
              <a:spcBef>
                <a:spcPts val="1000"/>
              </a:spcBef>
              <a:spcAft>
                <a:spcPts val="0"/>
              </a:spcAft>
              <a:buSzPts val="2800"/>
              <a:buChar char="•"/>
            </a:pPr>
            <a:r>
              <a:rPr lang="en-US"/>
              <a:t>Custom controller code to ensure proper ordering of restarts</a:t>
            </a:r>
            <a:endParaRPr/>
          </a:p>
          <a:p>
            <a:pPr indent="-406400" lvl="0" marL="457200" rtl="0" algn="l">
              <a:spcBef>
                <a:spcPts val="0"/>
              </a:spcBef>
              <a:spcAft>
                <a:spcPts val="0"/>
              </a:spcAft>
              <a:buSzPts val="2800"/>
              <a:buChar char="•"/>
            </a:pPr>
            <a:r>
              <a:rPr lang="en-US"/>
              <a:t>“Be one with the retries”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4" name="Shape 1144"/>
        <p:cNvGrpSpPr/>
        <p:nvPr/>
      </p:nvGrpSpPr>
      <p:grpSpPr>
        <a:xfrm>
          <a:off x="0" y="0"/>
          <a:ext cx="0" cy="0"/>
          <a:chOff x="0" y="0"/>
          <a:chExt cx="0" cy="0"/>
        </a:xfrm>
      </p:grpSpPr>
      <p:sp>
        <p:nvSpPr>
          <p:cNvPr id="1145" name="Google Shape;1145;p155"/>
          <p:cNvSpPr txBox="1"/>
          <p:nvPr>
            <p:ph type="title"/>
          </p:nvPr>
        </p:nvSpPr>
        <p:spPr>
          <a:xfrm>
            <a:off x="3540990" y="2990929"/>
            <a:ext cx="8073600" cy="12870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Metrics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0" name="Shape 1150"/>
        <p:cNvGrpSpPr/>
        <p:nvPr/>
      </p:nvGrpSpPr>
      <p:grpSpPr>
        <a:xfrm>
          <a:off x="0" y="0"/>
          <a:ext cx="0" cy="0"/>
          <a:chOff x="0" y="0"/>
          <a:chExt cx="0" cy="0"/>
        </a:xfrm>
      </p:grpSpPr>
      <p:sp>
        <p:nvSpPr>
          <p:cNvPr id="1151" name="Google Shape;1151;p156"/>
          <p:cNvSpPr txBox="1"/>
          <p:nvPr>
            <p:ph idx="1" type="body"/>
          </p:nvPr>
        </p:nvSpPr>
        <p:spPr>
          <a:xfrm>
            <a:off x="574675" y="1439736"/>
            <a:ext cx="10923600" cy="4753800"/>
          </a:xfrm>
          <a:prstGeom prst="rect">
            <a:avLst/>
          </a:prstGeom>
        </p:spPr>
        <p:txBody>
          <a:bodyPr anchorCtr="0" anchor="t" bIns="45700" lIns="91425" spcFirstLastPara="1" rIns="91425" wrap="square" tIns="45700">
            <a:noAutofit/>
          </a:bodyPr>
          <a:lstStyle/>
          <a:p>
            <a:pPr indent="-406400" lvl="0" marL="457200" rtl="0" algn="l">
              <a:spcBef>
                <a:spcPts val="1000"/>
              </a:spcBef>
              <a:spcAft>
                <a:spcPts val="0"/>
              </a:spcAft>
              <a:buClr>
                <a:schemeClr val="lt1"/>
              </a:buClr>
              <a:buSzPts val="2800"/>
              <a:buAutoNum type="arabicPeriod"/>
            </a:pPr>
            <a:r>
              <a:rPr lang="en-US">
                <a:solidFill>
                  <a:schemeClr val="lt1"/>
                </a:solidFill>
              </a:rPr>
              <a:t>Telegraf</a:t>
            </a:r>
            <a:endParaRPr>
              <a:solidFill>
                <a:schemeClr val="lt1"/>
              </a:solidFill>
            </a:endParaRPr>
          </a:p>
          <a:p>
            <a:pPr indent="-381000" lvl="1" marL="914400" rtl="0" algn="l">
              <a:spcBef>
                <a:spcPts val="0"/>
              </a:spcBef>
              <a:spcAft>
                <a:spcPts val="0"/>
              </a:spcAft>
              <a:buClr>
                <a:schemeClr val="lt1"/>
              </a:buClr>
              <a:buSzPts val="2400"/>
              <a:buChar char="–"/>
            </a:pPr>
            <a:r>
              <a:rPr lang="en-US" sz="2300">
                <a:solidFill>
                  <a:schemeClr val="lt1"/>
                </a:solidFill>
              </a:rPr>
              <a:t>Agent for collecting metrics &amp; writing them to InfluxDB or other outputs</a:t>
            </a:r>
            <a:endParaRPr sz="2300">
              <a:solidFill>
                <a:schemeClr val="lt1"/>
              </a:solidFill>
            </a:endParaRPr>
          </a:p>
          <a:p>
            <a:pPr indent="-381000" lvl="1" marL="914400" rtl="0" algn="l">
              <a:spcBef>
                <a:spcPts val="0"/>
              </a:spcBef>
              <a:spcAft>
                <a:spcPts val="0"/>
              </a:spcAft>
              <a:buClr>
                <a:schemeClr val="lt1"/>
              </a:buClr>
              <a:buSzPts val="2400"/>
              <a:buChar char="–"/>
            </a:pPr>
            <a:r>
              <a:rPr lang="en-US" sz="2300">
                <a:solidFill>
                  <a:schemeClr val="lt1"/>
                </a:solidFill>
              </a:rPr>
              <a:t>Open source project that can be run everywhere</a:t>
            </a:r>
            <a:endParaRPr sz="2300">
              <a:solidFill>
                <a:schemeClr val="lt1"/>
              </a:solidFill>
            </a:endParaRPr>
          </a:p>
          <a:p>
            <a:pPr indent="-381000" lvl="1" marL="914400" rtl="0" algn="l">
              <a:spcBef>
                <a:spcPts val="0"/>
              </a:spcBef>
              <a:spcAft>
                <a:spcPts val="0"/>
              </a:spcAft>
              <a:buClr>
                <a:schemeClr val="lt1"/>
              </a:buClr>
              <a:buSzPts val="2400"/>
              <a:buChar char="–"/>
            </a:pPr>
            <a:r>
              <a:rPr lang="en-US" sz="2300">
                <a:solidFill>
                  <a:schemeClr val="lt1"/>
                </a:solidFill>
              </a:rPr>
              <a:t>Written entirely in Go - single binary, no external dependencies</a:t>
            </a:r>
            <a:endParaRPr sz="2300">
              <a:solidFill>
                <a:schemeClr val="lt1"/>
              </a:solidFill>
            </a:endParaRPr>
          </a:p>
          <a:p>
            <a:pPr indent="-381000" lvl="1" marL="914400" rtl="0" algn="l">
              <a:spcBef>
                <a:spcPts val="0"/>
              </a:spcBef>
              <a:spcAft>
                <a:spcPts val="0"/>
              </a:spcAft>
              <a:buClr>
                <a:schemeClr val="lt1"/>
              </a:buClr>
              <a:buSzPts val="2400"/>
              <a:buChar char="–"/>
            </a:pPr>
            <a:r>
              <a:rPr lang="en-US" sz="2300">
                <a:solidFill>
                  <a:schemeClr val="lt1"/>
                </a:solidFill>
              </a:rPr>
              <a:t>We run it as a sidecar</a:t>
            </a:r>
            <a:br>
              <a:rPr lang="en-US" sz="2300">
                <a:solidFill>
                  <a:schemeClr val="lt1"/>
                </a:solidFill>
              </a:rPr>
            </a:br>
            <a:endParaRPr sz="2300">
              <a:solidFill>
                <a:schemeClr val="lt1"/>
              </a:solidFill>
            </a:endParaRPr>
          </a:p>
          <a:p>
            <a:pPr indent="-406400" lvl="0" marL="457200" rtl="0" algn="l">
              <a:spcBef>
                <a:spcPts val="0"/>
              </a:spcBef>
              <a:spcAft>
                <a:spcPts val="0"/>
              </a:spcAft>
              <a:buClr>
                <a:schemeClr val="lt1"/>
              </a:buClr>
              <a:buSzPts val="2800"/>
              <a:buAutoNum type="arabicPeriod"/>
            </a:pPr>
            <a:r>
              <a:rPr lang="en-US">
                <a:solidFill>
                  <a:schemeClr val="lt1"/>
                </a:solidFill>
              </a:rPr>
              <a:t>Different types of metrics</a:t>
            </a:r>
            <a:endParaRPr>
              <a:solidFill>
                <a:schemeClr val="lt1"/>
              </a:solidFill>
            </a:endParaRPr>
          </a:p>
          <a:p>
            <a:pPr indent="-381000" lvl="1" marL="914400" rtl="0" algn="l">
              <a:spcBef>
                <a:spcPts val="0"/>
              </a:spcBef>
              <a:spcAft>
                <a:spcPts val="0"/>
              </a:spcAft>
              <a:buClr>
                <a:schemeClr val="lt1"/>
              </a:buClr>
              <a:buSzPts val="2400"/>
              <a:buChar char="–"/>
            </a:pPr>
            <a:r>
              <a:rPr lang="en-US">
                <a:solidFill>
                  <a:schemeClr val="lt1"/>
                </a:solidFill>
              </a:rPr>
              <a:t>Application specific metrics - Redis, Etcd, Nginx, Zookeeper</a:t>
            </a:r>
            <a:endParaRPr>
              <a:solidFill>
                <a:schemeClr val="lt1"/>
              </a:solidFill>
            </a:endParaRPr>
          </a:p>
          <a:p>
            <a:pPr indent="-381000" lvl="1" marL="914400" rtl="0" algn="l">
              <a:spcBef>
                <a:spcPts val="0"/>
              </a:spcBef>
              <a:spcAft>
                <a:spcPts val="0"/>
              </a:spcAft>
              <a:buClr>
                <a:schemeClr val="lt1"/>
              </a:buClr>
              <a:buSzPts val="2400"/>
              <a:buChar char="–"/>
            </a:pPr>
            <a:r>
              <a:rPr lang="en-US">
                <a:solidFill>
                  <a:schemeClr val="lt1"/>
                </a:solidFill>
              </a:rPr>
              <a:t>Custom metrics - sending data to Telegraf from services directly</a:t>
            </a:r>
            <a:endParaRPr>
              <a:solidFill>
                <a:schemeClr val="lt1"/>
              </a:solidFill>
            </a:endParaRPr>
          </a:p>
          <a:p>
            <a:pPr indent="-381000" lvl="1" marL="914400" rtl="0" algn="l">
              <a:spcBef>
                <a:spcPts val="0"/>
              </a:spcBef>
              <a:spcAft>
                <a:spcPts val="0"/>
              </a:spcAft>
              <a:buClr>
                <a:schemeClr val="lt1"/>
              </a:buClr>
              <a:buSzPts val="2400"/>
              <a:buChar char="–"/>
            </a:pPr>
            <a:r>
              <a:rPr lang="en-US">
                <a:solidFill>
                  <a:schemeClr val="lt1"/>
                </a:solidFill>
              </a:rPr>
              <a:t>Istio and other services - with Telegraf Prometheus Input Plugin</a:t>
            </a:r>
            <a:endParaRPr>
              <a:solidFill>
                <a:schemeClr val="lt1"/>
              </a:solidFill>
            </a:endParaRPr>
          </a:p>
        </p:txBody>
      </p:sp>
      <p:sp>
        <p:nvSpPr>
          <p:cNvPr id="1152" name="Google Shape;1152;p156"/>
          <p:cNvSpPr txBox="1"/>
          <p:nvPr>
            <p:ph type="title"/>
          </p:nvPr>
        </p:nvSpPr>
        <p:spPr>
          <a:xfrm>
            <a:off x="575442" y="210312"/>
            <a:ext cx="10923000" cy="11232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How we gather metrics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7" name="Shape 1157"/>
        <p:cNvGrpSpPr/>
        <p:nvPr/>
      </p:nvGrpSpPr>
      <p:grpSpPr>
        <a:xfrm>
          <a:off x="0" y="0"/>
          <a:ext cx="0" cy="0"/>
          <a:chOff x="0" y="0"/>
          <a:chExt cx="0" cy="0"/>
        </a:xfrm>
      </p:grpSpPr>
      <p:sp>
        <p:nvSpPr>
          <p:cNvPr id="1158" name="Google Shape;1158;p157"/>
          <p:cNvSpPr txBox="1"/>
          <p:nvPr>
            <p:ph type="title"/>
          </p:nvPr>
        </p:nvSpPr>
        <p:spPr>
          <a:xfrm>
            <a:off x="575442" y="210312"/>
            <a:ext cx="10923000" cy="11232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Putting Metrics to Work</a:t>
            </a:r>
            <a:endParaRPr/>
          </a:p>
        </p:txBody>
      </p:sp>
      <p:sp>
        <p:nvSpPr>
          <p:cNvPr id="1159" name="Google Shape;1159;p157"/>
          <p:cNvSpPr txBox="1"/>
          <p:nvPr>
            <p:ph idx="1" type="body"/>
          </p:nvPr>
        </p:nvSpPr>
        <p:spPr>
          <a:xfrm>
            <a:off x="574675" y="1439736"/>
            <a:ext cx="10923600" cy="4753800"/>
          </a:xfrm>
          <a:prstGeom prst="rect">
            <a:avLst/>
          </a:prstGeom>
        </p:spPr>
        <p:txBody>
          <a:bodyPr anchorCtr="0" anchor="t" bIns="45700" lIns="91425" spcFirstLastPara="1" rIns="91425" wrap="square" tIns="45700">
            <a:noAutofit/>
          </a:bodyPr>
          <a:lstStyle/>
          <a:p>
            <a:pPr indent="-406400" lvl="0" marL="457200" rtl="0" algn="l">
              <a:spcBef>
                <a:spcPts val="1000"/>
              </a:spcBef>
              <a:spcAft>
                <a:spcPts val="0"/>
              </a:spcAft>
              <a:buSzPts val="2800"/>
              <a:buChar char="•"/>
            </a:pPr>
            <a:r>
              <a:rPr lang="en-US"/>
              <a:t>Alert on urgent issues</a:t>
            </a:r>
            <a:endParaRPr/>
          </a:p>
          <a:p>
            <a:pPr indent="-406400" lvl="0" marL="457200" rtl="0" algn="l">
              <a:spcBef>
                <a:spcPts val="0"/>
              </a:spcBef>
              <a:spcAft>
                <a:spcPts val="0"/>
              </a:spcAft>
              <a:buSzPts val="2800"/>
              <a:buChar char="•"/>
            </a:pPr>
            <a:r>
              <a:rPr lang="en-US"/>
              <a:t>Alert on leading indicators</a:t>
            </a:r>
            <a:endParaRPr/>
          </a:p>
          <a:p>
            <a:pPr indent="-406400" lvl="0" marL="457200" rtl="0" algn="l">
              <a:spcBef>
                <a:spcPts val="0"/>
              </a:spcBef>
              <a:spcAft>
                <a:spcPts val="0"/>
              </a:spcAft>
              <a:buSzPts val="2800"/>
              <a:buChar char="•"/>
            </a:pPr>
            <a:r>
              <a:rPr lang="en-US"/>
              <a:t>Dashboards for overall system health</a:t>
            </a:r>
            <a:endParaRPr/>
          </a:p>
          <a:p>
            <a:pPr indent="-406400" lvl="0" marL="457200" rtl="0" algn="l">
              <a:spcBef>
                <a:spcPts val="0"/>
              </a:spcBef>
              <a:spcAft>
                <a:spcPts val="0"/>
              </a:spcAft>
              <a:buSzPts val="2800"/>
              <a:buChar char="•"/>
            </a:pPr>
            <a:r>
              <a:rPr lang="en-US"/>
              <a:t>Dashboards for troubleshooting</a:t>
            </a:r>
            <a:endParaRPr/>
          </a:p>
          <a:p>
            <a:pPr indent="-406400" lvl="0" marL="457200" rtl="0" algn="l">
              <a:spcBef>
                <a:spcPts val="0"/>
              </a:spcBef>
              <a:spcAft>
                <a:spcPts val="0"/>
              </a:spcAft>
              <a:buSzPts val="2800"/>
              <a:buChar char="•"/>
            </a:pPr>
            <a:r>
              <a:rPr lang="en-US"/>
              <a:t>Dashboards for feature flags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4" name="Shape 1164"/>
        <p:cNvGrpSpPr/>
        <p:nvPr/>
      </p:nvGrpSpPr>
      <p:grpSpPr>
        <a:xfrm>
          <a:off x="0" y="0"/>
          <a:ext cx="0" cy="0"/>
          <a:chOff x="0" y="0"/>
          <a:chExt cx="0" cy="0"/>
        </a:xfrm>
      </p:grpSpPr>
      <p:sp>
        <p:nvSpPr>
          <p:cNvPr id="1165" name="Google Shape;1165;p158"/>
          <p:cNvSpPr txBox="1"/>
          <p:nvPr>
            <p:ph type="title"/>
          </p:nvPr>
        </p:nvSpPr>
        <p:spPr>
          <a:xfrm>
            <a:off x="3540990" y="2990929"/>
            <a:ext cx="8073600" cy="12870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Alerts (and Dashboards)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0" name="Shape 1170"/>
        <p:cNvGrpSpPr/>
        <p:nvPr/>
      </p:nvGrpSpPr>
      <p:grpSpPr>
        <a:xfrm>
          <a:off x="0" y="0"/>
          <a:ext cx="0" cy="0"/>
          <a:chOff x="0" y="0"/>
          <a:chExt cx="0" cy="0"/>
        </a:xfrm>
      </p:grpSpPr>
      <p:sp>
        <p:nvSpPr>
          <p:cNvPr id="1171" name="Google Shape;1171;p159"/>
          <p:cNvSpPr txBox="1"/>
          <p:nvPr>
            <p:ph idx="1" type="body"/>
          </p:nvPr>
        </p:nvSpPr>
        <p:spPr>
          <a:xfrm>
            <a:off x="574675" y="1439736"/>
            <a:ext cx="10923600" cy="4753800"/>
          </a:xfrm>
          <a:prstGeom prst="rect">
            <a:avLst/>
          </a:prstGeom>
        </p:spPr>
        <p:txBody>
          <a:bodyPr anchorCtr="0" anchor="t" bIns="45700" lIns="91425" spcFirstLastPara="1" rIns="91425" wrap="square" tIns="45700">
            <a:noAutofit/>
          </a:bodyPr>
          <a:lstStyle/>
          <a:p>
            <a:pPr indent="-406400" lvl="0" marL="457200" rtl="0" algn="l">
              <a:spcBef>
                <a:spcPts val="1000"/>
              </a:spcBef>
              <a:spcAft>
                <a:spcPts val="0"/>
              </a:spcAft>
              <a:buSzPts val="2800"/>
              <a:buAutoNum type="arabicPeriod"/>
            </a:pPr>
            <a:r>
              <a:rPr lang="en-US"/>
              <a:t>Kubernetes Health</a:t>
            </a:r>
            <a:endParaRPr/>
          </a:p>
          <a:p>
            <a:pPr indent="-406400" lvl="0" marL="457200" rtl="0" algn="l">
              <a:spcBef>
                <a:spcPts val="0"/>
              </a:spcBef>
              <a:spcAft>
                <a:spcPts val="0"/>
              </a:spcAft>
              <a:buSzPts val="2800"/>
              <a:buAutoNum type="arabicPeriod"/>
            </a:pPr>
            <a:r>
              <a:rPr lang="en-US"/>
              <a:t>Application Health</a:t>
            </a:r>
            <a:endParaRPr/>
          </a:p>
          <a:p>
            <a:pPr indent="-406400" lvl="0" marL="457200" rtl="0" algn="l">
              <a:spcBef>
                <a:spcPts val="0"/>
              </a:spcBef>
              <a:spcAft>
                <a:spcPts val="0"/>
              </a:spcAft>
              <a:buSzPts val="2800"/>
              <a:buAutoNum type="arabicPeriod"/>
            </a:pPr>
            <a:r>
              <a:rPr lang="en-US"/>
              <a:t>Deadman Alerts</a:t>
            </a:r>
            <a:endParaRPr/>
          </a:p>
          <a:p>
            <a:pPr indent="-406400" lvl="0" marL="457200" rtl="0" algn="l">
              <a:spcBef>
                <a:spcPts val="0"/>
              </a:spcBef>
              <a:spcAft>
                <a:spcPts val="0"/>
              </a:spcAft>
              <a:buSzPts val="2800"/>
              <a:buAutoNum type="arabicPeriod"/>
            </a:pPr>
            <a:r>
              <a:rPr lang="en-US"/>
              <a:t>Externally Running Availability Tests</a:t>
            </a:r>
            <a:endParaRPr/>
          </a:p>
        </p:txBody>
      </p:sp>
      <p:sp>
        <p:nvSpPr>
          <p:cNvPr id="1172" name="Google Shape;1172;p159"/>
          <p:cNvSpPr txBox="1"/>
          <p:nvPr>
            <p:ph type="title"/>
          </p:nvPr>
        </p:nvSpPr>
        <p:spPr>
          <a:xfrm>
            <a:off x="575442" y="210312"/>
            <a:ext cx="10923000" cy="11232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Alerts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7" name="Shape 1177"/>
        <p:cNvGrpSpPr/>
        <p:nvPr/>
      </p:nvGrpSpPr>
      <p:grpSpPr>
        <a:xfrm>
          <a:off x="0" y="0"/>
          <a:ext cx="0" cy="0"/>
          <a:chOff x="0" y="0"/>
          <a:chExt cx="0" cy="0"/>
        </a:xfrm>
      </p:grpSpPr>
      <p:pic>
        <p:nvPicPr>
          <p:cNvPr id="1178" name="Google Shape;1178;p160"/>
          <p:cNvPicPr preferRelativeResize="0"/>
          <p:nvPr/>
        </p:nvPicPr>
        <p:blipFill>
          <a:blip r:embed="rId3">
            <a:alphaModFix/>
          </a:blip>
          <a:stretch>
            <a:fillRect/>
          </a:stretch>
        </p:blipFill>
        <p:spPr>
          <a:xfrm>
            <a:off x="853440" y="152400"/>
            <a:ext cx="10485120" cy="6553200"/>
          </a:xfrm>
          <a:prstGeom prst="rect">
            <a:avLst/>
          </a:prstGeom>
          <a:noFill/>
          <a:ln>
            <a:noFill/>
          </a:ln>
        </p:spPr>
      </p:pic>
      <p:sp>
        <p:nvSpPr>
          <p:cNvPr id="1179" name="Google Shape;1179;p160"/>
          <p:cNvSpPr/>
          <p:nvPr/>
        </p:nvSpPr>
        <p:spPr>
          <a:xfrm>
            <a:off x="8285775" y="4605775"/>
            <a:ext cx="1802400" cy="967500"/>
          </a:xfrm>
          <a:prstGeom prst="wedgeEllipseCallout">
            <a:avLst>
              <a:gd fmla="val 20990" name="adj1"/>
              <a:gd fmla="val -145421"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2 503s from the write API</a:t>
            </a:r>
            <a:endParaRPr/>
          </a:p>
        </p:txBody>
      </p:sp>
      <p:sp>
        <p:nvSpPr>
          <p:cNvPr id="1180" name="Google Shape;1180;p160"/>
          <p:cNvSpPr/>
          <p:nvPr/>
        </p:nvSpPr>
        <p:spPr>
          <a:xfrm>
            <a:off x="4022225" y="4143825"/>
            <a:ext cx="1802400" cy="967500"/>
          </a:xfrm>
          <a:prstGeom prst="wedgeEllipseCallout">
            <a:avLst>
              <a:gd fmla="val -66248" name="adj1"/>
              <a:gd fmla="val -147672"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A moderate number of deploys for the week</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5" name="Shape 1185"/>
        <p:cNvGrpSpPr/>
        <p:nvPr/>
      </p:nvGrpSpPr>
      <p:grpSpPr>
        <a:xfrm>
          <a:off x="0" y="0"/>
          <a:ext cx="0" cy="0"/>
          <a:chOff x="0" y="0"/>
          <a:chExt cx="0" cy="0"/>
        </a:xfrm>
      </p:grpSpPr>
      <p:pic>
        <p:nvPicPr>
          <p:cNvPr id="1186" name="Google Shape;1186;p161"/>
          <p:cNvPicPr preferRelativeResize="0"/>
          <p:nvPr/>
        </p:nvPicPr>
        <p:blipFill>
          <a:blip r:embed="rId3">
            <a:alphaModFix/>
          </a:blip>
          <a:stretch>
            <a:fillRect/>
          </a:stretch>
        </p:blipFill>
        <p:spPr>
          <a:xfrm>
            <a:off x="853440" y="152400"/>
            <a:ext cx="10485120" cy="6553200"/>
          </a:xfrm>
          <a:prstGeom prst="rect">
            <a:avLst/>
          </a:prstGeom>
          <a:noFill/>
          <a:ln>
            <a:noFill/>
          </a:ln>
        </p:spPr>
      </p:pic>
      <p:sp>
        <p:nvSpPr>
          <p:cNvPr id="1187" name="Google Shape;1187;p161"/>
          <p:cNvSpPr/>
          <p:nvPr/>
        </p:nvSpPr>
        <p:spPr>
          <a:xfrm>
            <a:off x="5609650" y="704750"/>
            <a:ext cx="1802400" cy="967500"/>
          </a:xfrm>
          <a:prstGeom prst="wedgeEllipseCallout">
            <a:avLst>
              <a:gd fmla="val -48269" name="adj1"/>
              <a:gd fmla="val 83599"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This is the column that matters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2" name="Shape 1192"/>
        <p:cNvGrpSpPr/>
        <p:nvPr/>
      </p:nvGrpSpPr>
      <p:grpSpPr>
        <a:xfrm>
          <a:off x="0" y="0"/>
          <a:ext cx="0" cy="0"/>
          <a:chOff x="0" y="0"/>
          <a:chExt cx="0" cy="0"/>
        </a:xfrm>
      </p:grpSpPr>
      <p:pic>
        <p:nvPicPr>
          <p:cNvPr id="1193" name="Google Shape;1193;p162"/>
          <p:cNvPicPr preferRelativeResize="0"/>
          <p:nvPr/>
        </p:nvPicPr>
        <p:blipFill>
          <a:blip r:embed="rId3">
            <a:alphaModFix/>
          </a:blip>
          <a:stretch>
            <a:fillRect/>
          </a:stretch>
        </p:blipFill>
        <p:spPr>
          <a:xfrm>
            <a:off x="853440" y="152400"/>
            <a:ext cx="10485120" cy="6553200"/>
          </a:xfrm>
          <a:prstGeom prst="rect">
            <a:avLst/>
          </a:prstGeom>
          <a:noFill/>
          <a:ln>
            <a:noFill/>
          </a:ln>
        </p:spPr>
      </p:pic>
      <p:sp>
        <p:nvSpPr>
          <p:cNvPr id="1194" name="Google Shape;1194;p162"/>
          <p:cNvSpPr/>
          <p:nvPr/>
        </p:nvSpPr>
        <p:spPr>
          <a:xfrm>
            <a:off x="6803350" y="4447175"/>
            <a:ext cx="1880400" cy="1193100"/>
          </a:xfrm>
          <a:prstGeom prst="wedgeEllipseCallout">
            <a:avLst>
              <a:gd fmla="val -93285" name="adj1"/>
              <a:gd fmla="val 8602"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Potential problem in production?</a:t>
            </a:r>
            <a:endParaRPr/>
          </a:p>
        </p:txBody>
      </p:sp>
      <p:sp>
        <p:nvSpPr>
          <p:cNvPr id="1195" name="Google Shape;1195;p162"/>
          <p:cNvSpPr/>
          <p:nvPr/>
        </p:nvSpPr>
        <p:spPr>
          <a:xfrm>
            <a:off x="7642325" y="693300"/>
            <a:ext cx="1802400" cy="967500"/>
          </a:xfrm>
          <a:prstGeom prst="wedgeEllipseCallout">
            <a:avLst>
              <a:gd fmla="val 103873" name="adj1"/>
              <a:gd fmla="val 109"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Only a 1 hour view</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0" name="Shape 1200"/>
        <p:cNvGrpSpPr/>
        <p:nvPr/>
      </p:nvGrpSpPr>
      <p:grpSpPr>
        <a:xfrm>
          <a:off x="0" y="0"/>
          <a:ext cx="0" cy="0"/>
          <a:chOff x="0" y="0"/>
          <a:chExt cx="0" cy="0"/>
        </a:xfrm>
      </p:grpSpPr>
      <p:pic>
        <p:nvPicPr>
          <p:cNvPr id="1201" name="Google Shape;1201;p163"/>
          <p:cNvPicPr preferRelativeResize="0"/>
          <p:nvPr/>
        </p:nvPicPr>
        <p:blipFill>
          <a:blip r:embed="rId3">
            <a:alphaModFix/>
          </a:blip>
          <a:stretch>
            <a:fillRect/>
          </a:stretch>
        </p:blipFill>
        <p:spPr>
          <a:xfrm>
            <a:off x="853440" y="152400"/>
            <a:ext cx="10485120" cy="6553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0" name="Shape 890"/>
        <p:cNvGrpSpPr/>
        <p:nvPr/>
      </p:nvGrpSpPr>
      <p:grpSpPr>
        <a:xfrm>
          <a:off x="0" y="0"/>
          <a:ext cx="0" cy="0"/>
          <a:chOff x="0" y="0"/>
          <a:chExt cx="0" cy="0"/>
        </a:xfrm>
      </p:grpSpPr>
      <p:sp>
        <p:nvSpPr>
          <p:cNvPr id="891" name="Google Shape;891;p137"/>
          <p:cNvSpPr txBox="1"/>
          <p:nvPr>
            <p:ph type="title"/>
          </p:nvPr>
        </p:nvSpPr>
        <p:spPr>
          <a:xfrm>
            <a:off x="0" y="1911505"/>
            <a:ext cx="12192000" cy="112324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FFFFF"/>
              </a:buClr>
              <a:buSzPts val="3600"/>
              <a:buFont typeface="Rubik Light"/>
              <a:buNone/>
            </a:pPr>
            <a:br>
              <a:rPr lang="en-US"/>
            </a:br>
            <a:r>
              <a:rPr lang="en-US" sz="2400">
                <a:solidFill>
                  <a:schemeClr val="accent1"/>
                </a:solidFill>
              </a:rPr>
              <a:t>INFLUXDB: THE OPEN SOURCE TIME SERIES DATABASE</a:t>
            </a:r>
            <a:endParaRPr>
              <a:solidFill>
                <a:schemeClr val="accent1"/>
              </a:solidFill>
              <a:latin typeface="Rubik Light"/>
              <a:ea typeface="Rubik Light"/>
              <a:cs typeface="Rubik Light"/>
              <a:sym typeface="Rubik Light"/>
            </a:endParaRPr>
          </a:p>
        </p:txBody>
      </p:sp>
      <p:cxnSp>
        <p:nvCxnSpPr>
          <p:cNvPr id="892" name="Google Shape;892;p137"/>
          <p:cNvCxnSpPr/>
          <p:nvPr/>
        </p:nvCxnSpPr>
        <p:spPr>
          <a:xfrm>
            <a:off x="2418229" y="2303585"/>
            <a:ext cx="7355542" cy="0"/>
          </a:xfrm>
          <a:prstGeom prst="straightConnector1">
            <a:avLst/>
          </a:prstGeom>
          <a:noFill/>
          <a:ln cap="flat" cmpd="sng" w="9525">
            <a:solidFill>
              <a:schemeClr val="lt1">
                <a:alpha val="49803"/>
              </a:schemeClr>
            </a:solidFill>
            <a:prstDash val="solid"/>
            <a:miter lim="800000"/>
            <a:headEnd len="sm" w="sm" type="none"/>
            <a:tailEnd len="sm" w="sm" type="none"/>
          </a:ln>
        </p:spPr>
      </p:cxnSp>
      <p:sp>
        <p:nvSpPr>
          <p:cNvPr id="893" name="Google Shape;893;p137"/>
          <p:cNvSpPr txBox="1"/>
          <p:nvPr/>
        </p:nvSpPr>
        <p:spPr>
          <a:xfrm>
            <a:off x="381426" y="3455470"/>
            <a:ext cx="11044424" cy="1659835"/>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3900"/>
              <a:buFont typeface="Rubik Light"/>
              <a:buNone/>
            </a:pPr>
            <a:r>
              <a:rPr b="0" i="0" lang="en-US" sz="3900" u="none" cap="none" strike="noStrike">
                <a:solidFill>
                  <a:schemeClr val="lt1"/>
                </a:solidFill>
                <a:latin typeface="Rubik Light"/>
                <a:ea typeface="Rubik Light"/>
                <a:cs typeface="Rubik Light"/>
                <a:sym typeface="Rubik Light"/>
              </a:rPr>
              <a:t>Providing real-time visibility into </a:t>
            </a:r>
            <a:br>
              <a:rPr b="0" i="0" lang="en-US" sz="3900" u="none" cap="none" strike="noStrike">
                <a:solidFill>
                  <a:schemeClr val="lt1"/>
                </a:solidFill>
                <a:latin typeface="Rubik Light"/>
                <a:ea typeface="Rubik Light"/>
                <a:cs typeface="Rubik Light"/>
                <a:sym typeface="Rubik Light"/>
              </a:rPr>
            </a:br>
            <a:r>
              <a:rPr b="0" i="0" lang="en-US" sz="3900" u="none" cap="none" strike="noStrike">
                <a:solidFill>
                  <a:schemeClr val="lt1"/>
                </a:solidFill>
                <a:latin typeface="Rubik Light"/>
                <a:ea typeface="Rubik Light"/>
                <a:cs typeface="Rubik Light"/>
                <a:sym typeface="Rubik Light"/>
              </a:rPr>
              <a:t>stacks, sensors and systems</a:t>
            </a:r>
            <a:endParaRPr b="0" i="0" sz="3900" u="none" cap="none" strike="noStrike">
              <a:solidFill>
                <a:schemeClr val="lt1"/>
              </a:solidFill>
              <a:latin typeface="Rubik Light"/>
              <a:ea typeface="Rubik Light"/>
              <a:cs typeface="Rubik Light"/>
              <a:sym typeface="Rubik Light"/>
            </a:endParaRPr>
          </a:p>
        </p:txBody>
      </p:sp>
      <p:cxnSp>
        <p:nvCxnSpPr>
          <p:cNvPr id="894" name="Google Shape;894;p137"/>
          <p:cNvCxnSpPr/>
          <p:nvPr/>
        </p:nvCxnSpPr>
        <p:spPr>
          <a:xfrm>
            <a:off x="2418229" y="3044942"/>
            <a:ext cx="7355542" cy="0"/>
          </a:xfrm>
          <a:prstGeom prst="straightConnector1">
            <a:avLst/>
          </a:prstGeom>
          <a:noFill/>
          <a:ln cap="flat" cmpd="sng" w="9525">
            <a:solidFill>
              <a:schemeClr val="lt1">
                <a:alpha val="49803"/>
              </a:schemeClr>
            </a:solidFill>
            <a:prstDash val="solid"/>
            <a:miter lim="800000"/>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6" name="Shape 1206"/>
        <p:cNvGrpSpPr/>
        <p:nvPr/>
      </p:nvGrpSpPr>
      <p:grpSpPr>
        <a:xfrm>
          <a:off x="0" y="0"/>
          <a:ext cx="0" cy="0"/>
          <a:chOff x="0" y="0"/>
          <a:chExt cx="0" cy="0"/>
        </a:xfrm>
      </p:grpSpPr>
      <p:pic>
        <p:nvPicPr>
          <p:cNvPr id="1207" name="Google Shape;1207;p164"/>
          <p:cNvPicPr preferRelativeResize="0"/>
          <p:nvPr/>
        </p:nvPicPr>
        <p:blipFill>
          <a:blip r:embed="rId3">
            <a:alphaModFix/>
          </a:blip>
          <a:stretch>
            <a:fillRect/>
          </a:stretch>
        </p:blipFill>
        <p:spPr>
          <a:xfrm>
            <a:off x="853440" y="152400"/>
            <a:ext cx="10485120" cy="65532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2" name="Shape 1212"/>
        <p:cNvGrpSpPr/>
        <p:nvPr/>
      </p:nvGrpSpPr>
      <p:grpSpPr>
        <a:xfrm>
          <a:off x="0" y="0"/>
          <a:ext cx="0" cy="0"/>
          <a:chOff x="0" y="0"/>
          <a:chExt cx="0" cy="0"/>
        </a:xfrm>
      </p:grpSpPr>
      <p:pic>
        <p:nvPicPr>
          <p:cNvPr id="1213" name="Google Shape;1213;p165"/>
          <p:cNvPicPr preferRelativeResize="0"/>
          <p:nvPr/>
        </p:nvPicPr>
        <p:blipFill>
          <a:blip r:embed="rId3">
            <a:alphaModFix/>
          </a:blip>
          <a:stretch>
            <a:fillRect/>
          </a:stretch>
        </p:blipFill>
        <p:spPr>
          <a:xfrm>
            <a:off x="853440" y="152400"/>
            <a:ext cx="10485120" cy="65532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8" name="Shape 1218"/>
        <p:cNvGrpSpPr/>
        <p:nvPr/>
      </p:nvGrpSpPr>
      <p:grpSpPr>
        <a:xfrm>
          <a:off x="0" y="0"/>
          <a:ext cx="0" cy="0"/>
          <a:chOff x="0" y="0"/>
          <a:chExt cx="0" cy="0"/>
        </a:xfrm>
      </p:grpSpPr>
      <p:sp>
        <p:nvSpPr>
          <p:cNvPr id="1219" name="Google Shape;1219;p166"/>
          <p:cNvSpPr txBox="1"/>
          <p:nvPr>
            <p:ph type="title"/>
          </p:nvPr>
        </p:nvSpPr>
        <p:spPr>
          <a:xfrm>
            <a:off x="575442" y="210312"/>
            <a:ext cx="10923000" cy="11232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Organizational Challenges</a:t>
            </a:r>
            <a:endParaRPr/>
          </a:p>
        </p:txBody>
      </p:sp>
      <p:sp>
        <p:nvSpPr>
          <p:cNvPr id="1220" name="Google Shape;1220;p166"/>
          <p:cNvSpPr txBox="1"/>
          <p:nvPr>
            <p:ph idx="1" type="body"/>
          </p:nvPr>
        </p:nvSpPr>
        <p:spPr>
          <a:xfrm>
            <a:off x="574675" y="1439736"/>
            <a:ext cx="10923600" cy="4753800"/>
          </a:xfrm>
          <a:prstGeom prst="rect">
            <a:avLst/>
          </a:prstGeom>
        </p:spPr>
        <p:txBody>
          <a:bodyPr anchorCtr="0" anchor="t" bIns="45700" lIns="91425" spcFirstLastPara="1" rIns="91425" wrap="square" tIns="45700">
            <a:noAutofit/>
          </a:bodyPr>
          <a:lstStyle/>
          <a:p>
            <a:pPr indent="-406400" lvl="0" marL="457200" rtl="0" algn="l">
              <a:spcBef>
                <a:spcPts val="1000"/>
              </a:spcBef>
              <a:spcAft>
                <a:spcPts val="0"/>
              </a:spcAft>
              <a:buSzPts val="2800"/>
              <a:buAutoNum type="arabicPeriod"/>
            </a:pPr>
            <a:r>
              <a:rPr lang="en-US"/>
              <a:t>Change of mindset from releases to Continuous Delivery</a:t>
            </a:r>
            <a:endParaRPr/>
          </a:p>
          <a:p>
            <a:pPr indent="-406400" lvl="0" marL="457200" rtl="0" algn="l">
              <a:spcBef>
                <a:spcPts val="0"/>
              </a:spcBef>
              <a:spcAft>
                <a:spcPts val="0"/>
              </a:spcAft>
              <a:buSzPts val="2800"/>
              <a:buAutoNum type="arabicPeriod"/>
            </a:pPr>
            <a:r>
              <a:rPr lang="en-US"/>
              <a:t>Rolling out breaking changes </a:t>
            </a:r>
            <a:r>
              <a:rPr lang="en-US"/>
              <a:t>incrementally</a:t>
            </a:r>
            <a:endParaRPr/>
          </a:p>
          <a:p>
            <a:pPr indent="-406400" lvl="0" marL="457200" rtl="0" algn="l">
              <a:spcBef>
                <a:spcPts val="0"/>
              </a:spcBef>
              <a:spcAft>
                <a:spcPts val="0"/>
              </a:spcAft>
              <a:buSzPts val="2800"/>
              <a:buAutoNum type="arabicPeriod"/>
            </a:pPr>
            <a:r>
              <a:rPr lang="en-US"/>
              <a:t>Overcoming fear of breaking production</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5" name="Shape 1225"/>
        <p:cNvGrpSpPr/>
        <p:nvPr/>
      </p:nvGrpSpPr>
      <p:grpSpPr>
        <a:xfrm>
          <a:off x="0" y="0"/>
          <a:ext cx="0" cy="0"/>
          <a:chOff x="0" y="0"/>
          <a:chExt cx="0" cy="0"/>
        </a:xfrm>
      </p:grpSpPr>
      <p:sp>
        <p:nvSpPr>
          <p:cNvPr id="1226" name="Google Shape;1226;p167"/>
          <p:cNvSpPr txBox="1"/>
          <p:nvPr>
            <p:ph type="title"/>
          </p:nvPr>
        </p:nvSpPr>
        <p:spPr>
          <a:xfrm>
            <a:off x="575442" y="210312"/>
            <a:ext cx="10923000" cy="11232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Our Next Steps</a:t>
            </a:r>
            <a:endParaRPr/>
          </a:p>
        </p:txBody>
      </p:sp>
      <p:sp>
        <p:nvSpPr>
          <p:cNvPr id="1227" name="Google Shape;1227;p167"/>
          <p:cNvSpPr txBox="1"/>
          <p:nvPr>
            <p:ph idx="1" type="body"/>
          </p:nvPr>
        </p:nvSpPr>
        <p:spPr>
          <a:xfrm>
            <a:off x="574675" y="1439736"/>
            <a:ext cx="10923600" cy="4753800"/>
          </a:xfrm>
          <a:prstGeom prst="rect">
            <a:avLst/>
          </a:prstGeom>
        </p:spPr>
        <p:txBody>
          <a:bodyPr anchorCtr="0" anchor="t" bIns="45700" lIns="91425" spcFirstLastPara="1" rIns="91425" wrap="square" tIns="45700">
            <a:noAutofit/>
          </a:bodyPr>
          <a:lstStyle/>
          <a:p>
            <a:pPr indent="-406400" lvl="0" marL="457200" rtl="0" algn="l">
              <a:spcBef>
                <a:spcPts val="1000"/>
              </a:spcBef>
              <a:spcAft>
                <a:spcPts val="0"/>
              </a:spcAft>
              <a:buSzPts val="2800"/>
              <a:buAutoNum type="arabicPeriod"/>
            </a:pPr>
            <a:r>
              <a:rPr lang="en-US"/>
              <a:t>Feed metrics into automated feedback loop to gate promotion</a:t>
            </a:r>
            <a:endParaRPr/>
          </a:p>
          <a:p>
            <a:pPr indent="-406400" lvl="0" marL="457200" rtl="0" algn="l">
              <a:spcBef>
                <a:spcPts val="0"/>
              </a:spcBef>
              <a:spcAft>
                <a:spcPts val="0"/>
              </a:spcAft>
              <a:buSzPts val="2800"/>
              <a:buAutoNum type="arabicPeriod"/>
            </a:pPr>
            <a:r>
              <a:rPr lang="en-US"/>
              <a:t>Testing health *during a deploy*</a:t>
            </a:r>
            <a:endParaRPr/>
          </a:p>
          <a:p>
            <a:pPr indent="-406400" lvl="0" marL="457200" rtl="0" algn="l">
              <a:spcBef>
                <a:spcPts val="0"/>
              </a:spcBef>
              <a:spcAft>
                <a:spcPts val="0"/>
              </a:spcAft>
              <a:buSzPts val="2800"/>
              <a:buAutoNum type="arabicPeriod"/>
            </a:pPr>
            <a:r>
              <a:rPr lang="en-US"/>
              <a:t>Gather more metrics around GitOps processes</a:t>
            </a:r>
            <a:endParaRPr/>
          </a:p>
          <a:p>
            <a:pPr indent="-406400" lvl="0" marL="457200" rtl="0" algn="l">
              <a:spcBef>
                <a:spcPts val="0"/>
              </a:spcBef>
              <a:spcAft>
                <a:spcPts val="0"/>
              </a:spcAft>
              <a:buSzPts val="2800"/>
              <a:buAutoNum type="arabicPeriod"/>
            </a:pPr>
            <a:r>
              <a:rPr lang="en-US"/>
              <a:t>Game days</a:t>
            </a:r>
            <a:endParaRPr/>
          </a:p>
          <a:p>
            <a:pPr indent="-406400" lvl="0" marL="457200" rtl="0" algn="l">
              <a:spcBef>
                <a:spcPts val="0"/>
              </a:spcBef>
              <a:spcAft>
                <a:spcPts val="0"/>
              </a:spcAft>
              <a:buSzPts val="2800"/>
              <a:buAutoNum type="arabicPeriod"/>
            </a:pPr>
            <a:r>
              <a:rPr lang="en-US"/>
              <a:t>Canary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9" name="Shape 899"/>
        <p:cNvGrpSpPr/>
        <p:nvPr/>
      </p:nvGrpSpPr>
      <p:grpSpPr>
        <a:xfrm>
          <a:off x="0" y="0"/>
          <a:ext cx="0" cy="0"/>
          <a:chOff x="0" y="0"/>
          <a:chExt cx="0" cy="0"/>
        </a:xfrm>
      </p:grpSpPr>
      <p:sp>
        <p:nvSpPr>
          <p:cNvPr id="900" name="Google Shape;900;p138"/>
          <p:cNvSpPr txBox="1"/>
          <p:nvPr>
            <p:ph type="title"/>
          </p:nvPr>
        </p:nvSpPr>
        <p:spPr>
          <a:xfrm>
            <a:off x="1943562" y="2117062"/>
            <a:ext cx="8297700" cy="3034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Open Source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5" name="Shape 905"/>
        <p:cNvGrpSpPr/>
        <p:nvPr/>
      </p:nvGrpSpPr>
      <p:grpSpPr>
        <a:xfrm>
          <a:off x="0" y="0"/>
          <a:ext cx="0" cy="0"/>
          <a:chOff x="0" y="0"/>
          <a:chExt cx="0" cy="0"/>
        </a:xfrm>
      </p:grpSpPr>
      <p:sp>
        <p:nvSpPr>
          <p:cNvPr id="906" name="Google Shape;906;p139"/>
          <p:cNvSpPr txBox="1"/>
          <p:nvPr>
            <p:ph type="title"/>
          </p:nvPr>
        </p:nvSpPr>
        <p:spPr>
          <a:xfrm>
            <a:off x="1943562" y="2117062"/>
            <a:ext cx="8297700" cy="3034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InfluxDB Cloud</a:t>
            </a:r>
            <a:endParaRPr/>
          </a:p>
          <a:p>
            <a:pPr indent="0" lvl="0" marL="0" rtl="0" algn="ctr">
              <a:spcBef>
                <a:spcPts val="0"/>
              </a:spcBef>
              <a:spcAft>
                <a:spcPts val="0"/>
              </a:spcAft>
              <a:buNone/>
            </a:pPr>
            <a:r>
              <a:rPr lang="en-US"/>
              <a:t>(Cloud 2.0)</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1" name="Shape 911"/>
        <p:cNvGrpSpPr/>
        <p:nvPr/>
      </p:nvGrpSpPr>
      <p:grpSpPr>
        <a:xfrm>
          <a:off x="0" y="0"/>
          <a:ext cx="0" cy="0"/>
          <a:chOff x="0" y="0"/>
          <a:chExt cx="0" cy="0"/>
        </a:xfrm>
      </p:grpSpPr>
      <p:sp>
        <p:nvSpPr>
          <p:cNvPr id="912" name="Google Shape;912;p140"/>
          <p:cNvSpPr txBox="1"/>
          <p:nvPr>
            <p:ph type="title"/>
          </p:nvPr>
        </p:nvSpPr>
        <p:spPr>
          <a:xfrm>
            <a:off x="801810" y="2189509"/>
            <a:ext cx="7132200" cy="16149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US"/>
              <a:t>InfluxDB 2.0 Cloud in Production</a:t>
            </a:r>
            <a:endParaRPr/>
          </a:p>
        </p:txBody>
      </p:sp>
      <p:sp>
        <p:nvSpPr>
          <p:cNvPr id="913" name="Google Shape;913;p140"/>
          <p:cNvSpPr txBox="1"/>
          <p:nvPr>
            <p:ph idx="1" type="subTitle"/>
          </p:nvPr>
        </p:nvSpPr>
        <p:spPr>
          <a:xfrm>
            <a:off x="801810" y="4130606"/>
            <a:ext cx="7132200" cy="805200"/>
          </a:xfrm>
          <a:prstGeom prst="rect">
            <a:avLst/>
          </a:prstGeom>
        </p:spPr>
        <p:txBody>
          <a:bodyPr anchorCtr="0" anchor="t" bIns="0" lIns="0" spcFirstLastPara="1" rIns="0" wrap="square" tIns="0">
            <a:noAutofit/>
          </a:bodyPr>
          <a:lstStyle/>
          <a:p>
            <a:pPr indent="0" lvl="0" marL="0" rtl="0" algn="l">
              <a:spcBef>
                <a:spcPts val="100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8" name="Shape 918"/>
        <p:cNvGrpSpPr/>
        <p:nvPr/>
      </p:nvGrpSpPr>
      <p:grpSpPr>
        <a:xfrm>
          <a:off x="0" y="0"/>
          <a:ext cx="0" cy="0"/>
          <a:chOff x="0" y="0"/>
          <a:chExt cx="0" cy="0"/>
        </a:xfrm>
      </p:grpSpPr>
      <p:sp>
        <p:nvSpPr>
          <p:cNvPr id="919" name="Google Shape;919;p141"/>
          <p:cNvSpPr txBox="1"/>
          <p:nvPr>
            <p:ph idx="1" type="body"/>
          </p:nvPr>
        </p:nvSpPr>
        <p:spPr>
          <a:xfrm>
            <a:off x="574675" y="1439736"/>
            <a:ext cx="10923600" cy="4753800"/>
          </a:xfrm>
          <a:prstGeom prst="rect">
            <a:avLst/>
          </a:prstGeom>
        </p:spPr>
        <p:txBody>
          <a:bodyPr anchorCtr="0" anchor="t" bIns="45700" lIns="91425" spcFirstLastPara="1" rIns="91425" wrap="square" tIns="45700">
            <a:noAutofit/>
          </a:bodyPr>
          <a:lstStyle/>
          <a:p>
            <a:pPr indent="-406400" lvl="0" marL="457200" rtl="0" algn="l">
              <a:spcBef>
                <a:spcPts val="1000"/>
              </a:spcBef>
              <a:spcAft>
                <a:spcPts val="0"/>
              </a:spcAft>
              <a:buSzPts val="2800"/>
              <a:buAutoNum type="arabicPeriod"/>
            </a:pPr>
            <a:r>
              <a:rPr lang="en-US"/>
              <a:t>SaaS data platform, but data has gravity</a:t>
            </a:r>
            <a:endParaRPr/>
          </a:p>
          <a:p>
            <a:pPr indent="-406400" lvl="0" marL="457200" rtl="0" algn="l">
              <a:spcBef>
                <a:spcPts val="0"/>
              </a:spcBef>
              <a:spcAft>
                <a:spcPts val="0"/>
              </a:spcAft>
              <a:buSzPts val="2800"/>
              <a:buAutoNum type="arabicPeriod"/>
            </a:pPr>
            <a:r>
              <a:rPr lang="en-US"/>
              <a:t>Multi Cloud</a:t>
            </a:r>
            <a:r>
              <a:rPr lang="en-US"/>
              <a:t> (AWS, GCP, Azure)</a:t>
            </a:r>
            <a:endParaRPr/>
          </a:p>
          <a:p>
            <a:pPr indent="-406400" lvl="0" marL="457200" rtl="0" algn="l">
              <a:spcBef>
                <a:spcPts val="0"/>
              </a:spcBef>
              <a:spcAft>
                <a:spcPts val="0"/>
              </a:spcAft>
              <a:buSzPts val="2800"/>
              <a:buAutoNum type="arabicPeriod"/>
            </a:pPr>
            <a:r>
              <a:rPr lang="en-US"/>
              <a:t>Multi Region</a:t>
            </a:r>
            <a:endParaRPr/>
          </a:p>
          <a:p>
            <a:pPr indent="-406400" lvl="0" marL="457200" rtl="0" algn="l">
              <a:spcBef>
                <a:spcPts val="0"/>
              </a:spcBef>
              <a:spcAft>
                <a:spcPts val="0"/>
              </a:spcAft>
              <a:buSzPts val="2800"/>
              <a:buAutoNum type="arabicPeriod"/>
            </a:pPr>
            <a:r>
              <a:rPr lang="en-US"/>
              <a:t>Private Instances</a:t>
            </a:r>
            <a:endParaRPr/>
          </a:p>
          <a:p>
            <a:pPr indent="-406400" lvl="0" marL="457200" rtl="0" algn="l">
              <a:spcBef>
                <a:spcPts val="0"/>
              </a:spcBef>
              <a:spcAft>
                <a:spcPts val="0"/>
              </a:spcAft>
              <a:buSzPts val="2800"/>
              <a:buAutoNum type="arabicPeriod"/>
            </a:pPr>
            <a:r>
              <a:rPr lang="en-US"/>
              <a:t>Kubernetes as cloud abstraction layer</a:t>
            </a:r>
            <a:endParaRPr/>
          </a:p>
        </p:txBody>
      </p:sp>
      <p:sp>
        <p:nvSpPr>
          <p:cNvPr id="920" name="Google Shape;920;p141"/>
          <p:cNvSpPr txBox="1"/>
          <p:nvPr>
            <p:ph type="title"/>
          </p:nvPr>
        </p:nvSpPr>
        <p:spPr>
          <a:xfrm>
            <a:off x="575442" y="210312"/>
            <a:ext cx="10923000" cy="11232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2.0 Cloud Platform</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5" name="Shape 925"/>
        <p:cNvGrpSpPr/>
        <p:nvPr/>
      </p:nvGrpSpPr>
      <p:grpSpPr>
        <a:xfrm>
          <a:off x="0" y="0"/>
          <a:ext cx="0" cy="0"/>
          <a:chOff x="0" y="0"/>
          <a:chExt cx="0" cy="0"/>
        </a:xfrm>
      </p:grpSpPr>
      <p:sp>
        <p:nvSpPr>
          <p:cNvPr id="926" name="Google Shape;926;p142"/>
          <p:cNvSpPr txBox="1"/>
          <p:nvPr>
            <p:ph type="title"/>
          </p:nvPr>
        </p:nvSpPr>
        <p:spPr>
          <a:xfrm>
            <a:off x="575442" y="210312"/>
            <a:ext cx="10923000" cy="11232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Signifiers of Gitops</a:t>
            </a:r>
            <a:endParaRPr/>
          </a:p>
        </p:txBody>
      </p:sp>
      <p:sp>
        <p:nvSpPr>
          <p:cNvPr id="927" name="Google Shape;927;p142"/>
          <p:cNvSpPr txBox="1"/>
          <p:nvPr>
            <p:ph idx="1" type="body"/>
          </p:nvPr>
        </p:nvSpPr>
        <p:spPr>
          <a:xfrm>
            <a:off x="574675" y="1439736"/>
            <a:ext cx="10923600" cy="4753800"/>
          </a:xfrm>
          <a:prstGeom prst="rect">
            <a:avLst/>
          </a:prstGeom>
        </p:spPr>
        <p:txBody>
          <a:bodyPr anchorCtr="0" anchor="t" bIns="45700" lIns="91425" spcFirstLastPara="1" rIns="91425" wrap="square" tIns="45700">
            <a:noAutofit/>
          </a:bodyPr>
          <a:lstStyle/>
          <a:p>
            <a:pPr indent="-406400" lvl="0" marL="457200" rtl="0" algn="l">
              <a:spcBef>
                <a:spcPts val="1000"/>
              </a:spcBef>
              <a:spcAft>
                <a:spcPts val="0"/>
              </a:spcAft>
              <a:buSzPts val="2800"/>
              <a:buAutoNum type="arabicPeriod"/>
            </a:pPr>
            <a:r>
              <a:rPr lang="en-US"/>
              <a:t>Developers get code into production by landing it in the main branch, automation takes care of the rest</a:t>
            </a:r>
            <a:endParaRPr/>
          </a:p>
          <a:p>
            <a:pPr indent="-406400" lvl="0" marL="457200" rtl="0" algn="l">
              <a:spcBef>
                <a:spcPts val="0"/>
              </a:spcBef>
              <a:spcAft>
                <a:spcPts val="0"/>
              </a:spcAft>
              <a:buSzPts val="2800"/>
              <a:buAutoNum type="arabicPeriod"/>
            </a:pPr>
            <a:r>
              <a:rPr lang="en-US"/>
              <a:t>Infrastructure as code is delivered in a similar manner to </a:t>
            </a:r>
            <a:r>
              <a:rPr lang="en-US"/>
              <a:t>application</a:t>
            </a:r>
            <a:r>
              <a:rPr lang="en-US"/>
              <a:t> code</a:t>
            </a:r>
            <a:endParaRPr/>
          </a:p>
          <a:p>
            <a:pPr indent="-406400" lvl="0" marL="457200" rtl="0" algn="l">
              <a:spcBef>
                <a:spcPts val="0"/>
              </a:spcBef>
              <a:spcAft>
                <a:spcPts val="0"/>
              </a:spcAft>
              <a:buSzPts val="2800"/>
              <a:buAutoNum type="arabicPeriod"/>
            </a:pPr>
            <a:r>
              <a:rPr lang="en-US"/>
              <a:t>Testing in Production</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2" name="Shape 932"/>
        <p:cNvGrpSpPr/>
        <p:nvPr/>
      </p:nvGrpSpPr>
      <p:grpSpPr>
        <a:xfrm>
          <a:off x="0" y="0"/>
          <a:ext cx="0" cy="0"/>
          <a:chOff x="0" y="0"/>
          <a:chExt cx="0" cy="0"/>
        </a:xfrm>
      </p:grpSpPr>
      <p:sp>
        <p:nvSpPr>
          <p:cNvPr id="933" name="Google Shape;933;p143"/>
          <p:cNvSpPr txBox="1"/>
          <p:nvPr>
            <p:ph type="title"/>
          </p:nvPr>
        </p:nvSpPr>
        <p:spPr>
          <a:xfrm>
            <a:off x="801810" y="2189509"/>
            <a:ext cx="7132200" cy="16149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US"/>
              <a:t>Diagrams</a:t>
            </a:r>
            <a:endParaRPr/>
          </a:p>
        </p:txBody>
      </p:sp>
      <p:sp>
        <p:nvSpPr>
          <p:cNvPr id="934" name="Google Shape;934;p143"/>
          <p:cNvSpPr txBox="1"/>
          <p:nvPr>
            <p:ph idx="1" type="subTitle"/>
          </p:nvPr>
        </p:nvSpPr>
        <p:spPr>
          <a:xfrm>
            <a:off x="801810" y="4130606"/>
            <a:ext cx="7132200" cy="805200"/>
          </a:xfrm>
          <a:prstGeom prst="rect">
            <a:avLst/>
          </a:prstGeom>
        </p:spPr>
        <p:txBody>
          <a:bodyPr anchorCtr="0" anchor="t" bIns="0" lIns="0" spcFirstLastPara="1" rIns="0" wrap="square" tIns="0">
            <a:noAutofit/>
          </a:bodyPr>
          <a:lstStyle/>
          <a:p>
            <a:pPr indent="0" lvl="0" marL="0" rtl="0" algn="l">
              <a:spcBef>
                <a:spcPts val="1000"/>
              </a:spcBef>
              <a:spcAft>
                <a:spcPts val="0"/>
              </a:spcAft>
              <a:buNone/>
            </a:pPr>
            <a:r>
              <a:rPr lang="en-US"/>
              <a:t>All models are wrong, but some are useful</a:t>
            </a:r>
            <a:endParaRPr/>
          </a:p>
        </p:txBody>
      </p:sp>
    </p:spTree>
  </p:cSld>
  <p:clrMapOvr>
    <a:masterClrMapping/>
  </p:clrMapOvr>
</p:sld>
</file>

<file path=ppt/theme/theme1.xml><?xml version="1.0" encoding="utf-8"?>
<a:theme xmlns:a="http://schemas.openxmlformats.org/drawingml/2006/main" xmlns:r="http://schemas.openxmlformats.org/officeDocument/2006/relationships" name="InfluxData_102019">
  <a:themeElements>
    <a:clrScheme name="InfluxData 2019">
      <a:dk1>
        <a:srgbClr val="282833"/>
      </a:dk1>
      <a:lt1>
        <a:srgbClr val="FFFFFF"/>
      </a:lt1>
      <a:dk2>
        <a:srgbClr val="1F0A23"/>
      </a:dk2>
      <a:lt2>
        <a:srgbClr val="EEEFF2"/>
      </a:lt2>
      <a:accent1>
        <a:srgbClr val="22ADF6"/>
      </a:accent1>
      <a:accent2>
        <a:srgbClr val="D6F622"/>
      </a:accent2>
      <a:accent3>
        <a:srgbClr val="BF2FE5"/>
      </a:accent3>
      <a:accent4>
        <a:srgbClr val="9393FF"/>
      </a:accent4>
      <a:accent5>
        <a:srgbClr val="545667"/>
      </a:accent5>
      <a:accent6>
        <a:srgbClr val="BEC2CC"/>
      </a:accent6>
      <a:hlink>
        <a:srgbClr val="89EEFF"/>
      </a:hlink>
      <a:folHlink>
        <a:srgbClr val="5A1BA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InfluxData 2019">
  <a:themeElements>
    <a:clrScheme name="InfluxData 2019">
      <a:dk1>
        <a:srgbClr val="282833"/>
      </a:dk1>
      <a:lt1>
        <a:srgbClr val="FFFFFF"/>
      </a:lt1>
      <a:dk2>
        <a:srgbClr val="1F0A23"/>
      </a:dk2>
      <a:lt2>
        <a:srgbClr val="EEEFF2"/>
      </a:lt2>
      <a:accent1>
        <a:srgbClr val="22ADF6"/>
      </a:accent1>
      <a:accent2>
        <a:srgbClr val="D6F622"/>
      </a:accent2>
      <a:accent3>
        <a:srgbClr val="BF2FE5"/>
      </a:accent3>
      <a:accent4>
        <a:srgbClr val="9393FF"/>
      </a:accent4>
      <a:accent5>
        <a:srgbClr val="545667"/>
      </a:accent5>
      <a:accent6>
        <a:srgbClr val="BEC2CC"/>
      </a:accent6>
      <a:hlink>
        <a:srgbClr val="89EEFF"/>
      </a:hlink>
      <a:folHlink>
        <a:srgbClr val="5A1BA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InfluxData_102019">
  <a:themeElements>
    <a:clrScheme name="InfluxData 2019">
      <a:dk1>
        <a:srgbClr val="282833"/>
      </a:dk1>
      <a:lt1>
        <a:srgbClr val="FFFFFF"/>
      </a:lt1>
      <a:dk2>
        <a:srgbClr val="1F0A23"/>
      </a:dk2>
      <a:lt2>
        <a:srgbClr val="EEEFF2"/>
      </a:lt2>
      <a:accent1>
        <a:srgbClr val="22ADF6"/>
      </a:accent1>
      <a:accent2>
        <a:srgbClr val="D6F622"/>
      </a:accent2>
      <a:accent3>
        <a:srgbClr val="BF2FE5"/>
      </a:accent3>
      <a:accent4>
        <a:srgbClr val="9393FF"/>
      </a:accent4>
      <a:accent5>
        <a:srgbClr val="545667"/>
      </a:accent5>
      <a:accent6>
        <a:srgbClr val="BEC2CC"/>
      </a:accent6>
      <a:hlink>
        <a:srgbClr val="89EEFF"/>
      </a:hlink>
      <a:folHlink>
        <a:srgbClr val="5A1BA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