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embeddedFontLs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font" Target="fonts/CenturyGothic-bold.fntdata"/><Relationship Id="rId32" Type="http://schemas.openxmlformats.org/officeDocument/2006/relationships/font" Target="fonts/CenturyGothic-regular.fntdata"/><Relationship Id="rId35" Type="http://schemas.openxmlformats.org/officeDocument/2006/relationships/font" Target="fonts/CenturyGothic-boldItalic.fntdata"/><Relationship Id="rId34" Type="http://schemas.openxmlformats.org/officeDocument/2006/relationships/font" Target="fonts/CenturyGothic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56245ab439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56245ab43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689ba6617_0_1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9689ba6617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689ba6617_0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689ba661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689ba6617_0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689ba6617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Marcin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would you have guessed?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689ba6617_0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689ba6617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689ba6617_0_4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689ba6617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689ba6617_0_3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689ba6617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689ba6617_0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689ba6617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689ba6617_0_2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689ba6617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689ba6617_0_4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689ba6617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Marcin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689ba6617_0_4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689ba6617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5500 members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689ba6617_0_4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9689ba6617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9689ba6617_0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9689ba6617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689ba6617_0_3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689ba6617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689ba6617_0_3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689ba6617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689ba6617_0_4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689ba6617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689ba6617_0_4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689ba6617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9689ba6617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9689ba6617_0_3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8b281d64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88b281d6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9689ba6617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3" name="Google Shape;53;g9689ba661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689ba6617_0_3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689ba6617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689ba6617_0_3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689ba6617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689ba6617_0_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689ba6617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689ba6617_0_3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689ba6617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689ba6617_0_3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9689ba6617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8b281d64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88b281d648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 Layout_1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0" y="-2830"/>
            <a:ext cx="12192000" cy="6860700"/>
          </a:xfrm>
          <a:prstGeom prst="rect">
            <a:avLst/>
          </a:prstGeom>
          <a:gradFill>
            <a:gsLst>
              <a:gs pos="0">
                <a:srgbClr val="DF156C">
                  <a:alpha val="72941"/>
                </a:srgbClr>
              </a:gs>
              <a:gs pos="34000">
                <a:srgbClr val="6B1D64">
                  <a:alpha val="64705"/>
                </a:srgbClr>
              </a:gs>
              <a:gs pos="83000">
                <a:srgbClr val="252A60">
                  <a:alpha val="68627"/>
                </a:srgbClr>
              </a:gs>
              <a:gs pos="100000">
                <a:srgbClr val="252A60">
                  <a:alpha val="6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5940" y="5917001"/>
            <a:ext cx="2741200" cy="4354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title"/>
          </p:nvPr>
        </p:nvSpPr>
        <p:spPr>
          <a:xfrm>
            <a:off x="831800" y="2160767"/>
            <a:ext cx="10626300" cy="13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5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3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831800" y="3554100"/>
            <a:ext cx="91176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entury Gothic"/>
              <a:buNone/>
              <a:defRPr b="1" i="0" sz="3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42900" y="1117600"/>
            <a:ext cx="11506500" cy="4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entury Gothic"/>
              <a:buChar char="–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entury Gothic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entury Gothic"/>
              <a:buNone/>
              <a:defRPr b="1" i="0" sz="3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 Content">
  <p:cSld name="Title and 2 Column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entury Gothic"/>
              <a:buNone/>
              <a:defRPr b="1" i="0" sz="3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42900" y="1117600"/>
            <a:ext cx="4920900" cy="4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entury Gothic"/>
              <a:buChar char="–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entury Gothic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6337300" y="1117600"/>
            <a:ext cx="4920900" cy="4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entury Gothic"/>
              <a:buChar char="–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entury Gothic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" showMasterSp="0">
  <p:cSld name="Section Break v1">
    <p:bg>
      <p:bgPr>
        <a:gradFill>
          <a:gsLst>
            <a:gs pos="0">
              <a:schemeClr val="accent1"/>
            </a:gs>
            <a:gs pos="91000">
              <a:schemeClr val="accent2"/>
            </a:gs>
            <a:gs pos="100000">
              <a:schemeClr val="accent2"/>
            </a:gs>
          </a:gsLst>
          <a:lin ang="2400000" scaled="0"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45940" y="5917001"/>
            <a:ext cx="2741200" cy="43543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>
            <p:ph type="title"/>
          </p:nvPr>
        </p:nvSpPr>
        <p:spPr>
          <a:xfrm>
            <a:off x="831800" y="2160767"/>
            <a:ext cx="9117600" cy="13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subTitle"/>
          </p:nvPr>
        </p:nvSpPr>
        <p:spPr>
          <a:xfrm>
            <a:off x="831800" y="3554100"/>
            <a:ext cx="91176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Screenshot">
  <p:cSld name="Content and Screensho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entury Gothic"/>
              <a:buNone/>
              <a:defRPr b="1" i="0" sz="3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3279" y="1294615"/>
            <a:ext cx="7038722" cy="411274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/>
          <p:nvPr>
            <p:ph idx="2" type="pic"/>
          </p:nvPr>
        </p:nvSpPr>
        <p:spPr>
          <a:xfrm>
            <a:off x="6299200" y="1819563"/>
            <a:ext cx="4608300" cy="29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42900" y="1117600"/>
            <a:ext cx="4920900" cy="4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entury Gothic"/>
              <a:buChar char="–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92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entury Gothic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entury Gothic"/>
              <a:buNone/>
              <a:defRPr b="1" i="0" sz="36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7" name="Google Shape;7;p1"/>
          <p:cNvSpPr/>
          <p:nvPr/>
        </p:nvSpPr>
        <p:spPr>
          <a:xfrm>
            <a:off x="0" y="0"/>
            <a:ext cx="12192000" cy="45600"/>
          </a:xfrm>
          <a:prstGeom prst="rect">
            <a:avLst/>
          </a:prstGeom>
          <a:gradFill>
            <a:gsLst>
              <a:gs pos="0">
                <a:schemeClr val="accent1"/>
              </a:gs>
              <a:gs pos="91000">
                <a:schemeClr val="accent2"/>
              </a:gs>
              <a:gs pos="100000">
                <a:schemeClr val="accent2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796636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8EA8A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20</a:t>
            </a:r>
            <a:r>
              <a:rPr lang="en-US" sz="900">
                <a:solidFill>
                  <a:srgbClr val="8EA8A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r>
              <a:rPr b="0" i="0" lang="en-US" sz="900" u="none" cap="none" strike="noStrike">
                <a:solidFill>
                  <a:srgbClr val="8EA8A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Cloud Native Computing Foundation</a:t>
            </a:r>
            <a:endParaRPr sz="1500"/>
          </a:p>
        </p:txBody>
      </p:sp>
      <p:sp>
        <p:nvSpPr>
          <p:cNvPr id="9" name="Google Shape;9;p1"/>
          <p:cNvSpPr txBox="1"/>
          <p:nvPr/>
        </p:nvSpPr>
        <p:spPr>
          <a:xfrm>
            <a:off x="342900" y="6356350"/>
            <a:ext cx="36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8EA8A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100" u="none" cap="none" strike="noStrike">
              <a:solidFill>
                <a:srgbClr val="8EA8A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613744" y="6415468"/>
            <a:ext cx="246893" cy="2468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754762" y="6449615"/>
            <a:ext cx="0" cy="178500"/>
          </a:xfrm>
          <a:prstGeom prst="straightConnector1">
            <a:avLst/>
          </a:prstGeom>
          <a:noFill/>
          <a:ln cap="flat" cmpd="sng" w="12700">
            <a:solidFill>
              <a:srgbClr val="8EA8A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/>
        </p:nvSpPr>
        <p:spPr>
          <a:xfrm>
            <a:off x="10629900" y="6364950"/>
            <a:ext cx="10152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@oicheryl</a:t>
            </a:r>
            <a:endParaRPr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16">
          <p15:clr>
            <a:srgbClr val="F26B43"/>
          </p15:clr>
        </p15:guide>
        <p15:guide id="2" pos="7464">
          <p15:clr>
            <a:srgbClr val="F26B43"/>
          </p15:clr>
        </p15:guide>
        <p15:guide id="3" pos="3840">
          <p15:clr>
            <a:srgbClr val="FDE53C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4.png"/><Relationship Id="rId4" Type="http://schemas.openxmlformats.org/officeDocument/2006/relationships/image" Target="../media/image132.png"/><Relationship Id="rId5" Type="http://schemas.openxmlformats.org/officeDocument/2006/relationships/image" Target="../media/image1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icheryl.com/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radar.cncf.io" TargetMode="External"/><Relationship Id="rId4" Type="http://schemas.openxmlformats.org/officeDocument/2006/relationships/image" Target="../media/image1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cncf.io/tech-radar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cncf.io/tech-radar" TargetMode="External"/><Relationship Id="rId4" Type="http://schemas.openxmlformats.org/officeDocument/2006/relationships/hyperlink" Target="https://www.cncf.io/people/end-user-community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cncf.io/tech-radar" TargetMode="External"/><Relationship Id="rId4" Type="http://schemas.openxmlformats.org/officeDocument/2006/relationships/hyperlink" Target="mailto:info@cncf.io" TargetMode="External"/><Relationship Id="rId5" Type="http://schemas.openxmlformats.org/officeDocument/2006/relationships/hyperlink" Target="https://www.cncf.io/people/end-user-community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35.png"/><Relationship Id="rId42" Type="http://schemas.openxmlformats.org/officeDocument/2006/relationships/image" Target="../media/image49.png"/><Relationship Id="rId41" Type="http://schemas.openxmlformats.org/officeDocument/2006/relationships/image" Target="../media/image36.png"/><Relationship Id="rId44" Type="http://schemas.openxmlformats.org/officeDocument/2006/relationships/image" Target="../media/image44.png"/><Relationship Id="rId43" Type="http://schemas.openxmlformats.org/officeDocument/2006/relationships/image" Target="../media/image38.png"/><Relationship Id="rId46" Type="http://schemas.openxmlformats.org/officeDocument/2006/relationships/image" Target="../media/image67.png"/><Relationship Id="rId45" Type="http://schemas.openxmlformats.org/officeDocument/2006/relationships/image" Target="../media/image43.png"/><Relationship Id="rId107" Type="http://schemas.openxmlformats.org/officeDocument/2006/relationships/image" Target="../media/image110.png"/><Relationship Id="rId106" Type="http://schemas.openxmlformats.org/officeDocument/2006/relationships/image" Target="../media/image107.png"/><Relationship Id="rId105" Type="http://schemas.openxmlformats.org/officeDocument/2006/relationships/image" Target="../media/image105.png"/><Relationship Id="rId104" Type="http://schemas.openxmlformats.org/officeDocument/2006/relationships/image" Target="../media/image104.png"/><Relationship Id="rId109" Type="http://schemas.openxmlformats.org/officeDocument/2006/relationships/image" Target="../media/image108.png"/><Relationship Id="rId108" Type="http://schemas.openxmlformats.org/officeDocument/2006/relationships/image" Target="../media/image103.png"/><Relationship Id="rId48" Type="http://schemas.openxmlformats.org/officeDocument/2006/relationships/image" Target="../media/image63.png"/><Relationship Id="rId47" Type="http://schemas.openxmlformats.org/officeDocument/2006/relationships/image" Target="../media/image50.png"/><Relationship Id="rId49" Type="http://schemas.openxmlformats.org/officeDocument/2006/relationships/image" Target="../media/image47.png"/><Relationship Id="rId103" Type="http://schemas.openxmlformats.org/officeDocument/2006/relationships/image" Target="../media/image131.png"/><Relationship Id="rId102" Type="http://schemas.openxmlformats.org/officeDocument/2006/relationships/image" Target="../media/image112.png"/><Relationship Id="rId101" Type="http://schemas.openxmlformats.org/officeDocument/2006/relationships/image" Target="../media/image106.png"/><Relationship Id="rId100" Type="http://schemas.openxmlformats.org/officeDocument/2006/relationships/image" Target="../media/image95.png"/><Relationship Id="rId31" Type="http://schemas.openxmlformats.org/officeDocument/2006/relationships/image" Target="../media/image29.png"/><Relationship Id="rId30" Type="http://schemas.openxmlformats.org/officeDocument/2006/relationships/image" Target="../media/image28.png"/><Relationship Id="rId33" Type="http://schemas.openxmlformats.org/officeDocument/2006/relationships/image" Target="../media/image33.png"/><Relationship Id="rId32" Type="http://schemas.openxmlformats.org/officeDocument/2006/relationships/image" Target="../media/image31.png"/><Relationship Id="rId35" Type="http://schemas.openxmlformats.org/officeDocument/2006/relationships/image" Target="../media/image37.png"/><Relationship Id="rId34" Type="http://schemas.openxmlformats.org/officeDocument/2006/relationships/image" Target="../media/image45.png"/><Relationship Id="rId37" Type="http://schemas.openxmlformats.org/officeDocument/2006/relationships/image" Target="../media/image39.png"/><Relationship Id="rId36" Type="http://schemas.openxmlformats.org/officeDocument/2006/relationships/image" Target="../media/image34.png"/><Relationship Id="rId39" Type="http://schemas.openxmlformats.org/officeDocument/2006/relationships/image" Target="../media/image40.png"/><Relationship Id="rId38" Type="http://schemas.openxmlformats.org/officeDocument/2006/relationships/image" Target="../media/image41.png"/><Relationship Id="rId20" Type="http://schemas.openxmlformats.org/officeDocument/2006/relationships/image" Target="../media/image22.png"/><Relationship Id="rId22" Type="http://schemas.openxmlformats.org/officeDocument/2006/relationships/image" Target="../media/image25.png"/><Relationship Id="rId21" Type="http://schemas.openxmlformats.org/officeDocument/2006/relationships/image" Target="../media/image20.png"/><Relationship Id="rId24" Type="http://schemas.openxmlformats.org/officeDocument/2006/relationships/image" Target="../media/image130.png"/><Relationship Id="rId23" Type="http://schemas.openxmlformats.org/officeDocument/2006/relationships/image" Target="../media/image126.png"/><Relationship Id="rId127" Type="http://schemas.openxmlformats.org/officeDocument/2006/relationships/image" Target="../media/image123.png"/><Relationship Id="rId126" Type="http://schemas.openxmlformats.org/officeDocument/2006/relationships/image" Target="../media/image128.png"/><Relationship Id="rId26" Type="http://schemas.openxmlformats.org/officeDocument/2006/relationships/image" Target="../media/image24.png"/><Relationship Id="rId121" Type="http://schemas.openxmlformats.org/officeDocument/2006/relationships/image" Target="../media/image121.png"/><Relationship Id="rId25" Type="http://schemas.openxmlformats.org/officeDocument/2006/relationships/image" Target="../media/image32.png"/><Relationship Id="rId120" Type="http://schemas.openxmlformats.org/officeDocument/2006/relationships/image" Target="../media/image118.png"/><Relationship Id="rId28" Type="http://schemas.openxmlformats.org/officeDocument/2006/relationships/image" Target="../media/image30.png"/><Relationship Id="rId27" Type="http://schemas.openxmlformats.org/officeDocument/2006/relationships/image" Target="../media/image26.png"/><Relationship Id="rId125" Type="http://schemas.openxmlformats.org/officeDocument/2006/relationships/image" Target="../media/image125.png"/><Relationship Id="rId29" Type="http://schemas.openxmlformats.org/officeDocument/2006/relationships/image" Target="../media/image27.png"/><Relationship Id="rId124" Type="http://schemas.openxmlformats.org/officeDocument/2006/relationships/image" Target="../media/image127.png"/><Relationship Id="rId123" Type="http://schemas.openxmlformats.org/officeDocument/2006/relationships/image" Target="../media/image135.png"/><Relationship Id="rId122" Type="http://schemas.openxmlformats.org/officeDocument/2006/relationships/image" Target="../media/image122.png"/><Relationship Id="rId95" Type="http://schemas.openxmlformats.org/officeDocument/2006/relationships/image" Target="../media/image94.png"/><Relationship Id="rId94" Type="http://schemas.openxmlformats.org/officeDocument/2006/relationships/image" Target="../media/image91.png"/><Relationship Id="rId97" Type="http://schemas.openxmlformats.org/officeDocument/2006/relationships/image" Target="../media/image96.png"/><Relationship Id="rId96" Type="http://schemas.openxmlformats.org/officeDocument/2006/relationships/image" Target="../media/image102.png"/><Relationship Id="rId11" Type="http://schemas.openxmlformats.org/officeDocument/2006/relationships/image" Target="../media/image18.png"/><Relationship Id="rId99" Type="http://schemas.openxmlformats.org/officeDocument/2006/relationships/image" Target="../media/image99.png"/><Relationship Id="rId10" Type="http://schemas.openxmlformats.org/officeDocument/2006/relationships/image" Target="../media/image56.png"/><Relationship Id="rId98" Type="http://schemas.openxmlformats.org/officeDocument/2006/relationships/image" Target="../media/image93.png"/><Relationship Id="rId13" Type="http://schemas.openxmlformats.org/officeDocument/2006/relationships/image" Target="../media/image15.png"/><Relationship Id="rId12" Type="http://schemas.openxmlformats.org/officeDocument/2006/relationships/image" Target="../media/image21.png"/><Relationship Id="rId91" Type="http://schemas.openxmlformats.org/officeDocument/2006/relationships/image" Target="../media/image92.png"/><Relationship Id="rId90" Type="http://schemas.openxmlformats.org/officeDocument/2006/relationships/image" Target="../media/image82.png"/><Relationship Id="rId93" Type="http://schemas.openxmlformats.org/officeDocument/2006/relationships/image" Target="../media/image90.png"/><Relationship Id="rId92" Type="http://schemas.openxmlformats.org/officeDocument/2006/relationships/image" Target="../media/image100.png"/><Relationship Id="rId118" Type="http://schemas.openxmlformats.org/officeDocument/2006/relationships/image" Target="../media/image116.png"/><Relationship Id="rId117" Type="http://schemas.openxmlformats.org/officeDocument/2006/relationships/image" Target="../media/image117.png"/><Relationship Id="rId116" Type="http://schemas.openxmlformats.org/officeDocument/2006/relationships/image" Target="../media/image120.png"/><Relationship Id="rId115" Type="http://schemas.openxmlformats.org/officeDocument/2006/relationships/image" Target="../media/image115.png"/><Relationship Id="rId119" Type="http://schemas.openxmlformats.org/officeDocument/2006/relationships/image" Target="../media/image124.png"/><Relationship Id="rId15" Type="http://schemas.openxmlformats.org/officeDocument/2006/relationships/image" Target="../media/image19.png"/><Relationship Id="rId110" Type="http://schemas.openxmlformats.org/officeDocument/2006/relationships/image" Target="../media/image109.png"/><Relationship Id="rId14" Type="http://schemas.openxmlformats.org/officeDocument/2006/relationships/image" Target="../media/image12.png"/><Relationship Id="rId17" Type="http://schemas.openxmlformats.org/officeDocument/2006/relationships/image" Target="../media/image8.png"/><Relationship Id="rId16" Type="http://schemas.openxmlformats.org/officeDocument/2006/relationships/image" Target="../media/image16.png"/><Relationship Id="rId19" Type="http://schemas.openxmlformats.org/officeDocument/2006/relationships/image" Target="../media/image6.png"/><Relationship Id="rId114" Type="http://schemas.openxmlformats.org/officeDocument/2006/relationships/image" Target="../media/image119.png"/><Relationship Id="rId18" Type="http://schemas.openxmlformats.org/officeDocument/2006/relationships/image" Target="../media/image11.png"/><Relationship Id="rId113" Type="http://schemas.openxmlformats.org/officeDocument/2006/relationships/image" Target="../media/image111.png"/><Relationship Id="rId112" Type="http://schemas.openxmlformats.org/officeDocument/2006/relationships/image" Target="../media/image113.png"/><Relationship Id="rId111" Type="http://schemas.openxmlformats.org/officeDocument/2006/relationships/image" Target="../media/image114.png"/><Relationship Id="rId84" Type="http://schemas.openxmlformats.org/officeDocument/2006/relationships/image" Target="../media/image89.png"/><Relationship Id="rId83" Type="http://schemas.openxmlformats.org/officeDocument/2006/relationships/image" Target="../media/image75.png"/><Relationship Id="rId86" Type="http://schemas.openxmlformats.org/officeDocument/2006/relationships/image" Target="../media/image85.png"/><Relationship Id="rId85" Type="http://schemas.openxmlformats.org/officeDocument/2006/relationships/image" Target="../media/image80.png"/><Relationship Id="rId88" Type="http://schemas.openxmlformats.org/officeDocument/2006/relationships/image" Target="../media/image97.png"/><Relationship Id="rId87" Type="http://schemas.openxmlformats.org/officeDocument/2006/relationships/image" Target="../media/image101.png"/><Relationship Id="rId89" Type="http://schemas.openxmlformats.org/officeDocument/2006/relationships/image" Target="../media/image88.png"/><Relationship Id="rId80" Type="http://schemas.openxmlformats.org/officeDocument/2006/relationships/image" Target="../media/image84.png"/><Relationship Id="rId82" Type="http://schemas.openxmlformats.org/officeDocument/2006/relationships/image" Target="../media/image83.png"/><Relationship Id="rId81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42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7.png"/><Relationship Id="rId73" Type="http://schemas.openxmlformats.org/officeDocument/2006/relationships/image" Target="../media/image81.png"/><Relationship Id="rId72" Type="http://schemas.openxmlformats.org/officeDocument/2006/relationships/image" Target="../media/image77.png"/><Relationship Id="rId75" Type="http://schemas.openxmlformats.org/officeDocument/2006/relationships/image" Target="../media/image76.png"/><Relationship Id="rId74" Type="http://schemas.openxmlformats.org/officeDocument/2006/relationships/image" Target="../media/image73.png"/><Relationship Id="rId77" Type="http://schemas.openxmlformats.org/officeDocument/2006/relationships/image" Target="../media/image72.png"/><Relationship Id="rId76" Type="http://schemas.openxmlformats.org/officeDocument/2006/relationships/image" Target="../media/image74.png"/><Relationship Id="rId79" Type="http://schemas.openxmlformats.org/officeDocument/2006/relationships/image" Target="../media/image86.png"/><Relationship Id="rId78" Type="http://schemas.openxmlformats.org/officeDocument/2006/relationships/image" Target="../media/image78.png"/><Relationship Id="rId71" Type="http://schemas.openxmlformats.org/officeDocument/2006/relationships/image" Target="../media/image71.png"/><Relationship Id="rId70" Type="http://schemas.openxmlformats.org/officeDocument/2006/relationships/image" Target="../media/image79.png"/><Relationship Id="rId62" Type="http://schemas.openxmlformats.org/officeDocument/2006/relationships/image" Target="../media/image66.png"/><Relationship Id="rId61" Type="http://schemas.openxmlformats.org/officeDocument/2006/relationships/image" Target="../media/image57.png"/><Relationship Id="rId64" Type="http://schemas.openxmlformats.org/officeDocument/2006/relationships/image" Target="../media/image53.png"/><Relationship Id="rId63" Type="http://schemas.openxmlformats.org/officeDocument/2006/relationships/image" Target="../media/image61.png"/><Relationship Id="rId66" Type="http://schemas.openxmlformats.org/officeDocument/2006/relationships/image" Target="../media/image65.png"/><Relationship Id="rId65" Type="http://schemas.openxmlformats.org/officeDocument/2006/relationships/image" Target="../media/image62.png"/><Relationship Id="rId68" Type="http://schemas.openxmlformats.org/officeDocument/2006/relationships/image" Target="../media/image68.png"/><Relationship Id="rId67" Type="http://schemas.openxmlformats.org/officeDocument/2006/relationships/image" Target="../media/image64.png"/><Relationship Id="rId60" Type="http://schemas.openxmlformats.org/officeDocument/2006/relationships/image" Target="../media/image58.png"/><Relationship Id="rId69" Type="http://schemas.openxmlformats.org/officeDocument/2006/relationships/image" Target="../media/image69.png"/><Relationship Id="rId51" Type="http://schemas.openxmlformats.org/officeDocument/2006/relationships/image" Target="../media/image70.png"/><Relationship Id="rId50" Type="http://schemas.openxmlformats.org/officeDocument/2006/relationships/image" Target="../media/image48.png"/><Relationship Id="rId53" Type="http://schemas.openxmlformats.org/officeDocument/2006/relationships/image" Target="../media/image52.png"/><Relationship Id="rId52" Type="http://schemas.openxmlformats.org/officeDocument/2006/relationships/image" Target="../media/image98.png"/><Relationship Id="rId55" Type="http://schemas.openxmlformats.org/officeDocument/2006/relationships/image" Target="../media/image46.png"/><Relationship Id="rId54" Type="http://schemas.openxmlformats.org/officeDocument/2006/relationships/image" Target="../media/image51.png"/><Relationship Id="rId57" Type="http://schemas.openxmlformats.org/officeDocument/2006/relationships/image" Target="../media/image54.png"/><Relationship Id="rId56" Type="http://schemas.openxmlformats.org/officeDocument/2006/relationships/image" Target="../media/image55.png"/><Relationship Id="rId59" Type="http://schemas.openxmlformats.org/officeDocument/2006/relationships/image" Target="../media/image59.png"/><Relationship Id="rId58" Type="http://schemas.openxmlformats.org/officeDocument/2006/relationships/image" Target="../media/image6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831800" y="2160775"/>
            <a:ext cx="10623300" cy="13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The </a:t>
            </a:r>
            <a:r>
              <a:rPr lang="en-US" sz="3600"/>
              <a:t>CNCF End User Tech</a:t>
            </a:r>
            <a:r>
              <a:rPr lang="en-US" sz="3600"/>
              <a:t>nology</a:t>
            </a:r>
            <a:r>
              <a:rPr lang="en-US" sz="3600"/>
              <a:t> Radar, September 2020: </a:t>
            </a:r>
            <a:r>
              <a:rPr lang="en-US" sz="3600"/>
              <a:t>Observability</a:t>
            </a:r>
            <a:endParaRPr sz="2600"/>
          </a:p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831800" y="3554100"/>
            <a:ext cx="9117600" cy="806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Cheryl Hung, VP Ecosystem, </a:t>
            </a:r>
            <a:r>
              <a:rPr lang="en-US"/>
              <a:t>@oicheryl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September 11th,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8"/>
          <p:cNvPicPr preferRelativeResize="0"/>
          <p:nvPr/>
        </p:nvPicPr>
        <p:blipFill rotWithShape="1">
          <a:blip r:embed="rId3">
            <a:alphaModFix/>
          </a:blip>
          <a:srcRect b="16433" l="0" r="0" t="13188"/>
          <a:stretch/>
        </p:blipFill>
        <p:spPr>
          <a:xfrm>
            <a:off x="152400" y="1164350"/>
            <a:ext cx="11887201" cy="3761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8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Technology Radar?</a:t>
            </a:r>
            <a:endParaRPr/>
          </a:p>
        </p:txBody>
      </p:sp>
      <p:sp>
        <p:nvSpPr>
          <p:cNvPr id="223" name="Google Shape;223;p18"/>
          <p:cNvSpPr txBox="1"/>
          <p:nvPr>
            <p:ph idx="1" type="body"/>
          </p:nvPr>
        </p:nvSpPr>
        <p:spPr>
          <a:xfrm>
            <a:off x="278925" y="5092900"/>
            <a:ext cx="115065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Each technology radar is accompanied by themes, which are interesting or surprising patterns.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/>
          <p:nvPr>
            <p:ph type="title"/>
          </p:nvPr>
        </p:nvSpPr>
        <p:spPr>
          <a:xfrm>
            <a:off x="342900" y="428525"/>
            <a:ext cx="11506500" cy="9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Each CNCF Tech Radar is on a different use case</a:t>
            </a:r>
            <a:r>
              <a:rPr lang="en-US"/>
              <a:t>, published quarterly</a:t>
            </a:r>
            <a:endParaRPr/>
          </a:p>
        </p:txBody>
      </p:sp>
      <p:pic>
        <p:nvPicPr>
          <p:cNvPr id="229" name="Google Shape;2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526" y="1743301"/>
            <a:ext cx="7490926" cy="40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type="title"/>
          </p:nvPr>
        </p:nvSpPr>
        <p:spPr>
          <a:xfrm>
            <a:off x="1271700" y="1688898"/>
            <a:ext cx="9648600" cy="317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/>
              <a:t>Radar Team</a:t>
            </a:r>
            <a:r>
              <a:rPr lang="en-US" sz="4700"/>
              <a:t>: Why did you choose Observability for the topic of this radar?</a:t>
            </a:r>
            <a:endParaRPr sz="4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1"/>
          <p:cNvPicPr preferRelativeResize="0"/>
          <p:nvPr/>
        </p:nvPicPr>
        <p:blipFill rotWithShape="1">
          <a:blip r:embed="rId3">
            <a:alphaModFix/>
          </a:blip>
          <a:srcRect b="11882" l="0" r="0" t="17260"/>
          <a:stretch/>
        </p:blipFill>
        <p:spPr>
          <a:xfrm>
            <a:off x="509225" y="1244400"/>
            <a:ext cx="6144048" cy="177822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1"/>
          <p:cNvSpPr txBox="1"/>
          <p:nvPr/>
        </p:nvSpPr>
        <p:spPr>
          <a:xfrm>
            <a:off x="342900" y="428518"/>
            <a:ext cx="115065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52A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283 votes from 32 companies</a:t>
            </a:r>
            <a:endParaRPr b="1" sz="3600">
              <a:solidFill>
                <a:srgbClr val="252A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450" y="3345723"/>
            <a:ext cx="5137550" cy="296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1925" y="1019225"/>
            <a:ext cx="4054057" cy="52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/>
          <p:nvPr/>
        </p:nvSpPr>
        <p:spPr>
          <a:xfrm>
            <a:off x="780450" y="1816850"/>
            <a:ext cx="831600" cy="356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2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283 votes from 32 companies</a:t>
            </a:r>
            <a:endParaRPr/>
          </a:p>
        </p:txBody>
      </p:sp>
      <p:pic>
        <p:nvPicPr>
          <p:cNvPr id="249" name="Google Shape;2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425" y="1299568"/>
            <a:ext cx="10275149" cy="476735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2"/>
          <p:cNvSpPr/>
          <p:nvPr/>
        </p:nvSpPr>
        <p:spPr>
          <a:xfrm>
            <a:off x="888600" y="1676125"/>
            <a:ext cx="10844100" cy="340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283 votes from 32 companies</a:t>
            </a:r>
            <a:endParaRPr/>
          </a:p>
        </p:txBody>
      </p:sp>
      <p:pic>
        <p:nvPicPr>
          <p:cNvPr id="256" name="Google Shape;2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425" y="1299568"/>
            <a:ext cx="10275149" cy="476735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/>
          <p:nvPr/>
        </p:nvSpPr>
        <p:spPr>
          <a:xfrm>
            <a:off x="888600" y="1676125"/>
            <a:ext cx="10614000" cy="153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/>
          <p:nvPr/>
        </p:nvSpPr>
        <p:spPr>
          <a:xfrm>
            <a:off x="780450" y="1816850"/>
            <a:ext cx="831600" cy="356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4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283 votes from 32 companies</a:t>
            </a:r>
            <a:endParaRPr/>
          </a:p>
        </p:txBody>
      </p:sp>
      <p:pic>
        <p:nvPicPr>
          <p:cNvPr id="264" name="Google Shape;2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425" y="1299568"/>
            <a:ext cx="10275149" cy="4767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Radar Team</a:t>
            </a:r>
            <a:r>
              <a:rPr lang="en-US"/>
              <a:t>: What interesting themes did you see?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 txBox="1"/>
          <p:nvPr>
            <p:ph idx="1" type="body"/>
          </p:nvPr>
        </p:nvSpPr>
        <p:spPr>
          <a:xfrm>
            <a:off x="342900" y="1394625"/>
            <a:ext cx="11506500" cy="45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300"/>
              <a:t>1. The most commonly adopted tools are open source.</a:t>
            </a:r>
            <a:endParaRPr sz="33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275" name="Google Shape;275;p26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Radar Team</a:t>
            </a:r>
            <a:r>
              <a:rPr lang="en-US"/>
              <a:t>: What interesting themes did you see?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Radar Team</a:t>
            </a:r>
            <a:r>
              <a:rPr lang="en-US"/>
              <a:t>: What interesting themes did you see?</a:t>
            </a:r>
            <a:endParaRPr/>
          </a:p>
        </p:txBody>
      </p:sp>
      <p:sp>
        <p:nvSpPr>
          <p:cNvPr id="281" name="Google Shape;281;p27"/>
          <p:cNvSpPr txBox="1"/>
          <p:nvPr>
            <p:ph idx="1" type="body"/>
          </p:nvPr>
        </p:nvSpPr>
        <p:spPr>
          <a:xfrm>
            <a:off x="342900" y="1394625"/>
            <a:ext cx="11506500" cy="45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300"/>
              <a:t>1. The most commonly adopted tools are open source.</a:t>
            </a:r>
            <a:endParaRPr sz="33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300"/>
              <a:t>2. There’s no consolidation in the observability space.</a:t>
            </a:r>
            <a:endParaRPr sz="33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entury Gothic"/>
              <a:buNone/>
            </a:pPr>
            <a:r>
              <a:rPr lang="en-US"/>
              <a:t>Cheryl Hung, VP Ecosystem</a:t>
            </a:r>
            <a:endParaRPr b="1" i="0" sz="36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42900" y="1282875"/>
            <a:ext cx="6191400" cy="46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US" sz="2000"/>
              <a:t>My mission is to make end users successful and productive with cloud native technologies such as Kubernetes and Prometheus.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US" sz="2000"/>
              <a:t>Find me at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oicheryl.com</a:t>
            </a:r>
            <a:r>
              <a:rPr lang="en-US" sz="2000"/>
              <a:t> or @oicheryl on Twitter.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50" name="Google Shape;5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4500" y="1223600"/>
            <a:ext cx="4410800" cy="44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/>
          <p:nvPr>
            <p:ph idx="1" type="body"/>
          </p:nvPr>
        </p:nvSpPr>
        <p:spPr>
          <a:xfrm>
            <a:off x="342900" y="1394625"/>
            <a:ext cx="11506500" cy="45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300"/>
              <a:t>1. The most commonly adopted tools are open source.</a:t>
            </a:r>
            <a:endParaRPr sz="33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300"/>
              <a:t>2. There’s no consolidation in the observability space.</a:t>
            </a:r>
            <a:endParaRPr sz="33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300"/>
              <a:t>3. Prometheus and Grafana are frequently used together.</a:t>
            </a:r>
            <a:endParaRPr sz="33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287" name="Google Shape;287;p28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Radar Team</a:t>
            </a:r>
            <a:r>
              <a:rPr lang="en-US"/>
              <a:t>: What interesting themes did you see?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final</a:t>
            </a:r>
            <a:r>
              <a:rPr lang="en-US"/>
              <a:t> </a:t>
            </a:r>
            <a:r>
              <a:rPr lang="en-US"/>
              <a:t>Radar</a:t>
            </a:r>
            <a:endParaRPr/>
          </a:p>
        </p:txBody>
      </p:sp>
      <p:sp>
        <p:nvSpPr>
          <p:cNvPr id="293" name="Google Shape;293;p29"/>
          <p:cNvSpPr txBox="1"/>
          <p:nvPr>
            <p:ph idx="1" type="body"/>
          </p:nvPr>
        </p:nvSpPr>
        <p:spPr>
          <a:xfrm>
            <a:off x="7293025" y="1019225"/>
            <a:ext cx="4492500" cy="47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1. The most commonly adopted tools are open source.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2. There’s no consolidation in the observability space.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3. Prometheus and Grafana are frequently used together.</a:t>
            </a:r>
            <a:endParaRPr/>
          </a:p>
        </p:txBody>
      </p:sp>
      <p:pic>
        <p:nvPicPr>
          <p:cNvPr id="294" name="Google Shape;2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1471400"/>
            <a:ext cx="6501975" cy="41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>
            <p:ph idx="2" type="pic"/>
          </p:nvPr>
        </p:nvSpPr>
        <p:spPr>
          <a:xfrm>
            <a:off x="6299200" y="1819563"/>
            <a:ext cx="4608300" cy="29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"/>
          <p:cNvSpPr txBox="1"/>
          <p:nvPr>
            <p:ph idx="1" type="body"/>
          </p:nvPr>
        </p:nvSpPr>
        <p:spPr>
          <a:xfrm>
            <a:off x="342900" y="1117600"/>
            <a:ext cx="4920900" cy="48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7200">
                <a:solidFill>
                  <a:schemeClr val="accent2"/>
                </a:solidFill>
              </a:rPr>
              <a:t>New!</a:t>
            </a:r>
            <a:endParaRPr b="1" sz="72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5800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radar.cncf.io</a:t>
            </a:r>
            <a:endParaRPr b="1" sz="58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chemeClr val="accent2"/>
              </a:solidFill>
            </a:endParaRPr>
          </a:p>
        </p:txBody>
      </p:sp>
      <p:pic>
        <p:nvPicPr>
          <p:cNvPr id="301" name="Google Shape;30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200" y="1819582"/>
            <a:ext cx="4608302" cy="288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get involved</a:t>
            </a:r>
            <a:endParaRPr/>
          </a:p>
        </p:txBody>
      </p:sp>
      <p:sp>
        <p:nvSpPr>
          <p:cNvPr id="307" name="Google Shape;307;p31"/>
          <p:cNvSpPr txBox="1"/>
          <p:nvPr>
            <p:ph idx="1" type="body"/>
          </p:nvPr>
        </p:nvSpPr>
        <p:spPr>
          <a:xfrm>
            <a:off x="342900" y="1663325"/>
            <a:ext cx="3674700" cy="42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🗳️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Vote on the next topic at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cncf.io/tech-radar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get involved</a:t>
            </a:r>
            <a:endParaRPr/>
          </a:p>
        </p:txBody>
      </p:sp>
      <p:sp>
        <p:nvSpPr>
          <p:cNvPr id="313" name="Google Shape;313;p32"/>
          <p:cNvSpPr txBox="1"/>
          <p:nvPr>
            <p:ph idx="1" type="body"/>
          </p:nvPr>
        </p:nvSpPr>
        <p:spPr>
          <a:xfrm>
            <a:off x="342900" y="1663325"/>
            <a:ext cx="3674700" cy="42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🗳️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Vote on the next topic at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cncf.io/tech-radar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2"/>
          <p:cNvSpPr txBox="1"/>
          <p:nvPr>
            <p:ph idx="2" type="body"/>
          </p:nvPr>
        </p:nvSpPr>
        <p:spPr>
          <a:xfrm>
            <a:off x="4045050" y="1663325"/>
            <a:ext cx="3888300" cy="42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🙌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To contribute to future radars, </a:t>
            </a:r>
            <a:r>
              <a:rPr lang="en-US" sz="2000"/>
              <a:t>join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cncf.io/people/end-user-community/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get involved</a:t>
            </a:r>
            <a:endParaRPr/>
          </a:p>
        </p:txBody>
      </p:sp>
      <p:sp>
        <p:nvSpPr>
          <p:cNvPr id="320" name="Google Shape;320;p33"/>
          <p:cNvSpPr txBox="1"/>
          <p:nvPr>
            <p:ph idx="1" type="body"/>
          </p:nvPr>
        </p:nvSpPr>
        <p:spPr>
          <a:xfrm>
            <a:off x="342900" y="1663325"/>
            <a:ext cx="3674700" cy="42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🗳️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Vote on the next topic at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cncf.io/tech-radar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3"/>
          <p:cNvSpPr txBox="1"/>
          <p:nvPr>
            <p:ph idx="2" type="body"/>
          </p:nvPr>
        </p:nvSpPr>
        <p:spPr>
          <a:xfrm>
            <a:off x="7960800" y="1663325"/>
            <a:ext cx="3888300" cy="42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🤔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Send feedback to </a:t>
            </a:r>
            <a:r>
              <a:rPr lang="en-US" sz="20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info@cncf.io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3"/>
          <p:cNvSpPr txBox="1"/>
          <p:nvPr>
            <p:ph idx="2" type="body"/>
          </p:nvPr>
        </p:nvSpPr>
        <p:spPr>
          <a:xfrm>
            <a:off x="4045050" y="1663325"/>
            <a:ext cx="3888300" cy="42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🙌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To contribute to future radars, </a:t>
            </a:r>
            <a:r>
              <a:rPr lang="en-US" sz="2000"/>
              <a:t>join </a:t>
            </a:r>
            <a:r>
              <a:rPr lang="en-US" sz="20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cncf.io/people/end-user-community/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/>
          <p:nvPr>
            <p:ph idx="1" type="subTitle"/>
          </p:nvPr>
        </p:nvSpPr>
        <p:spPr>
          <a:xfrm>
            <a:off x="831800" y="3554100"/>
            <a:ext cx="91176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34"/>
          <p:cNvSpPr txBox="1"/>
          <p:nvPr>
            <p:ph type="title"/>
          </p:nvPr>
        </p:nvSpPr>
        <p:spPr>
          <a:xfrm>
            <a:off x="831800" y="2160767"/>
            <a:ext cx="9117600" cy="13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"/>
          <p:cNvSpPr txBox="1"/>
          <p:nvPr>
            <p:ph type="title"/>
          </p:nvPr>
        </p:nvSpPr>
        <p:spPr>
          <a:xfrm>
            <a:off x="831800" y="2160767"/>
            <a:ext cx="10626300" cy="13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334" name="Google Shape;334;p35"/>
          <p:cNvSpPr txBox="1"/>
          <p:nvPr>
            <p:ph idx="1" type="subTitle"/>
          </p:nvPr>
        </p:nvSpPr>
        <p:spPr>
          <a:xfrm>
            <a:off x="831800" y="3554100"/>
            <a:ext cx="7434900" cy="806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chung@linuxfoundation.org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/>
        </p:nvSpPr>
        <p:spPr>
          <a:xfrm>
            <a:off x="4367775" y="6285950"/>
            <a:ext cx="30147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/>
              <a:t>Plus 12 non-public members</a:t>
            </a:r>
            <a:endParaRPr i="1" sz="1500"/>
          </a:p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24779" y="1843422"/>
            <a:ext cx="531300" cy="3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6611" y="2263764"/>
            <a:ext cx="650100" cy="3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5">
            <a:alphaModFix/>
          </a:blip>
          <a:srcRect b="38350" l="8952" r="10467" t="40287"/>
          <a:stretch/>
        </p:blipFill>
        <p:spPr>
          <a:xfrm>
            <a:off x="7895634" y="5726873"/>
            <a:ext cx="965600" cy="24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62196" y="3377026"/>
            <a:ext cx="584633" cy="34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4654" y="5535833"/>
            <a:ext cx="649955" cy="63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16807" y="5664358"/>
            <a:ext cx="485000" cy="373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10-26 at 10.05.32 AM.png" id="62" name="Google Shape;62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85687" y="5743287"/>
            <a:ext cx="965600" cy="21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ticketmaster-300x184.png" id="63" name="Google Shape;63;p11"/>
          <p:cNvPicPr preferRelativeResize="0"/>
          <p:nvPr/>
        </p:nvPicPr>
        <p:blipFill rotWithShape="1">
          <a:blip r:embed="rId10">
            <a:alphaModFix/>
          </a:blip>
          <a:srcRect b="31156" l="0" r="0" t="25629"/>
          <a:stretch/>
        </p:blipFill>
        <p:spPr>
          <a:xfrm>
            <a:off x="81951" y="5199092"/>
            <a:ext cx="965700" cy="2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374" y="4597264"/>
            <a:ext cx="828000" cy="14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12">
            <a:alphaModFix/>
          </a:blip>
          <a:srcRect b="13728" l="0" r="0" t="16725"/>
          <a:stretch/>
        </p:blipFill>
        <p:spPr>
          <a:xfrm>
            <a:off x="11425679" y="3985786"/>
            <a:ext cx="649934" cy="21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659711" y="3912883"/>
            <a:ext cx="537600" cy="36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 rotWithShape="1">
          <a:blip r:embed="rId14">
            <a:alphaModFix/>
          </a:blip>
          <a:srcRect b="17249" l="12248" r="9233" t="23676"/>
          <a:stretch/>
        </p:blipFill>
        <p:spPr>
          <a:xfrm>
            <a:off x="2500486" y="2912623"/>
            <a:ext cx="650000" cy="23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 rotWithShape="1">
          <a:blip r:embed="rId15">
            <a:alphaModFix/>
          </a:blip>
          <a:srcRect b="28824" l="0" r="0" t="34485"/>
          <a:stretch/>
        </p:blipFill>
        <p:spPr>
          <a:xfrm>
            <a:off x="729595" y="2914425"/>
            <a:ext cx="650000" cy="22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88367" y="4552136"/>
            <a:ext cx="733200" cy="23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906860" y="5756339"/>
            <a:ext cx="733200" cy="189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/>
          <p:cNvPicPr preferRelativeResize="0"/>
          <p:nvPr/>
        </p:nvPicPr>
        <p:blipFill rotWithShape="1">
          <a:blip r:embed="rId18">
            <a:alphaModFix/>
          </a:blip>
          <a:srcRect b="24345" l="719" r="-720" t="24838"/>
          <a:stretch/>
        </p:blipFill>
        <p:spPr>
          <a:xfrm>
            <a:off x="7099381" y="1910242"/>
            <a:ext cx="584633" cy="18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780467" y="3402463"/>
            <a:ext cx="650000" cy="29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403007" y="3994610"/>
            <a:ext cx="650000" cy="20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432832" y="4568299"/>
            <a:ext cx="771234" cy="20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0373295" y="4016466"/>
            <a:ext cx="876400" cy="15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 rotWithShape="1">
          <a:blip r:embed="rId23">
            <a:alphaModFix/>
          </a:blip>
          <a:srcRect b="16210" l="20438" r="21529" t="23054"/>
          <a:stretch/>
        </p:blipFill>
        <p:spPr>
          <a:xfrm>
            <a:off x="5840911" y="4389580"/>
            <a:ext cx="649972" cy="56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 rotWithShape="1">
          <a:blip r:embed="rId24">
            <a:alphaModFix/>
          </a:blip>
          <a:srcRect b="7654" l="15368" r="13940" t="3747"/>
          <a:stretch/>
        </p:blipFill>
        <p:spPr>
          <a:xfrm>
            <a:off x="3301048" y="2822220"/>
            <a:ext cx="537600" cy="41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698226" y="4573855"/>
            <a:ext cx="649933" cy="19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1423683" y="4580102"/>
            <a:ext cx="733200" cy="18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902414" y="1901437"/>
            <a:ext cx="649968" cy="19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 rotWithShape="1">
          <a:blip r:embed="rId28">
            <a:alphaModFix/>
          </a:blip>
          <a:srcRect b="21550" l="11221" r="11653" t="22136"/>
          <a:stretch/>
        </p:blipFill>
        <p:spPr>
          <a:xfrm>
            <a:off x="3072744" y="2336721"/>
            <a:ext cx="650000" cy="24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732597" y="5230131"/>
            <a:ext cx="1038000" cy="18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780181" y="5721558"/>
            <a:ext cx="649932" cy="25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"/>
          <p:cNvPicPr preferRelativeResize="0"/>
          <p:nvPr/>
        </p:nvPicPr>
        <p:blipFill rotWithShape="1">
          <a:blip r:embed="rId31">
            <a:alphaModFix/>
          </a:blip>
          <a:srcRect b="16847" l="16811" r="15725" t="17367"/>
          <a:stretch/>
        </p:blipFill>
        <p:spPr>
          <a:xfrm>
            <a:off x="7228991" y="3839965"/>
            <a:ext cx="433000" cy="51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2688681" y="5747065"/>
            <a:ext cx="930400" cy="20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33">
            <a:alphaModFix/>
          </a:blip>
          <a:srcRect b="31753" l="0" r="0" t="35031"/>
          <a:stretch/>
        </p:blipFill>
        <p:spPr>
          <a:xfrm>
            <a:off x="5399023" y="4011150"/>
            <a:ext cx="828000" cy="16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1"/>
          <p:cNvPicPr preferRelativeResize="0"/>
          <p:nvPr/>
        </p:nvPicPr>
        <p:blipFill rotWithShape="1">
          <a:blip r:embed="rId34">
            <a:alphaModFix/>
          </a:blip>
          <a:srcRect b="31860" l="0" r="0" t="32425"/>
          <a:stretch/>
        </p:blipFill>
        <p:spPr>
          <a:xfrm>
            <a:off x="130000" y="5737506"/>
            <a:ext cx="1038000" cy="22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1"/>
          <p:cNvPicPr preferRelativeResize="0"/>
          <p:nvPr/>
        </p:nvPicPr>
        <p:blipFill rotWithShape="1">
          <a:blip r:embed="rId35">
            <a:alphaModFix/>
          </a:blip>
          <a:srcRect b="23857" l="0" r="0" t="22201"/>
          <a:stretch/>
        </p:blipFill>
        <p:spPr>
          <a:xfrm>
            <a:off x="3750197" y="1880109"/>
            <a:ext cx="733200" cy="24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 rotWithShape="1">
          <a:blip r:embed="rId36">
            <a:alphaModFix/>
          </a:blip>
          <a:srcRect b="0" l="5837" r="8824" t="0"/>
          <a:stretch/>
        </p:blipFill>
        <p:spPr>
          <a:xfrm>
            <a:off x="942046" y="4478845"/>
            <a:ext cx="537600" cy="38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1423574" y="5753401"/>
            <a:ext cx="1009533" cy="195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6031789" y="2294293"/>
            <a:ext cx="531200" cy="32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0768780" y="1865453"/>
            <a:ext cx="537600" cy="27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1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9037033" y="2346561"/>
            <a:ext cx="828000" cy="22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1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11169922" y="2349975"/>
            <a:ext cx="930400" cy="21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6575554" y="4583551"/>
            <a:ext cx="1038000" cy="17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8619370" y="5243408"/>
            <a:ext cx="771233" cy="15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1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9947048" y="3412810"/>
            <a:ext cx="733200" cy="27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7892458" y="5105727"/>
            <a:ext cx="584800" cy="434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1_Core_NG_RGB_R-01.png" id="99" name="Google Shape;99;p11"/>
          <p:cNvPicPr preferRelativeResize="0"/>
          <p:nvPr/>
        </p:nvPicPr>
        <p:blipFill rotWithShape="1">
          <a:blip r:embed="rId46">
            <a:alphaModFix/>
          </a:blip>
          <a:srcRect b="21264" l="24261" r="24064" t="21015"/>
          <a:stretch/>
        </p:blipFill>
        <p:spPr>
          <a:xfrm>
            <a:off x="80700" y="1880422"/>
            <a:ext cx="584700" cy="2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1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8743718" y="1288684"/>
            <a:ext cx="733200" cy="43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1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38100" y="1360511"/>
            <a:ext cx="432999" cy="29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9583265" y="1392145"/>
            <a:ext cx="433000" cy="229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2316539" y="1446111"/>
            <a:ext cx="827965" cy="12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/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6758512" y="1307694"/>
            <a:ext cx="649967" cy="39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10122612" y="1406001"/>
            <a:ext cx="650000" cy="20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/>
          <p:cNvPicPr preferRelativeResize="0"/>
          <p:nvPr/>
        </p:nvPicPr>
        <p:blipFill>
          <a:blip r:embed="rId53">
            <a:alphaModFix/>
          </a:blip>
          <a:stretch>
            <a:fillRect/>
          </a:stretch>
        </p:blipFill>
        <p:spPr>
          <a:xfrm>
            <a:off x="1333792" y="1424594"/>
            <a:ext cx="876400" cy="16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883899" y="1875646"/>
            <a:ext cx="828000" cy="25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>
            <a:off x="4846745" y="1298449"/>
            <a:ext cx="357995" cy="4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/>
          <p:cNvPicPr preferRelativeResize="0"/>
          <p:nvPr/>
        </p:nvPicPr>
        <p:blipFill>
          <a:blip r:embed="rId56">
            <a:alphaModFix/>
          </a:blip>
          <a:stretch>
            <a:fillRect/>
          </a:stretch>
        </p:blipFill>
        <p:spPr>
          <a:xfrm>
            <a:off x="4007198" y="1323442"/>
            <a:ext cx="733200" cy="3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1"/>
          <p:cNvPicPr preferRelativeResize="0"/>
          <p:nvPr/>
        </p:nvPicPr>
        <p:blipFill rotWithShape="1">
          <a:blip r:embed="rId57">
            <a:alphaModFix/>
          </a:blip>
          <a:srcRect b="0" l="8368" r="11470" t="0"/>
          <a:stretch/>
        </p:blipFill>
        <p:spPr>
          <a:xfrm>
            <a:off x="3232519" y="5186340"/>
            <a:ext cx="357967" cy="27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1"/>
          <p:cNvPicPr preferRelativeResize="0"/>
          <p:nvPr/>
        </p:nvPicPr>
        <p:blipFill>
          <a:blip r:embed="rId58">
            <a:alphaModFix/>
          </a:blip>
          <a:stretch>
            <a:fillRect/>
          </a:stretch>
        </p:blipFill>
        <p:spPr>
          <a:xfrm>
            <a:off x="5353182" y="1922772"/>
            <a:ext cx="876401" cy="15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1"/>
          <p:cNvPicPr preferRelativeResize="0"/>
          <p:nvPr/>
        </p:nvPicPr>
        <p:blipFill>
          <a:blip r:embed="rId59">
            <a:alphaModFix/>
          </a:blip>
          <a:stretch>
            <a:fillRect/>
          </a:stretch>
        </p:blipFill>
        <p:spPr>
          <a:xfrm>
            <a:off x="3989210" y="2804142"/>
            <a:ext cx="733200" cy="448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1"/>
          <p:cNvPicPr preferRelativeResize="0"/>
          <p:nvPr/>
        </p:nvPicPr>
        <p:blipFill rotWithShape="1">
          <a:blip r:embed="rId60">
            <a:alphaModFix/>
          </a:blip>
          <a:srcRect b="0" l="12859" r="12071" t="0"/>
          <a:stretch/>
        </p:blipFill>
        <p:spPr>
          <a:xfrm>
            <a:off x="4865072" y="3949339"/>
            <a:ext cx="357967" cy="29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1"/>
          <p:cNvPicPr preferRelativeResize="0"/>
          <p:nvPr/>
        </p:nvPicPr>
        <p:blipFill>
          <a:blip r:embed="rId61">
            <a:alphaModFix/>
          </a:blip>
          <a:stretch>
            <a:fillRect/>
          </a:stretch>
        </p:blipFill>
        <p:spPr>
          <a:xfrm>
            <a:off x="3832989" y="2334564"/>
            <a:ext cx="649933" cy="2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1"/>
          <p:cNvPicPr preferRelativeResize="0"/>
          <p:nvPr/>
        </p:nvPicPr>
        <p:blipFill>
          <a:blip r:embed="rId62">
            <a:alphaModFix/>
          </a:blip>
          <a:stretch>
            <a:fillRect/>
          </a:stretch>
        </p:blipFill>
        <p:spPr>
          <a:xfrm>
            <a:off x="5436544" y="2214464"/>
            <a:ext cx="485000" cy="4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/>
          <p:cNvPicPr preferRelativeResize="0"/>
          <p:nvPr/>
        </p:nvPicPr>
        <p:blipFill>
          <a:blip r:embed="rId63">
            <a:alphaModFix/>
          </a:blip>
          <a:stretch>
            <a:fillRect/>
          </a:stretch>
        </p:blipFill>
        <p:spPr>
          <a:xfrm>
            <a:off x="937855" y="2287424"/>
            <a:ext cx="1038000" cy="33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/>
          <p:cNvPicPr preferRelativeResize="0"/>
          <p:nvPr/>
        </p:nvPicPr>
        <p:blipFill>
          <a:blip r:embed="rId64">
            <a:alphaModFix/>
          </a:blip>
          <a:stretch>
            <a:fillRect/>
          </a:stretch>
        </p:blipFill>
        <p:spPr>
          <a:xfrm>
            <a:off x="2881831" y="1899400"/>
            <a:ext cx="649967" cy="20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1"/>
          <p:cNvPicPr preferRelativeResize="0"/>
          <p:nvPr/>
        </p:nvPicPr>
        <p:blipFill>
          <a:blip r:embed="rId65">
            <a:alphaModFix/>
          </a:blip>
          <a:stretch>
            <a:fillRect/>
          </a:stretch>
        </p:blipFill>
        <p:spPr>
          <a:xfrm>
            <a:off x="6467664" y="5254676"/>
            <a:ext cx="1282683" cy="13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1"/>
          <p:cNvPicPr preferRelativeResize="0"/>
          <p:nvPr/>
        </p:nvPicPr>
        <p:blipFill>
          <a:blip r:embed="rId66">
            <a:alphaModFix/>
          </a:blip>
          <a:stretch>
            <a:fillRect/>
          </a:stretch>
        </p:blipFill>
        <p:spPr>
          <a:xfrm>
            <a:off x="4701797" y="1795705"/>
            <a:ext cx="432986" cy="41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1"/>
          <p:cNvPicPr preferRelativeResize="0"/>
          <p:nvPr/>
        </p:nvPicPr>
        <p:blipFill>
          <a:blip r:embed="rId67">
            <a:alphaModFix/>
          </a:blip>
          <a:stretch>
            <a:fillRect/>
          </a:stretch>
        </p:blipFill>
        <p:spPr>
          <a:xfrm>
            <a:off x="8770781" y="1918419"/>
            <a:ext cx="828000" cy="165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1"/>
          <p:cNvPicPr preferRelativeResize="0"/>
          <p:nvPr/>
        </p:nvPicPr>
        <p:blipFill>
          <a:blip r:embed="rId68">
            <a:alphaModFix/>
          </a:blip>
          <a:stretch>
            <a:fillRect/>
          </a:stretch>
        </p:blipFill>
        <p:spPr>
          <a:xfrm>
            <a:off x="1144470" y="4006172"/>
            <a:ext cx="733133" cy="178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1"/>
          <p:cNvPicPr preferRelativeResize="0"/>
          <p:nvPr/>
        </p:nvPicPr>
        <p:blipFill>
          <a:blip r:embed="rId69">
            <a:alphaModFix/>
          </a:blip>
          <a:stretch>
            <a:fillRect/>
          </a:stretch>
        </p:blipFill>
        <p:spPr>
          <a:xfrm>
            <a:off x="3723488" y="4034224"/>
            <a:ext cx="965600" cy="1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1"/>
          <p:cNvPicPr preferRelativeResize="0"/>
          <p:nvPr/>
        </p:nvPicPr>
        <p:blipFill>
          <a:blip r:embed="rId70">
            <a:alphaModFix/>
          </a:blip>
          <a:stretch>
            <a:fillRect/>
          </a:stretch>
        </p:blipFill>
        <p:spPr>
          <a:xfrm>
            <a:off x="2262441" y="5207182"/>
            <a:ext cx="827967" cy="23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1"/>
          <p:cNvPicPr preferRelativeResize="0"/>
          <p:nvPr/>
        </p:nvPicPr>
        <p:blipFill>
          <a:blip r:embed="rId71">
            <a:alphaModFix/>
          </a:blip>
          <a:stretch>
            <a:fillRect/>
          </a:stretch>
        </p:blipFill>
        <p:spPr>
          <a:xfrm>
            <a:off x="94411" y="2378137"/>
            <a:ext cx="733200" cy="15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1"/>
          <p:cNvPicPr preferRelativeResize="0"/>
          <p:nvPr/>
        </p:nvPicPr>
        <p:blipFill>
          <a:blip r:embed="rId72">
            <a:alphaModFix/>
          </a:blip>
          <a:stretch>
            <a:fillRect/>
          </a:stretch>
        </p:blipFill>
        <p:spPr>
          <a:xfrm>
            <a:off x="8276855" y="2355408"/>
            <a:ext cx="649933" cy="20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1"/>
          <p:cNvPicPr preferRelativeResize="0"/>
          <p:nvPr/>
        </p:nvPicPr>
        <p:blipFill rotWithShape="1">
          <a:blip r:embed="rId73">
            <a:alphaModFix/>
          </a:blip>
          <a:srcRect b="18340" l="0" r="0" t="15014"/>
          <a:stretch/>
        </p:blipFill>
        <p:spPr>
          <a:xfrm>
            <a:off x="3238096" y="4502774"/>
            <a:ext cx="965598" cy="33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/>
          <p:cNvPicPr preferRelativeResize="0"/>
          <p:nvPr/>
        </p:nvPicPr>
        <p:blipFill>
          <a:blip r:embed="rId74">
            <a:alphaModFix/>
          </a:blip>
          <a:stretch>
            <a:fillRect/>
          </a:stretch>
        </p:blipFill>
        <p:spPr>
          <a:xfrm>
            <a:off x="10551225" y="5205291"/>
            <a:ext cx="537600" cy="23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1"/>
          <p:cNvPicPr preferRelativeResize="0"/>
          <p:nvPr/>
        </p:nvPicPr>
        <p:blipFill>
          <a:blip r:embed="rId75">
            <a:alphaModFix/>
          </a:blip>
          <a:stretch>
            <a:fillRect/>
          </a:stretch>
        </p:blipFill>
        <p:spPr>
          <a:xfrm>
            <a:off x="9857380" y="5808656"/>
            <a:ext cx="1411163" cy="8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1"/>
          <p:cNvPicPr preferRelativeResize="0"/>
          <p:nvPr/>
        </p:nvPicPr>
        <p:blipFill>
          <a:blip r:embed="rId76">
            <a:alphaModFix/>
          </a:blip>
          <a:stretch>
            <a:fillRect/>
          </a:stretch>
        </p:blipFill>
        <p:spPr>
          <a:xfrm>
            <a:off x="1530157" y="2931598"/>
            <a:ext cx="819767" cy="19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1"/>
          <p:cNvPicPr preferRelativeResize="0"/>
          <p:nvPr/>
        </p:nvPicPr>
        <p:blipFill>
          <a:blip r:embed="rId77">
            <a:alphaModFix/>
          </a:blip>
          <a:stretch>
            <a:fillRect/>
          </a:stretch>
        </p:blipFill>
        <p:spPr>
          <a:xfrm>
            <a:off x="38086" y="4025583"/>
            <a:ext cx="930400" cy="13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1"/>
          <p:cNvPicPr preferRelativeResize="0"/>
          <p:nvPr/>
        </p:nvPicPr>
        <p:blipFill>
          <a:blip r:embed="rId78">
            <a:alphaModFix/>
          </a:blip>
          <a:stretch>
            <a:fillRect/>
          </a:stretch>
        </p:blipFill>
        <p:spPr>
          <a:xfrm>
            <a:off x="11524117" y="5770837"/>
            <a:ext cx="649967" cy="1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1"/>
          <p:cNvPicPr preferRelativeResize="0"/>
          <p:nvPr/>
        </p:nvPicPr>
        <p:blipFill>
          <a:blip r:embed="rId79">
            <a:alphaModFix/>
          </a:blip>
          <a:stretch>
            <a:fillRect/>
          </a:stretch>
        </p:blipFill>
        <p:spPr>
          <a:xfrm>
            <a:off x="10878959" y="1405369"/>
            <a:ext cx="1322367" cy="20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1"/>
          <p:cNvPicPr preferRelativeResize="0"/>
          <p:nvPr/>
        </p:nvPicPr>
        <p:blipFill>
          <a:blip r:embed="rId80">
            <a:alphaModFix/>
          </a:blip>
          <a:stretch>
            <a:fillRect/>
          </a:stretch>
        </p:blipFill>
        <p:spPr>
          <a:xfrm>
            <a:off x="6067366" y="1405494"/>
            <a:ext cx="584799" cy="20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/>
          <p:cNvPicPr preferRelativeResize="0"/>
          <p:nvPr/>
        </p:nvPicPr>
        <p:blipFill>
          <a:blip r:embed="rId81">
            <a:alphaModFix/>
          </a:blip>
          <a:stretch>
            <a:fillRect/>
          </a:stretch>
        </p:blipFill>
        <p:spPr>
          <a:xfrm>
            <a:off x="8833726" y="3972950"/>
            <a:ext cx="650000" cy="244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1"/>
          <p:cNvPicPr preferRelativeResize="0"/>
          <p:nvPr/>
        </p:nvPicPr>
        <p:blipFill>
          <a:blip r:embed="rId82">
            <a:alphaModFix/>
          </a:blip>
          <a:stretch>
            <a:fillRect/>
          </a:stretch>
        </p:blipFill>
        <p:spPr>
          <a:xfrm>
            <a:off x="1564318" y="4544517"/>
            <a:ext cx="771233" cy="25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1"/>
          <p:cNvPicPr preferRelativeResize="0"/>
          <p:nvPr/>
        </p:nvPicPr>
        <p:blipFill>
          <a:blip r:embed="rId83">
            <a:alphaModFix/>
          </a:blip>
          <a:stretch>
            <a:fillRect/>
          </a:stretch>
        </p:blipFill>
        <p:spPr>
          <a:xfrm>
            <a:off x="5787952" y="5138138"/>
            <a:ext cx="537601" cy="36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1"/>
          <p:cNvPicPr preferRelativeResize="0"/>
          <p:nvPr/>
        </p:nvPicPr>
        <p:blipFill>
          <a:blip r:embed="rId84">
            <a:alphaModFix/>
          </a:blip>
          <a:stretch>
            <a:fillRect/>
          </a:stretch>
        </p:blipFill>
        <p:spPr>
          <a:xfrm>
            <a:off x="11230937" y="5212692"/>
            <a:ext cx="828000" cy="2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1"/>
          <p:cNvPicPr preferRelativeResize="0"/>
          <p:nvPr/>
        </p:nvPicPr>
        <p:blipFill>
          <a:blip r:embed="rId85">
            <a:alphaModFix/>
          </a:blip>
          <a:stretch>
            <a:fillRect/>
          </a:stretch>
        </p:blipFill>
        <p:spPr>
          <a:xfrm>
            <a:off x="7514825" y="1320592"/>
            <a:ext cx="531200" cy="37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1"/>
          <p:cNvPicPr preferRelativeResize="0"/>
          <p:nvPr/>
        </p:nvPicPr>
        <p:blipFill>
          <a:blip r:embed="rId86">
            <a:alphaModFix/>
          </a:blip>
          <a:stretch>
            <a:fillRect/>
          </a:stretch>
        </p:blipFill>
        <p:spPr>
          <a:xfrm>
            <a:off x="-5600" y="2927261"/>
            <a:ext cx="584633" cy="20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1"/>
          <p:cNvPicPr preferRelativeResize="0"/>
          <p:nvPr/>
        </p:nvPicPr>
        <p:blipFill>
          <a:blip r:embed="rId87">
            <a:alphaModFix/>
          </a:blip>
          <a:stretch>
            <a:fillRect/>
          </a:stretch>
        </p:blipFill>
        <p:spPr>
          <a:xfrm>
            <a:off x="1930299" y="1898594"/>
            <a:ext cx="733133" cy="20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1"/>
          <p:cNvPicPr preferRelativeResize="0"/>
          <p:nvPr/>
        </p:nvPicPr>
        <p:blipFill>
          <a:blip r:embed="rId88">
            <a:alphaModFix/>
          </a:blip>
          <a:stretch>
            <a:fillRect/>
          </a:stretch>
        </p:blipFill>
        <p:spPr>
          <a:xfrm>
            <a:off x="9817181" y="1874134"/>
            <a:ext cx="733200" cy="25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1"/>
          <p:cNvPicPr preferRelativeResize="0"/>
          <p:nvPr/>
        </p:nvPicPr>
        <p:blipFill>
          <a:blip r:embed="rId89">
            <a:alphaModFix/>
          </a:blip>
          <a:stretch>
            <a:fillRect/>
          </a:stretch>
        </p:blipFill>
        <p:spPr>
          <a:xfrm>
            <a:off x="9288738" y="4560123"/>
            <a:ext cx="930400" cy="22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1"/>
          <p:cNvPicPr preferRelativeResize="0"/>
          <p:nvPr/>
        </p:nvPicPr>
        <p:blipFill rotWithShape="1">
          <a:blip r:embed="rId90">
            <a:alphaModFix/>
          </a:blip>
          <a:srcRect b="19818" l="0" r="0" t="23492"/>
          <a:stretch/>
        </p:blipFill>
        <p:spPr>
          <a:xfrm>
            <a:off x="7149357" y="3411296"/>
            <a:ext cx="828000" cy="2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1"/>
          <p:cNvPicPr preferRelativeResize="0"/>
          <p:nvPr/>
        </p:nvPicPr>
        <p:blipFill rotWithShape="1">
          <a:blip r:embed="rId91">
            <a:alphaModFix/>
          </a:blip>
          <a:srcRect b="13992" l="0" r="0" t="16326"/>
          <a:stretch/>
        </p:blipFill>
        <p:spPr>
          <a:xfrm>
            <a:off x="6277905" y="3395194"/>
            <a:ext cx="771233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1"/>
          <p:cNvPicPr preferRelativeResize="0"/>
          <p:nvPr/>
        </p:nvPicPr>
        <p:blipFill rotWithShape="1">
          <a:blip r:embed="rId92">
            <a:alphaModFix/>
          </a:blip>
          <a:srcRect b="18071" l="0" r="0" t="21204"/>
          <a:stretch/>
        </p:blipFill>
        <p:spPr>
          <a:xfrm>
            <a:off x="5527753" y="3353550"/>
            <a:ext cx="649933" cy="39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1"/>
          <p:cNvPicPr preferRelativeResize="0"/>
          <p:nvPr/>
        </p:nvPicPr>
        <p:blipFill>
          <a:blip r:embed="rId93">
            <a:alphaModFix/>
          </a:blip>
          <a:stretch>
            <a:fillRect/>
          </a:stretch>
        </p:blipFill>
        <p:spPr>
          <a:xfrm>
            <a:off x="2729928" y="3470729"/>
            <a:ext cx="1084401" cy="16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1"/>
          <p:cNvPicPr preferRelativeResize="0"/>
          <p:nvPr/>
        </p:nvPicPr>
        <p:blipFill rotWithShape="1">
          <a:blip r:embed="rId94">
            <a:alphaModFix/>
          </a:blip>
          <a:srcRect b="34900" l="0" r="0" t="32423"/>
          <a:stretch/>
        </p:blipFill>
        <p:spPr>
          <a:xfrm>
            <a:off x="6392296" y="2945738"/>
            <a:ext cx="827967" cy="16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1"/>
          <p:cNvPicPr preferRelativeResize="0"/>
          <p:nvPr/>
        </p:nvPicPr>
        <p:blipFill>
          <a:blip r:embed="rId95">
            <a:alphaModFix/>
          </a:blip>
          <a:stretch>
            <a:fillRect/>
          </a:stretch>
        </p:blipFill>
        <p:spPr>
          <a:xfrm>
            <a:off x="10698138" y="2843917"/>
            <a:ext cx="650000" cy="36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1"/>
          <p:cNvPicPr preferRelativeResize="0"/>
          <p:nvPr/>
        </p:nvPicPr>
        <p:blipFill>
          <a:blip r:embed="rId96">
            <a:alphaModFix/>
          </a:blip>
          <a:stretch>
            <a:fillRect/>
          </a:stretch>
        </p:blipFill>
        <p:spPr>
          <a:xfrm>
            <a:off x="3914548" y="3441873"/>
            <a:ext cx="827967" cy="218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1"/>
          <p:cNvPicPr preferRelativeResize="0"/>
          <p:nvPr/>
        </p:nvPicPr>
        <p:blipFill>
          <a:blip r:embed="rId97">
            <a:alphaModFix/>
          </a:blip>
          <a:stretch>
            <a:fillRect/>
          </a:stretch>
        </p:blipFill>
        <p:spPr>
          <a:xfrm>
            <a:off x="9617043" y="2923134"/>
            <a:ext cx="930533" cy="21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/>
          <p:cNvPicPr preferRelativeResize="0"/>
          <p:nvPr/>
        </p:nvPicPr>
        <p:blipFill>
          <a:blip r:embed="rId98">
            <a:alphaModFix/>
          </a:blip>
          <a:stretch>
            <a:fillRect/>
          </a:stretch>
        </p:blipFill>
        <p:spPr>
          <a:xfrm>
            <a:off x="20871" y="3353525"/>
            <a:ext cx="650000" cy="39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1"/>
          <p:cNvPicPr preferRelativeResize="0"/>
          <p:nvPr/>
        </p:nvPicPr>
        <p:blipFill>
          <a:blip r:embed="rId99">
            <a:alphaModFix/>
          </a:blip>
          <a:stretch>
            <a:fillRect/>
          </a:stretch>
        </p:blipFill>
        <p:spPr>
          <a:xfrm>
            <a:off x="8254520" y="2814950"/>
            <a:ext cx="433000" cy="42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1"/>
          <p:cNvPicPr preferRelativeResize="0"/>
          <p:nvPr/>
        </p:nvPicPr>
        <p:blipFill>
          <a:blip r:embed="rId100">
            <a:alphaModFix/>
          </a:blip>
          <a:stretch>
            <a:fillRect/>
          </a:stretch>
        </p:blipFill>
        <p:spPr>
          <a:xfrm>
            <a:off x="7370825" y="2895418"/>
            <a:ext cx="733133" cy="26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1"/>
          <p:cNvPicPr preferRelativeResize="0"/>
          <p:nvPr/>
        </p:nvPicPr>
        <p:blipFill rotWithShape="1">
          <a:blip r:embed="rId101">
            <a:alphaModFix/>
          </a:blip>
          <a:srcRect b="19814" l="8984" r="8960" t="19886"/>
          <a:stretch/>
        </p:blipFill>
        <p:spPr>
          <a:xfrm>
            <a:off x="1699308" y="3423134"/>
            <a:ext cx="930400" cy="25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1"/>
          <p:cNvPicPr preferRelativeResize="0"/>
          <p:nvPr/>
        </p:nvPicPr>
        <p:blipFill>
          <a:blip r:embed="rId102">
            <a:alphaModFix/>
          </a:blip>
          <a:stretch>
            <a:fillRect/>
          </a:stretch>
        </p:blipFill>
        <p:spPr>
          <a:xfrm>
            <a:off x="2086100" y="2385391"/>
            <a:ext cx="876400" cy="14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1"/>
          <p:cNvPicPr preferRelativeResize="0"/>
          <p:nvPr/>
        </p:nvPicPr>
        <p:blipFill>
          <a:blip r:embed="rId103">
            <a:alphaModFix/>
          </a:blip>
          <a:stretch>
            <a:fillRect/>
          </a:stretch>
        </p:blipFill>
        <p:spPr>
          <a:xfrm>
            <a:off x="4912708" y="5192344"/>
            <a:ext cx="733133" cy="26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1"/>
          <p:cNvPicPr preferRelativeResize="0"/>
          <p:nvPr/>
        </p:nvPicPr>
        <p:blipFill>
          <a:blip r:embed="rId104">
            <a:alphaModFix/>
          </a:blip>
          <a:stretch>
            <a:fillRect/>
          </a:stretch>
        </p:blipFill>
        <p:spPr>
          <a:xfrm>
            <a:off x="8152372" y="1318267"/>
            <a:ext cx="485000" cy="37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1"/>
          <p:cNvPicPr preferRelativeResize="0"/>
          <p:nvPr/>
        </p:nvPicPr>
        <p:blipFill>
          <a:blip r:embed="rId105">
            <a:alphaModFix/>
          </a:blip>
          <a:stretch>
            <a:fillRect/>
          </a:stretch>
        </p:blipFill>
        <p:spPr>
          <a:xfrm>
            <a:off x="4842734" y="3347840"/>
            <a:ext cx="584800" cy="40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1"/>
          <p:cNvPicPr preferRelativeResize="0"/>
          <p:nvPr/>
        </p:nvPicPr>
        <p:blipFill>
          <a:blip r:embed="rId106">
            <a:alphaModFix/>
          </a:blip>
          <a:stretch>
            <a:fillRect/>
          </a:stretch>
        </p:blipFill>
        <p:spPr>
          <a:xfrm>
            <a:off x="8077576" y="3435226"/>
            <a:ext cx="1084400" cy="231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>
          <a:blip r:embed="rId107">
            <a:alphaModFix/>
          </a:blip>
          <a:stretch>
            <a:fillRect/>
          </a:stretch>
        </p:blipFill>
        <p:spPr>
          <a:xfrm>
            <a:off x="11530686" y="3384175"/>
            <a:ext cx="584633" cy="33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1"/>
          <p:cNvPicPr preferRelativeResize="0"/>
          <p:nvPr/>
        </p:nvPicPr>
        <p:blipFill>
          <a:blip r:embed="rId108">
            <a:alphaModFix/>
          </a:blip>
          <a:stretch>
            <a:fillRect/>
          </a:stretch>
        </p:blipFill>
        <p:spPr>
          <a:xfrm>
            <a:off x="5311086" y="1387587"/>
            <a:ext cx="649933" cy="23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1"/>
          <p:cNvPicPr preferRelativeResize="0"/>
          <p:nvPr/>
        </p:nvPicPr>
        <p:blipFill>
          <a:blip r:embed="rId109">
            <a:alphaModFix/>
          </a:blip>
          <a:stretch>
            <a:fillRect/>
          </a:stretch>
        </p:blipFill>
        <p:spPr>
          <a:xfrm>
            <a:off x="4872972" y="2861733"/>
            <a:ext cx="485000" cy="33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1"/>
          <p:cNvPicPr preferRelativeResize="0"/>
          <p:nvPr/>
        </p:nvPicPr>
        <p:blipFill>
          <a:blip r:embed="rId110">
            <a:alphaModFix/>
          </a:blip>
          <a:stretch>
            <a:fillRect/>
          </a:stretch>
        </p:blipFill>
        <p:spPr>
          <a:xfrm>
            <a:off x="5508534" y="2897837"/>
            <a:ext cx="733200" cy="26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1"/>
          <p:cNvPicPr preferRelativeResize="0"/>
          <p:nvPr/>
        </p:nvPicPr>
        <p:blipFill>
          <a:blip r:embed="rId111">
            <a:alphaModFix/>
          </a:blip>
          <a:stretch>
            <a:fillRect/>
          </a:stretch>
        </p:blipFill>
        <p:spPr>
          <a:xfrm>
            <a:off x="11498700" y="2905100"/>
            <a:ext cx="650000" cy="24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1"/>
          <p:cNvPicPr preferRelativeResize="0"/>
          <p:nvPr/>
        </p:nvPicPr>
        <p:blipFill>
          <a:blip r:embed="rId112">
            <a:alphaModFix/>
          </a:blip>
          <a:stretch>
            <a:fillRect/>
          </a:stretch>
        </p:blipFill>
        <p:spPr>
          <a:xfrm>
            <a:off x="2053587" y="4013489"/>
            <a:ext cx="733133" cy="16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1"/>
          <p:cNvPicPr preferRelativeResize="0"/>
          <p:nvPr/>
        </p:nvPicPr>
        <p:blipFill>
          <a:blip r:embed="rId113">
            <a:alphaModFix/>
          </a:blip>
          <a:stretch>
            <a:fillRect/>
          </a:stretch>
        </p:blipFill>
        <p:spPr>
          <a:xfrm>
            <a:off x="2962704" y="3969638"/>
            <a:ext cx="58480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1"/>
          <p:cNvPicPr preferRelativeResize="0"/>
          <p:nvPr/>
        </p:nvPicPr>
        <p:blipFill rotWithShape="1">
          <a:blip r:embed="rId114">
            <a:alphaModFix/>
          </a:blip>
          <a:srcRect b="27198" l="15933" r="17118" t="24302"/>
          <a:stretch/>
        </p:blipFill>
        <p:spPr>
          <a:xfrm>
            <a:off x="771090" y="3367742"/>
            <a:ext cx="828000" cy="36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1"/>
          <p:cNvPicPr preferRelativeResize="0"/>
          <p:nvPr/>
        </p:nvPicPr>
        <p:blipFill>
          <a:blip r:embed="rId115">
            <a:alphaModFix/>
          </a:blip>
          <a:stretch>
            <a:fillRect/>
          </a:stretch>
        </p:blipFill>
        <p:spPr>
          <a:xfrm>
            <a:off x="577446" y="1312534"/>
            <a:ext cx="650000" cy="38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1"/>
          <p:cNvPicPr preferRelativeResize="0"/>
          <p:nvPr/>
        </p:nvPicPr>
        <p:blipFill>
          <a:blip r:embed="rId116">
            <a:alphaModFix/>
          </a:blip>
          <a:stretch>
            <a:fillRect/>
          </a:stretch>
        </p:blipFill>
        <p:spPr>
          <a:xfrm>
            <a:off x="2420224" y="4503255"/>
            <a:ext cx="733200" cy="3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1"/>
          <p:cNvPicPr preferRelativeResize="0"/>
          <p:nvPr/>
        </p:nvPicPr>
        <p:blipFill>
          <a:blip r:embed="rId117">
            <a:alphaModFix/>
          </a:blip>
          <a:stretch>
            <a:fillRect/>
          </a:stretch>
        </p:blipFill>
        <p:spPr>
          <a:xfrm>
            <a:off x="5106239" y="4536620"/>
            <a:ext cx="649999" cy="27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1"/>
          <p:cNvPicPr preferRelativeResize="0"/>
          <p:nvPr/>
        </p:nvPicPr>
        <p:blipFill>
          <a:blip r:embed="rId118">
            <a:alphaModFix/>
          </a:blip>
          <a:stretch>
            <a:fillRect/>
          </a:stretch>
        </p:blipFill>
        <p:spPr>
          <a:xfrm>
            <a:off x="7837975" y="4007926"/>
            <a:ext cx="819767" cy="17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1"/>
          <p:cNvPicPr preferRelativeResize="0"/>
          <p:nvPr/>
        </p:nvPicPr>
        <p:blipFill>
          <a:blip r:embed="rId119">
            <a:alphaModFix/>
          </a:blip>
          <a:stretch>
            <a:fillRect/>
          </a:stretch>
        </p:blipFill>
        <p:spPr>
          <a:xfrm>
            <a:off x="1189662" y="5226923"/>
            <a:ext cx="930667" cy="1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>
          <a:blip r:embed="rId120">
            <a:alphaModFix/>
          </a:blip>
          <a:stretch>
            <a:fillRect/>
          </a:stretch>
        </p:blipFill>
        <p:spPr>
          <a:xfrm>
            <a:off x="6673233" y="2327444"/>
            <a:ext cx="733133" cy="25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1"/>
          <p:cNvPicPr preferRelativeResize="0"/>
          <p:nvPr/>
        </p:nvPicPr>
        <p:blipFill>
          <a:blip r:embed="rId121">
            <a:alphaModFix/>
          </a:blip>
          <a:stretch>
            <a:fillRect/>
          </a:stretch>
        </p:blipFill>
        <p:spPr>
          <a:xfrm>
            <a:off x="6447982" y="1847321"/>
            <a:ext cx="433000" cy="30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1"/>
          <p:cNvPicPr preferRelativeResize="0"/>
          <p:nvPr/>
        </p:nvPicPr>
        <p:blipFill>
          <a:blip r:embed="rId122">
            <a:alphaModFix/>
          </a:blip>
          <a:stretch>
            <a:fillRect/>
          </a:stretch>
        </p:blipFill>
        <p:spPr>
          <a:xfrm>
            <a:off x="8838081" y="2829736"/>
            <a:ext cx="628400" cy="39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"/>
          <p:cNvPicPr preferRelativeResize="0"/>
          <p:nvPr/>
        </p:nvPicPr>
        <p:blipFill>
          <a:blip r:embed="rId123">
            <a:alphaModFix/>
          </a:blip>
          <a:stretch>
            <a:fillRect/>
          </a:stretch>
        </p:blipFill>
        <p:spPr>
          <a:xfrm>
            <a:off x="9532714" y="5200391"/>
            <a:ext cx="876400" cy="24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/>
          <p:cNvPicPr preferRelativeResize="0"/>
          <p:nvPr/>
        </p:nvPicPr>
        <p:blipFill>
          <a:blip r:embed="rId124">
            <a:alphaModFix/>
          </a:blip>
          <a:stretch>
            <a:fillRect/>
          </a:stretch>
        </p:blipFill>
        <p:spPr>
          <a:xfrm>
            <a:off x="4593167" y="2337010"/>
            <a:ext cx="733133" cy="23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1"/>
          <p:cNvPicPr preferRelativeResize="0"/>
          <p:nvPr/>
        </p:nvPicPr>
        <p:blipFill>
          <a:blip r:embed="rId125">
            <a:alphaModFix/>
          </a:blip>
          <a:stretch>
            <a:fillRect/>
          </a:stretch>
        </p:blipFill>
        <p:spPr>
          <a:xfrm>
            <a:off x="3250852" y="1438333"/>
            <a:ext cx="649999" cy="13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/>
          <p:cNvPicPr preferRelativeResize="0"/>
          <p:nvPr/>
        </p:nvPicPr>
        <p:blipFill>
          <a:blip r:embed="rId126">
            <a:alphaModFix/>
          </a:blip>
          <a:stretch>
            <a:fillRect/>
          </a:stretch>
        </p:blipFill>
        <p:spPr>
          <a:xfrm>
            <a:off x="10303810" y="4592405"/>
            <a:ext cx="1035200" cy="158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>
          <a:blip r:embed="rId127">
            <a:alphaModFix/>
          </a:blip>
          <a:stretch>
            <a:fillRect/>
          </a:stretch>
        </p:blipFill>
        <p:spPr>
          <a:xfrm>
            <a:off x="9975277" y="2306955"/>
            <a:ext cx="1084400" cy="30001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CNCF End User Community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September 2020 Radar Team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September</a:t>
            </a:r>
            <a:r>
              <a:rPr lang="en-US"/>
              <a:t> 2020 Radar Team</a:t>
            </a:r>
            <a:endParaRPr/>
          </a:p>
        </p:txBody>
      </p:sp>
      <p:pic>
        <p:nvPicPr>
          <p:cNvPr id="192" name="Google Shape;192;p13"/>
          <p:cNvPicPr preferRelativeResize="0"/>
          <p:nvPr/>
        </p:nvPicPr>
        <p:blipFill rotWithShape="1">
          <a:blip r:embed="rId3">
            <a:alphaModFix/>
          </a:blip>
          <a:srcRect b="7978" l="0" r="73619" t="0"/>
          <a:stretch/>
        </p:blipFill>
        <p:spPr>
          <a:xfrm>
            <a:off x="152400" y="1312375"/>
            <a:ext cx="3135850" cy="439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September</a:t>
            </a:r>
            <a:r>
              <a:rPr lang="en-US"/>
              <a:t> 2020 Radar Team</a:t>
            </a:r>
            <a:endParaRPr/>
          </a:p>
        </p:txBody>
      </p:sp>
      <p:pic>
        <p:nvPicPr>
          <p:cNvPr id="198" name="Google Shape;198;p14"/>
          <p:cNvPicPr preferRelativeResize="0"/>
          <p:nvPr/>
        </p:nvPicPr>
        <p:blipFill rotWithShape="1">
          <a:blip r:embed="rId3">
            <a:alphaModFix/>
          </a:blip>
          <a:srcRect b="7978" l="0" r="51340" t="0"/>
          <a:stretch/>
        </p:blipFill>
        <p:spPr>
          <a:xfrm>
            <a:off x="152400" y="1312375"/>
            <a:ext cx="5784376" cy="439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September</a:t>
            </a:r>
            <a:r>
              <a:rPr lang="en-US"/>
              <a:t> 2020 Radar Team</a:t>
            </a:r>
            <a:endParaRPr/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b="7978" l="0" r="25289" t="0"/>
          <a:stretch/>
        </p:blipFill>
        <p:spPr>
          <a:xfrm>
            <a:off x="152400" y="1312375"/>
            <a:ext cx="8880702" cy="439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/>
          <p:nvPr>
            <p:ph type="title"/>
          </p:nvPr>
        </p:nvSpPr>
        <p:spPr>
          <a:xfrm>
            <a:off x="342900" y="428518"/>
            <a:ext cx="11506500" cy="5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September</a:t>
            </a:r>
            <a:r>
              <a:rPr lang="en-US"/>
              <a:t> 2020 Radar Team</a:t>
            </a:r>
            <a:endParaRPr/>
          </a:p>
        </p:txBody>
      </p:sp>
      <p:pic>
        <p:nvPicPr>
          <p:cNvPr id="210" name="Google Shape;210;p16"/>
          <p:cNvPicPr preferRelativeResize="0"/>
          <p:nvPr/>
        </p:nvPicPr>
        <p:blipFill rotWithShape="1">
          <a:blip r:embed="rId3">
            <a:alphaModFix/>
          </a:blip>
          <a:srcRect b="7978" l="0" r="0" t="0"/>
          <a:stretch/>
        </p:blipFill>
        <p:spPr>
          <a:xfrm>
            <a:off x="152400" y="1312374"/>
            <a:ext cx="11887201" cy="439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/>
          <p:nvPr>
            <p:ph idx="1" type="subTitle"/>
          </p:nvPr>
        </p:nvSpPr>
        <p:spPr>
          <a:xfrm>
            <a:off x="831800" y="3554100"/>
            <a:ext cx="91176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17"/>
          <p:cNvSpPr txBox="1"/>
          <p:nvPr>
            <p:ph type="title"/>
          </p:nvPr>
        </p:nvSpPr>
        <p:spPr>
          <a:xfrm>
            <a:off x="831800" y="2160775"/>
            <a:ext cx="10376400" cy="13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Radar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NCF 2019">
  <a:themeElements>
    <a:clrScheme name="CNCF">
      <a:dk1>
        <a:srgbClr val="000000"/>
      </a:dk1>
      <a:lt1>
        <a:srgbClr val="FFFFFF"/>
      </a:lt1>
      <a:dk2>
        <a:srgbClr val="3F4749"/>
      </a:dk2>
      <a:lt2>
        <a:srgbClr val="CCD8DB"/>
      </a:lt2>
      <a:accent1>
        <a:srgbClr val="DF156C"/>
      </a:accent1>
      <a:accent2>
        <a:srgbClr val="252A60"/>
      </a:accent2>
      <a:accent3>
        <a:srgbClr val="515EA1"/>
      </a:accent3>
      <a:accent4>
        <a:srgbClr val="3EB8C1"/>
      </a:accent4>
      <a:accent5>
        <a:srgbClr val="9FABD7"/>
      </a:accent5>
      <a:accent6>
        <a:srgbClr val="283235"/>
      </a:accent6>
      <a:hlink>
        <a:srgbClr val="515EA1"/>
      </a:hlink>
      <a:folHlink>
        <a:srgbClr val="515E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