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5143500" cx="9144000"/>
  <p:notesSz cx="6858000" cy="9144000"/>
  <p:embeddedFontLst>
    <p:embeddedFont>
      <p:font typeface="Helvetica Neue"/>
      <p:regular r:id="rId21"/>
      <p:bold r:id="rId22"/>
      <p:italic r:id="rId23"/>
      <p:boldItalic r:id="rId24"/>
    </p:embeddedFont>
    <p:embeddedFont>
      <p:font typeface="Helvetica Neue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Kenaz Kw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font" Target="fonts/HelveticaNeueLight-bold.fntdata"/><Relationship Id="rId25" Type="http://schemas.openxmlformats.org/officeDocument/2006/relationships/font" Target="fonts/HelveticaNeueLight-regular.fntdata"/><Relationship Id="rId28" Type="http://schemas.openxmlformats.org/officeDocument/2006/relationships/font" Target="fonts/HelveticaNeueLight-boldItalic.fntdata"/><Relationship Id="rId27" Type="http://schemas.openxmlformats.org/officeDocument/2006/relationships/font" Target="fonts/HelveticaNeueLight-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7-16T17:54:14.794">
    <p:pos x="6000" y="0"/>
    <p:text>@kenaz@puppet.com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751d638c1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751d638c1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751d638c1b_1_1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751d638c1b_1_1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 course none of this really matters if you can't DO things with it. It's really important that we have a rich library of useful integrations that do what you want. So we're working both internally and with partners and friends to make sure the major use cases are supported out of the box. The integrations have a specific format, similar to modules on the puppet forge, that can contain a variety of elements like workflows or any of the three kinds of steps I mentioned a minute ago.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you're already using some kind of containerized workflow, you can bring your own existing containers  - as long as we can talk to the registry to pull them down and execute as a pod, we can make use of them. Many of the examples we've been working with use the upstream containers like vanilla ubuntu or terraform.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if you're building something that you want to be part of the ecosystem, we're trying to build a really great authoring experience for steps. Still working through the details, but we're looking at things like being able to run steps locally without having to submit them to the service for debugging and having the service build and push the containers on demand.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8665bcf3ff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8665bcf3ff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g8665bcf3ff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8665bcf3ff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g751d638c1b_1_1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 love to hear your feedback and talk more about use cases, how the tech stack works, and what you can do with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sign up for the list to be notified of updates.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if you're really fired up about it and want to dig in immediately, we're in the #relay channel in puppet community slack. </a:t>
            </a:r>
            <a:endParaRPr/>
          </a:p>
        </p:txBody>
      </p:sp>
      <p:sp>
        <p:nvSpPr>
          <p:cNvPr id="541" name="Google Shape;541;g751d638c1b_1_17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82c64194a1_0_7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82c64194a1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the past five years, we've been seeing this shift in the centre of gravity for where and how automation happens.</a:t>
            </a:r>
            <a:endParaRPr/>
          </a:p>
          <a:p>
            <a:pPr indent="0" lvl="0" marL="0" rtl="0" algn="l">
              <a:spcBef>
                <a:spcPts val="0"/>
              </a:spcBef>
              <a:spcAft>
                <a:spcPts val="0"/>
              </a:spcAft>
              <a:buNone/>
            </a:pPr>
            <a:r>
              <a:rPr lang="en"/>
              <a:t>The driver for it is often expressed as the catch-all phrase "moving to cloud", but cloud is often more of a catalyst for change than the mechanism for it. </a:t>
            </a:r>
            <a:endParaRPr/>
          </a:p>
          <a:p>
            <a:pPr indent="0" lvl="0" marL="0" rtl="0" algn="l">
              <a:spcBef>
                <a:spcPts val="0"/>
              </a:spcBef>
              <a:spcAft>
                <a:spcPts val="0"/>
              </a:spcAft>
              <a:buNone/>
            </a:pPr>
            <a:r>
              <a:rPr lang="en"/>
              <a:t>That is to say, the adoption of cloud centric practices like provisioning through APIs instead of bare metal or moving to containerization to reduce stack dependencies and speed development , are not </a:t>
            </a:r>
            <a:r>
              <a:rPr lang="en"/>
              <a:t>intrinsically</a:t>
            </a:r>
            <a:r>
              <a:rPr lang="en"/>
              <a:t> tied to running on AWS or Azure or Google. They might not even leave a VMware stack in the datacentre.</a:t>
            </a:r>
            <a:endParaRPr/>
          </a:p>
          <a:p>
            <a:pPr indent="0" lvl="0" marL="0" rtl="0" algn="l">
              <a:spcBef>
                <a:spcPts val="0"/>
              </a:spcBef>
              <a:spcAft>
                <a:spcPts val="0"/>
              </a:spcAft>
              <a:buNone/>
            </a:pPr>
            <a:r>
              <a:rPr lang="en"/>
              <a:t>But regardless of how cloud-native hipster you choose to get, those practices DO change the way automation happens, and they require changes in our tools and approaches as well.</a:t>
            </a:r>
            <a:endParaRPr/>
          </a:p>
          <a:p>
            <a:pPr indent="0" lvl="0" marL="0" rtl="0" algn="l">
              <a:spcBef>
                <a:spcPts val="0"/>
              </a:spcBef>
              <a:spcAft>
                <a:spcPts val="0"/>
              </a:spcAft>
              <a:buNone/>
            </a:pPr>
            <a:r>
              <a:rPr lang="en"/>
              <a:t>Some of the most important changes that we're seeing:</a:t>
            </a:r>
            <a:endParaRPr/>
          </a:p>
          <a:p>
            <a:pPr indent="0" lvl="0" marL="0" rtl="0" algn="l">
              <a:spcBef>
                <a:spcPts val="0"/>
              </a:spcBef>
              <a:spcAft>
                <a:spcPts val="0"/>
              </a:spcAft>
              <a:buNone/>
            </a:pPr>
            <a:r>
              <a:rPr lang="en"/>
              <a:t>moving from purely model or hybrid model/task automation to automation that responds to external events and integrates with a broader range of event sources.</a:t>
            </a:r>
            <a:endParaRPr/>
          </a:p>
          <a:p>
            <a:pPr indent="0" lvl="0" marL="0" rtl="0" algn="l">
              <a:spcBef>
                <a:spcPts val="0"/>
              </a:spcBef>
              <a:spcAft>
                <a:spcPts val="0"/>
              </a:spcAft>
              <a:buNone/>
            </a:pPr>
            <a:r>
              <a:rPr lang="en"/>
              <a:t>A move to, as I mentioned a minute ago, managing at arm's length through APIs for everything from provisioning cpu, storage, networking to DNS and load balancing. </a:t>
            </a:r>
            <a:endParaRPr/>
          </a:p>
          <a:p>
            <a:pPr indent="0" lvl="0" marL="0" rtl="0" algn="l">
              <a:spcBef>
                <a:spcPts val="0"/>
              </a:spcBef>
              <a:spcAft>
                <a:spcPts val="0"/>
              </a:spcAft>
              <a:buNone/>
            </a:pPr>
            <a:r>
              <a:rPr lang="en"/>
              <a:t>And, importantly for Puppet, a shift in how configuration management fits in to the rest of the automation landscape - rather than being the central driver of automation, it's more of a piece in a larger picture that's centered more squarely on application delivery.</a:t>
            </a:r>
            <a:endParaRPr/>
          </a:p>
          <a:p>
            <a:pPr indent="0" lvl="0" marL="0" rtl="0" algn="l">
              <a:spcBef>
                <a:spcPts val="0"/>
              </a:spcBef>
              <a:spcAft>
                <a:spcPts val="0"/>
              </a:spcAft>
              <a:buNone/>
            </a:pPr>
            <a:r>
              <a:rPr lang="en"/>
              <a:t>So as we've been talking with customers, the community, and the industry over the past few years we've been trying to understand how we can help in this changing world.</a:t>
            </a:r>
            <a:endParaRPr/>
          </a:p>
        </p:txBody>
      </p:sp>
      <p:sp>
        <p:nvSpPr>
          <p:cNvPr id="360" name="Google Shape;360;g82c64194a1_0_70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82c64194a1_0_2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82c64194a1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1 - continuous delivery is not a solved problem. it's really hard.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landscape, from James Bowman, is pretty illustrative of the complexity of the problem. It's even a few years old now and things have gotten more complex, not less. As people started trying to use Nebula for CD it became clear that we both needed a lot of sophisticated features like blue/green and canary deployment strategies. To add these would be a pretty long lead time. Plus it really feels like the market has a long way to go before a fully cloud-based CD system was going to get mass adoption. </a:t>
            </a:r>
            <a:endParaRPr/>
          </a:p>
        </p:txBody>
      </p:sp>
      <p:sp>
        <p:nvSpPr>
          <p:cNvPr id="380" name="Google Shape;380;g82c64194a1_0_25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751d638c1b_1_16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751d638c1b_1_1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t>Lesson 2 - even a subset of that landscape that's in use at a single organization can be pretty complicated. And increasingly, the tools talk to each other through APIs - generating and consuming events. The emerging practice of gitops is a great example of this - a new container version shows up in a registry, a tool like Argo or Weaveworks Flux gets a notification that it's there, the tool generates a pull request against a repo containing production configuration, and if the CI tests hooked into the repo pass, it'll get merged and deployed automatically. That's great at a certain level and has tons of benefits, but it's also insanely complicated!</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en" sz="1000"/>
              <a:t>And that's just one event-based workflow. When we look at modern ops teams there might be 10 to 20 of these processes going on in a given day. </a:t>
            </a:r>
            <a:endParaRPr/>
          </a:p>
        </p:txBody>
      </p:sp>
      <p:sp>
        <p:nvSpPr>
          <p:cNvPr id="388" name="Google Shape;388;g751d638c1b_1_163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751d638c1b_1_16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751d638c1b_1_1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To make this better, some devs try to create their own one-off automation tools or integration hubs, usually per team or per project. Examples include:</a:t>
            </a:r>
            <a:endParaRPr/>
          </a:p>
          <a:p>
            <a:pPr indent="-298450" lvl="1" marL="914400" rtl="0" algn="l">
              <a:lnSpc>
                <a:spcPct val="115000"/>
              </a:lnSpc>
              <a:spcBef>
                <a:spcPts val="0"/>
              </a:spcBef>
              <a:spcAft>
                <a:spcPts val="0"/>
              </a:spcAft>
              <a:buSzPts val="1100"/>
              <a:buChar char="○"/>
            </a:pPr>
            <a:r>
              <a:rPr lang="en"/>
              <a:t>Using Lambda and writing functions for EC2 management tasks</a:t>
            </a:r>
            <a:endParaRPr/>
          </a:p>
          <a:p>
            <a:pPr indent="-298450" lvl="1" marL="914400" rtl="0" algn="l">
              <a:lnSpc>
                <a:spcPct val="115000"/>
              </a:lnSpc>
              <a:spcBef>
                <a:spcPts val="0"/>
              </a:spcBef>
              <a:spcAft>
                <a:spcPts val="0"/>
              </a:spcAft>
              <a:buSzPts val="1100"/>
              <a:buChar char="○"/>
            </a:pPr>
            <a:r>
              <a:rPr lang="en"/>
              <a:t>Running scheduled jobs for EBS cleanup</a:t>
            </a:r>
            <a:endParaRPr/>
          </a:p>
          <a:p>
            <a:pPr indent="-298450" lvl="1" marL="914400" rtl="0" algn="l">
              <a:lnSpc>
                <a:spcPct val="115000"/>
              </a:lnSpc>
              <a:spcBef>
                <a:spcPts val="0"/>
              </a:spcBef>
              <a:spcAft>
                <a:spcPts val="0"/>
              </a:spcAft>
              <a:buSzPts val="1100"/>
              <a:buChar char="○"/>
            </a:pPr>
            <a:r>
              <a:rPr lang="en"/>
              <a:t>Repurposing a CI/CD tool like Jenkins for incident response workflows</a:t>
            </a:r>
            <a:endParaRPr/>
          </a:p>
          <a:p>
            <a:pPr indent="0" lvl="0" marL="0" rtl="0" algn="l">
              <a:lnSpc>
                <a:spcPct val="115000"/>
              </a:lnSpc>
              <a:spcBef>
                <a:spcPts val="0"/>
              </a:spcBef>
              <a:spcAft>
                <a:spcPts val="0"/>
              </a:spcAft>
              <a:buNone/>
            </a:pPr>
            <a:r>
              <a:rPr lang="en"/>
              <a:t>But this "dumping ground" current approach is Inefficient, expensive and risky</a:t>
            </a:r>
            <a:endParaRPr/>
          </a:p>
          <a:p>
            <a:pPr indent="-298450" lvl="1" marL="914400" rtl="0" algn="l">
              <a:lnSpc>
                <a:spcPct val="115000"/>
              </a:lnSpc>
              <a:spcBef>
                <a:spcPts val="0"/>
              </a:spcBef>
              <a:spcAft>
                <a:spcPts val="0"/>
              </a:spcAft>
              <a:buSzPts val="1100"/>
              <a:buChar char="○"/>
            </a:pPr>
            <a:r>
              <a:rPr lang="en"/>
              <a:t>Inefficient because work is done as one offs that last forever, no reusability or repeatability</a:t>
            </a:r>
            <a:endParaRPr/>
          </a:p>
          <a:p>
            <a:pPr indent="-298450" lvl="1" marL="914400" rtl="0" algn="l">
              <a:lnSpc>
                <a:spcPct val="115000"/>
              </a:lnSpc>
              <a:spcBef>
                <a:spcPts val="0"/>
              </a:spcBef>
              <a:spcAft>
                <a:spcPts val="0"/>
              </a:spcAft>
              <a:buSzPts val="1100"/>
              <a:buChar char="○"/>
            </a:pPr>
            <a:r>
              <a:rPr lang="en"/>
              <a:t>Expensive because spending time building tools and integrations isn't directly delivering customer value</a:t>
            </a:r>
            <a:endParaRPr/>
          </a:p>
          <a:p>
            <a:pPr indent="-298450" lvl="1" marL="914400" rtl="0" algn="l">
              <a:lnSpc>
                <a:spcPct val="115000"/>
              </a:lnSpc>
              <a:spcBef>
                <a:spcPts val="0"/>
              </a:spcBef>
              <a:spcAft>
                <a:spcPts val="0"/>
              </a:spcAft>
              <a:buSzPts val="1100"/>
              <a:buChar char="○"/>
            </a:pPr>
            <a:r>
              <a:rPr lang="en"/>
              <a:t>Risky because sidestepping governance to get stuff done can lead to exposure and failures</a:t>
            </a:r>
            <a:endParaRPr/>
          </a:p>
        </p:txBody>
      </p:sp>
      <p:sp>
        <p:nvSpPr>
          <p:cNvPr id="465" name="Google Shape;465;g751d638c1b_1_160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80edad01dc_0_8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80edad01dc_0_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these conversations and iterations brought us to the idea that's behind Relay. </a:t>
            </a:r>
            <a:endParaRPr/>
          </a:p>
          <a:p>
            <a:pPr indent="0" lvl="0" marL="0" rtl="0" algn="l">
              <a:spcBef>
                <a:spcPts val="0"/>
              </a:spcBef>
              <a:spcAft>
                <a:spcPts val="0"/>
              </a:spcAft>
              <a:buNone/>
            </a:pPr>
            <a:r>
              <a:rPr lang="en"/>
              <a:t>The toolchain really is complicated, and a lot of the automation is about what Deepak described as digital duct tape. Like there could be a killer process for provisioning new LBs but the point where it ends, someone tends to have to pick up manually and carry it forward to, say, close the ticket that started the request.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we think there's some value in being able to link together those incoming actions with some intelligent decision making that can respond automatically. The response takes the form of a workflow that can be the duct tape but with bells on - maybe bulletproof duct tape? gotta think about that metaphor - having secure access to API keys, an audit log of what happened when it ran, and nice Puppet style properties like being a code description that's testable, </a:t>
            </a:r>
            <a:r>
              <a:rPr lang="en"/>
              <a:t>manageable</a:t>
            </a:r>
            <a:r>
              <a:rPr lang="en"/>
              <a:t> with Git, and reusable across an organization and across the wider ecosystem.</a:t>
            </a:r>
            <a:endParaRPr/>
          </a:p>
        </p:txBody>
      </p:sp>
      <p:sp>
        <p:nvSpPr>
          <p:cNvPr id="473" name="Google Shape;473;g80edad01dc_0_82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g8665bcf3f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8665bcf3f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What tekton is</a:t>
            </a:r>
            <a:endParaRPr/>
          </a:p>
          <a:p>
            <a:pPr indent="-298450" lvl="0" marL="457200" rtl="0" algn="l">
              <a:spcBef>
                <a:spcPts val="0"/>
              </a:spcBef>
              <a:spcAft>
                <a:spcPts val="0"/>
              </a:spcAft>
              <a:buSzPts val="1100"/>
              <a:buChar char="-"/>
            </a:pPr>
            <a:r>
              <a:rPr lang="en"/>
              <a:t>What tekton does: </a:t>
            </a:r>
            <a:endParaRPr/>
          </a:p>
          <a:p>
            <a:pPr indent="-298450" lvl="0" marL="457200" rtl="0" algn="l">
              <a:spcBef>
                <a:spcPts val="0"/>
              </a:spcBef>
              <a:spcAft>
                <a:spcPts val="0"/>
              </a:spcAft>
              <a:buSzPts val="1100"/>
              <a:buChar char="-"/>
            </a:pPr>
            <a:r>
              <a:rPr lang="en"/>
              <a:t>Relay then uses Tekton pipelines to build and traverse a graph of the Actions and Queries that make up the workflow itself: each step is a container execution, that can be an off the shelf container to run scripts or talk to remote APIs, or one that's built with the Relay tooling layer to access and modify the state that's passed around through the workflow's life cycle.</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g8271bd535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8271bd535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Great, so how does it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system is built on top of Tekton. The fundamental building block is a STEP, of which we have three types.</a:t>
            </a:r>
            <a:endParaRPr/>
          </a:p>
          <a:p>
            <a:pPr indent="0" lvl="0" marL="0" rtl="0" algn="l">
              <a:spcBef>
                <a:spcPts val="0"/>
              </a:spcBef>
              <a:spcAft>
                <a:spcPts val="0"/>
              </a:spcAft>
              <a:buNone/>
            </a:pPr>
            <a:r>
              <a:rPr lang="en"/>
              <a:t>Trigger steps run containers on GKE to respond to incoming events, which can extract values from the incoming events to fill out the workflow Parameters. </a:t>
            </a:r>
            <a:endParaRPr/>
          </a:p>
          <a:p>
            <a:pPr indent="0" lvl="0" marL="0" rtl="0" algn="l">
              <a:spcBef>
                <a:spcPts val="0"/>
              </a:spcBef>
              <a:spcAft>
                <a:spcPts val="0"/>
              </a:spcAft>
              <a:buNone/>
            </a:pPr>
            <a:r>
              <a:rPr lang="en"/>
              <a:t>Relay then uses Tekton pipelines to build and traverse a graph of the Actions and Queries that make up the workflow itself: each step is a container execution, that can be an off the shelf container to run scripts or talk to remote APIs, or one that's built with the Relay tooling layer to access and modify the state that's passed around through the workflow's life cycle.</a:t>
            </a:r>
            <a:endParaRPr/>
          </a:p>
          <a:p>
            <a:pPr indent="0" lvl="0" marL="0" rtl="0" algn="l">
              <a:spcBef>
                <a:spcPts val="0"/>
              </a:spcBef>
              <a:spcAft>
                <a:spcPts val="0"/>
              </a:spcAft>
              <a:buNone/>
            </a:pPr>
            <a:r>
              <a:rPr lang="en"/>
              <a:t>We've also got support for Query steps, which can be used for things like manual approval or to pause workflow execution until some external callback happens.</a:t>
            </a:r>
            <a:endParaRPr/>
          </a:p>
          <a:p>
            <a:pPr indent="0" lvl="0" marL="0" rtl="0" algn="l">
              <a:spcBef>
                <a:spcPts val="0"/>
              </a:spcBef>
              <a:spcAft>
                <a:spcPts val="0"/>
              </a:spcAft>
              <a:buNone/>
            </a:pPr>
            <a:r>
              <a:rPr lang="en"/>
              <a:t>This workflow visualization shows a few of these in action through the web app. This EC2 Reaper workflow is based on an internal Puppet tool that our SRE team uses to traverse the EC2 accounts for instances that aren't tagged with cost center properly and terminates the rogue ones.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8271bd5352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8271bd5352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code that underpins the graph visualization from the previous slide. It's a pretty straightfoward YAML dialect, because that's the </a:t>
            </a:r>
            <a:r>
              <a:rPr i="1" lang="en"/>
              <a:t>lingua franca</a:t>
            </a:r>
            <a:r>
              <a:rPr lang="en"/>
              <a:t> of cloud tech these days. lingua franca a phrase from a dead middle eastern pidgin language that means literally the "Language the Franks speak" and metaphorically means the lowest common denominator of communication - so it's pretty apt for YAML.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YAML has some special top level keys for PARAMETERS, to be filled in or left to defaults if unspecifiied like on lines 4 through 15</a:t>
            </a:r>
            <a:endParaRPr/>
          </a:p>
          <a:p>
            <a:pPr indent="0" lvl="0" marL="0" rtl="0" algn="l">
              <a:spcBef>
                <a:spcPts val="0"/>
              </a:spcBef>
              <a:spcAft>
                <a:spcPts val="0"/>
              </a:spcAft>
              <a:buNone/>
            </a:pPr>
            <a:r>
              <a:rPr lang="en"/>
              <a:t>We have some tags that use the exclamation point Tag notation to access those parameters and Secrets that are stored on the service as on lines 22 through 24</a:t>
            </a:r>
            <a:endParaRPr/>
          </a:p>
          <a:p>
            <a:pPr indent="0" lvl="0" marL="0" rtl="0" algn="l">
              <a:spcBef>
                <a:spcPts val="0"/>
              </a:spcBef>
              <a:spcAft>
                <a:spcPts val="0"/>
              </a:spcAft>
              <a:buNone/>
            </a:pPr>
            <a:r>
              <a:rPr lang="en"/>
              <a:t>and there's the ability to pass data between steps using the !output tag as on lines 30 and 38. </a:t>
            </a:r>
            <a:endParaRPr/>
          </a:p>
          <a:p>
            <a:pPr indent="0" lvl="0" marL="0" rtl="0" algn="l">
              <a:spcBef>
                <a:spcPts val="0"/>
              </a:spcBef>
              <a:spcAft>
                <a:spcPts val="0"/>
              </a:spcAft>
              <a:buNone/>
            </a:pPr>
            <a:r>
              <a:rPr lang="en"/>
              <a:t>One neat thing from an authoring standpoint is that this workflow format is defined in a json schema file, so it was easy to set up the vscode yaml plugin from Red Hat to do realtime validation and syntax completion for it. It really speeds up the development process.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0" y="1626844"/>
            <a:ext cx="5958000" cy="1498500"/>
          </a:xfrm>
          <a:prstGeom prst="rect">
            <a:avLst/>
          </a:prstGeom>
          <a:noFill/>
          <a:ln>
            <a:noFill/>
          </a:ln>
        </p:spPr>
        <p:txBody>
          <a:bodyPr anchorCtr="0" anchor="b" bIns="0" lIns="456800" spcFirstLastPara="1" rIns="182700" wrap="square" tIns="0">
            <a:noAutofit/>
          </a:bodyPr>
          <a:lstStyle>
            <a:lvl1pPr lvl="0" rtl="0" algn="l">
              <a:lnSpc>
                <a:spcPct val="90000"/>
              </a:lnSpc>
              <a:spcBef>
                <a:spcPts val="0"/>
              </a:spcBef>
              <a:spcAft>
                <a:spcPts val="0"/>
              </a:spcAft>
              <a:buClr>
                <a:schemeClr val="dk1"/>
              </a:buClr>
              <a:buSzPts val="3600"/>
              <a:buFont typeface="Helvetica Neue"/>
              <a:buNone/>
              <a:defRPr b="0" i="0" sz="3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 name="Google Shape;58;p14"/>
          <p:cNvSpPr txBox="1"/>
          <p:nvPr>
            <p:ph idx="1" type="subTitle"/>
          </p:nvPr>
        </p:nvSpPr>
        <p:spPr>
          <a:xfrm>
            <a:off x="0" y="3125336"/>
            <a:ext cx="5958000" cy="600000"/>
          </a:xfrm>
          <a:prstGeom prst="rect">
            <a:avLst/>
          </a:prstGeom>
          <a:noFill/>
          <a:ln>
            <a:noFill/>
          </a:ln>
        </p:spPr>
        <p:txBody>
          <a:bodyPr anchorCtr="0" anchor="t" bIns="182875" lIns="456800" spcFirstLastPara="1" rIns="182700" wrap="square" tIns="137025">
            <a:noAutofit/>
          </a:bodyPr>
          <a:lstStyle>
            <a:lvl1pPr lvl="0" rtl="0" algn="l">
              <a:lnSpc>
                <a:spcPct val="100000"/>
              </a:lnSpc>
              <a:spcBef>
                <a:spcPts val="1200"/>
              </a:spcBef>
              <a:spcAft>
                <a:spcPts val="0"/>
              </a:spcAft>
              <a:buClr>
                <a:srgbClr val="FFAD1A"/>
              </a:buClr>
              <a:buSzPts val="1800"/>
              <a:buNone/>
              <a:defRPr b="0" i="0" sz="1800">
                <a:solidFill>
                  <a:srgbClr val="FFAD1A"/>
                </a:solidFill>
                <a:latin typeface="Helvetica Neue"/>
                <a:ea typeface="Helvetica Neue"/>
                <a:cs typeface="Helvetica Neue"/>
                <a:sym typeface="Helvetica Neue"/>
              </a:defRPr>
            </a:lvl1pPr>
            <a:lvl2pPr lvl="1" rtl="0" algn="ctr">
              <a:lnSpc>
                <a:spcPct val="100000"/>
              </a:lnSpc>
              <a:spcBef>
                <a:spcPts val="400"/>
              </a:spcBef>
              <a:spcAft>
                <a:spcPts val="0"/>
              </a:spcAft>
              <a:buClr>
                <a:srgbClr val="8A8A8A"/>
              </a:buClr>
              <a:buSzPts val="1600"/>
              <a:buNone/>
              <a:defRPr>
                <a:solidFill>
                  <a:srgbClr val="8A8A8A"/>
                </a:solidFill>
              </a:defRPr>
            </a:lvl2pPr>
            <a:lvl3pPr lvl="2" rtl="0" algn="ctr">
              <a:lnSpc>
                <a:spcPct val="100000"/>
              </a:lnSpc>
              <a:spcBef>
                <a:spcPts val="300"/>
              </a:spcBef>
              <a:spcAft>
                <a:spcPts val="0"/>
              </a:spcAft>
              <a:buClr>
                <a:srgbClr val="8A8A8A"/>
              </a:buClr>
              <a:buSzPts val="1400"/>
              <a:buNone/>
              <a:defRPr>
                <a:solidFill>
                  <a:srgbClr val="8A8A8A"/>
                </a:solidFill>
              </a:defRPr>
            </a:lvl3pPr>
            <a:lvl4pPr lvl="3" rtl="0" algn="ctr">
              <a:lnSpc>
                <a:spcPct val="100000"/>
              </a:lnSpc>
              <a:spcBef>
                <a:spcPts val="200"/>
              </a:spcBef>
              <a:spcAft>
                <a:spcPts val="0"/>
              </a:spcAft>
              <a:buClr>
                <a:srgbClr val="8A8A8A"/>
              </a:buClr>
              <a:buSzPts val="1200"/>
              <a:buNone/>
              <a:defRPr>
                <a:solidFill>
                  <a:srgbClr val="8A8A8A"/>
                </a:solidFill>
              </a:defRPr>
            </a:lvl4pPr>
            <a:lvl5pPr lvl="4" rtl="0" algn="ctr">
              <a:lnSpc>
                <a:spcPct val="100000"/>
              </a:lnSpc>
              <a:spcBef>
                <a:spcPts val="600"/>
              </a:spcBef>
              <a:spcAft>
                <a:spcPts val="0"/>
              </a:spcAft>
              <a:buClr>
                <a:srgbClr val="8A8A8A"/>
              </a:buClr>
              <a:buSzPts val="800"/>
              <a:buNone/>
              <a:defRPr>
                <a:solidFill>
                  <a:srgbClr val="8A8A8A"/>
                </a:solidFill>
              </a:defRPr>
            </a:lvl5pPr>
            <a:lvl6pPr lvl="5" rtl="0" algn="ctr">
              <a:spcBef>
                <a:spcPts val="600"/>
              </a:spcBef>
              <a:spcAft>
                <a:spcPts val="0"/>
              </a:spcAft>
              <a:buClr>
                <a:srgbClr val="8A8A8A"/>
              </a:buClr>
              <a:buSzPts val="800"/>
              <a:buNone/>
              <a:defRPr>
                <a:solidFill>
                  <a:srgbClr val="8A8A8A"/>
                </a:solidFill>
              </a:defRPr>
            </a:lvl6pPr>
            <a:lvl7pPr lvl="6" rtl="0" algn="ctr">
              <a:spcBef>
                <a:spcPts val="600"/>
              </a:spcBef>
              <a:spcAft>
                <a:spcPts val="0"/>
              </a:spcAft>
              <a:buClr>
                <a:srgbClr val="8A8A8A"/>
              </a:buClr>
              <a:buSzPts val="800"/>
              <a:buNone/>
              <a:defRPr>
                <a:solidFill>
                  <a:srgbClr val="8A8A8A"/>
                </a:solidFill>
              </a:defRPr>
            </a:lvl7pPr>
            <a:lvl8pPr lvl="7" rtl="0" algn="ctr">
              <a:spcBef>
                <a:spcPts val="600"/>
              </a:spcBef>
              <a:spcAft>
                <a:spcPts val="0"/>
              </a:spcAft>
              <a:buClr>
                <a:srgbClr val="8A8A8A"/>
              </a:buClr>
              <a:buSzPts val="800"/>
              <a:buNone/>
              <a:defRPr>
                <a:solidFill>
                  <a:srgbClr val="8A8A8A"/>
                </a:solidFill>
              </a:defRPr>
            </a:lvl8pPr>
            <a:lvl9pPr lvl="8" rtl="0" algn="ctr">
              <a:spcBef>
                <a:spcPts val="600"/>
              </a:spcBef>
              <a:spcAft>
                <a:spcPts val="0"/>
              </a:spcAft>
              <a:buClr>
                <a:srgbClr val="8A8A8A"/>
              </a:buClr>
              <a:buSzPts val="800"/>
              <a:buNone/>
              <a:defRPr>
                <a:solidFill>
                  <a:srgbClr val="8A8A8A"/>
                </a:solidFill>
              </a:defRPr>
            </a:lvl9pPr>
          </a:lstStyle>
          <a:p/>
        </p:txBody>
      </p:sp>
      <p:grpSp>
        <p:nvGrpSpPr>
          <p:cNvPr id="59" name="Google Shape;59;p14"/>
          <p:cNvGrpSpPr/>
          <p:nvPr/>
        </p:nvGrpSpPr>
        <p:grpSpPr>
          <a:xfrm>
            <a:off x="475498" y="457304"/>
            <a:ext cx="1589448" cy="563213"/>
            <a:chOff x="360363" y="3779838"/>
            <a:chExt cx="7051677" cy="2498728"/>
          </a:xfrm>
        </p:grpSpPr>
        <p:sp>
          <p:nvSpPr>
            <p:cNvPr id="60" name="Google Shape;60;p14"/>
            <p:cNvSpPr/>
            <p:nvPr/>
          </p:nvSpPr>
          <p:spPr>
            <a:xfrm>
              <a:off x="360363" y="3779838"/>
              <a:ext cx="1244603" cy="1922466"/>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rgbClr val="FFAE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61" name="Google Shape;61;p14"/>
            <p:cNvSpPr/>
            <p:nvPr/>
          </p:nvSpPr>
          <p:spPr>
            <a:xfrm>
              <a:off x="1990725" y="4779963"/>
              <a:ext cx="5421315" cy="1498603"/>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62" name="Google Shape;62;p14"/>
          <p:cNvSpPr txBox="1"/>
          <p:nvPr>
            <p:ph idx="11" type="ftr"/>
          </p:nvPr>
        </p:nvSpPr>
        <p:spPr>
          <a:xfrm>
            <a:off x="-4763" y="4743633"/>
            <a:ext cx="6714000" cy="399900"/>
          </a:xfrm>
          <a:prstGeom prst="rect">
            <a:avLst/>
          </a:prstGeom>
          <a:noFill/>
          <a:ln>
            <a:noFill/>
          </a:ln>
        </p:spPr>
        <p:txBody>
          <a:bodyPr anchorCtr="0" anchor="b" bIns="274300" lIns="457200" spcFirstLastPara="1" rIns="91425" wrap="square" tIns="91350">
            <a:noAutofit/>
          </a:bodyPr>
          <a:lstStyle>
            <a:lvl1pPr lvl="0" rtl="0" algn="l">
              <a:spcBef>
                <a:spcPts val="0"/>
              </a:spcBef>
              <a:spcAft>
                <a:spcPts val="0"/>
              </a:spcAft>
              <a:buSzPts val="1400"/>
              <a:buNone/>
              <a:defRPr b="0" i="0" sz="800">
                <a:solidFill>
                  <a:srgbClr val="FF5C36"/>
                </a:solidFill>
                <a:latin typeface="Helvetica Neue"/>
                <a:ea typeface="Helvetica Neue"/>
                <a:cs typeface="Helvetica Neue"/>
                <a:sym typeface="Helvetica Neu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B (no_frame)">
  <p:cSld name="section B (no_frame)">
    <p:bg>
      <p:bgPr>
        <a:solidFill>
          <a:schemeClr val="dk2"/>
        </a:solidFill>
      </p:bgPr>
    </p:bg>
    <p:spTree>
      <p:nvGrpSpPr>
        <p:cNvPr id="63" name="Shape 63"/>
        <p:cNvGrpSpPr/>
        <p:nvPr/>
      </p:nvGrpSpPr>
      <p:grpSpPr>
        <a:xfrm>
          <a:off x="0" y="0"/>
          <a:ext cx="0" cy="0"/>
          <a:chOff x="0" y="0"/>
          <a:chExt cx="0" cy="0"/>
        </a:xfrm>
      </p:grpSpPr>
      <p:sp>
        <p:nvSpPr>
          <p:cNvPr id="64" name="Google Shape;64;p15"/>
          <p:cNvSpPr txBox="1"/>
          <p:nvPr>
            <p:ph idx="1" type="body"/>
          </p:nvPr>
        </p:nvSpPr>
        <p:spPr>
          <a:xfrm>
            <a:off x="-679" y="0"/>
            <a:ext cx="5487000" cy="5143500"/>
          </a:xfrm>
          <a:prstGeom prst="rect">
            <a:avLst/>
          </a:prstGeom>
          <a:noFill/>
          <a:ln>
            <a:noFill/>
          </a:ln>
        </p:spPr>
        <p:txBody>
          <a:bodyPr anchorCtr="0" anchor="ctr" bIns="457200" lIns="731500" spcFirstLastPara="1" rIns="365750" wrap="square" tIns="274300">
            <a:noAutofit/>
          </a:bodyPr>
          <a:lstStyle>
            <a:lvl1pPr indent="-228600" lvl="0" marL="457200" rtl="0" algn="l">
              <a:lnSpc>
                <a:spcPct val="85000"/>
              </a:lnSpc>
              <a:spcBef>
                <a:spcPts val="0"/>
              </a:spcBef>
              <a:spcAft>
                <a:spcPts val="0"/>
              </a:spcAft>
              <a:buClr>
                <a:schemeClr val="lt1"/>
              </a:buClr>
              <a:buSzPts val="4400"/>
              <a:buNone/>
              <a:defRPr b="0" i="0" sz="4400">
                <a:solidFill>
                  <a:schemeClr val="lt1"/>
                </a:solidFill>
                <a:latin typeface="Helvetica Neue"/>
                <a:ea typeface="Helvetica Neue"/>
                <a:cs typeface="Helvetica Neue"/>
                <a:sym typeface="Helvetica Neue"/>
              </a:defRPr>
            </a:lvl1pPr>
            <a:lvl2pPr indent="-228600" lvl="1" marL="914400" rtl="0" algn="l">
              <a:lnSpc>
                <a:spcPct val="100000"/>
              </a:lnSpc>
              <a:spcBef>
                <a:spcPts val="1200"/>
              </a:spcBef>
              <a:spcAft>
                <a:spcPts val="0"/>
              </a:spcAft>
              <a:buClr>
                <a:schemeClr val="dk1"/>
              </a:buClr>
              <a:buSzPts val="1600"/>
              <a:buNone/>
              <a:defRPr b="1" i="0">
                <a:latin typeface="Helvetica Neue"/>
                <a:ea typeface="Helvetica Neue"/>
                <a:cs typeface="Helvetica Neue"/>
                <a:sym typeface="Helvetica Neue"/>
              </a:defRPr>
            </a:lvl2pPr>
            <a:lvl3pPr indent="-317500" lvl="2" marL="1371600" rtl="0" algn="l">
              <a:lnSpc>
                <a:spcPct val="100000"/>
              </a:lnSpc>
              <a:spcBef>
                <a:spcPts val="400"/>
              </a:spcBef>
              <a:spcAft>
                <a:spcPts val="0"/>
              </a:spcAft>
              <a:buClr>
                <a:schemeClr val="dk1"/>
              </a:buClr>
              <a:buSzPts val="1400"/>
              <a:buChar char="•"/>
              <a:defRPr/>
            </a:lvl3pPr>
            <a:lvl4pPr indent="-304800" lvl="3" marL="1828800" rtl="0" algn="l">
              <a:lnSpc>
                <a:spcPct val="100000"/>
              </a:lnSpc>
              <a:spcBef>
                <a:spcPts val="300"/>
              </a:spcBef>
              <a:spcAft>
                <a:spcPts val="0"/>
              </a:spcAft>
              <a:buClr>
                <a:schemeClr val="dk1"/>
              </a:buClr>
              <a:buSzPts val="1200"/>
              <a:buChar char="•"/>
              <a:defRPr sz="1200">
                <a:latin typeface="Helvetica Neue Light"/>
                <a:ea typeface="Helvetica Neue Light"/>
                <a:cs typeface="Helvetica Neue Light"/>
                <a:sym typeface="Helvetica Neue Light"/>
              </a:defRPr>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65" name="Google Shape;65;p15"/>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5"/>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1"/>
                </a:solidFill>
                <a:latin typeface="Helvetica Neue"/>
                <a:ea typeface="Helvetica Neue"/>
                <a:cs typeface="Helvetica Neue"/>
                <a:sym typeface="Helvetica Neue"/>
              </a:defRPr>
            </a:lvl1pPr>
            <a:lvl2pPr indent="0" lvl="1" marL="0" rtl="0" algn="l">
              <a:spcBef>
                <a:spcPts val="0"/>
              </a:spcBef>
              <a:buNone/>
              <a:defRPr b="0" i="0" sz="700">
                <a:solidFill>
                  <a:schemeClr val="dk1"/>
                </a:solidFill>
                <a:latin typeface="Helvetica Neue"/>
                <a:ea typeface="Helvetica Neue"/>
                <a:cs typeface="Helvetica Neue"/>
                <a:sym typeface="Helvetica Neue"/>
              </a:defRPr>
            </a:lvl2pPr>
            <a:lvl3pPr indent="0" lvl="2" marL="0" rtl="0" algn="l">
              <a:spcBef>
                <a:spcPts val="0"/>
              </a:spcBef>
              <a:buNone/>
              <a:defRPr b="0" i="0" sz="700">
                <a:solidFill>
                  <a:schemeClr val="dk1"/>
                </a:solidFill>
                <a:latin typeface="Helvetica Neue"/>
                <a:ea typeface="Helvetica Neue"/>
                <a:cs typeface="Helvetica Neue"/>
                <a:sym typeface="Helvetica Neue"/>
              </a:defRPr>
            </a:lvl3pPr>
            <a:lvl4pPr indent="0" lvl="3" marL="0" rtl="0" algn="l">
              <a:spcBef>
                <a:spcPts val="0"/>
              </a:spcBef>
              <a:buNone/>
              <a:defRPr b="0" i="0" sz="700">
                <a:solidFill>
                  <a:schemeClr val="dk1"/>
                </a:solidFill>
                <a:latin typeface="Helvetica Neue"/>
                <a:ea typeface="Helvetica Neue"/>
                <a:cs typeface="Helvetica Neue"/>
                <a:sym typeface="Helvetica Neue"/>
              </a:defRPr>
            </a:lvl4pPr>
            <a:lvl5pPr indent="0" lvl="4" marL="0" rtl="0" algn="l">
              <a:spcBef>
                <a:spcPts val="0"/>
              </a:spcBef>
              <a:buNone/>
              <a:defRPr b="0" i="0" sz="700">
                <a:solidFill>
                  <a:schemeClr val="dk1"/>
                </a:solidFill>
                <a:latin typeface="Helvetica Neue"/>
                <a:ea typeface="Helvetica Neue"/>
                <a:cs typeface="Helvetica Neue"/>
                <a:sym typeface="Helvetica Neue"/>
              </a:defRPr>
            </a:lvl5pPr>
            <a:lvl6pPr indent="0" lvl="5" marL="0" rtl="0" algn="l">
              <a:spcBef>
                <a:spcPts val="0"/>
              </a:spcBef>
              <a:buNone/>
              <a:defRPr b="0" i="0" sz="700">
                <a:solidFill>
                  <a:schemeClr val="dk1"/>
                </a:solidFill>
                <a:latin typeface="Helvetica Neue"/>
                <a:ea typeface="Helvetica Neue"/>
                <a:cs typeface="Helvetica Neue"/>
                <a:sym typeface="Helvetica Neue"/>
              </a:defRPr>
            </a:lvl6pPr>
            <a:lvl7pPr indent="0" lvl="6" marL="0" rtl="0" algn="l">
              <a:spcBef>
                <a:spcPts val="0"/>
              </a:spcBef>
              <a:buNone/>
              <a:defRPr b="0" i="0" sz="700">
                <a:solidFill>
                  <a:schemeClr val="dk1"/>
                </a:solidFill>
                <a:latin typeface="Helvetica Neue"/>
                <a:ea typeface="Helvetica Neue"/>
                <a:cs typeface="Helvetica Neue"/>
                <a:sym typeface="Helvetica Neue"/>
              </a:defRPr>
            </a:lvl7pPr>
            <a:lvl8pPr indent="0" lvl="7" marL="0" rtl="0" algn="l">
              <a:spcBef>
                <a:spcPts val="0"/>
              </a:spcBef>
              <a:buNone/>
              <a:defRPr b="0" i="0" sz="700">
                <a:solidFill>
                  <a:schemeClr val="dk1"/>
                </a:solidFill>
                <a:latin typeface="Helvetica Neue"/>
                <a:ea typeface="Helvetica Neue"/>
                <a:cs typeface="Helvetica Neue"/>
                <a:sym typeface="Helvetica Neue"/>
              </a:defRPr>
            </a:lvl8pPr>
            <a:lvl9pPr indent="0" lvl="8" marL="0" rtl="0" algn="l">
              <a:spcBef>
                <a:spcPts val="0"/>
              </a:spcBef>
              <a:buNone/>
              <a:defRPr b="0" i="0" sz="7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BODY **">
  <p:cSld name="** BODY **">
    <p:bg>
      <p:bgPr>
        <a:solidFill>
          <a:srgbClr val="FF5C36"/>
        </a:solidFill>
      </p:bgPr>
    </p:bg>
    <p:spTree>
      <p:nvGrpSpPr>
        <p:cNvPr id="67" name="Shape 67"/>
        <p:cNvGrpSpPr/>
        <p:nvPr/>
      </p:nvGrpSpPr>
      <p:grpSpPr>
        <a:xfrm>
          <a:off x="0" y="0"/>
          <a:ext cx="0" cy="0"/>
          <a:chOff x="0" y="0"/>
          <a:chExt cx="0" cy="0"/>
        </a:xfrm>
      </p:grpSpPr>
      <p:sp>
        <p:nvSpPr>
          <p:cNvPr id="68" name="Google Shape;68;p16"/>
          <p:cNvSpPr/>
          <p:nvPr/>
        </p:nvSpPr>
        <p:spPr>
          <a:xfrm>
            <a:off x="146303" y="146304"/>
            <a:ext cx="8851500" cy="4846200"/>
          </a:xfrm>
          <a:prstGeom prst="rect">
            <a:avLst/>
          </a:prstGeom>
          <a:solidFill>
            <a:schemeClr val="lt1"/>
          </a:solidFill>
          <a:ln>
            <a:noFill/>
          </a:ln>
        </p:spPr>
        <p:txBody>
          <a:bodyPr anchorCtr="0" anchor="ctr" bIns="45700" lIns="1097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69" name="Google Shape;69;p16"/>
          <p:cNvSpPr txBox="1"/>
          <p:nvPr>
            <p:ph type="title"/>
          </p:nvPr>
        </p:nvSpPr>
        <p:spPr>
          <a:xfrm>
            <a:off x="-339" y="0"/>
            <a:ext cx="9144000" cy="795900"/>
          </a:xfrm>
          <a:prstGeom prst="rect">
            <a:avLst/>
          </a:prstGeom>
          <a:noFill/>
          <a:ln>
            <a:noFill/>
          </a:ln>
        </p:spPr>
        <p:txBody>
          <a:bodyPr anchorCtr="0" anchor="t" bIns="91425" lIns="365750" spcFirstLastPara="1" rIns="365750" wrap="square" tIns="365750">
            <a:noAutofit/>
          </a:bodyPr>
          <a:lstStyle>
            <a:lvl1pPr lvl="0" rtl="0" algn="l">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16"/>
          <p:cNvSpPr txBox="1"/>
          <p:nvPr>
            <p:ph idx="1" type="subTitle"/>
          </p:nvPr>
        </p:nvSpPr>
        <p:spPr>
          <a:xfrm>
            <a:off x="0" y="767967"/>
            <a:ext cx="8987400" cy="630900"/>
          </a:xfrm>
          <a:prstGeom prst="rect">
            <a:avLst/>
          </a:prstGeom>
          <a:noFill/>
          <a:ln>
            <a:noFill/>
          </a:ln>
        </p:spPr>
        <p:txBody>
          <a:bodyPr anchorCtr="0" anchor="t" bIns="365750" lIns="365750" spcFirstLastPara="1" rIns="182875" wrap="square" tIns="45675">
            <a:noAutofit/>
          </a:bodyPr>
          <a:lstStyle>
            <a:lvl1pPr lvl="0" rtl="0" algn="l">
              <a:lnSpc>
                <a:spcPct val="100000"/>
              </a:lnSpc>
              <a:spcBef>
                <a:spcPts val="1200"/>
              </a:spcBef>
              <a:spcAft>
                <a:spcPts val="0"/>
              </a:spcAft>
              <a:buClr>
                <a:schemeClr val="dk1"/>
              </a:buClr>
              <a:buSzPts val="1400"/>
              <a:buNone/>
              <a:defRPr b="1" i="0" sz="1400">
                <a:latin typeface="Helvetica Neue"/>
                <a:ea typeface="Helvetica Neue"/>
                <a:cs typeface="Helvetica Neue"/>
                <a:sym typeface="Helvetica Neue"/>
              </a:defRPr>
            </a:lvl1pPr>
            <a:lvl2pPr lvl="1" rtl="0" algn="ctr">
              <a:lnSpc>
                <a:spcPct val="100000"/>
              </a:lnSpc>
              <a:spcBef>
                <a:spcPts val="400"/>
              </a:spcBef>
              <a:spcAft>
                <a:spcPts val="0"/>
              </a:spcAft>
              <a:buClr>
                <a:schemeClr val="dk1"/>
              </a:buClr>
              <a:buSzPts val="2000"/>
              <a:buNone/>
              <a:defRPr sz="2000"/>
            </a:lvl2pPr>
            <a:lvl3pPr lvl="2" rtl="0" algn="ctr">
              <a:lnSpc>
                <a:spcPct val="100000"/>
              </a:lnSpc>
              <a:spcBef>
                <a:spcPts val="300"/>
              </a:spcBef>
              <a:spcAft>
                <a:spcPts val="0"/>
              </a:spcAft>
              <a:buClr>
                <a:schemeClr val="dk1"/>
              </a:buClr>
              <a:buSzPts val="1800"/>
              <a:buNone/>
              <a:defRPr sz="1800"/>
            </a:lvl3pPr>
            <a:lvl4pPr lvl="3" rtl="0" algn="ctr">
              <a:lnSpc>
                <a:spcPct val="100000"/>
              </a:lnSpc>
              <a:spcBef>
                <a:spcPts val="200"/>
              </a:spcBef>
              <a:spcAft>
                <a:spcPts val="0"/>
              </a:spcAft>
              <a:buClr>
                <a:schemeClr val="dk1"/>
              </a:buClr>
              <a:buSzPts val="1600"/>
              <a:buNone/>
              <a:defRPr sz="1600"/>
            </a:lvl4pPr>
            <a:lvl5pPr lvl="4" rtl="0" algn="ctr">
              <a:lnSpc>
                <a:spcPct val="100000"/>
              </a:lnSpc>
              <a:spcBef>
                <a:spcPts val="600"/>
              </a:spcBef>
              <a:spcAft>
                <a:spcPts val="0"/>
              </a:spcAft>
              <a:buClr>
                <a:srgbClr val="FF0000"/>
              </a:buClr>
              <a:buSzPts val="1600"/>
              <a:buNone/>
              <a:defRPr sz="1600"/>
            </a:lvl5pPr>
            <a:lvl6pPr lvl="5" rtl="0" algn="ctr">
              <a:spcBef>
                <a:spcPts val="600"/>
              </a:spcBef>
              <a:spcAft>
                <a:spcPts val="0"/>
              </a:spcAft>
              <a:buClr>
                <a:srgbClr val="FF9A83"/>
              </a:buClr>
              <a:buSzPts val="1600"/>
              <a:buNone/>
              <a:defRPr sz="1600"/>
            </a:lvl6pPr>
            <a:lvl7pPr lvl="6" rtl="0" algn="ctr">
              <a:spcBef>
                <a:spcPts val="600"/>
              </a:spcBef>
              <a:spcAft>
                <a:spcPts val="0"/>
              </a:spcAft>
              <a:buClr>
                <a:srgbClr val="FFBCAD"/>
              </a:buClr>
              <a:buSzPts val="1600"/>
              <a:buNone/>
              <a:defRPr sz="1600"/>
            </a:lvl7pPr>
            <a:lvl8pPr lvl="7" rtl="0" algn="ctr">
              <a:spcBef>
                <a:spcPts val="600"/>
              </a:spcBef>
              <a:spcAft>
                <a:spcPts val="0"/>
              </a:spcAft>
              <a:buClr>
                <a:srgbClr val="FFDDD6"/>
              </a:buClr>
              <a:buSzPts val="1600"/>
              <a:buNone/>
              <a:defRPr sz="1600"/>
            </a:lvl8pPr>
            <a:lvl9pPr lvl="8" rtl="0" algn="ctr">
              <a:spcBef>
                <a:spcPts val="600"/>
              </a:spcBef>
              <a:spcAft>
                <a:spcPts val="0"/>
              </a:spcAft>
              <a:buClr>
                <a:schemeClr val="lt1"/>
              </a:buClr>
              <a:buSzPts val="1600"/>
              <a:buNone/>
              <a:defRPr sz="1600"/>
            </a:lvl9pPr>
          </a:lstStyle>
          <a:p/>
        </p:txBody>
      </p:sp>
      <p:sp>
        <p:nvSpPr>
          <p:cNvPr id="71" name="Google Shape;71;p16"/>
          <p:cNvSpPr txBox="1"/>
          <p:nvPr>
            <p:ph idx="2" type="body"/>
          </p:nvPr>
        </p:nvSpPr>
        <p:spPr>
          <a:xfrm>
            <a:off x="-680" y="1398869"/>
            <a:ext cx="9144600" cy="3744600"/>
          </a:xfrm>
          <a:prstGeom prst="rect">
            <a:avLst/>
          </a:prstGeom>
          <a:noFill/>
          <a:ln>
            <a:noFill/>
          </a:ln>
        </p:spPr>
        <p:txBody>
          <a:bodyPr anchorCtr="0" anchor="t" bIns="274300" lIns="548625" spcFirstLastPara="1" rIns="365750" wrap="square" tIns="45675">
            <a:noAutofit/>
          </a:bodyPr>
          <a:lstStyle>
            <a:lvl1pPr indent="-228600" lvl="0" marL="457200" rtl="0" algn="l">
              <a:lnSpc>
                <a:spcPct val="100000"/>
              </a:lnSpc>
              <a:spcBef>
                <a:spcPts val="1200"/>
              </a:spcBef>
              <a:spcAft>
                <a:spcPts val="0"/>
              </a:spcAft>
              <a:buClr>
                <a:schemeClr val="dk1"/>
              </a:buClr>
              <a:buSzPts val="1600"/>
              <a:buNone/>
              <a:defRPr b="0" i="0">
                <a:latin typeface="Helvetica Neue"/>
                <a:ea typeface="Helvetica Neue"/>
                <a:cs typeface="Helvetica Neue"/>
                <a:sym typeface="Helvetica Neue"/>
              </a:defRPr>
            </a:lvl1pPr>
            <a:lvl2pPr indent="-330200" lvl="1" marL="914400" rtl="0" algn="l">
              <a:lnSpc>
                <a:spcPct val="100000"/>
              </a:lnSpc>
              <a:spcBef>
                <a:spcPts val="400"/>
              </a:spcBef>
              <a:spcAft>
                <a:spcPts val="0"/>
              </a:spcAft>
              <a:buClr>
                <a:schemeClr val="dk1"/>
              </a:buClr>
              <a:buSzPts val="1600"/>
              <a:buChar char="•"/>
              <a:defRPr/>
            </a:lvl2pPr>
            <a:lvl3pPr indent="-317500" lvl="2" marL="1371600" rtl="0" algn="l">
              <a:lnSpc>
                <a:spcPct val="100000"/>
              </a:lnSpc>
              <a:spcBef>
                <a:spcPts val="300"/>
              </a:spcBef>
              <a:spcAft>
                <a:spcPts val="0"/>
              </a:spcAft>
              <a:buClr>
                <a:schemeClr val="dk1"/>
              </a:buClr>
              <a:buSzPts val="1400"/>
              <a:buChar char="•"/>
              <a:defRPr sz="1400"/>
            </a:lvl3pPr>
            <a:lvl4pPr indent="-304800" lvl="3" marL="1828800" rtl="0" algn="l">
              <a:lnSpc>
                <a:spcPct val="100000"/>
              </a:lnSpc>
              <a:spcBef>
                <a:spcPts val="300"/>
              </a:spcBef>
              <a:spcAft>
                <a:spcPts val="0"/>
              </a:spcAft>
              <a:buClr>
                <a:schemeClr val="dk1"/>
              </a:buClr>
              <a:buSzPts val="1200"/>
              <a:buChar char="•"/>
              <a:defRPr sz="1200"/>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72" name="Google Shape;72;p16"/>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6"/>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74" name="Google Shape;74;p16"/>
          <p:cNvGrpSpPr/>
          <p:nvPr/>
        </p:nvGrpSpPr>
        <p:grpSpPr>
          <a:xfrm>
            <a:off x="8366505" y="4672658"/>
            <a:ext cx="777602" cy="470705"/>
            <a:chOff x="8366505" y="4672658"/>
            <a:chExt cx="777602" cy="470705"/>
          </a:xfrm>
        </p:grpSpPr>
        <p:grpSp>
          <p:nvGrpSpPr>
            <p:cNvPr id="75" name="Google Shape;75;p16"/>
            <p:cNvGrpSpPr/>
            <p:nvPr/>
          </p:nvGrpSpPr>
          <p:grpSpPr>
            <a:xfrm>
              <a:off x="8366505" y="4672658"/>
              <a:ext cx="468198" cy="165903"/>
              <a:chOff x="8366505" y="4672658"/>
              <a:chExt cx="468198" cy="165903"/>
            </a:xfrm>
          </p:grpSpPr>
          <p:sp>
            <p:nvSpPr>
              <p:cNvPr id="76" name="Google Shape;76;p16"/>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77" name="Google Shape;77;p16"/>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78" name="Google Shape;78;p16"/>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 img R">
  <p:cSld name="HALF + img R">
    <p:bg>
      <p:bgPr>
        <a:solidFill>
          <a:srgbClr val="FF5C36"/>
        </a:solidFill>
      </p:bgPr>
    </p:bg>
    <p:spTree>
      <p:nvGrpSpPr>
        <p:cNvPr id="79" name="Shape 79"/>
        <p:cNvGrpSpPr/>
        <p:nvPr/>
      </p:nvGrpSpPr>
      <p:grpSpPr>
        <a:xfrm>
          <a:off x="0" y="0"/>
          <a:ext cx="0" cy="0"/>
          <a:chOff x="0" y="0"/>
          <a:chExt cx="0" cy="0"/>
        </a:xfrm>
      </p:grpSpPr>
      <p:sp>
        <p:nvSpPr>
          <p:cNvPr id="80" name="Google Shape;80;p17"/>
          <p:cNvSpPr/>
          <p:nvPr/>
        </p:nvSpPr>
        <p:spPr>
          <a:xfrm>
            <a:off x="146303" y="146304"/>
            <a:ext cx="8851500" cy="4846200"/>
          </a:xfrm>
          <a:prstGeom prst="rect">
            <a:avLst/>
          </a:prstGeom>
          <a:solidFill>
            <a:schemeClr val="lt1"/>
          </a:solidFill>
          <a:ln>
            <a:noFill/>
          </a:ln>
        </p:spPr>
        <p:txBody>
          <a:bodyPr anchorCtr="0" anchor="ctr" bIns="45700" lIns="1097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81" name="Google Shape;81;p17"/>
          <p:cNvSpPr txBox="1"/>
          <p:nvPr>
            <p:ph idx="1" type="body"/>
          </p:nvPr>
        </p:nvSpPr>
        <p:spPr>
          <a:xfrm>
            <a:off x="-679" y="0"/>
            <a:ext cx="5029800" cy="5143500"/>
          </a:xfrm>
          <a:prstGeom prst="rect">
            <a:avLst/>
          </a:prstGeom>
          <a:noFill/>
          <a:ln>
            <a:noFill/>
          </a:ln>
        </p:spPr>
        <p:txBody>
          <a:bodyPr anchorCtr="0" anchor="ctr" bIns="457200" lIns="731500" spcFirstLastPara="1" rIns="182875" wrap="square" tIns="274300">
            <a:noAutofit/>
          </a:bodyPr>
          <a:lstStyle>
            <a:lvl1pPr indent="-228600" lvl="0" marL="457200" rtl="0" algn="l">
              <a:lnSpc>
                <a:spcPct val="90000"/>
              </a:lnSpc>
              <a:spcBef>
                <a:spcPts val="0"/>
              </a:spcBef>
              <a:spcAft>
                <a:spcPts val="0"/>
              </a:spcAft>
              <a:buClr>
                <a:schemeClr val="dk1"/>
              </a:buClr>
              <a:buSzPts val="2800"/>
              <a:buNone/>
              <a:defRPr b="0" i="0" sz="2800">
                <a:latin typeface="Helvetica Neue"/>
                <a:ea typeface="Helvetica Neue"/>
                <a:cs typeface="Helvetica Neue"/>
                <a:sym typeface="Helvetica Neue"/>
              </a:defRPr>
            </a:lvl1pPr>
            <a:lvl2pPr indent="-228600" lvl="1" marL="914400" rtl="0" algn="l">
              <a:lnSpc>
                <a:spcPct val="100000"/>
              </a:lnSpc>
              <a:spcBef>
                <a:spcPts val="1200"/>
              </a:spcBef>
              <a:spcAft>
                <a:spcPts val="0"/>
              </a:spcAft>
              <a:buClr>
                <a:schemeClr val="dk1"/>
              </a:buClr>
              <a:buSzPts val="1600"/>
              <a:buNone/>
              <a:defRPr b="0" i="0">
                <a:latin typeface="Helvetica Neue"/>
                <a:ea typeface="Helvetica Neue"/>
                <a:cs typeface="Helvetica Neue"/>
                <a:sym typeface="Helvetica Neue"/>
              </a:defRPr>
            </a:lvl2pPr>
            <a:lvl3pPr indent="-317500" lvl="2" marL="1371600" rtl="0" algn="l">
              <a:lnSpc>
                <a:spcPct val="100000"/>
              </a:lnSpc>
              <a:spcBef>
                <a:spcPts val="400"/>
              </a:spcBef>
              <a:spcAft>
                <a:spcPts val="0"/>
              </a:spcAft>
              <a:buClr>
                <a:schemeClr val="dk1"/>
              </a:buClr>
              <a:buSzPts val="1400"/>
              <a:buChar char="•"/>
              <a:defRPr/>
            </a:lvl3pPr>
            <a:lvl4pPr indent="-304800" lvl="3" marL="1828800" rtl="0" algn="l">
              <a:lnSpc>
                <a:spcPct val="100000"/>
              </a:lnSpc>
              <a:spcBef>
                <a:spcPts val="300"/>
              </a:spcBef>
              <a:spcAft>
                <a:spcPts val="0"/>
              </a:spcAft>
              <a:buClr>
                <a:schemeClr val="dk1"/>
              </a:buClr>
              <a:buSzPts val="1200"/>
              <a:buChar char="•"/>
              <a:defRPr sz="1200">
                <a:latin typeface="Helvetica Neue Light"/>
                <a:ea typeface="Helvetica Neue Light"/>
                <a:cs typeface="Helvetica Neue Light"/>
                <a:sym typeface="Helvetica Neue Light"/>
              </a:defRPr>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82" name="Google Shape;82;p17"/>
          <p:cNvSpPr/>
          <p:nvPr>
            <p:ph idx="2" type="pic"/>
          </p:nvPr>
        </p:nvSpPr>
        <p:spPr>
          <a:xfrm>
            <a:off x="5029197" y="146304"/>
            <a:ext cx="3968400" cy="4846200"/>
          </a:xfrm>
          <a:prstGeom prst="rect">
            <a:avLst/>
          </a:prstGeom>
          <a:noFill/>
          <a:ln>
            <a:noFill/>
          </a:ln>
        </p:spPr>
        <p:txBody>
          <a:bodyPr anchorCtr="0" anchor="ctr" bIns="45675" lIns="365750" spcFirstLastPara="1" rIns="365750" wrap="square" tIns="45675">
            <a:noAutofit/>
          </a:bodyPr>
          <a:lstStyle>
            <a:lvl1pPr lvl="0" marR="0" rtl="0" algn="ctr">
              <a:lnSpc>
                <a:spcPct val="100000"/>
              </a:lnSpc>
              <a:spcBef>
                <a:spcPts val="1200"/>
              </a:spcBef>
              <a:spcAft>
                <a:spcPts val="0"/>
              </a:spcAft>
              <a:buClr>
                <a:srgbClr val="99ECD3"/>
              </a:buClr>
              <a:buSzPts val="1600"/>
              <a:buFont typeface="Arial"/>
              <a:buNone/>
              <a:defRPr b="0" i="0" sz="1600" u="none" cap="none" strike="noStrike">
                <a:solidFill>
                  <a:srgbClr val="99ECD3"/>
                </a:solidFill>
                <a:latin typeface="Helvetica Neue"/>
                <a:ea typeface="Helvetica Neue"/>
                <a:cs typeface="Helvetica Neue"/>
                <a:sym typeface="Helvetica Neue"/>
              </a:defRPr>
            </a:lvl1pPr>
            <a:lvl2pPr lvl="1"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Helvetica Neue Light"/>
                <a:ea typeface="Helvetica Neue Light"/>
                <a:cs typeface="Helvetica Neue Light"/>
                <a:sym typeface="Helvetica Neue Light"/>
              </a:defRPr>
            </a:lvl2pPr>
            <a:lvl3pPr lvl="2"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Helvetica Neue Light"/>
                <a:ea typeface="Helvetica Neue Light"/>
                <a:cs typeface="Helvetica Neue Light"/>
                <a:sym typeface="Helvetica Neue Light"/>
              </a:defRPr>
            </a:lvl3pPr>
            <a:lvl4pPr lvl="3"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Helvetica Neue Light"/>
                <a:ea typeface="Helvetica Neue Light"/>
                <a:cs typeface="Helvetica Neue Light"/>
                <a:sym typeface="Helvetica Neue Light"/>
              </a:defRPr>
            </a:lvl4pPr>
            <a:lvl5pPr lvl="4" marR="0" rtl="0" algn="l">
              <a:lnSpc>
                <a:spcPct val="100000"/>
              </a:lnSpc>
              <a:spcBef>
                <a:spcPts val="600"/>
              </a:spcBef>
              <a:spcAft>
                <a:spcPts val="0"/>
              </a:spcAft>
              <a:buClr>
                <a:srgbClr val="FF0000"/>
              </a:buClr>
              <a:buSzPts val="800"/>
              <a:buFont typeface="Merriweather Sans"/>
              <a:buNone/>
              <a:defRPr b="0" i="0" sz="800" u="none" cap="none" strike="sngStrike">
                <a:solidFill>
                  <a:srgbClr val="FF0000"/>
                </a:solidFill>
                <a:latin typeface="Helvetica Neue Light"/>
                <a:ea typeface="Helvetica Neue Light"/>
                <a:cs typeface="Helvetica Neue Light"/>
                <a:sym typeface="Helvetica Neue Light"/>
              </a:defRPr>
            </a:lvl5pPr>
            <a:lvl6pPr lvl="5" marR="0" rtl="0" algn="l">
              <a:spcBef>
                <a:spcPts val="600"/>
              </a:spcBef>
              <a:spcAft>
                <a:spcPts val="0"/>
              </a:spcAft>
              <a:buClr>
                <a:srgbClr val="FF9A83"/>
              </a:buClr>
              <a:buSzPts val="800"/>
              <a:buFont typeface="Arial"/>
              <a:buNone/>
              <a:defRPr b="0" i="0" sz="800" u="none" cap="none" strike="sngStrike">
                <a:solidFill>
                  <a:srgbClr val="FF9A83"/>
                </a:solidFill>
                <a:latin typeface="Helvetica Neue Light"/>
                <a:ea typeface="Helvetica Neue Light"/>
                <a:cs typeface="Helvetica Neue Light"/>
                <a:sym typeface="Helvetica Neue Light"/>
              </a:defRPr>
            </a:lvl6pPr>
            <a:lvl7pPr lvl="6" marR="0" rtl="0" algn="l">
              <a:spcBef>
                <a:spcPts val="600"/>
              </a:spcBef>
              <a:spcAft>
                <a:spcPts val="0"/>
              </a:spcAft>
              <a:buClr>
                <a:srgbClr val="FFBCAD"/>
              </a:buClr>
              <a:buSzPts val="800"/>
              <a:buFont typeface="Arial"/>
              <a:buNone/>
              <a:defRPr b="0" i="0" sz="800" u="none" cap="none" strike="sngStrike">
                <a:solidFill>
                  <a:srgbClr val="FFBCAD"/>
                </a:solidFill>
                <a:latin typeface="Helvetica Neue Light"/>
                <a:ea typeface="Helvetica Neue Light"/>
                <a:cs typeface="Helvetica Neue Light"/>
                <a:sym typeface="Helvetica Neue Light"/>
              </a:defRPr>
            </a:lvl7pPr>
            <a:lvl8pPr lvl="7" marR="0" rtl="0" algn="l">
              <a:spcBef>
                <a:spcPts val="600"/>
              </a:spcBef>
              <a:spcAft>
                <a:spcPts val="0"/>
              </a:spcAft>
              <a:buClr>
                <a:srgbClr val="FFDDD6"/>
              </a:buClr>
              <a:buSzPts val="800"/>
              <a:buFont typeface="Arial"/>
              <a:buNone/>
              <a:defRPr b="0" i="0" sz="800" u="none" cap="none" strike="sngStrike">
                <a:solidFill>
                  <a:srgbClr val="FFDDD6"/>
                </a:solidFill>
                <a:latin typeface="Helvetica Neue Light"/>
                <a:ea typeface="Helvetica Neue Light"/>
                <a:cs typeface="Helvetica Neue Light"/>
                <a:sym typeface="Helvetica Neue Light"/>
              </a:defRPr>
            </a:lvl8pPr>
            <a:lvl9pPr lvl="8" marR="0" rtl="0" algn="l">
              <a:spcBef>
                <a:spcPts val="600"/>
              </a:spcBef>
              <a:spcAft>
                <a:spcPts val="0"/>
              </a:spcAft>
              <a:buClr>
                <a:schemeClr val="lt1"/>
              </a:buClr>
              <a:buSzPts val="800"/>
              <a:buFont typeface="Arial"/>
              <a:buNone/>
              <a:defRPr b="0" i="0" sz="800" u="none" cap="none" strike="sngStrike">
                <a:solidFill>
                  <a:schemeClr val="lt1"/>
                </a:solidFill>
                <a:latin typeface="Arial"/>
                <a:ea typeface="Arial"/>
                <a:cs typeface="Arial"/>
                <a:sym typeface="Arial"/>
              </a:defRPr>
            </a:lvl9pPr>
          </a:lstStyle>
          <a:p/>
        </p:txBody>
      </p:sp>
      <p:sp>
        <p:nvSpPr>
          <p:cNvPr id="83" name="Google Shape;83;p17"/>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17"/>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85" name="Google Shape;85;p17"/>
          <p:cNvGrpSpPr/>
          <p:nvPr/>
        </p:nvGrpSpPr>
        <p:grpSpPr>
          <a:xfrm>
            <a:off x="8366505" y="4672658"/>
            <a:ext cx="777602" cy="470705"/>
            <a:chOff x="8366505" y="4672658"/>
            <a:chExt cx="777602" cy="470705"/>
          </a:xfrm>
        </p:grpSpPr>
        <p:grpSp>
          <p:nvGrpSpPr>
            <p:cNvPr id="86" name="Google Shape;86;p17"/>
            <p:cNvGrpSpPr/>
            <p:nvPr/>
          </p:nvGrpSpPr>
          <p:grpSpPr>
            <a:xfrm>
              <a:off x="8366505" y="4672658"/>
              <a:ext cx="468198" cy="165903"/>
              <a:chOff x="8366505" y="4672658"/>
              <a:chExt cx="468198" cy="165903"/>
            </a:xfrm>
          </p:grpSpPr>
          <p:sp>
            <p:nvSpPr>
              <p:cNvPr id="87" name="Google Shape;87;p17"/>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88" name="Google Shape;88;p17"/>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89" name="Google Shape;89;p17"/>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bg img">
  <p:cSld name="quote + bg img">
    <p:bg>
      <p:bgPr>
        <a:solidFill>
          <a:srgbClr val="452235"/>
        </a:solidFill>
      </p:bgPr>
    </p:bg>
    <p:spTree>
      <p:nvGrpSpPr>
        <p:cNvPr id="90" name="Shape 90"/>
        <p:cNvGrpSpPr/>
        <p:nvPr/>
      </p:nvGrpSpPr>
      <p:grpSpPr>
        <a:xfrm>
          <a:off x="0" y="0"/>
          <a:ext cx="0" cy="0"/>
          <a:chOff x="0" y="0"/>
          <a:chExt cx="0" cy="0"/>
        </a:xfrm>
      </p:grpSpPr>
      <p:sp>
        <p:nvSpPr>
          <p:cNvPr id="91" name="Google Shape;91;p18"/>
          <p:cNvSpPr txBox="1"/>
          <p:nvPr>
            <p:ph idx="1" type="body"/>
          </p:nvPr>
        </p:nvSpPr>
        <p:spPr>
          <a:xfrm>
            <a:off x="-170" y="401379"/>
            <a:ext cx="9144000" cy="4340700"/>
          </a:xfrm>
          <a:prstGeom prst="rect">
            <a:avLst/>
          </a:prstGeom>
          <a:noFill/>
          <a:ln>
            <a:noFill/>
          </a:ln>
        </p:spPr>
        <p:txBody>
          <a:bodyPr anchorCtr="0" anchor="ctr" bIns="274300" lIns="731500" spcFirstLastPara="1" rIns="365750" wrap="square" tIns="274300">
            <a:noAutofit/>
          </a:bodyPr>
          <a:lstStyle>
            <a:lvl1pPr indent="-228600" lvl="0" marL="457200" rtl="0" algn="l">
              <a:lnSpc>
                <a:spcPct val="85000"/>
              </a:lnSpc>
              <a:spcBef>
                <a:spcPts val="0"/>
              </a:spcBef>
              <a:spcAft>
                <a:spcPts val="0"/>
              </a:spcAft>
              <a:buClr>
                <a:schemeClr val="lt1"/>
              </a:buClr>
              <a:buSzPts val="4400"/>
              <a:buNone/>
              <a:defRPr b="0" i="0" sz="4400">
                <a:solidFill>
                  <a:schemeClr val="lt1"/>
                </a:solidFill>
                <a:latin typeface="Helvetica Neue"/>
                <a:ea typeface="Helvetica Neue"/>
                <a:cs typeface="Helvetica Neue"/>
                <a:sym typeface="Helvetica Neue"/>
              </a:defRPr>
            </a:lvl1pPr>
            <a:lvl2pPr indent="-228600" lvl="1" marL="914400" rtl="0" algn="l">
              <a:lnSpc>
                <a:spcPct val="100000"/>
              </a:lnSpc>
              <a:spcBef>
                <a:spcPts val="1200"/>
              </a:spcBef>
              <a:spcAft>
                <a:spcPts val="0"/>
              </a:spcAft>
              <a:buClr>
                <a:schemeClr val="lt1"/>
              </a:buClr>
              <a:buSzPts val="1600"/>
              <a:buNone/>
              <a:defRPr>
                <a:solidFill>
                  <a:schemeClr val="lt1"/>
                </a:solidFill>
              </a:defRPr>
            </a:lvl2pPr>
            <a:lvl3pPr indent="-317500" lvl="2" marL="1371600" rtl="0" algn="l">
              <a:lnSpc>
                <a:spcPct val="100000"/>
              </a:lnSpc>
              <a:spcBef>
                <a:spcPts val="400"/>
              </a:spcBef>
              <a:spcAft>
                <a:spcPts val="0"/>
              </a:spcAft>
              <a:buClr>
                <a:schemeClr val="lt1"/>
              </a:buClr>
              <a:buSzPts val="1400"/>
              <a:buChar char="•"/>
              <a:defRPr>
                <a:solidFill>
                  <a:schemeClr val="lt1"/>
                </a:solidFill>
              </a:defRPr>
            </a:lvl3pPr>
            <a:lvl4pPr indent="-304800" lvl="3" marL="1828800" rtl="0" algn="l">
              <a:lnSpc>
                <a:spcPct val="100000"/>
              </a:lnSpc>
              <a:spcBef>
                <a:spcPts val="300"/>
              </a:spcBef>
              <a:spcAft>
                <a:spcPts val="0"/>
              </a:spcAft>
              <a:buClr>
                <a:schemeClr val="lt1"/>
              </a:buClr>
              <a:buSzPts val="1200"/>
              <a:buChar char="•"/>
              <a:defRPr sz="1200">
                <a:solidFill>
                  <a:schemeClr val="lt1"/>
                </a:solidFill>
                <a:latin typeface="Helvetica Neue Light"/>
                <a:ea typeface="Helvetica Neue Light"/>
                <a:cs typeface="Helvetica Neue Light"/>
                <a:sym typeface="Helvetica Neue Light"/>
              </a:defRPr>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92" name="Google Shape;92;p18"/>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18"/>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1"/>
                </a:solidFill>
                <a:latin typeface="Helvetica Neue"/>
                <a:ea typeface="Helvetica Neue"/>
                <a:cs typeface="Helvetica Neue"/>
                <a:sym typeface="Helvetica Neue"/>
              </a:defRPr>
            </a:lvl1pPr>
            <a:lvl2pPr indent="0" lvl="1" marL="0" rtl="0" algn="l">
              <a:spcBef>
                <a:spcPts val="0"/>
              </a:spcBef>
              <a:buNone/>
              <a:defRPr b="0" i="0" sz="700">
                <a:solidFill>
                  <a:schemeClr val="dk1"/>
                </a:solidFill>
                <a:latin typeface="Helvetica Neue"/>
                <a:ea typeface="Helvetica Neue"/>
                <a:cs typeface="Helvetica Neue"/>
                <a:sym typeface="Helvetica Neue"/>
              </a:defRPr>
            </a:lvl2pPr>
            <a:lvl3pPr indent="0" lvl="2" marL="0" rtl="0" algn="l">
              <a:spcBef>
                <a:spcPts val="0"/>
              </a:spcBef>
              <a:buNone/>
              <a:defRPr b="0" i="0" sz="700">
                <a:solidFill>
                  <a:schemeClr val="dk1"/>
                </a:solidFill>
                <a:latin typeface="Helvetica Neue"/>
                <a:ea typeface="Helvetica Neue"/>
                <a:cs typeface="Helvetica Neue"/>
                <a:sym typeface="Helvetica Neue"/>
              </a:defRPr>
            </a:lvl3pPr>
            <a:lvl4pPr indent="0" lvl="3" marL="0" rtl="0" algn="l">
              <a:spcBef>
                <a:spcPts val="0"/>
              </a:spcBef>
              <a:buNone/>
              <a:defRPr b="0" i="0" sz="700">
                <a:solidFill>
                  <a:schemeClr val="dk1"/>
                </a:solidFill>
                <a:latin typeface="Helvetica Neue"/>
                <a:ea typeface="Helvetica Neue"/>
                <a:cs typeface="Helvetica Neue"/>
                <a:sym typeface="Helvetica Neue"/>
              </a:defRPr>
            </a:lvl4pPr>
            <a:lvl5pPr indent="0" lvl="4" marL="0" rtl="0" algn="l">
              <a:spcBef>
                <a:spcPts val="0"/>
              </a:spcBef>
              <a:buNone/>
              <a:defRPr b="0" i="0" sz="700">
                <a:solidFill>
                  <a:schemeClr val="dk1"/>
                </a:solidFill>
                <a:latin typeface="Helvetica Neue"/>
                <a:ea typeface="Helvetica Neue"/>
                <a:cs typeface="Helvetica Neue"/>
                <a:sym typeface="Helvetica Neue"/>
              </a:defRPr>
            </a:lvl5pPr>
            <a:lvl6pPr indent="0" lvl="5" marL="0" rtl="0" algn="l">
              <a:spcBef>
                <a:spcPts val="0"/>
              </a:spcBef>
              <a:buNone/>
              <a:defRPr b="0" i="0" sz="700">
                <a:solidFill>
                  <a:schemeClr val="dk1"/>
                </a:solidFill>
                <a:latin typeface="Helvetica Neue"/>
                <a:ea typeface="Helvetica Neue"/>
                <a:cs typeface="Helvetica Neue"/>
                <a:sym typeface="Helvetica Neue"/>
              </a:defRPr>
            </a:lvl6pPr>
            <a:lvl7pPr indent="0" lvl="6" marL="0" rtl="0" algn="l">
              <a:spcBef>
                <a:spcPts val="0"/>
              </a:spcBef>
              <a:buNone/>
              <a:defRPr b="0" i="0" sz="700">
                <a:solidFill>
                  <a:schemeClr val="dk1"/>
                </a:solidFill>
                <a:latin typeface="Helvetica Neue"/>
                <a:ea typeface="Helvetica Neue"/>
                <a:cs typeface="Helvetica Neue"/>
                <a:sym typeface="Helvetica Neue"/>
              </a:defRPr>
            </a:lvl7pPr>
            <a:lvl8pPr indent="0" lvl="7" marL="0" rtl="0" algn="l">
              <a:spcBef>
                <a:spcPts val="0"/>
              </a:spcBef>
              <a:buNone/>
              <a:defRPr b="0" i="0" sz="700">
                <a:solidFill>
                  <a:schemeClr val="dk1"/>
                </a:solidFill>
                <a:latin typeface="Helvetica Neue"/>
                <a:ea typeface="Helvetica Neue"/>
                <a:cs typeface="Helvetica Neue"/>
                <a:sym typeface="Helvetica Neue"/>
              </a:defRPr>
            </a:lvl8pPr>
            <a:lvl9pPr indent="0" lvl="8" marL="0" rtl="0" algn="l">
              <a:spcBef>
                <a:spcPts val="0"/>
              </a:spcBef>
              <a:buNone/>
              <a:defRPr b="0" i="0" sz="7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grpSp>
        <p:nvGrpSpPr>
          <p:cNvPr id="94" name="Google Shape;94;p18"/>
          <p:cNvGrpSpPr/>
          <p:nvPr/>
        </p:nvGrpSpPr>
        <p:grpSpPr>
          <a:xfrm>
            <a:off x="8366505" y="4672658"/>
            <a:ext cx="777602" cy="470705"/>
            <a:chOff x="8366505" y="4672658"/>
            <a:chExt cx="777602" cy="470705"/>
          </a:xfrm>
        </p:grpSpPr>
        <p:grpSp>
          <p:nvGrpSpPr>
            <p:cNvPr id="95" name="Google Shape;95;p18"/>
            <p:cNvGrpSpPr/>
            <p:nvPr/>
          </p:nvGrpSpPr>
          <p:grpSpPr>
            <a:xfrm>
              <a:off x="8366505" y="4672658"/>
              <a:ext cx="468198" cy="165903"/>
              <a:chOff x="8366505" y="4672658"/>
              <a:chExt cx="468198" cy="165903"/>
            </a:xfrm>
          </p:grpSpPr>
          <p:sp>
            <p:nvSpPr>
              <p:cNvPr id="96" name="Google Shape;96;p18"/>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97" name="Google Shape;97;p18"/>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98" name="Google Shape;98;p18"/>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nvGrpSpPr>
          <p:cNvPr id="99" name="Google Shape;99;p18"/>
          <p:cNvGrpSpPr/>
          <p:nvPr/>
        </p:nvGrpSpPr>
        <p:grpSpPr>
          <a:xfrm>
            <a:off x="0" y="0"/>
            <a:ext cx="9144679" cy="5143524"/>
            <a:chOff x="-680" y="0"/>
            <a:chExt cx="9144679" cy="5143524"/>
          </a:xfrm>
        </p:grpSpPr>
        <p:grpSp>
          <p:nvGrpSpPr>
            <p:cNvPr id="100" name="Google Shape;100;p18"/>
            <p:cNvGrpSpPr/>
            <p:nvPr/>
          </p:nvGrpSpPr>
          <p:grpSpPr>
            <a:xfrm>
              <a:off x="-680" y="0"/>
              <a:ext cx="9144655" cy="5143500"/>
              <a:chOff x="-680" y="0"/>
              <a:chExt cx="9144655" cy="5143500"/>
            </a:xfrm>
          </p:grpSpPr>
          <p:sp>
            <p:nvSpPr>
              <p:cNvPr id="101" name="Google Shape;101;p18"/>
              <p:cNvSpPr/>
              <p:nvPr/>
            </p:nvSpPr>
            <p:spPr>
              <a:xfrm>
                <a:off x="-680" y="0"/>
                <a:ext cx="1464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02" name="Google Shape;102;p18"/>
              <p:cNvSpPr/>
              <p:nvPr/>
            </p:nvSpPr>
            <p:spPr>
              <a:xfrm>
                <a:off x="8996675" y="0"/>
                <a:ext cx="1473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nvGrpSpPr>
            <p:cNvPr id="103" name="Google Shape;103;p18"/>
            <p:cNvGrpSpPr/>
            <p:nvPr/>
          </p:nvGrpSpPr>
          <p:grpSpPr>
            <a:xfrm>
              <a:off x="-1" y="0"/>
              <a:ext cx="9144000" cy="5143524"/>
              <a:chOff x="-1" y="0"/>
              <a:chExt cx="9144000" cy="5143524"/>
            </a:xfrm>
          </p:grpSpPr>
          <p:sp>
            <p:nvSpPr>
              <p:cNvPr id="104" name="Google Shape;104;p18"/>
              <p:cNvSpPr/>
              <p:nvPr/>
            </p:nvSpPr>
            <p:spPr>
              <a:xfrm>
                <a:off x="-1" y="0"/>
                <a:ext cx="9144000" cy="14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05" name="Google Shape;105;p18"/>
              <p:cNvSpPr/>
              <p:nvPr/>
            </p:nvSpPr>
            <p:spPr>
              <a:xfrm>
                <a:off x="-1" y="4992624"/>
                <a:ext cx="9144000" cy="15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body ** 2-col">
  <p:cSld name="** body ** 2-col">
    <p:bg>
      <p:bgPr>
        <a:solidFill>
          <a:srgbClr val="FF5C36"/>
        </a:solidFill>
      </p:bgPr>
    </p:bg>
    <p:spTree>
      <p:nvGrpSpPr>
        <p:cNvPr id="106" name="Shape 106"/>
        <p:cNvGrpSpPr/>
        <p:nvPr/>
      </p:nvGrpSpPr>
      <p:grpSpPr>
        <a:xfrm>
          <a:off x="0" y="0"/>
          <a:ext cx="0" cy="0"/>
          <a:chOff x="0" y="0"/>
          <a:chExt cx="0" cy="0"/>
        </a:xfrm>
      </p:grpSpPr>
      <p:sp>
        <p:nvSpPr>
          <p:cNvPr id="107" name="Google Shape;107;p19"/>
          <p:cNvSpPr/>
          <p:nvPr/>
        </p:nvSpPr>
        <p:spPr>
          <a:xfrm>
            <a:off x="146303" y="146304"/>
            <a:ext cx="8851500" cy="4846200"/>
          </a:xfrm>
          <a:prstGeom prst="rect">
            <a:avLst/>
          </a:prstGeom>
          <a:solidFill>
            <a:schemeClr val="lt1"/>
          </a:solidFill>
          <a:ln>
            <a:noFill/>
          </a:ln>
        </p:spPr>
        <p:txBody>
          <a:bodyPr anchorCtr="0" anchor="ctr" bIns="45700" lIns="1097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08" name="Google Shape;108;p19"/>
          <p:cNvSpPr txBox="1"/>
          <p:nvPr>
            <p:ph type="title"/>
          </p:nvPr>
        </p:nvSpPr>
        <p:spPr>
          <a:xfrm>
            <a:off x="-1" y="0"/>
            <a:ext cx="9144000" cy="795900"/>
          </a:xfrm>
          <a:prstGeom prst="rect">
            <a:avLst/>
          </a:prstGeom>
          <a:noFill/>
          <a:ln>
            <a:noFill/>
          </a:ln>
        </p:spPr>
        <p:txBody>
          <a:bodyPr anchorCtr="0" anchor="t" bIns="91425" lIns="365750" spcFirstLastPara="1" rIns="365750" wrap="square" tIns="365750">
            <a:noAutofit/>
          </a:bodyPr>
          <a:lstStyle>
            <a:lvl1pPr lvl="0" rtl="0" algn="l">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p19"/>
          <p:cNvSpPr txBox="1"/>
          <p:nvPr>
            <p:ph idx="1" type="subTitle"/>
          </p:nvPr>
        </p:nvSpPr>
        <p:spPr>
          <a:xfrm>
            <a:off x="0" y="767967"/>
            <a:ext cx="8987400" cy="630900"/>
          </a:xfrm>
          <a:prstGeom prst="rect">
            <a:avLst/>
          </a:prstGeom>
          <a:noFill/>
          <a:ln>
            <a:noFill/>
          </a:ln>
        </p:spPr>
        <p:txBody>
          <a:bodyPr anchorCtr="0" anchor="t" bIns="365750" lIns="365750" spcFirstLastPara="1" rIns="365750" wrap="square" tIns="45675">
            <a:noAutofit/>
          </a:bodyPr>
          <a:lstStyle>
            <a:lvl1pPr lvl="0" rtl="0" algn="l">
              <a:lnSpc>
                <a:spcPct val="100000"/>
              </a:lnSpc>
              <a:spcBef>
                <a:spcPts val="1200"/>
              </a:spcBef>
              <a:spcAft>
                <a:spcPts val="0"/>
              </a:spcAft>
              <a:buClr>
                <a:schemeClr val="dk1"/>
              </a:buClr>
              <a:buSzPts val="1400"/>
              <a:buNone/>
              <a:defRPr b="1" i="0" sz="1400">
                <a:latin typeface="Helvetica Neue"/>
                <a:ea typeface="Helvetica Neue"/>
                <a:cs typeface="Helvetica Neue"/>
                <a:sym typeface="Helvetica Neue"/>
              </a:defRPr>
            </a:lvl1pPr>
            <a:lvl2pPr lvl="1" rtl="0" algn="ctr">
              <a:lnSpc>
                <a:spcPct val="100000"/>
              </a:lnSpc>
              <a:spcBef>
                <a:spcPts val="400"/>
              </a:spcBef>
              <a:spcAft>
                <a:spcPts val="0"/>
              </a:spcAft>
              <a:buClr>
                <a:schemeClr val="dk1"/>
              </a:buClr>
              <a:buSzPts val="2000"/>
              <a:buNone/>
              <a:defRPr sz="2000"/>
            </a:lvl2pPr>
            <a:lvl3pPr lvl="2" rtl="0" algn="ctr">
              <a:lnSpc>
                <a:spcPct val="100000"/>
              </a:lnSpc>
              <a:spcBef>
                <a:spcPts val="300"/>
              </a:spcBef>
              <a:spcAft>
                <a:spcPts val="0"/>
              </a:spcAft>
              <a:buClr>
                <a:schemeClr val="dk1"/>
              </a:buClr>
              <a:buSzPts val="1800"/>
              <a:buNone/>
              <a:defRPr sz="1800"/>
            </a:lvl3pPr>
            <a:lvl4pPr lvl="3" rtl="0" algn="ctr">
              <a:lnSpc>
                <a:spcPct val="100000"/>
              </a:lnSpc>
              <a:spcBef>
                <a:spcPts val="200"/>
              </a:spcBef>
              <a:spcAft>
                <a:spcPts val="0"/>
              </a:spcAft>
              <a:buClr>
                <a:schemeClr val="dk1"/>
              </a:buClr>
              <a:buSzPts val="1600"/>
              <a:buNone/>
              <a:defRPr sz="1600"/>
            </a:lvl4pPr>
            <a:lvl5pPr lvl="4" rtl="0" algn="ctr">
              <a:lnSpc>
                <a:spcPct val="100000"/>
              </a:lnSpc>
              <a:spcBef>
                <a:spcPts val="600"/>
              </a:spcBef>
              <a:spcAft>
                <a:spcPts val="0"/>
              </a:spcAft>
              <a:buClr>
                <a:srgbClr val="FF0000"/>
              </a:buClr>
              <a:buSzPts val="1600"/>
              <a:buNone/>
              <a:defRPr sz="1600"/>
            </a:lvl5pPr>
            <a:lvl6pPr lvl="5" rtl="0" algn="ctr">
              <a:spcBef>
                <a:spcPts val="600"/>
              </a:spcBef>
              <a:spcAft>
                <a:spcPts val="0"/>
              </a:spcAft>
              <a:buClr>
                <a:srgbClr val="FF9A83"/>
              </a:buClr>
              <a:buSzPts val="1600"/>
              <a:buNone/>
              <a:defRPr sz="1600"/>
            </a:lvl6pPr>
            <a:lvl7pPr lvl="6" rtl="0" algn="ctr">
              <a:spcBef>
                <a:spcPts val="600"/>
              </a:spcBef>
              <a:spcAft>
                <a:spcPts val="0"/>
              </a:spcAft>
              <a:buClr>
                <a:srgbClr val="FFBCAD"/>
              </a:buClr>
              <a:buSzPts val="1600"/>
              <a:buNone/>
              <a:defRPr sz="1600"/>
            </a:lvl7pPr>
            <a:lvl8pPr lvl="7" rtl="0" algn="ctr">
              <a:spcBef>
                <a:spcPts val="600"/>
              </a:spcBef>
              <a:spcAft>
                <a:spcPts val="0"/>
              </a:spcAft>
              <a:buClr>
                <a:srgbClr val="FFDDD6"/>
              </a:buClr>
              <a:buSzPts val="1600"/>
              <a:buNone/>
              <a:defRPr sz="1600"/>
            </a:lvl8pPr>
            <a:lvl9pPr lvl="8" rtl="0" algn="ctr">
              <a:spcBef>
                <a:spcPts val="600"/>
              </a:spcBef>
              <a:spcAft>
                <a:spcPts val="0"/>
              </a:spcAft>
              <a:buClr>
                <a:schemeClr val="lt1"/>
              </a:buClr>
              <a:buSzPts val="1600"/>
              <a:buNone/>
              <a:defRPr sz="1600"/>
            </a:lvl9pPr>
          </a:lstStyle>
          <a:p/>
        </p:txBody>
      </p:sp>
      <p:sp>
        <p:nvSpPr>
          <p:cNvPr id="110" name="Google Shape;110;p19"/>
          <p:cNvSpPr txBox="1"/>
          <p:nvPr>
            <p:ph idx="2" type="body"/>
          </p:nvPr>
        </p:nvSpPr>
        <p:spPr>
          <a:xfrm>
            <a:off x="-679" y="1398869"/>
            <a:ext cx="4572600" cy="3744600"/>
          </a:xfrm>
          <a:prstGeom prst="rect">
            <a:avLst/>
          </a:prstGeom>
          <a:noFill/>
          <a:ln>
            <a:noFill/>
          </a:ln>
        </p:spPr>
        <p:txBody>
          <a:bodyPr anchorCtr="0" anchor="t" bIns="274300" lIns="365750" spcFirstLastPara="1" rIns="274300" wrap="square" tIns="45675">
            <a:noAutofit/>
          </a:bodyPr>
          <a:lstStyle>
            <a:lvl1pPr indent="-228600" lvl="0" marL="457200" rtl="0" algn="l">
              <a:lnSpc>
                <a:spcPct val="100000"/>
              </a:lnSpc>
              <a:spcBef>
                <a:spcPts val="600"/>
              </a:spcBef>
              <a:spcAft>
                <a:spcPts val="0"/>
              </a:spcAft>
              <a:buClr>
                <a:schemeClr val="dk1"/>
              </a:buClr>
              <a:buSzPts val="1600"/>
              <a:buNone/>
              <a:defRPr/>
            </a:lvl1pPr>
            <a:lvl2pPr indent="-330200" lvl="1" marL="914400" rtl="0" algn="l">
              <a:lnSpc>
                <a:spcPct val="100000"/>
              </a:lnSpc>
              <a:spcBef>
                <a:spcPts val="400"/>
              </a:spcBef>
              <a:spcAft>
                <a:spcPts val="0"/>
              </a:spcAft>
              <a:buClr>
                <a:schemeClr val="dk1"/>
              </a:buClr>
              <a:buSzPts val="1600"/>
              <a:buChar char="•"/>
              <a:defRPr/>
            </a:lvl2pPr>
            <a:lvl3pPr indent="-317500" lvl="2" marL="1371600" rtl="0" algn="l">
              <a:lnSpc>
                <a:spcPct val="100000"/>
              </a:lnSpc>
              <a:spcBef>
                <a:spcPts val="300"/>
              </a:spcBef>
              <a:spcAft>
                <a:spcPts val="0"/>
              </a:spcAft>
              <a:buClr>
                <a:schemeClr val="dk1"/>
              </a:buClr>
              <a:buSzPts val="1400"/>
              <a:buChar char="•"/>
              <a:defRPr/>
            </a:lvl3pPr>
            <a:lvl4pPr indent="-304800" lvl="3" marL="1828800" rtl="0" algn="l">
              <a:lnSpc>
                <a:spcPct val="100000"/>
              </a:lnSpc>
              <a:spcBef>
                <a:spcPts val="200"/>
              </a:spcBef>
              <a:spcAft>
                <a:spcPts val="0"/>
              </a:spcAft>
              <a:buClr>
                <a:schemeClr val="dk1"/>
              </a:buClr>
              <a:buSzPts val="1200"/>
              <a:buChar char="•"/>
              <a:defRPr sz="1200"/>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111" name="Google Shape;111;p19"/>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p19"/>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13" name="Google Shape;113;p19"/>
          <p:cNvSpPr txBox="1"/>
          <p:nvPr>
            <p:ph idx="3" type="body"/>
          </p:nvPr>
        </p:nvSpPr>
        <p:spPr>
          <a:xfrm>
            <a:off x="4571320" y="1398869"/>
            <a:ext cx="4572600" cy="3744600"/>
          </a:xfrm>
          <a:prstGeom prst="rect">
            <a:avLst/>
          </a:prstGeom>
          <a:noFill/>
          <a:ln>
            <a:noFill/>
          </a:ln>
        </p:spPr>
        <p:txBody>
          <a:bodyPr anchorCtr="0" anchor="t" bIns="274300" lIns="91425" spcFirstLastPara="1" rIns="365750" wrap="square" tIns="45675">
            <a:noAutofit/>
          </a:bodyPr>
          <a:lstStyle>
            <a:lvl1pPr indent="-228600" lvl="0" marL="457200" rtl="0" algn="l">
              <a:lnSpc>
                <a:spcPct val="100000"/>
              </a:lnSpc>
              <a:spcBef>
                <a:spcPts val="600"/>
              </a:spcBef>
              <a:spcAft>
                <a:spcPts val="0"/>
              </a:spcAft>
              <a:buClr>
                <a:schemeClr val="dk1"/>
              </a:buClr>
              <a:buSzPts val="1600"/>
              <a:buNone/>
              <a:defRPr/>
            </a:lvl1pPr>
            <a:lvl2pPr indent="-330200" lvl="1" marL="914400" rtl="0" algn="l">
              <a:lnSpc>
                <a:spcPct val="100000"/>
              </a:lnSpc>
              <a:spcBef>
                <a:spcPts val="400"/>
              </a:spcBef>
              <a:spcAft>
                <a:spcPts val="0"/>
              </a:spcAft>
              <a:buClr>
                <a:schemeClr val="dk1"/>
              </a:buClr>
              <a:buSzPts val="1600"/>
              <a:buChar char="•"/>
              <a:defRPr/>
            </a:lvl2pPr>
            <a:lvl3pPr indent="-317500" lvl="2" marL="1371600" rtl="0" algn="l">
              <a:lnSpc>
                <a:spcPct val="100000"/>
              </a:lnSpc>
              <a:spcBef>
                <a:spcPts val="300"/>
              </a:spcBef>
              <a:spcAft>
                <a:spcPts val="0"/>
              </a:spcAft>
              <a:buClr>
                <a:schemeClr val="dk1"/>
              </a:buClr>
              <a:buSzPts val="1400"/>
              <a:buChar char="•"/>
              <a:defRPr/>
            </a:lvl3pPr>
            <a:lvl4pPr indent="-304800" lvl="3" marL="1828800" rtl="0" algn="l">
              <a:lnSpc>
                <a:spcPct val="100000"/>
              </a:lnSpc>
              <a:spcBef>
                <a:spcPts val="200"/>
              </a:spcBef>
              <a:spcAft>
                <a:spcPts val="0"/>
              </a:spcAft>
              <a:buClr>
                <a:schemeClr val="dk1"/>
              </a:buClr>
              <a:buSzPts val="1200"/>
              <a:buChar char="•"/>
              <a:defRPr sz="1200"/>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grpSp>
        <p:nvGrpSpPr>
          <p:cNvPr id="114" name="Google Shape;114;p19"/>
          <p:cNvGrpSpPr/>
          <p:nvPr/>
        </p:nvGrpSpPr>
        <p:grpSpPr>
          <a:xfrm>
            <a:off x="8366505" y="4672658"/>
            <a:ext cx="777602" cy="470705"/>
            <a:chOff x="8366505" y="4672658"/>
            <a:chExt cx="777602" cy="470705"/>
          </a:xfrm>
        </p:grpSpPr>
        <p:grpSp>
          <p:nvGrpSpPr>
            <p:cNvPr id="115" name="Google Shape;115;p19"/>
            <p:cNvGrpSpPr/>
            <p:nvPr/>
          </p:nvGrpSpPr>
          <p:grpSpPr>
            <a:xfrm>
              <a:off x="8366505" y="4672658"/>
              <a:ext cx="468198" cy="165903"/>
              <a:chOff x="8366505" y="4672658"/>
              <a:chExt cx="468198" cy="165903"/>
            </a:xfrm>
          </p:grpSpPr>
          <p:sp>
            <p:nvSpPr>
              <p:cNvPr id="116" name="Google Shape;116;p19"/>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117" name="Google Shape;117;p19"/>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118" name="Google Shape;118;p19"/>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B">
  <p:cSld name="section B">
    <p:bg>
      <p:bgPr>
        <a:solidFill>
          <a:schemeClr val="dk2"/>
        </a:solidFill>
      </p:bgPr>
    </p:bg>
    <p:spTree>
      <p:nvGrpSpPr>
        <p:cNvPr id="119" name="Shape 119"/>
        <p:cNvGrpSpPr/>
        <p:nvPr/>
      </p:nvGrpSpPr>
      <p:grpSpPr>
        <a:xfrm>
          <a:off x="0" y="0"/>
          <a:ext cx="0" cy="0"/>
          <a:chOff x="0" y="0"/>
          <a:chExt cx="0" cy="0"/>
        </a:xfrm>
      </p:grpSpPr>
      <p:grpSp>
        <p:nvGrpSpPr>
          <p:cNvPr id="120" name="Google Shape;120;p20"/>
          <p:cNvGrpSpPr/>
          <p:nvPr/>
        </p:nvGrpSpPr>
        <p:grpSpPr>
          <a:xfrm>
            <a:off x="0" y="0"/>
            <a:ext cx="9144679" cy="5143524"/>
            <a:chOff x="-680" y="0"/>
            <a:chExt cx="9144679" cy="5143524"/>
          </a:xfrm>
        </p:grpSpPr>
        <p:grpSp>
          <p:nvGrpSpPr>
            <p:cNvPr id="121" name="Google Shape;121;p20"/>
            <p:cNvGrpSpPr/>
            <p:nvPr/>
          </p:nvGrpSpPr>
          <p:grpSpPr>
            <a:xfrm>
              <a:off x="-680" y="0"/>
              <a:ext cx="9144655" cy="5143500"/>
              <a:chOff x="-680" y="0"/>
              <a:chExt cx="9144655" cy="5143500"/>
            </a:xfrm>
          </p:grpSpPr>
          <p:sp>
            <p:nvSpPr>
              <p:cNvPr id="122" name="Google Shape;122;p20"/>
              <p:cNvSpPr/>
              <p:nvPr/>
            </p:nvSpPr>
            <p:spPr>
              <a:xfrm>
                <a:off x="-680" y="0"/>
                <a:ext cx="1464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23" name="Google Shape;123;p20"/>
              <p:cNvSpPr/>
              <p:nvPr/>
            </p:nvSpPr>
            <p:spPr>
              <a:xfrm>
                <a:off x="8996675" y="0"/>
                <a:ext cx="1473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nvGrpSpPr>
            <p:cNvPr id="124" name="Google Shape;124;p20"/>
            <p:cNvGrpSpPr/>
            <p:nvPr/>
          </p:nvGrpSpPr>
          <p:grpSpPr>
            <a:xfrm>
              <a:off x="-1" y="0"/>
              <a:ext cx="9144000" cy="5143524"/>
              <a:chOff x="-1" y="0"/>
              <a:chExt cx="9144000" cy="5143524"/>
            </a:xfrm>
          </p:grpSpPr>
          <p:sp>
            <p:nvSpPr>
              <p:cNvPr id="125" name="Google Shape;125;p20"/>
              <p:cNvSpPr/>
              <p:nvPr/>
            </p:nvSpPr>
            <p:spPr>
              <a:xfrm>
                <a:off x="-1" y="0"/>
                <a:ext cx="9144000" cy="14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26" name="Google Shape;126;p20"/>
              <p:cNvSpPr/>
              <p:nvPr/>
            </p:nvSpPr>
            <p:spPr>
              <a:xfrm>
                <a:off x="-1" y="4992624"/>
                <a:ext cx="9144000" cy="15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sp>
        <p:nvSpPr>
          <p:cNvPr id="127" name="Google Shape;127;p20"/>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p20"/>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1"/>
                </a:solidFill>
                <a:latin typeface="Helvetica Neue"/>
                <a:ea typeface="Helvetica Neue"/>
                <a:cs typeface="Helvetica Neue"/>
                <a:sym typeface="Helvetica Neue"/>
              </a:defRPr>
            </a:lvl1pPr>
            <a:lvl2pPr indent="0" lvl="1" marL="0" rtl="0" algn="l">
              <a:spcBef>
                <a:spcPts val="0"/>
              </a:spcBef>
              <a:buNone/>
              <a:defRPr b="0" i="0" sz="700">
                <a:solidFill>
                  <a:schemeClr val="dk1"/>
                </a:solidFill>
                <a:latin typeface="Helvetica Neue"/>
                <a:ea typeface="Helvetica Neue"/>
                <a:cs typeface="Helvetica Neue"/>
                <a:sym typeface="Helvetica Neue"/>
              </a:defRPr>
            </a:lvl2pPr>
            <a:lvl3pPr indent="0" lvl="2" marL="0" rtl="0" algn="l">
              <a:spcBef>
                <a:spcPts val="0"/>
              </a:spcBef>
              <a:buNone/>
              <a:defRPr b="0" i="0" sz="700">
                <a:solidFill>
                  <a:schemeClr val="dk1"/>
                </a:solidFill>
                <a:latin typeface="Helvetica Neue"/>
                <a:ea typeface="Helvetica Neue"/>
                <a:cs typeface="Helvetica Neue"/>
                <a:sym typeface="Helvetica Neue"/>
              </a:defRPr>
            </a:lvl3pPr>
            <a:lvl4pPr indent="0" lvl="3" marL="0" rtl="0" algn="l">
              <a:spcBef>
                <a:spcPts val="0"/>
              </a:spcBef>
              <a:buNone/>
              <a:defRPr b="0" i="0" sz="700">
                <a:solidFill>
                  <a:schemeClr val="dk1"/>
                </a:solidFill>
                <a:latin typeface="Helvetica Neue"/>
                <a:ea typeface="Helvetica Neue"/>
                <a:cs typeface="Helvetica Neue"/>
                <a:sym typeface="Helvetica Neue"/>
              </a:defRPr>
            </a:lvl4pPr>
            <a:lvl5pPr indent="0" lvl="4" marL="0" rtl="0" algn="l">
              <a:spcBef>
                <a:spcPts val="0"/>
              </a:spcBef>
              <a:buNone/>
              <a:defRPr b="0" i="0" sz="700">
                <a:solidFill>
                  <a:schemeClr val="dk1"/>
                </a:solidFill>
                <a:latin typeface="Helvetica Neue"/>
                <a:ea typeface="Helvetica Neue"/>
                <a:cs typeface="Helvetica Neue"/>
                <a:sym typeface="Helvetica Neue"/>
              </a:defRPr>
            </a:lvl5pPr>
            <a:lvl6pPr indent="0" lvl="5" marL="0" rtl="0" algn="l">
              <a:spcBef>
                <a:spcPts val="0"/>
              </a:spcBef>
              <a:buNone/>
              <a:defRPr b="0" i="0" sz="700">
                <a:solidFill>
                  <a:schemeClr val="dk1"/>
                </a:solidFill>
                <a:latin typeface="Helvetica Neue"/>
                <a:ea typeface="Helvetica Neue"/>
                <a:cs typeface="Helvetica Neue"/>
                <a:sym typeface="Helvetica Neue"/>
              </a:defRPr>
            </a:lvl6pPr>
            <a:lvl7pPr indent="0" lvl="6" marL="0" rtl="0" algn="l">
              <a:spcBef>
                <a:spcPts val="0"/>
              </a:spcBef>
              <a:buNone/>
              <a:defRPr b="0" i="0" sz="700">
                <a:solidFill>
                  <a:schemeClr val="dk1"/>
                </a:solidFill>
                <a:latin typeface="Helvetica Neue"/>
                <a:ea typeface="Helvetica Neue"/>
                <a:cs typeface="Helvetica Neue"/>
                <a:sym typeface="Helvetica Neue"/>
              </a:defRPr>
            </a:lvl7pPr>
            <a:lvl8pPr indent="0" lvl="7" marL="0" rtl="0" algn="l">
              <a:spcBef>
                <a:spcPts val="0"/>
              </a:spcBef>
              <a:buNone/>
              <a:defRPr b="0" i="0" sz="700">
                <a:solidFill>
                  <a:schemeClr val="dk1"/>
                </a:solidFill>
                <a:latin typeface="Helvetica Neue"/>
                <a:ea typeface="Helvetica Neue"/>
                <a:cs typeface="Helvetica Neue"/>
                <a:sym typeface="Helvetica Neue"/>
              </a:defRPr>
            </a:lvl8pPr>
            <a:lvl9pPr indent="0" lvl="8" marL="0" rtl="0" algn="l">
              <a:spcBef>
                <a:spcPts val="0"/>
              </a:spcBef>
              <a:buNone/>
              <a:defRPr b="0" i="0" sz="7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grpSp>
        <p:nvGrpSpPr>
          <p:cNvPr id="129" name="Google Shape;129;p20"/>
          <p:cNvGrpSpPr/>
          <p:nvPr/>
        </p:nvGrpSpPr>
        <p:grpSpPr>
          <a:xfrm>
            <a:off x="8366505" y="4672658"/>
            <a:ext cx="777602" cy="470705"/>
            <a:chOff x="8366505" y="4672658"/>
            <a:chExt cx="777602" cy="470705"/>
          </a:xfrm>
        </p:grpSpPr>
        <p:grpSp>
          <p:nvGrpSpPr>
            <p:cNvPr id="130" name="Google Shape;130;p20"/>
            <p:cNvGrpSpPr/>
            <p:nvPr/>
          </p:nvGrpSpPr>
          <p:grpSpPr>
            <a:xfrm>
              <a:off x="8366505" y="4672658"/>
              <a:ext cx="468198" cy="165903"/>
              <a:chOff x="8366505" y="4672658"/>
              <a:chExt cx="468198" cy="165903"/>
            </a:xfrm>
          </p:grpSpPr>
          <p:sp>
            <p:nvSpPr>
              <p:cNvPr id="131" name="Google Shape;131;p20"/>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132" name="Google Shape;132;p20"/>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133" name="Google Shape;133;p20"/>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
        <p:nvSpPr>
          <p:cNvPr id="134" name="Google Shape;134;p20"/>
          <p:cNvSpPr txBox="1"/>
          <p:nvPr>
            <p:ph idx="1" type="body"/>
          </p:nvPr>
        </p:nvSpPr>
        <p:spPr>
          <a:xfrm>
            <a:off x="-680" y="0"/>
            <a:ext cx="8320800" cy="5143500"/>
          </a:xfrm>
          <a:prstGeom prst="rect">
            <a:avLst/>
          </a:prstGeom>
          <a:noFill/>
          <a:ln>
            <a:noFill/>
          </a:ln>
        </p:spPr>
        <p:txBody>
          <a:bodyPr anchorCtr="0" anchor="ctr" bIns="457200" lIns="731500" spcFirstLastPara="1" rIns="365750" wrap="square" tIns="274300">
            <a:noAutofit/>
          </a:bodyPr>
          <a:lstStyle>
            <a:lvl1pPr indent="-228600" lvl="0" marL="457200" rtl="0" algn="l">
              <a:lnSpc>
                <a:spcPct val="85000"/>
              </a:lnSpc>
              <a:spcBef>
                <a:spcPts val="0"/>
              </a:spcBef>
              <a:spcAft>
                <a:spcPts val="0"/>
              </a:spcAft>
              <a:buClr>
                <a:schemeClr val="lt1"/>
              </a:buClr>
              <a:buSzPts val="4400"/>
              <a:buNone/>
              <a:defRPr b="0" i="0" sz="4400">
                <a:solidFill>
                  <a:schemeClr val="lt1"/>
                </a:solidFill>
                <a:latin typeface="Helvetica Neue"/>
                <a:ea typeface="Helvetica Neue"/>
                <a:cs typeface="Helvetica Neue"/>
                <a:sym typeface="Helvetica Neue"/>
              </a:defRPr>
            </a:lvl1pPr>
            <a:lvl2pPr indent="-228600" lvl="1" marL="914400" rtl="0" algn="l">
              <a:lnSpc>
                <a:spcPct val="100000"/>
              </a:lnSpc>
              <a:spcBef>
                <a:spcPts val="1200"/>
              </a:spcBef>
              <a:spcAft>
                <a:spcPts val="0"/>
              </a:spcAft>
              <a:buClr>
                <a:schemeClr val="dk1"/>
              </a:buClr>
              <a:buSzPts val="1600"/>
              <a:buNone/>
              <a:defRPr b="1" i="0">
                <a:latin typeface="Helvetica Neue"/>
                <a:ea typeface="Helvetica Neue"/>
                <a:cs typeface="Helvetica Neue"/>
                <a:sym typeface="Helvetica Neue"/>
              </a:defRPr>
            </a:lvl2pPr>
            <a:lvl3pPr indent="-317500" lvl="2" marL="1371600" rtl="0" algn="l">
              <a:lnSpc>
                <a:spcPct val="100000"/>
              </a:lnSpc>
              <a:spcBef>
                <a:spcPts val="400"/>
              </a:spcBef>
              <a:spcAft>
                <a:spcPts val="0"/>
              </a:spcAft>
              <a:buClr>
                <a:schemeClr val="dk1"/>
              </a:buClr>
              <a:buSzPts val="1400"/>
              <a:buChar char="•"/>
              <a:defRPr/>
            </a:lvl3pPr>
            <a:lvl4pPr indent="-304800" lvl="3" marL="1828800" rtl="0" algn="l">
              <a:lnSpc>
                <a:spcPct val="100000"/>
              </a:lnSpc>
              <a:spcBef>
                <a:spcPts val="300"/>
              </a:spcBef>
              <a:spcAft>
                <a:spcPts val="0"/>
              </a:spcAft>
              <a:buClr>
                <a:schemeClr val="dk1"/>
              </a:buClr>
              <a:buSzPts val="1200"/>
              <a:buChar char="•"/>
              <a:defRPr sz="1200">
                <a:latin typeface="Helvetica Neue Light"/>
                <a:ea typeface="Helvetica Neue Light"/>
                <a:cs typeface="Helvetica Neue Light"/>
                <a:sym typeface="Helvetica Neue Light"/>
              </a:defRPr>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A (MAIN)">
  <p:cSld name="section A (MAIN)">
    <p:spTree>
      <p:nvGrpSpPr>
        <p:cNvPr id="135" name="Shape 135"/>
        <p:cNvGrpSpPr/>
        <p:nvPr/>
      </p:nvGrpSpPr>
      <p:grpSpPr>
        <a:xfrm>
          <a:off x="0" y="0"/>
          <a:ext cx="0" cy="0"/>
          <a:chOff x="0" y="0"/>
          <a:chExt cx="0" cy="0"/>
        </a:xfrm>
      </p:grpSpPr>
      <p:sp>
        <p:nvSpPr>
          <p:cNvPr id="136" name="Google Shape;136;p21"/>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21"/>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2"/>
                </a:solidFill>
                <a:latin typeface="Helvetica Neue"/>
                <a:ea typeface="Helvetica Neue"/>
                <a:cs typeface="Helvetica Neue"/>
                <a:sym typeface="Helvetica Neue"/>
              </a:defRPr>
            </a:lvl1pPr>
            <a:lvl2pPr indent="0" lvl="1" marL="0" rtl="0" algn="l">
              <a:spcBef>
                <a:spcPts val="0"/>
              </a:spcBef>
              <a:buNone/>
              <a:defRPr b="0" i="0" sz="700">
                <a:solidFill>
                  <a:schemeClr val="dk2"/>
                </a:solidFill>
                <a:latin typeface="Helvetica Neue"/>
                <a:ea typeface="Helvetica Neue"/>
                <a:cs typeface="Helvetica Neue"/>
                <a:sym typeface="Helvetica Neue"/>
              </a:defRPr>
            </a:lvl2pPr>
            <a:lvl3pPr indent="0" lvl="2" marL="0" rtl="0" algn="l">
              <a:spcBef>
                <a:spcPts val="0"/>
              </a:spcBef>
              <a:buNone/>
              <a:defRPr b="0" i="0" sz="700">
                <a:solidFill>
                  <a:schemeClr val="dk2"/>
                </a:solidFill>
                <a:latin typeface="Helvetica Neue"/>
                <a:ea typeface="Helvetica Neue"/>
                <a:cs typeface="Helvetica Neue"/>
                <a:sym typeface="Helvetica Neue"/>
              </a:defRPr>
            </a:lvl3pPr>
            <a:lvl4pPr indent="0" lvl="3" marL="0" rtl="0" algn="l">
              <a:spcBef>
                <a:spcPts val="0"/>
              </a:spcBef>
              <a:buNone/>
              <a:defRPr b="0" i="0" sz="700">
                <a:solidFill>
                  <a:schemeClr val="dk2"/>
                </a:solidFill>
                <a:latin typeface="Helvetica Neue"/>
                <a:ea typeface="Helvetica Neue"/>
                <a:cs typeface="Helvetica Neue"/>
                <a:sym typeface="Helvetica Neue"/>
              </a:defRPr>
            </a:lvl4pPr>
            <a:lvl5pPr indent="0" lvl="4" marL="0" rtl="0" algn="l">
              <a:spcBef>
                <a:spcPts val="0"/>
              </a:spcBef>
              <a:buNone/>
              <a:defRPr b="0" i="0" sz="700">
                <a:solidFill>
                  <a:schemeClr val="dk2"/>
                </a:solidFill>
                <a:latin typeface="Helvetica Neue"/>
                <a:ea typeface="Helvetica Neue"/>
                <a:cs typeface="Helvetica Neue"/>
                <a:sym typeface="Helvetica Neue"/>
              </a:defRPr>
            </a:lvl5pPr>
            <a:lvl6pPr indent="0" lvl="5" marL="0" rtl="0" algn="l">
              <a:spcBef>
                <a:spcPts val="0"/>
              </a:spcBef>
              <a:buNone/>
              <a:defRPr b="0" i="0" sz="700">
                <a:solidFill>
                  <a:schemeClr val="dk2"/>
                </a:solidFill>
                <a:latin typeface="Helvetica Neue"/>
                <a:ea typeface="Helvetica Neue"/>
                <a:cs typeface="Helvetica Neue"/>
                <a:sym typeface="Helvetica Neue"/>
              </a:defRPr>
            </a:lvl6pPr>
            <a:lvl7pPr indent="0" lvl="6" marL="0" rtl="0" algn="l">
              <a:spcBef>
                <a:spcPts val="0"/>
              </a:spcBef>
              <a:buNone/>
              <a:defRPr b="0" i="0" sz="700">
                <a:solidFill>
                  <a:schemeClr val="dk2"/>
                </a:solidFill>
                <a:latin typeface="Helvetica Neue"/>
                <a:ea typeface="Helvetica Neue"/>
                <a:cs typeface="Helvetica Neue"/>
                <a:sym typeface="Helvetica Neue"/>
              </a:defRPr>
            </a:lvl7pPr>
            <a:lvl8pPr indent="0" lvl="7" marL="0" rtl="0" algn="l">
              <a:spcBef>
                <a:spcPts val="0"/>
              </a:spcBef>
              <a:buNone/>
              <a:defRPr b="0" i="0" sz="700">
                <a:solidFill>
                  <a:schemeClr val="dk2"/>
                </a:solidFill>
                <a:latin typeface="Helvetica Neue"/>
                <a:ea typeface="Helvetica Neue"/>
                <a:cs typeface="Helvetica Neue"/>
                <a:sym typeface="Helvetica Neue"/>
              </a:defRPr>
            </a:lvl8pPr>
            <a:lvl9pPr indent="0" lvl="8" marL="0" rtl="0" algn="l">
              <a:spcBef>
                <a:spcPts val="0"/>
              </a:spcBef>
              <a:buNone/>
              <a:defRPr b="0" i="0" sz="700">
                <a:solidFill>
                  <a:schemeClr val="dk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138" name="Google Shape;138;p21"/>
          <p:cNvSpPr txBox="1"/>
          <p:nvPr>
            <p:ph idx="1" type="body"/>
          </p:nvPr>
        </p:nvSpPr>
        <p:spPr>
          <a:xfrm>
            <a:off x="-679" y="0"/>
            <a:ext cx="5487000" cy="5143500"/>
          </a:xfrm>
          <a:prstGeom prst="rect">
            <a:avLst/>
          </a:prstGeom>
          <a:noFill/>
          <a:ln>
            <a:noFill/>
          </a:ln>
        </p:spPr>
        <p:txBody>
          <a:bodyPr anchorCtr="0" anchor="ctr" bIns="457200" lIns="731500" spcFirstLastPara="1" rIns="365750" wrap="square" tIns="274300">
            <a:noAutofit/>
          </a:bodyPr>
          <a:lstStyle>
            <a:lvl1pPr indent="-228600" lvl="0" marL="457200" rtl="0" algn="l">
              <a:lnSpc>
                <a:spcPct val="85000"/>
              </a:lnSpc>
              <a:spcBef>
                <a:spcPts val="0"/>
              </a:spcBef>
              <a:spcAft>
                <a:spcPts val="0"/>
              </a:spcAft>
              <a:buClr>
                <a:schemeClr val="dk2"/>
              </a:buClr>
              <a:buSzPts val="4400"/>
              <a:buNone/>
              <a:defRPr b="0" i="0" sz="4400">
                <a:solidFill>
                  <a:schemeClr val="dk2"/>
                </a:solidFill>
                <a:latin typeface="Helvetica Neue"/>
                <a:ea typeface="Helvetica Neue"/>
                <a:cs typeface="Helvetica Neue"/>
                <a:sym typeface="Helvetica Neue"/>
              </a:defRPr>
            </a:lvl1pPr>
            <a:lvl2pPr indent="-228600" lvl="1" marL="914400" rtl="0" algn="l">
              <a:lnSpc>
                <a:spcPct val="100000"/>
              </a:lnSpc>
              <a:spcBef>
                <a:spcPts val="1200"/>
              </a:spcBef>
              <a:spcAft>
                <a:spcPts val="0"/>
              </a:spcAft>
              <a:buClr>
                <a:schemeClr val="dk1"/>
              </a:buClr>
              <a:buSzPts val="1600"/>
              <a:buNone/>
              <a:defRPr b="1" i="0">
                <a:latin typeface="Helvetica Neue"/>
                <a:ea typeface="Helvetica Neue"/>
                <a:cs typeface="Helvetica Neue"/>
                <a:sym typeface="Helvetica Neue"/>
              </a:defRPr>
            </a:lvl2pPr>
            <a:lvl3pPr indent="-317500" lvl="2" marL="1371600" rtl="0" algn="l">
              <a:lnSpc>
                <a:spcPct val="100000"/>
              </a:lnSpc>
              <a:spcBef>
                <a:spcPts val="400"/>
              </a:spcBef>
              <a:spcAft>
                <a:spcPts val="0"/>
              </a:spcAft>
              <a:buClr>
                <a:schemeClr val="dk1"/>
              </a:buClr>
              <a:buSzPts val="1400"/>
              <a:buChar char="•"/>
              <a:defRPr/>
            </a:lvl3pPr>
            <a:lvl4pPr indent="-304800" lvl="3" marL="1828800" rtl="0" algn="l">
              <a:lnSpc>
                <a:spcPct val="100000"/>
              </a:lnSpc>
              <a:spcBef>
                <a:spcPts val="300"/>
              </a:spcBef>
              <a:spcAft>
                <a:spcPts val="0"/>
              </a:spcAft>
              <a:buClr>
                <a:schemeClr val="dk1"/>
              </a:buClr>
              <a:buSzPts val="1200"/>
              <a:buChar char="•"/>
              <a:defRPr sz="1200">
                <a:latin typeface="Helvetica Neue Light"/>
                <a:ea typeface="Helvetica Neue Light"/>
                <a:cs typeface="Helvetica Neue Light"/>
                <a:sym typeface="Helvetica Neue Light"/>
              </a:defRPr>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BODY ** (COLOR)">
  <p:cSld name="** BODY ** (COLOR)">
    <p:bg>
      <p:bgPr>
        <a:solidFill>
          <a:srgbClr val="FF5C36"/>
        </a:solidFill>
      </p:bgPr>
    </p:bg>
    <p:spTree>
      <p:nvGrpSpPr>
        <p:cNvPr id="139" name="Shape 139"/>
        <p:cNvGrpSpPr/>
        <p:nvPr/>
      </p:nvGrpSpPr>
      <p:grpSpPr>
        <a:xfrm>
          <a:off x="0" y="0"/>
          <a:ext cx="0" cy="0"/>
          <a:chOff x="0" y="0"/>
          <a:chExt cx="0" cy="0"/>
        </a:xfrm>
      </p:grpSpPr>
      <p:grpSp>
        <p:nvGrpSpPr>
          <p:cNvPr id="140" name="Google Shape;140;p22"/>
          <p:cNvGrpSpPr/>
          <p:nvPr/>
        </p:nvGrpSpPr>
        <p:grpSpPr>
          <a:xfrm>
            <a:off x="0" y="0"/>
            <a:ext cx="9144679" cy="5143524"/>
            <a:chOff x="-680" y="0"/>
            <a:chExt cx="9144679" cy="5143524"/>
          </a:xfrm>
        </p:grpSpPr>
        <p:grpSp>
          <p:nvGrpSpPr>
            <p:cNvPr id="141" name="Google Shape;141;p22"/>
            <p:cNvGrpSpPr/>
            <p:nvPr/>
          </p:nvGrpSpPr>
          <p:grpSpPr>
            <a:xfrm>
              <a:off x="-680" y="0"/>
              <a:ext cx="9144655" cy="5143500"/>
              <a:chOff x="-680" y="0"/>
              <a:chExt cx="9144655" cy="5143500"/>
            </a:xfrm>
          </p:grpSpPr>
          <p:sp>
            <p:nvSpPr>
              <p:cNvPr id="142" name="Google Shape;142;p22"/>
              <p:cNvSpPr/>
              <p:nvPr/>
            </p:nvSpPr>
            <p:spPr>
              <a:xfrm>
                <a:off x="-680" y="0"/>
                <a:ext cx="1464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43" name="Google Shape;143;p22"/>
              <p:cNvSpPr/>
              <p:nvPr/>
            </p:nvSpPr>
            <p:spPr>
              <a:xfrm>
                <a:off x="8996675" y="0"/>
                <a:ext cx="1473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nvGrpSpPr>
            <p:cNvPr id="144" name="Google Shape;144;p22"/>
            <p:cNvGrpSpPr/>
            <p:nvPr/>
          </p:nvGrpSpPr>
          <p:grpSpPr>
            <a:xfrm>
              <a:off x="-1" y="0"/>
              <a:ext cx="9144000" cy="5143524"/>
              <a:chOff x="-1" y="0"/>
              <a:chExt cx="9144000" cy="5143524"/>
            </a:xfrm>
          </p:grpSpPr>
          <p:sp>
            <p:nvSpPr>
              <p:cNvPr id="145" name="Google Shape;145;p22"/>
              <p:cNvSpPr/>
              <p:nvPr/>
            </p:nvSpPr>
            <p:spPr>
              <a:xfrm>
                <a:off x="-1" y="0"/>
                <a:ext cx="9144000" cy="14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46" name="Google Shape;146;p22"/>
              <p:cNvSpPr/>
              <p:nvPr/>
            </p:nvSpPr>
            <p:spPr>
              <a:xfrm>
                <a:off x="-1" y="4992624"/>
                <a:ext cx="9144000" cy="15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sp>
        <p:nvSpPr>
          <p:cNvPr id="147" name="Google Shape;147;p22"/>
          <p:cNvSpPr txBox="1"/>
          <p:nvPr>
            <p:ph type="title"/>
          </p:nvPr>
        </p:nvSpPr>
        <p:spPr>
          <a:xfrm>
            <a:off x="-1" y="0"/>
            <a:ext cx="9144000" cy="795900"/>
          </a:xfrm>
          <a:prstGeom prst="rect">
            <a:avLst/>
          </a:prstGeom>
          <a:noFill/>
          <a:ln>
            <a:noFill/>
          </a:ln>
        </p:spPr>
        <p:txBody>
          <a:bodyPr anchorCtr="0" anchor="t" bIns="91425" lIns="365750" spcFirstLastPara="1" rIns="365750" wrap="square" tIns="365750">
            <a:noAutofit/>
          </a:bodyPr>
          <a:lstStyle>
            <a:lvl1pPr lvl="0" rtl="0" algn="l">
              <a:lnSpc>
                <a:spcPct val="90000"/>
              </a:lnSpc>
              <a:spcBef>
                <a:spcPts val="0"/>
              </a:spcBef>
              <a:spcAft>
                <a:spcPts val="0"/>
              </a:spcAft>
              <a:buClr>
                <a:schemeClr val="lt1"/>
              </a:buClr>
              <a:buSzPts val="2200"/>
              <a:buFont typeface="Helvetica Neue"/>
              <a:buNone/>
              <a:defRPr sz="2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 name="Google Shape;148;p22"/>
          <p:cNvSpPr txBox="1"/>
          <p:nvPr>
            <p:ph idx="1" type="subTitle"/>
          </p:nvPr>
        </p:nvSpPr>
        <p:spPr>
          <a:xfrm>
            <a:off x="0" y="767967"/>
            <a:ext cx="8987400" cy="630900"/>
          </a:xfrm>
          <a:prstGeom prst="rect">
            <a:avLst/>
          </a:prstGeom>
          <a:noFill/>
          <a:ln>
            <a:noFill/>
          </a:ln>
        </p:spPr>
        <p:txBody>
          <a:bodyPr anchorCtr="0" anchor="t" bIns="365750" lIns="365750" spcFirstLastPara="1" rIns="365750" wrap="square" tIns="45675">
            <a:noAutofit/>
          </a:bodyPr>
          <a:lstStyle>
            <a:lvl1pPr lvl="0" rtl="0" algn="l">
              <a:lnSpc>
                <a:spcPct val="100000"/>
              </a:lnSpc>
              <a:spcBef>
                <a:spcPts val="1200"/>
              </a:spcBef>
              <a:spcAft>
                <a:spcPts val="0"/>
              </a:spcAft>
              <a:buClr>
                <a:schemeClr val="lt1"/>
              </a:buClr>
              <a:buSzPts val="1400"/>
              <a:buNone/>
              <a:defRPr b="1" i="0" sz="1400">
                <a:solidFill>
                  <a:schemeClr val="lt1"/>
                </a:solidFill>
                <a:latin typeface="Helvetica Neue"/>
                <a:ea typeface="Helvetica Neue"/>
                <a:cs typeface="Helvetica Neue"/>
                <a:sym typeface="Helvetica Neue"/>
              </a:defRPr>
            </a:lvl1pPr>
            <a:lvl2pPr lvl="1" rtl="0" algn="ctr">
              <a:lnSpc>
                <a:spcPct val="100000"/>
              </a:lnSpc>
              <a:spcBef>
                <a:spcPts val="400"/>
              </a:spcBef>
              <a:spcAft>
                <a:spcPts val="0"/>
              </a:spcAft>
              <a:buClr>
                <a:schemeClr val="dk1"/>
              </a:buClr>
              <a:buSzPts val="2000"/>
              <a:buNone/>
              <a:defRPr sz="2000"/>
            </a:lvl2pPr>
            <a:lvl3pPr lvl="2" rtl="0" algn="ctr">
              <a:lnSpc>
                <a:spcPct val="100000"/>
              </a:lnSpc>
              <a:spcBef>
                <a:spcPts val="300"/>
              </a:spcBef>
              <a:spcAft>
                <a:spcPts val="0"/>
              </a:spcAft>
              <a:buClr>
                <a:schemeClr val="dk1"/>
              </a:buClr>
              <a:buSzPts val="1800"/>
              <a:buNone/>
              <a:defRPr sz="1800"/>
            </a:lvl3pPr>
            <a:lvl4pPr lvl="3" rtl="0" algn="ctr">
              <a:lnSpc>
                <a:spcPct val="100000"/>
              </a:lnSpc>
              <a:spcBef>
                <a:spcPts val="200"/>
              </a:spcBef>
              <a:spcAft>
                <a:spcPts val="0"/>
              </a:spcAft>
              <a:buClr>
                <a:schemeClr val="dk1"/>
              </a:buClr>
              <a:buSzPts val="1600"/>
              <a:buNone/>
              <a:defRPr sz="1600"/>
            </a:lvl4pPr>
            <a:lvl5pPr lvl="4" rtl="0" algn="ctr">
              <a:lnSpc>
                <a:spcPct val="100000"/>
              </a:lnSpc>
              <a:spcBef>
                <a:spcPts val="600"/>
              </a:spcBef>
              <a:spcAft>
                <a:spcPts val="0"/>
              </a:spcAft>
              <a:buClr>
                <a:srgbClr val="FF0000"/>
              </a:buClr>
              <a:buSzPts val="1600"/>
              <a:buNone/>
              <a:defRPr sz="1600"/>
            </a:lvl5pPr>
            <a:lvl6pPr lvl="5" rtl="0" algn="ctr">
              <a:spcBef>
                <a:spcPts val="600"/>
              </a:spcBef>
              <a:spcAft>
                <a:spcPts val="0"/>
              </a:spcAft>
              <a:buClr>
                <a:srgbClr val="FF9A83"/>
              </a:buClr>
              <a:buSzPts val="1600"/>
              <a:buNone/>
              <a:defRPr sz="1600"/>
            </a:lvl6pPr>
            <a:lvl7pPr lvl="6" rtl="0" algn="ctr">
              <a:spcBef>
                <a:spcPts val="600"/>
              </a:spcBef>
              <a:spcAft>
                <a:spcPts val="0"/>
              </a:spcAft>
              <a:buClr>
                <a:srgbClr val="FFBCAD"/>
              </a:buClr>
              <a:buSzPts val="1600"/>
              <a:buNone/>
              <a:defRPr sz="1600"/>
            </a:lvl7pPr>
            <a:lvl8pPr lvl="7" rtl="0" algn="ctr">
              <a:spcBef>
                <a:spcPts val="600"/>
              </a:spcBef>
              <a:spcAft>
                <a:spcPts val="0"/>
              </a:spcAft>
              <a:buClr>
                <a:srgbClr val="FFDDD6"/>
              </a:buClr>
              <a:buSzPts val="1600"/>
              <a:buNone/>
              <a:defRPr sz="1600"/>
            </a:lvl8pPr>
            <a:lvl9pPr lvl="8" rtl="0" algn="ctr">
              <a:spcBef>
                <a:spcPts val="600"/>
              </a:spcBef>
              <a:spcAft>
                <a:spcPts val="0"/>
              </a:spcAft>
              <a:buClr>
                <a:schemeClr val="lt1"/>
              </a:buClr>
              <a:buSzPts val="1600"/>
              <a:buNone/>
              <a:defRPr sz="1600"/>
            </a:lvl9pPr>
          </a:lstStyle>
          <a:p/>
        </p:txBody>
      </p:sp>
      <p:sp>
        <p:nvSpPr>
          <p:cNvPr id="149" name="Google Shape;149;p22"/>
          <p:cNvSpPr txBox="1"/>
          <p:nvPr>
            <p:ph idx="2" type="body"/>
          </p:nvPr>
        </p:nvSpPr>
        <p:spPr>
          <a:xfrm>
            <a:off x="-680" y="1398869"/>
            <a:ext cx="9144600" cy="3744600"/>
          </a:xfrm>
          <a:prstGeom prst="rect">
            <a:avLst/>
          </a:prstGeom>
          <a:noFill/>
          <a:ln>
            <a:noFill/>
          </a:ln>
        </p:spPr>
        <p:txBody>
          <a:bodyPr anchorCtr="0" anchor="t" bIns="274300" lIns="548625" spcFirstLastPara="1" rIns="365750" wrap="square" tIns="45675">
            <a:noAutofit/>
          </a:bodyPr>
          <a:lstStyle>
            <a:lvl1pPr indent="-228600" lvl="0" marL="457200" rtl="0" algn="l">
              <a:lnSpc>
                <a:spcPct val="100000"/>
              </a:lnSpc>
              <a:spcBef>
                <a:spcPts val="600"/>
              </a:spcBef>
              <a:spcAft>
                <a:spcPts val="0"/>
              </a:spcAft>
              <a:buClr>
                <a:schemeClr val="dk1"/>
              </a:buClr>
              <a:buSzPts val="1600"/>
              <a:buNone/>
              <a:defRPr/>
            </a:lvl1pPr>
            <a:lvl2pPr indent="-330200" lvl="1" marL="914400" rtl="0" algn="l">
              <a:lnSpc>
                <a:spcPct val="100000"/>
              </a:lnSpc>
              <a:spcBef>
                <a:spcPts val="400"/>
              </a:spcBef>
              <a:spcAft>
                <a:spcPts val="0"/>
              </a:spcAft>
              <a:buClr>
                <a:schemeClr val="dk1"/>
              </a:buClr>
              <a:buSzPts val="1600"/>
              <a:buChar char="•"/>
              <a:defRPr/>
            </a:lvl2pPr>
            <a:lvl3pPr indent="-317500" lvl="2" marL="1371600" rtl="0" algn="l">
              <a:lnSpc>
                <a:spcPct val="100000"/>
              </a:lnSpc>
              <a:spcBef>
                <a:spcPts val="300"/>
              </a:spcBef>
              <a:spcAft>
                <a:spcPts val="0"/>
              </a:spcAft>
              <a:buClr>
                <a:schemeClr val="dk1"/>
              </a:buClr>
              <a:buSzPts val="1400"/>
              <a:buChar char="•"/>
              <a:defRPr/>
            </a:lvl3pPr>
            <a:lvl4pPr indent="-304800" lvl="3" marL="1828800" rtl="0" algn="l">
              <a:lnSpc>
                <a:spcPct val="100000"/>
              </a:lnSpc>
              <a:spcBef>
                <a:spcPts val="300"/>
              </a:spcBef>
              <a:spcAft>
                <a:spcPts val="0"/>
              </a:spcAft>
              <a:buClr>
                <a:schemeClr val="dk1"/>
              </a:buClr>
              <a:buSzPts val="1200"/>
              <a:buChar char="•"/>
              <a:defRPr sz="1200"/>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150" name="Google Shape;150;p22"/>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22"/>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1"/>
                </a:solidFill>
                <a:latin typeface="Helvetica Neue"/>
                <a:ea typeface="Helvetica Neue"/>
                <a:cs typeface="Helvetica Neue"/>
                <a:sym typeface="Helvetica Neue"/>
              </a:defRPr>
            </a:lvl1pPr>
            <a:lvl2pPr indent="0" lvl="1" marL="0" rtl="0" algn="l">
              <a:spcBef>
                <a:spcPts val="0"/>
              </a:spcBef>
              <a:buNone/>
              <a:defRPr b="0" i="0" sz="700">
                <a:solidFill>
                  <a:schemeClr val="dk1"/>
                </a:solidFill>
                <a:latin typeface="Helvetica Neue"/>
                <a:ea typeface="Helvetica Neue"/>
                <a:cs typeface="Helvetica Neue"/>
                <a:sym typeface="Helvetica Neue"/>
              </a:defRPr>
            </a:lvl2pPr>
            <a:lvl3pPr indent="0" lvl="2" marL="0" rtl="0" algn="l">
              <a:spcBef>
                <a:spcPts val="0"/>
              </a:spcBef>
              <a:buNone/>
              <a:defRPr b="0" i="0" sz="700">
                <a:solidFill>
                  <a:schemeClr val="dk1"/>
                </a:solidFill>
                <a:latin typeface="Helvetica Neue"/>
                <a:ea typeface="Helvetica Neue"/>
                <a:cs typeface="Helvetica Neue"/>
                <a:sym typeface="Helvetica Neue"/>
              </a:defRPr>
            </a:lvl3pPr>
            <a:lvl4pPr indent="0" lvl="3" marL="0" rtl="0" algn="l">
              <a:spcBef>
                <a:spcPts val="0"/>
              </a:spcBef>
              <a:buNone/>
              <a:defRPr b="0" i="0" sz="700">
                <a:solidFill>
                  <a:schemeClr val="dk1"/>
                </a:solidFill>
                <a:latin typeface="Helvetica Neue"/>
                <a:ea typeface="Helvetica Neue"/>
                <a:cs typeface="Helvetica Neue"/>
                <a:sym typeface="Helvetica Neue"/>
              </a:defRPr>
            </a:lvl4pPr>
            <a:lvl5pPr indent="0" lvl="4" marL="0" rtl="0" algn="l">
              <a:spcBef>
                <a:spcPts val="0"/>
              </a:spcBef>
              <a:buNone/>
              <a:defRPr b="0" i="0" sz="700">
                <a:solidFill>
                  <a:schemeClr val="dk1"/>
                </a:solidFill>
                <a:latin typeface="Helvetica Neue"/>
                <a:ea typeface="Helvetica Neue"/>
                <a:cs typeface="Helvetica Neue"/>
                <a:sym typeface="Helvetica Neue"/>
              </a:defRPr>
            </a:lvl5pPr>
            <a:lvl6pPr indent="0" lvl="5" marL="0" rtl="0" algn="l">
              <a:spcBef>
                <a:spcPts val="0"/>
              </a:spcBef>
              <a:buNone/>
              <a:defRPr b="0" i="0" sz="700">
                <a:solidFill>
                  <a:schemeClr val="dk1"/>
                </a:solidFill>
                <a:latin typeface="Helvetica Neue"/>
                <a:ea typeface="Helvetica Neue"/>
                <a:cs typeface="Helvetica Neue"/>
                <a:sym typeface="Helvetica Neue"/>
              </a:defRPr>
            </a:lvl6pPr>
            <a:lvl7pPr indent="0" lvl="6" marL="0" rtl="0" algn="l">
              <a:spcBef>
                <a:spcPts val="0"/>
              </a:spcBef>
              <a:buNone/>
              <a:defRPr b="0" i="0" sz="700">
                <a:solidFill>
                  <a:schemeClr val="dk1"/>
                </a:solidFill>
                <a:latin typeface="Helvetica Neue"/>
                <a:ea typeface="Helvetica Neue"/>
                <a:cs typeface="Helvetica Neue"/>
                <a:sym typeface="Helvetica Neue"/>
              </a:defRPr>
            </a:lvl7pPr>
            <a:lvl8pPr indent="0" lvl="7" marL="0" rtl="0" algn="l">
              <a:spcBef>
                <a:spcPts val="0"/>
              </a:spcBef>
              <a:buNone/>
              <a:defRPr b="0" i="0" sz="700">
                <a:solidFill>
                  <a:schemeClr val="dk1"/>
                </a:solidFill>
                <a:latin typeface="Helvetica Neue"/>
                <a:ea typeface="Helvetica Neue"/>
                <a:cs typeface="Helvetica Neue"/>
                <a:sym typeface="Helvetica Neue"/>
              </a:defRPr>
            </a:lvl8pPr>
            <a:lvl9pPr indent="0" lvl="8" marL="0" rtl="0" algn="l">
              <a:spcBef>
                <a:spcPts val="0"/>
              </a:spcBef>
              <a:buNone/>
              <a:defRPr b="0" i="0" sz="7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body ** 2-col (COLOR)">
  <p:cSld name="** body ** 2-col (COLOR)">
    <p:bg>
      <p:bgPr>
        <a:solidFill>
          <a:srgbClr val="FF5C36"/>
        </a:solidFill>
      </p:bgPr>
    </p:bg>
    <p:spTree>
      <p:nvGrpSpPr>
        <p:cNvPr id="152" name="Shape 152"/>
        <p:cNvGrpSpPr/>
        <p:nvPr/>
      </p:nvGrpSpPr>
      <p:grpSpPr>
        <a:xfrm>
          <a:off x="0" y="0"/>
          <a:ext cx="0" cy="0"/>
          <a:chOff x="0" y="0"/>
          <a:chExt cx="0" cy="0"/>
        </a:xfrm>
      </p:grpSpPr>
      <p:grpSp>
        <p:nvGrpSpPr>
          <p:cNvPr id="153" name="Google Shape;153;p23"/>
          <p:cNvGrpSpPr/>
          <p:nvPr/>
        </p:nvGrpSpPr>
        <p:grpSpPr>
          <a:xfrm>
            <a:off x="0" y="0"/>
            <a:ext cx="9144679" cy="5143524"/>
            <a:chOff x="-680" y="0"/>
            <a:chExt cx="9144679" cy="5143524"/>
          </a:xfrm>
        </p:grpSpPr>
        <p:grpSp>
          <p:nvGrpSpPr>
            <p:cNvPr id="154" name="Google Shape;154;p23"/>
            <p:cNvGrpSpPr/>
            <p:nvPr/>
          </p:nvGrpSpPr>
          <p:grpSpPr>
            <a:xfrm>
              <a:off x="-680" y="0"/>
              <a:ext cx="9144655" cy="5143500"/>
              <a:chOff x="-680" y="0"/>
              <a:chExt cx="9144655" cy="5143500"/>
            </a:xfrm>
          </p:grpSpPr>
          <p:sp>
            <p:nvSpPr>
              <p:cNvPr id="155" name="Google Shape;155;p23"/>
              <p:cNvSpPr/>
              <p:nvPr/>
            </p:nvSpPr>
            <p:spPr>
              <a:xfrm>
                <a:off x="-680" y="0"/>
                <a:ext cx="1464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56" name="Google Shape;156;p23"/>
              <p:cNvSpPr/>
              <p:nvPr/>
            </p:nvSpPr>
            <p:spPr>
              <a:xfrm>
                <a:off x="8996675" y="0"/>
                <a:ext cx="1473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nvGrpSpPr>
            <p:cNvPr id="157" name="Google Shape;157;p23"/>
            <p:cNvGrpSpPr/>
            <p:nvPr/>
          </p:nvGrpSpPr>
          <p:grpSpPr>
            <a:xfrm>
              <a:off x="-1" y="0"/>
              <a:ext cx="9144000" cy="5143524"/>
              <a:chOff x="-1" y="0"/>
              <a:chExt cx="9144000" cy="5143524"/>
            </a:xfrm>
          </p:grpSpPr>
          <p:sp>
            <p:nvSpPr>
              <p:cNvPr id="158" name="Google Shape;158;p23"/>
              <p:cNvSpPr/>
              <p:nvPr/>
            </p:nvSpPr>
            <p:spPr>
              <a:xfrm>
                <a:off x="-1" y="0"/>
                <a:ext cx="9144000" cy="14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59" name="Google Shape;159;p23"/>
              <p:cNvSpPr/>
              <p:nvPr/>
            </p:nvSpPr>
            <p:spPr>
              <a:xfrm>
                <a:off x="-1" y="4992624"/>
                <a:ext cx="9144000" cy="15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sp>
        <p:nvSpPr>
          <p:cNvPr id="160" name="Google Shape;160;p23"/>
          <p:cNvSpPr txBox="1"/>
          <p:nvPr>
            <p:ph type="title"/>
          </p:nvPr>
        </p:nvSpPr>
        <p:spPr>
          <a:xfrm>
            <a:off x="-1" y="0"/>
            <a:ext cx="9144000" cy="768000"/>
          </a:xfrm>
          <a:prstGeom prst="rect">
            <a:avLst/>
          </a:prstGeom>
          <a:noFill/>
          <a:ln>
            <a:noFill/>
          </a:ln>
        </p:spPr>
        <p:txBody>
          <a:bodyPr anchorCtr="0" anchor="t" bIns="91425" lIns="365750" spcFirstLastPara="1" rIns="365750" wrap="square" tIns="365750">
            <a:noAutofit/>
          </a:bodyPr>
          <a:lstStyle>
            <a:lvl1pPr lvl="0" rtl="0" algn="l">
              <a:lnSpc>
                <a:spcPct val="90000"/>
              </a:lnSpc>
              <a:spcBef>
                <a:spcPts val="0"/>
              </a:spcBef>
              <a:spcAft>
                <a:spcPts val="0"/>
              </a:spcAft>
              <a:buClr>
                <a:schemeClr val="lt1"/>
              </a:buClr>
              <a:buSzPts val="2200"/>
              <a:buFont typeface="Helvetica Neue"/>
              <a:buNone/>
              <a:defRPr sz="2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1" name="Google Shape;161;p23"/>
          <p:cNvSpPr txBox="1"/>
          <p:nvPr>
            <p:ph idx="1" type="subTitle"/>
          </p:nvPr>
        </p:nvSpPr>
        <p:spPr>
          <a:xfrm>
            <a:off x="0" y="767967"/>
            <a:ext cx="8987400" cy="630900"/>
          </a:xfrm>
          <a:prstGeom prst="rect">
            <a:avLst/>
          </a:prstGeom>
          <a:noFill/>
          <a:ln>
            <a:noFill/>
          </a:ln>
        </p:spPr>
        <p:txBody>
          <a:bodyPr anchorCtr="0" anchor="t" bIns="365750" lIns="365750" spcFirstLastPara="1" rIns="365750" wrap="square" tIns="45675">
            <a:noAutofit/>
          </a:bodyPr>
          <a:lstStyle>
            <a:lvl1pPr lvl="0" rtl="0" algn="l">
              <a:lnSpc>
                <a:spcPct val="100000"/>
              </a:lnSpc>
              <a:spcBef>
                <a:spcPts val="1200"/>
              </a:spcBef>
              <a:spcAft>
                <a:spcPts val="0"/>
              </a:spcAft>
              <a:buClr>
                <a:schemeClr val="lt1"/>
              </a:buClr>
              <a:buSzPts val="1400"/>
              <a:buNone/>
              <a:defRPr b="1" i="0" sz="1400">
                <a:solidFill>
                  <a:schemeClr val="lt1"/>
                </a:solidFill>
                <a:latin typeface="Helvetica Neue"/>
                <a:ea typeface="Helvetica Neue"/>
                <a:cs typeface="Helvetica Neue"/>
                <a:sym typeface="Helvetica Neue"/>
              </a:defRPr>
            </a:lvl1pPr>
            <a:lvl2pPr lvl="1" rtl="0" algn="ctr">
              <a:lnSpc>
                <a:spcPct val="100000"/>
              </a:lnSpc>
              <a:spcBef>
                <a:spcPts val="400"/>
              </a:spcBef>
              <a:spcAft>
                <a:spcPts val="0"/>
              </a:spcAft>
              <a:buClr>
                <a:schemeClr val="dk1"/>
              </a:buClr>
              <a:buSzPts val="2000"/>
              <a:buNone/>
              <a:defRPr sz="2000"/>
            </a:lvl2pPr>
            <a:lvl3pPr lvl="2" rtl="0" algn="ctr">
              <a:lnSpc>
                <a:spcPct val="100000"/>
              </a:lnSpc>
              <a:spcBef>
                <a:spcPts val="300"/>
              </a:spcBef>
              <a:spcAft>
                <a:spcPts val="0"/>
              </a:spcAft>
              <a:buClr>
                <a:schemeClr val="dk1"/>
              </a:buClr>
              <a:buSzPts val="1800"/>
              <a:buNone/>
              <a:defRPr sz="1800"/>
            </a:lvl3pPr>
            <a:lvl4pPr lvl="3" rtl="0" algn="ctr">
              <a:lnSpc>
                <a:spcPct val="100000"/>
              </a:lnSpc>
              <a:spcBef>
                <a:spcPts val="200"/>
              </a:spcBef>
              <a:spcAft>
                <a:spcPts val="0"/>
              </a:spcAft>
              <a:buClr>
                <a:schemeClr val="dk1"/>
              </a:buClr>
              <a:buSzPts val="1600"/>
              <a:buNone/>
              <a:defRPr sz="1600"/>
            </a:lvl4pPr>
            <a:lvl5pPr lvl="4" rtl="0" algn="ctr">
              <a:lnSpc>
                <a:spcPct val="100000"/>
              </a:lnSpc>
              <a:spcBef>
                <a:spcPts val="600"/>
              </a:spcBef>
              <a:spcAft>
                <a:spcPts val="0"/>
              </a:spcAft>
              <a:buClr>
                <a:srgbClr val="FF0000"/>
              </a:buClr>
              <a:buSzPts val="1600"/>
              <a:buNone/>
              <a:defRPr sz="1600"/>
            </a:lvl5pPr>
            <a:lvl6pPr lvl="5" rtl="0" algn="ctr">
              <a:spcBef>
                <a:spcPts val="600"/>
              </a:spcBef>
              <a:spcAft>
                <a:spcPts val="0"/>
              </a:spcAft>
              <a:buClr>
                <a:srgbClr val="FF9A83"/>
              </a:buClr>
              <a:buSzPts val="1600"/>
              <a:buNone/>
              <a:defRPr sz="1600"/>
            </a:lvl6pPr>
            <a:lvl7pPr lvl="6" rtl="0" algn="ctr">
              <a:spcBef>
                <a:spcPts val="600"/>
              </a:spcBef>
              <a:spcAft>
                <a:spcPts val="0"/>
              </a:spcAft>
              <a:buClr>
                <a:srgbClr val="FFBCAD"/>
              </a:buClr>
              <a:buSzPts val="1600"/>
              <a:buNone/>
              <a:defRPr sz="1600"/>
            </a:lvl7pPr>
            <a:lvl8pPr lvl="7" rtl="0" algn="ctr">
              <a:spcBef>
                <a:spcPts val="600"/>
              </a:spcBef>
              <a:spcAft>
                <a:spcPts val="0"/>
              </a:spcAft>
              <a:buClr>
                <a:srgbClr val="FFDDD6"/>
              </a:buClr>
              <a:buSzPts val="1600"/>
              <a:buNone/>
              <a:defRPr sz="1600"/>
            </a:lvl8pPr>
            <a:lvl9pPr lvl="8" rtl="0" algn="ctr">
              <a:spcBef>
                <a:spcPts val="600"/>
              </a:spcBef>
              <a:spcAft>
                <a:spcPts val="0"/>
              </a:spcAft>
              <a:buClr>
                <a:schemeClr val="lt1"/>
              </a:buClr>
              <a:buSzPts val="1600"/>
              <a:buNone/>
              <a:defRPr sz="1600"/>
            </a:lvl9pPr>
          </a:lstStyle>
          <a:p/>
        </p:txBody>
      </p:sp>
      <p:sp>
        <p:nvSpPr>
          <p:cNvPr id="162" name="Google Shape;162;p23"/>
          <p:cNvSpPr txBox="1"/>
          <p:nvPr>
            <p:ph idx="2" type="body"/>
          </p:nvPr>
        </p:nvSpPr>
        <p:spPr>
          <a:xfrm>
            <a:off x="-679" y="1398869"/>
            <a:ext cx="4572600" cy="3744600"/>
          </a:xfrm>
          <a:prstGeom prst="rect">
            <a:avLst/>
          </a:prstGeom>
          <a:noFill/>
          <a:ln>
            <a:noFill/>
          </a:ln>
        </p:spPr>
        <p:txBody>
          <a:bodyPr anchorCtr="0" anchor="t" bIns="274300" lIns="365750" spcFirstLastPara="1" rIns="274300" wrap="square" tIns="45675">
            <a:noAutofit/>
          </a:bodyPr>
          <a:lstStyle>
            <a:lvl1pPr indent="-228600" lvl="0" marL="457200" rtl="0" algn="l">
              <a:lnSpc>
                <a:spcPct val="100000"/>
              </a:lnSpc>
              <a:spcBef>
                <a:spcPts val="600"/>
              </a:spcBef>
              <a:spcAft>
                <a:spcPts val="0"/>
              </a:spcAft>
              <a:buClr>
                <a:schemeClr val="dk1"/>
              </a:buClr>
              <a:buSzPts val="1600"/>
              <a:buNone/>
              <a:defRPr/>
            </a:lvl1pPr>
            <a:lvl2pPr indent="-330200" lvl="1" marL="914400" rtl="0" algn="l">
              <a:lnSpc>
                <a:spcPct val="100000"/>
              </a:lnSpc>
              <a:spcBef>
                <a:spcPts val="400"/>
              </a:spcBef>
              <a:spcAft>
                <a:spcPts val="0"/>
              </a:spcAft>
              <a:buClr>
                <a:schemeClr val="dk1"/>
              </a:buClr>
              <a:buSzPts val="1600"/>
              <a:buChar char="•"/>
              <a:defRPr/>
            </a:lvl2pPr>
            <a:lvl3pPr indent="-317500" lvl="2" marL="1371600" rtl="0" algn="l">
              <a:lnSpc>
                <a:spcPct val="100000"/>
              </a:lnSpc>
              <a:spcBef>
                <a:spcPts val="300"/>
              </a:spcBef>
              <a:spcAft>
                <a:spcPts val="0"/>
              </a:spcAft>
              <a:buClr>
                <a:schemeClr val="dk1"/>
              </a:buClr>
              <a:buSzPts val="1400"/>
              <a:buChar char="•"/>
              <a:defRPr/>
            </a:lvl3pPr>
            <a:lvl4pPr indent="-304800" lvl="3" marL="1828800" rtl="0" algn="l">
              <a:lnSpc>
                <a:spcPct val="100000"/>
              </a:lnSpc>
              <a:spcBef>
                <a:spcPts val="200"/>
              </a:spcBef>
              <a:spcAft>
                <a:spcPts val="0"/>
              </a:spcAft>
              <a:buClr>
                <a:schemeClr val="dk1"/>
              </a:buClr>
              <a:buSzPts val="1200"/>
              <a:buChar char="•"/>
              <a:defRPr sz="1200"/>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163" name="Google Shape;163;p23"/>
          <p:cNvSpPr txBox="1"/>
          <p:nvPr>
            <p:ph idx="3" type="body"/>
          </p:nvPr>
        </p:nvSpPr>
        <p:spPr>
          <a:xfrm>
            <a:off x="4571320" y="1398869"/>
            <a:ext cx="4572600" cy="3744600"/>
          </a:xfrm>
          <a:prstGeom prst="rect">
            <a:avLst/>
          </a:prstGeom>
          <a:noFill/>
          <a:ln>
            <a:noFill/>
          </a:ln>
        </p:spPr>
        <p:txBody>
          <a:bodyPr anchorCtr="0" anchor="t" bIns="274300" lIns="91425" spcFirstLastPara="1" rIns="365750" wrap="square" tIns="45675">
            <a:noAutofit/>
          </a:bodyPr>
          <a:lstStyle>
            <a:lvl1pPr indent="-228600" lvl="0" marL="457200" rtl="0" algn="l">
              <a:lnSpc>
                <a:spcPct val="100000"/>
              </a:lnSpc>
              <a:spcBef>
                <a:spcPts val="600"/>
              </a:spcBef>
              <a:spcAft>
                <a:spcPts val="0"/>
              </a:spcAft>
              <a:buClr>
                <a:schemeClr val="dk1"/>
              </a:buClr>
              <a:buSzPts val="1600"/>
              <a:buNone/>
              <a:defRPr/>
            </a:lvl1pPr>
            <a:lvl2pPr indent="-330200" lvl="1" marL="914400" rtl="0" algn="l">
              <a:lnSpc>
                <a:spcPct val="100000"/>
              </a:lnSpc>
              <a:spcBef>
                <a:spcPts val="400"/>
              </a:spcBef>
              <a:spcAft>
                <a:spcPts val="0"/>
              </a:spcAft>
              <a:buClr>
                <a:schemeClr val="dk1"/>
              </a:buClr>
              <a:buSzPts val="1600"/>
              <a:buChar char="•"/>
              <a:defRPr/>
            </a:lvl2pPr>
            <a:lvl3pPr indent="-317500" lvl="2" marL="1371600" rtl="0" algn="l">
              <a:lnSpc>
                <a:spcPct val="100000"/>
              </a:lnSpc>
              <a:spcBef>
                <a:spcPts val="300"/>
              </a:spcBef>
              <a:spcAft>
                <a:spcPts val="0"/>
              </a:spcAft>
              <a:buClr>
                <a:schemeClr val="dk1"/>
              </a:buClr>
              <a:buSzPts val="1400"/>
              <a:buChar char="•"/>
              <a:defRPr/>
            </a:lvl3pPr>
            <a:lvl4pPr indent="-304800" lvl="3" marL="1828800" rtl="0" algn="l">
              <a:lnSpc>
                <a:spcPct val="100000"/>
              </a:lnSpc>
              <a:spcBef>
                <a:spcPts val="200"/>
              </a:spcBef>
              <a:spcAft>
                <a:spcPts val="0"/>
              </a:spcAft>
              <a:buClr>
                <a:schemeClr val="dk1"/>
              </a:buClr>
              <a:buSzPts val="1200"/>
              <a:buChar char="•"/>
              <a:defRPr sz="1200"/>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grpSp>
        <p:nvGrpSpPr>
          <p:cNvPr id="164" name="Google Shape;164;p23"/>
          <p:cNvGrpSpPr/>
          <p:nvPr/>
        </p:nvGrpSpPr>
        <p:grpSpPr>
          <a:xfrm>
            <a:off x="8366505" y="4672658"/>
            <a:ext cx="777602" cy="470705"/>
            <a:chOff x="8366505" y="4672658"/>
            <a:chExt cx="777602" cy="470705"/>
          </a:xfrm>
        </p:grpSpPr>
        <p:grpSp>
          <p:nvGrpSpPr>
            <p:cNvPr id="165" name="Google Shape;165;p23"/>
            <p:cNvGrpSpPr/>
            <p:nvPr/>
          </p:nvGrpSpPr>
          <p:grpSpPr>
            <a:xfrm>
              <a:off x="8366505" y="4672658"/>
              <a:ext cx="468198" cy="165903"/>
              <a:chOff x="8366505" y="4672658"/>
              <a:chExt cx="468198" cy="165903"/>
            </a:xfrm>
          </p:grpSpPr>
          <p:sp>
            <p:nvSpPr>
              <p:cNvPr id="166" name="Google Shape;166;p23"/>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167" name="Google Shape;167;p23"/>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168" name="Google Shape;168;p23"/>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
        <p:nvSpPr>
          <p:cNvPr id="169" name="Google Shape;169;p23"/>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0" name="Google Shape;170;p23"/>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1"/>
                </a:solidFill>
                <a:latin typeface="Helvetica Neue"/>
                <a:ea typeface="Helvetica Neue"/>
                <a:cs typeface="Helvetica Neue"/>
                <a:sym typeface="Helvetica Neue"/>
              </a:defRPr>
            </a:lvl1pPr>
            <a:lvl2pPr indent="0" lvl="1" marL="0" rtl="0" algn="l">
              <a:spcBef>
                <a:spcPts val="0"/>
              </a:spcBef>
              <a:buNone/>
              <a:defRPr b="0" i="0" sz="700">
                <a:solidFill>
                  <a:schemeClr val="dk1"/>
                </a:solidFill>
                <a:latin typeface="Helvetica Neue"/>
                <a:ea typeface="Helvetica Neue"/>
                <a:cs typeface="Helvetica Neue"/>
                <a:sym typeface="Helvetica Neue"/>
              </a:defRPr>
            </a:lvl2pPr>
            <a:lvl3pPr indent="0" lvl="2" marL="0" rtl="0" algn="l">
              <a:spcBef>
                <a:spcPts val="0"/>
              </a:spcBef>
              <a:buNone/>
              <a:defRPr b="0" i="0" sz="700">
                <a:solidFill>
                  <a:schemeClr val="dk1"/>
                </a:solidFill>
                <a:latin typeface="Helvetica Neue"/>
                <a:ea typeface="Helvetica Neue"/>
                <a:cs typeface="Helvetica Neue"/>
                <a:sym typeface="Helvetica Neue"/>
              </a:defRPr>
            </a:lvl3pPr>
            <a:lvl4pPr indent="0" lvl="3" marL="0" rtl="0" algn="l">
              <a:spcBef>
                <a:spcPts val="0"/>
              </a:spcBef>
              <a:buNone/>
              <a:defRPr b="0" i="0" sz="700">
                <a:solidFill>
                  <a:schemeClr val="dk1"/>
                </a:solidFill>
                <a:latin typeface="Helvetica Neue"/>
                <a:ea typeface="Helvetica Neue"/>
                <a:cs typeface="Helvetica Neue"/>
                <a:sym typeface="Helvetica Neue"/>
              </a:defRPr>
            </a:lvl4pPr>
            <a:lvl5pPr indent="0" lvl="4" marL="0" rtl="0" algn="l">
              <a:spcBef>
                <a:spcPts val="0"/>
              </a:spcBef>
              <a:buNone/>
              <a:defRPr b="0" i="0" sz="700">
                <a:solidFill>
                  <a:schemeClr val="dk1"/>
                </a:solidFill>
                <a:latin typeface="Helvetica Neue"/>
                <a:ea typeface="Helvetica Neue"/>
                <a:cs typeface="Helvetica Neue"/>
                <a:sym typeface="Helvetica Neue"/>
              </a:defRPr>
            </a:lvl5pPr>
            <a:lvl6pPr indent="0" lvl="5" marL="0" rtl="0" algn="l">
              <a:spcBef>
                <a:spcPts val="0"/>
              </a:spcBef>
              <a:buNone/>
              <a:defRPr b="0" i="0" sz="700">
                <a:solidFill>
                  <a:schemeClr val="dk1"/>
                </a:solidFill>
                <a:latin typeface="Helvetica Neue"/>
                <a:ea typeface="Helvetica Neue"/>
                <a:cs typeface="Helvetica Neue"/>
                <a:sym typeface="Helvetica Neue"/>
              </a:defRPr>
            </a:lvl6pPr>
            <a:lvl7pPr indent="0" lvl="6" marL="0" rtl="0" algn="l">
              <a:spcBef>
                <a:spcPts val="0"/>
              </a:spcBef>
              <a:buNone/>
              <a:defRPr b="0" i="0" sz="700">
                <a:solidFill>
                  <a:schemeClr val="dk1"/>
                </a:solidFill>
                <a:latin typeface="Helvetica Neue"/>
                <a:ea typeface="Helvetica Neue"/>
                <a:cs typeface="Helvetica Neue"/>
                <a:sym typeface="Helvetica Neue"/>
              </a:defRPr>
            </a:lvl7pPr>
            <a:lvl8pPr indent="0" lvl="7" marL="0" rtl="0" algn="l">
              <a:spcBef>
                <a:spcPts val="0"/>
              </a:spcBef>
              <a:buNone/>
              <a:defRPr b="0" i="0" sz="700">
                <a:solidFill>
                  <a:schemeClr val="dk1"/>
                </a:solidFill>
                <a:latin typeface="Helvetica Neue"/>
                <a:ea typeface="Helvetica Neue"/>
                <a:cs typeface="Helvetica Neue"/>
                <a:sym typeface="Helvetica Neue"/>
              </a:defRPr>
            </a:lvl8pPr>
            <a:lvl9pPr indent="0" lvl="8" marL="0" rtl="0" algn="l">
              <a:spcBef>
                <a:spcPts val="0"/>
              </a:spcBef>
              <a:buNone/>
              <a:defRPr b="0" i="0" sz="7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 img R (COLOR)">
  <p:cSld name="HALF + img R (COLOR)">
    <p:bg>
      <p:bgPr>
        <a:solidFill>
          <a:srgbClr val="FF5C36"/>
        </a:solidFill>
      </p:bgPr>
    </p:bg>
    <p:spTree>
      <p:nvGrpSpPr>
        <p:cNvPr id="171" name="Shape 171"/>
        <p:cNvGrpSpPr/>
        <p:nvPr/>
      </p:nvGrpSpPr>
      <p:grpSpPr>
        <a:xfrm>
          <a:off x="0" y="0"/>
          <a:ext cx="0" cy="0"/>
          <a:chOff x="0" y="0"/>
          <a:chExt cx="0" cy="0"/>
        </a:xfrm>
      </p:grpSpPr>
      <p:grpSp>
        <p:nvGrpSpPr>
          <p:cNvPr id="172" name="Google Shape;172;p24"/>
          <p:cNvGrpSpPr/>
          <p:nvPr/>
        </p:nvGrpSpPr>
        <p:grpSpPr>
          <a:xfrm>
            <a:off x="0" y="0"/>
            <a:ext cx="9144679" cy="5143524"/>
            <a:chOff x="-680" y="0"/>
            <a:chExt cx="9144679" cy="5143524"/>
          </a:xfrm>
        </p:grpSpPr>
        <p:grpSp>
          <p:nvGrpSpPr>
            <p:cNvPr id="173" name="Google Shape;173;p24"/>
            <p:cNvGrpSpPr/>
            <p:nvPr/>
          </p:nvGrpSpPr>
          <p:grpSpPr>
            <a:xfrm>
              <a:off x="-680" y="0"/>
              <a:ext cx="9144655" cy="5143500"/>
              <a:chOff x="-680" y="0"/>
              <a:chExt cx="9144655" cy="5143500"/>
            </a:xfrm>
          </p:grpSpPr>
          <p:sp>
            <p:nvSpPr>
              <p:cNvPr id="174" name="Google Shape;174;p24"/>
              <p:cNvSpPr/>
              <p:nvPr/>
            </p:nvSpPr>
            <p:spPr>
              <a:xfrm>
                <a:off x="-680" y="0"/>
                <a:ext cx="1464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75" name="Google Shape;175;p24"/>
              <p:cNvSpPr/>
              <p:nvPr/>
            </p:nvSpPr>
            <p:spPr>
              <a:xfrm>
                <a:off x="8996675" y="0"/>
                <a:ext cx="1473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nvGrpSpPr>
            <p:cNvPr id="176" name="Google Shape;176;p24"/>
            <p:cNvGrpSpPr/>
            <p:nvPr/>
          </p:nvGrpSpPr>
          <p:grpSpPr>
            <a:xfrm>
              <a:off x="-1" y="0"/>
              <a:ext cx="9144000" cy="5143524"/>
              <a:chOff x="-1" y="0"/>
              <a:chExt cx="9144000" cy="5143524"/>
            </a:xfrm>
          </p:grpSpPr>
          <p:sp>
            <p:nvSpPr>
              <p:cNvPr id="177" name="Google Shape;177;p24"/>
              <p:cNvSpPr/>
              <p:nvPr/>
            </p:nvSpPr>
            <p:spPr>
              <a:xfrm>
                <a:off x="-1" y="0"/>
                <a:ext cx="9144000" cy="14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78" name="Google Shape;178;p24"/>
              <p:cNvSpPr/>
              <p:nvPr/>
            </p:nvSpPr>
            <p:spPr>
              <a:xfrm>
                <a:off x="-1" y="4992624"/>
                <a:ext cx="9144000" cy="15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sp>
        <p:nvSpPr>
          <p:cNvPr id="179" name="Google Shape;179;p24"/>
          <p:cNvSpPr txBox="1"/>
          <p:nvPr>
            <p:ph idx="1" type="body"/>
          </p:nvPr>
        </p:nvSpPr>
        <p:spPr>
          <a:xfrm>
            <a:off x="-679" y="0"/>
            <a:ext cx="5029800" cy="5143500"/>
          </a:xfrm>
          <a:prstGeom prst="rect">
            <a:avLst/>
          </a:prstGeom>
          <a:noFill/>
          <a:ln>
            <a:noFill/>
          </a:ln>
        </p:spPr>
        <p:txBody>
          <a:bodyPr anchorCtr="0" anchor="ctr" bIns="457200" lIns="731500" spcFirstLastPara="1" rIns="182875" wrap="square" tIns="274300">
            <a:noAutofit/>
          </a:bodyPr>
          <a:lstStyle>
            <a:lvl1pPr indent="-228600" lvl="0" marL="457200" rtl="0" algn="l">
              <a:lnSpc>
                <a:spcPct val="90000"/>
              </a:lnSpc>
              <a:spcBef>
                <a:spcPts val="1200"/>
              </a:spcBef>
              <a:spcAft>
                <a:spcPts val="0"/>
              </a:spcAft>
              <a:buClr>
                <a:srgbClr val="F9F9F9"/>
              </a:buClr>
              <a:buSzPts val="2800"/>
              <a:buNone/>
              <a:defRPr b="0" i="0" sz="2800">
                <a:solidFill>
                  <a:srgbClr val="F9F9F9"/>
                </a:solidFill>
                <a:latin typeface="Helvetica Neue"/>
                <a:ea typeface="Helvetica Neue"/>
                <a:cs typeface="Helvetica Neue"/>
                <a:sym typeface="Helvetica Neue"/>
              </a:defRPr>
            </a:lvl1pPr>
            <a:lvl2pPr indent="-228600" lvl="1" marL="914400" rtl="0" algn="l">
              <a:lnSpc>
                <a:spcPct val="100000"/>
              </a:lnSpc>
              <a:spcBef>
                <a:spcPts val="1200"/>
              </a:spcBef>
              <a:spcAft>
                <a:spcPts val="0"/>
              </a:spcAft>
              <a:buClr>
                <a:schemeClr val="dk1"/>
              </a:buClr>
              <a:buSzPts val="1600"/>
              <a:buNone/>
              <a:defRPr b="0" i="0">
                <a:solidFill>
                  <a:schemeClr val="dk1"/>
                </a:solidFill>
                <a:latin typeface="Helvetica Neue"/>
                <a:ea typeface="Helvetica Neue"/>
                <a:cs typeface="Helvetica Neue"/>
                <a:sym typeface="Helvetica Neue"/>
              </a:defRPr>
            </a:lvl2pPr>
            <a:lvl3pPr indent="-317500" lvl="2" marL="1371600" rtl="0" algn="l">
              <a:lnSpc>
                <a:spcPct val="100000"/>
              </a:lnSpc>
              <a:spcBef>
                <a:spcPts val="400"/>
              </a:spcBef>
              <a:spcAft>
                <a:spcPts val="0"/>
              </a:spcAft>
              <a:buClr>
                <a:schemeClr val="dk1"/>
              </a:buClr>
              <a:buSzPts val="1400"/>
              <a:buChar char="•"/>
              <a:defRPr>
                <a:solidFill>
                  <a:schemeClr val="dk1"/>
                </a:solidFill>
              </a:defRPr>
            </a:lvl3pPr>
            <a:lvl4pPr indent="-304800" lvl="3" marL="1828800" rtl="0" algn="l">
              <a:lnSpc>
                <a:spcPct val="100000"/>
              </a:lnSpc>
              <a:spcBef>
                <a:spcPts val="300"/>
              </a:spcBef>
              <a:spcAft>
                <a:spcPts val="0"/>
              </a:spcAft>
              <a:buClr>
                <a:schemeClr val="dk1"/>
              </a:buClr>
              <a:buSzPts val="1200"/>
              <a:buChar char="•"/>
              <a:defRPr sz="1200">
                <a:solidFill>
                  <a:schemeClr val="dk1"/>
                </a:solidFill>
                <a:latin typeface="Helvetica Neue Light"/>
                <a:ea typeface="Helvetica Neue Light"/>
                <a:cs typeface="Helvetica Neue Light"/>
                <a:sym typeface="Helvetica Neue Light"/>
              </a:defRPr>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180" name="Google Shape;180;p24"/>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1" name="Google Shape;181;p24"/>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1"/>
                </a:solidFill>
                <a:latin typeface="Helvetica Neue"/>
                <a:ea typeface="Helvetica Neue"/>
                <a:cs typeface="Helvetica Neue"/>
                <a:sym typeface="Helvetica Neue"/>
              </a:defRPr>
            </a:lvl1pPr>
            <a:lvl2pPr indent="0" lvl="1" marL="0" rtl="0" algn="l">
              <a:spcBef>
                <a:spcPts val="0"/>
              </a:spcBef>
              <a:buNone/>
              <a:defRPr b="0" i="0" sz="700">
                <a:solidFill>
                  <a:schemeClr val="dk1"/>
                </a:solidFill>
                <a:latin typeface="Helvetica Neue"/>
                <a:ea typeface="Helvetica Neue"/>
                <a:cs typeface="Helvetica Neue"/>
                <a:sym typeface="Helvetica Neue"/>
              </a:defRPr>
            </a:lvl2pPr>
            <a:lvl3pPr indent="0" lvl="2" marL="0" rtl="0" algn="l">
              <a:spcBef>
                <a:spcPts val="0"/>
              </a:spcBef>
              <a:buNone/>
              <a:defRPr b="0" i="0" sz="700">
                <a:solidFill>
                  <a:schemeClr val="dk1"/>
                </a:solidFill>
                <a:latin typeface="Helvetica Neue"/>
                <a:ea typeface="Helvetica Neue"/>
                <a:cs typeface="Helvetica Neue"/>
                <a:sym typeface="Helvetica Neue"/>
              </a:defRPr>
            </a:lvl3pPr>
            <a:lvl4pPr indent="0" lvl="3" marL="0" rtl="0" algn="l">
              <a:spcBef>
                <a:spcPts val="0"/>
              </a:spcBef>
              <a:buNone/>
              <a:defRPr b="0" i="0" sz="700">
                <a:solidFill>
                  <a:schemeClr val="dk1"/>
                </a:solidFill>
                <a:latin typeface="Helvetica Neue"/>
                <a:ea typeface="Helvetica Neue"/>
                <a:cs typeface="Helvetica Neue"/>
                <a:sym typeface="Helvetica Neue"/>
              </a:defRPr>
            </a:lvl4pPr>
            <a:lvl5pPr indent="0" lvl="4" marL="0" rtl="0" algn="l">
              <a:spcBef>
                <a:spcPts val="0"/>
              </a:spcBef>
              <a:buNone/>
              <a:defRPr b="0" i="0" sz="700">
                <a:solidFill>
                  <a:schemeClr val="dk1"/>
                </a:solidFill>
                <a:latin typeface="Helvetica Neue"/>
                <a:ea typeface="Helvetica Neue"/>
                <a:cs typeface="Helvetica Neue"/>
                <a:sym typeface="Helvetica Neue"/>
              </a:defRPr>
            </a:lvl5pPr>
            <a:lvl6pPr indent="0" lvl="5" marL="0" rtl="0" algn="l">
              <a:spcBef>
                <a:spcPts val="0"/>
              </a:spcBef>
              <a:buNone/>
              <a:defRPr b="0" i="0" sz="700">
                <a:solidFill>
                  <a:schemeClr val="dk1"/>
                </a:solidFill>
                <a:latin typeface="Helvetica Neue"/>
                <a:ea typeface="Helvetica Neue"/>
                <a:cs typeface="Helvetica Neue"/>
                <a:sym typeface="Helvetica Neue"/>
              </a:defRPr>
            </a:lvl6pPr>
            <a:lvl7pPr indent="0" lvl="6" marL="0" rtl="0" algn="l">
              <a:spcBef>
                <a:spcPts val="0"/>
              </a:spcBef>
              <a:buNone/>
              <a:defRPr b="0" i="0" sz="700">
                <a:solidFill>
                  <a:schemeClr val="dk1"/>
                </a:solidFill>
                <a:latin typeface="Helvetica Neue"/>
                <a:ea typeface="Helvetica Neue"/>
                <a:cs typeface="Helvetica Neue"/>
                <a:sym typeface="Helvetica Neue"/>
              </a:defRPr>
            </a:lvl7pPr>
            <a:lvl8pPr indent="0" lvl="7" marL="0" rtl="0" algn="l">
              <a:spcBef>
                <a:spcPts val="0"/>
              </a:spcBef>
              <a:buNone/>
              <a:defRPr b="0" i="0" sz="700">
                <a:solidFill>
                  <a:schemeClr val="dk1"/>
                </a:solidFill>
                <a:latin typeface="Helvetica Neue"/>
                <a:ea typeface="Helvetica Neue"/>
                <a:cs typeface="Helvetica Neue"/>
                <a:sym typeface="Helvetica Neue"/>
              </a:defRPr>
            </a:lvl8pPr>
            <a:lvl9pPr indent="0" lvl="8" marL="0" rtl="0" algn="l">
              <a:spcBef>
                <a:spcPts val="0"/>
              </a:spcBef>
              <a:buNone/>
              <a:defRPr b="0" i="0" sz="7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grpSp>
        <p:nvGrpSpPr>
          <p:cNvPr id="182" name="Google Shape;182;p24"/>
          <p:cNvGrpSpPr/>
          <p:nvPr/>
        </p:nvGrpSpPr>
        <p:grpSpPr>
          <a:xfrm>
            <a:off x="8366505" y="4672658"/>
            <a:ext cx="777602" cy="470705"/>
            <a:chOff x="8366505" y="4672658"/>
            <a:chExt cx="777602" cy="470705"/>
          </a:xfrm>
        </p:grpSpPr>
        <p:grpSp>
          <p:nvGrpSpPr>
            <p:cNvPr id="183" name="Google Shape;183;p24"/>
            <p:cNvGrpSpPr/>
            <p:nvPr/>
          </p:nvGrpSpPr>
          <p:grpSpPr>
            <a:xfrm>
              <a:off x="8366505" y="4672658"/>
              <a:ext cx="468198" cy="165903"/>
              <a:chOff x="8366505" y="4672658"/>
              <a:chExt cx="468198" cy="165903"/>
            </a:xfrm>
          </p:grpSpPr>
          <p:sp>
            <p:nvSpPr>
              <p:cNvPr id="184" name="Google Shape;184;p24"/>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185" name="Google Shape;185;p24"/>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186" name="Google Shape;186;p24"/>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HEADER ONLY **">
  <p:cSld name="** HEADER ONLY **">
    <p:bg>
      <p:bgPr>
        <a:solidFill>
          <a:srgbClr val="FF5C36"/>
        </a:solidFill>
      </p:bgPr>
    </p:bg>
    <p:spTree>
      <p:nvGrpSpPr>
        <p:cNvPr id="187" name="Shape 187"/>
        <p:cNvGrpSpPr/>
        <p:nvPr/>
      </p:nvGrpSpPr>
      <p:grpSpPr>
        <a:xfrm>
          <a:off x="0" y="0"/>
          <a:ext cx="0" cy="0"/>
          <a:chOff x="0" y="0"/>
          <a:chExt cx="0" cy="0"/>
        </a:xfrm>
      </p:grpSpPr>
      <p:sp>
        <p:nvSpPr>
          <p:cNvPr id="188" name="Google Shape;188;p25"/>
          <p:cNvSpPr/>
          <p:nvPr/>
        </p:nvSpPr>
        <p:spPr>
          <a:xfrm>
            <a:off x="146303" y="146304"/>
            <a:ext cx="8851500" cy="4846200"/>
          </a:xfrm>
          <a:prstGeom prst="rect">
            <a:avLst/>
          </a:prstGeom>
          <a:solidFill>
            <a:schemeClr val="lt1"/>
          </a:solidFill>
          <a:ln>
            <a:noFill/>
          </a:ln>
        </p:spPr>
        <p:txBody>
          <a:bodyPr anchorCtr="0" anchor="ctr" bIns="45700" lIns="1097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189" name="Google Shape;189;p25"/>
          <p:cNvSpPr txBox="1"/>
          <p:nvPr>
            <p:ph type="title"/>
          </p:nvPr>
        </p:nvSpPr>
        <p:spPr>
          <a:xfrm>
            <a:off x="-1" y="0"/>
            <a:ext cx="9144000" cy="795900"/>
          </a:xfrm>
          <a:prstGeom prst="rect">
            <a:avLst/>
          </a:prstGeom>
          <a:noFill/>
          <a:ln>
            <a:noFill/>
          </a:ln>
        </p:spPr>
        <p:txBody>
          <a:bodyPr anchorCtr="0" anchor="t" bIns="91425" lIns="365750" spcFirstLastPara="1" rIns="365750" wrap="square" tIns="365750">
            <a:noAutofit/>
          </a:bodyPr>
          <a:lstStyle>
            <a:lvl1pPr lvl="0" rtl="0" algn="l">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0" name="Google Shape;190;p25"/>
          <p:cNvSpPr txBox="1"/>
          <p:nvPr>
            <p:ph idx="1" type="subTitle"/>
          </p:nvPr>
        </p:nvSpPr>
        <p:spPr>
          <a:xfrm>
            <a:off x="0" y="767967"/>
            <a:ext cx="8987400" cy="630900"/>
          </a:xfrm>
          <a:prstGeom prst="rect">
            <a:avLst/>
          </a:prstGeom>
          <a:noFill/>
          <a:ln>
            <a:noFill/>
          </a:ln>
        </p:spPr>
        <p:txBody>
          <a:bodyPr anchorCtr="0" anchor="t" bIns="365750" lIns="365750" spcFirstLastPara="1" rIns="365750" wrap="square" tIns="45675">
            <a:noAutofit/>
          </a:bodyPr>
          <a:lstStyle>
            <a:lvl1pPr lvl="0" rtl="0" algn="l">
              <a:lnSpc>
                <a:spcPct val="100000"/>
              </a:lnSpc>
              <a:spcBef>
                <a:spcPts val="1200"/>
              </a:spcBef>
              <a:spcAft>
                <a:spcPts val="0"/>
              </a:spcAft>
              <a:buClr>
                <a:schemeClr val="dk1"/>
              </a:buClr>
              <a:buSzPts val="1400"/>
              <a:buNone/>
              <a:defRPr b="1" i="0" sz="1400">
                <a:latin typeface="Helvetica Neue"/>
                <a:ea typeface="Helvetica Neue"/>
                <a:cs typeface="Helvetica Neue"/>
                <a:sym typeface="Helvetica Neue"/>
              </a:defRPr>
            </a:lvl1pPr>
            <a:lvl2pPr lvl="1" rtl="0" algn="ctr">
              <a:lnSpc>
                <a:spcPct val="100000"/>
              </a:lnSpc>
              <a:spcBef>
                <a:spcPts val="400"/>
              </a:spcBef>
              <a:spcAft>
                <a:spcPts val="0"/>
              </a:spcAft>
              <a:buClr>
                <a:schemeClr val="dk1"/>
              </a:buClr>
              <a:buSzPts val="2000"/>
              <a:buNone/>
              <a:defRPr sz="2000"/>
            </a:lvl2pPr>
            <a:lvl3pPr lvl="2" rtl="0" algn="ctr">
              <a:lnSpc>
                <a:spcPct val="100000"/>
              </a:lnSpc>
              <a:spcBef>
                <a:spcPts val="300"/>
              </a:spcBef>
              <a:spcAft>
                <a:spcPts val="0"/>
              </a:spcAft>
              <a:buClr>
                <a:schemeClr val="dk1"/>
              </a:buClr>
              <a:buSzPts val="1800"/>
              <a:buNone/>
              <a:defRPr sz="1800"/>
            </a:lvl3pPr>
            <a:lvl4pPr lvl="3" rtl="0" algn="ctr">
              <a:lnSpc>
                <a:spcPct val="100000"/>
              </a:lnSpc>
              <a:spcBef>
                <a:spcPts val="200"/>
              </a:spcBef>
              <a:spcAft>
                <a:spcPts val="0"/>
              </a:spcAft>
              <a:buClr>
                <a:schemeClr val="dk1"/>
              </a:buClr>
              <a:buSzPts val="1600"/>
              <a:buNone/>
              <a:defRPr sz="1600"/>
            </a:lvl4pPr>
            <a:lvl5pPr lvl="4" rtl="0" algn="ctr">
              <a:lnSpc>
                <a:spcPct val="100000"/>
              </a:lnSpc>
              <a:spcBef>
                <a:spcPts val="600"/>
              </a:spcBef>
              <a:spcAft>
                <a:spcPts val="0"/>
              </a:spcAft>
              <a:buClr>
                <a:srgbClr val="FF0000"/>
              </a:buClr>
              <a:buSzPts val="1600"/>
              <a:buNone/>
              <a:defRPr sz="1600"/>
            </a:lvl5pPr>
            <a:lvl6pPr lvl="5" rtl="0" algn="ctr">
              <a:spcBef>
                <a:spcPts val="600"/>
              </a:spcBef>
              <a:spcAft>
                <a:spcPts val="0"/>
              </a:spcAft>
              <a:buClr>
                <a:srgbClr val="FF9A83"/>
              </a:buClr>
              <a:buSzPts val="1600"/>
              <a:buNone/>
              <a:defRPr sz="1600"/>
            </a:lvl6pPr>
            <a:lvl7pPr lvl="6" rtl="0" algn="ctr">
              <a:spcBef>
                <a:spcPts val="600"/>
              </a:spcBef>
              <a:spcAft>
                <a:spcPts val="0"/>
              </a:spcAft>
              <a:buClr>
                <a:srgbClr val="FFBCAD"/>
              </a:buClr>
              <a:buSzPts val="1600"/>
              <a:buNone/>
              <a:defRPr sz="1600"/>
            </a:lvl7pPr>
            <a:lvl8pPr lvl="7" rtl="0" algn="ctr">
              <a:spcBef>
                <a:spcPts val="600"/>
              </a:spcBef>
              <a:spcAft>
                <a:spcPts val="0"/>
              </a:spcAft>
              <a:buClr>
                <a:srgbClr val="FFDDD6"/>
              </a:buClr>
              <a:buSzPts val="1600"/>
              <a:buNone/>
              <a:defRPr sz="1600"/>
            </a:lvl8pPr>
            <a:lvl9pPr lvl="8" rtl="0" algn="ctr">
              <a:spcBef>
                <a:spcPts val="600"/>
              </a:spcBef>
              <a:spcAft>
                <a:spcPts val="0"/>
              </a:spcAft>
              <a:buClr>
                <a:schemeClr val="lt1"/>
              </a:buClr>
              <a:buSzPts val="1600"/>
              <a:buNone/>
              <a:defRPr sz="1600"/>
            </a:lvl9pPr>
          </a:lstStyle>
          <a:p/>
        </p:txBody>
      </p:sp>
      <p:sp>
        <p:nvSpPr>
          <p:cNvPr id="191" name="Google Shape;191;p25"/>
          <p:cNvSpPr txBox="1"/>
          <p:nvPr>
            <p:ph idx="10" type="dt"/>
          </p:nvPr>
        </p:nvSpPr>
        <p:spPr>
          <a:xfrm>
            <a:off x="-4763" y="5145012"/>
            <a:ext cx="2133600" cy="399900"/>
          </a:xfrm>
          <a:prstGeom prst="rect">
            <a:avLst/>
          </a:prstGeom>
          <a:noFill/>
          <a:ln>
            <a:noFill/>
          </a:ln>
        </p:spPr>
        <p:txBody>
          <a:bodyPr anchorCtr="0" anchor="b" bIns="182700" lIns="365750" spcFirstLastPara="1" rIns="274075" wrap="square" tIns="9135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2" name="Google Shape;192;p25"/>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3" name="Google Shape;193;p25"/>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194" name="Google Shape;194;p25"/>
          <p:cNvGrpSpPr/>
          <p:nvPr/>
        </p:nvGrpSpPr>
        <p:grpSpPr>
          <a:xfrm>
            <a:off x="8366505" y="4672658"/>
            <a:ext cx="777602" cy="470705"/>
            <a:chOff x="8366505" y="4672658"/>
            <a:chExt cx="777602" cy="470705"/>
          </a:xfrm>
        </p:grpSpPr>
        <p:grpSp>
          <p:nvGrpSpPr>
            <p:cNvPr id="195" name="Google Shape;195;p25"/>
            <p:cNvGrpSpPr/>
            <p:nvPr/>
          </p:nvGrpSpPr>
          <p:grpSpPr>
            <a:xfrm>
              <a:off x="8366505" y="4672658"/>
              <a:ext cx="468198" cy="165903"/>
              <a:chOff x="8366505" y="4672658"/>
              <a:chExt cx="468198" cy="165903"/>
            </a:xfrm>
          </p:grpSpPr>
          <p:sp>
            <p:nvSpPr>
              <p:cNvPr id="196" name="Google Shape;196;p25"/>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197" name="Google Shape;197;p25"/>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198" name="Google Shape;198;p25"/>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blank *">
  <p:cSld name="* blank *">
    <p:bg>
      <p:bgPr>
        <a:solidFill>
          <a:srgbClr val="FF5C36"/>
        </a:solidFill>
      </p:bgPr>
    </p:bg>
    <p:spTree>
      <p:nvGrpSpPr>
        <p:cNvPr id="199" name="Shape 199"/>
        <p:cNvGrpSpPr/>
        <p:nvPr/>
      </p:nvGrpSpPr>
      <p:grpSpPr>
        <a:xfrm>
          <a:off x="0" y="0"/>
          <a:ext cx="0" cy="0"/>
          <a:chOff x="0" y="0"/>
          <a:chExt cx="0" cy="0"/>
        </a:xfrm>
      </p:grpSpPr>
      <p:sp>
        <p:nvSpPr>
          <p:cNvPr id="200" name="Google Shape;200;p26"/>
          <p:cNvSpPr/>
          <p:nvPr/>
        </p:nvSpPr>
        <p:spPr>
          <a:xfrm>
            <a:off x="146303" y="146304"/>
            <a:ext cx="8851500" cy="4846200"/>
          </a:xfrm>
          <a:prstGeom prst="rect">
            <a:avLst/>
          </a:prstGeom>
          <a:solidFill>
            <a:schemeClr val="lt1"/>
          </a:solidFill>
          <a:ln>
            <a:noFill/>
          </a:ln>
        </p:spPr>
        <p:txBody>
          <a:bodyPr anchorCtr="0" anchor="ctr" bIns="45700" lIns="1097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201" name="Google Shape;201;p26"/>
          <p:cNvSpPr txBox="1"/>
          <p:nvPr>
            <p:ph idx="10" type="dt"/>
          </p:nvPr>
        </p:nvSpPr>
        <p:spPr>
          <a:xfrm>
            <a:off x="-4763" y="5145012"/>
            <a:ext cx="2133600" cy="399900"/>
          </a:xfrm>
          <a:prstGeom prst="rect">
            <a:avLst/>
          </a:prstGeom>
          <a:noFill/>
          <a:ln>
            <a:noFill/>
          </a:ln>
        </p:spPr>
        <p:txBody>
          <a:bodyPr anchorCtr="0" anchor="b" bIns="182700" lIns="365750" spcFirstLastPara="1" rIns="274075" wrap="square" tIns="9135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2" name="Google Shape;202;p26"/>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3" name="Google Shape;203;p26"/>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thanks">
    <p:spTree>
      <p:nvGrpSpPr>
        <p:cNvPr id="204" name="Shape 204"/>
        <p:cNvGrpSpPr/>
        <p:nvPr/>
      </p:nvGrpSpPr>
      <p:grpSpPr>
        <a:xfrm>
          <a:off x="0" y="0"/>
          <a:ext cx="0" cy="0"/>
          <a:chOff x="0" y="0"/>
          <a:chExt cx="0" cy="0"/>
        </a:xfrm>
      </p:grpSpPr>
      <p:sp>
        <p:nvSpPr>
          <p:cNvPr id="205" name="Google Shape;205;p27"/>
          <p:cNvSpPr txBox="1"/>
          <p:nvPr>
            <p:ph type="ctrTitle"/>
          </p:nvPr>
        </p:nvSpPr>
        <p:spPr>
          <a:xfrm>
            <a:off x="0" y="2195749"/>
            <a:ext cx="5958000" cy="752100"/>
          </a:xfrm>
          <a:prstGeom prst="rect">
            <a:avLst/>
          </a:prstGeom>
          <a:noFill/>
          <a:ln>
            <a:noFill/>
          </a:ln>
        </p:spPr>
        <p:txBody>
          <a:bodyPr anchorCtr="0" anchor="b" bIns="0" lIns="457200" spcFirstLastPara="1" rIns="182700" wrap="square" tIns="0">
            <a:noAutofit/>
          </a:bodyPr>
          <a:lstStyle>
            <a:lvl1pPr lvl="0" rtl="0" algn="l">
              <a:lnSpc>
                <a:spcPct val="90000"/>
              </a:lnSpc>
              <a:spcBef>
                <a:spcPts val="0"/>
              </a:spcBef>
              <a:spcAft>
                <a:spcPts val="0"/>
              </a:spcAft>
              <a:buClr>
                <a:schemeClr val="dk1"/>
              </a:buClr>
              <a:buSzPts val="5400"/>
              <a:buFont typeface="Helvetica Neue Light"/>
              <a:buNone/>
              <a:defRPr b="0" i="0" sz="5400">
                <a:solidFill>
                  <a:schemeClr val="dk1"/>
                </a:solidFill>
                <a:latin typeface="Helvetica Neue Light"/>
                <a:ea typeface="Helvetica Neue Light"/>
                <a:cs typeface="Helvetica Neue Light"/>
                <a:sym typeface="Helvetica Neue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06" name="Google Shape;206;p27"/>
          <p:cNvGrpSpPr/>
          <p:nvPr/>
        </p:nvGrpSpPr>
        <p:grpSpPr>
          <a:xfrm>
            <a:off x="475498" y="457304"/>
            <a:ext cx="1589448" cy="563213"/>
            <a:chOff x="360363" y="3779838"/>
            <a:chExt cx="7051677" cy="2498728"/>
          </a:xfrm>
        </p:grpSpPr>
        <p:sp>
          <p:nvSpPr>
            <p:cNvPr id="207" name="Google Shape;207;p27"/>
            <p:cNvSpPr/>
            <p:nvPr/>
          </p:nvSpPr>
          <p:spPr>
            <a:xfrm>
              <a:off x="360363" y="3779838"/>
              <a:ext cx="1244603" cy="1922466"/>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rgbClr val="FFAE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208" name="Google Shape;208;p27"/>
            <p:cNvSpPr/>
            <p:nvPr/>
          </p:nvSpPr>
          <p:spPr>
            <a:xfrm>
              <a:off x="1990725" y="4779963"/>
              <a:ext cx="5421315" cy="1498603"/>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pic>
        <p:nvPicPr>
          <p:cNvPr id="209" name="Google Shape;209;p27"/>
          <p:cNvPicPr preferRelativeResize="0"/>
          <p:nvPr/>
        </p:nvPicPr>
        <p:blipFill rotWithShape="1">
          <a:blip r:embed="rId2">
            <a:alphaModFix/>
          </a:blip>
          <a:srcRect b="0" l="0" r="0" t="0"/>
          <a:stretch/>
        </p:blipFill>
        <p:spPr>
          <a:xfrm>
            <a:off x="4954800" y="846875"/>
            <a:ext cx="4189203" cy="429662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 img R (no_frame)">
  <p:cSld name="HALF + img R (no_frame)">
    <p:spTree>
      <p:nvGrpSpPr>
        <p:cNvPr id="210" name="Shape 210"/>
        <p:cNvGrpSpPr/>
        <p:nvPr/>
      </p:nvGrpSpPr>
      <p:grpSpPr>
        <a:xfrm>
          <a:off x="0" y="0"/>
          <a:ext cx="0" cy="0"/>
          <a:chOff x="0" y="0"/>
          <a:chExt cx="0" cy="0"/>
        </a:xfrm>
      </p:grpSpPr>
      <p:sp>
        <p:nvSpPr>
          <p:cNvPr id="211" name="Google Shape;211;p28"/>
          <p:cNvSpPr txBox="1"/>
          <p:nvPr>
            <p:ph idx="1" type="body"/>
          </p:nvPr>
        </p:nvSpPr>
        <p:spPr>
          <a:xfrm>
            <a:off x="-679" y="0"/>
            <a:ext cx="5029800" cy="5143500"/>
          </a:xfrm>
          <a:prstGeom prst="rect">
            <a:avLst/>
          </a:prstGeom>
          <a:noFill/>
          <a:ln>
            <a:noFill/>
          </a:ln>
        </p:spPr>
        <p:txBody>
          <a:bodyPr anchorCtr="0" anchor="ctr" bIns="457200" lIns="548625" spcFirstLastPara="1" rIns="365750" wrap="square" tIns="274300">
            <a:noAutofit/>
          </a:bodyPr>
          <a:lstStyle>
            <a:lvl1pPr indent="-228600" lvl="0" marL="457200" rtl="0" algn="l">
              <a:lnSpc>
                <a:spcPct val="90000"/>
              </a:lnSpc>
              <a:spcBef>
                <a:spcPts val="1200"/>
              </a:spcBef>
              <a:spcAft>
                <a:spcPts val="0"/>
              </a:spcAft>
              <a:buClr>
                <a:schemeClr val="dk1"/>
              </a:buClr>
              <a:buSzPts val="2800"/>
              <a:buNone/>
              <a:defRPr b="0" i="0" sz="2800">
                <a:latin typeface="Helvetica Neue"/>
                <a:ea typeface="Helvetica Neue"/>
                <a:cs typeface="Helvetica Neue"/>
                <a:sym typeface="Helvetica Neue"/>
              </a:defRPr>
            </a:lvl1pPr>
            <a:lvl2pPr indent="-228600" lvl="1" marL="914400" rtl="0" algn="l">
              <a:lnSpc>
                <a:spcPct val="100000"/>
              </a:lnSpc>
              <a:spcBef>
                <a:spcPts val="1200"/>
              </a:spcBef>
              <a:spcAft>
                <a:spcPts val="0"/>
              </a:spcAft>
              <a:buClr>
                <a:schemeClr val="dk1"/>
              </a:buClr>
              <a:buSzPts val="1600"/>
              <a:buNone/>
              <a:defRPr b="0" i="0">
                <a:latin typeface="Helvetica Neue"/>
                <a:ea typeface="Helvetica Neue"/>
                <a:cs typeface="Helvetica Neue"/>
                <a:sym typeface="Helvetica Neue"/>
              </a:defRPr>
            </a:lvl2pPr>
            <a:lvl3pPr indent="-317500" lvl="2" marL="1371600" rtl="0" algn="l">
              <a:lnSpc>
                <a:spcPct val="100000"/>
              </a:lnSpc>
              <a:spcBef>
                <a:spcPts val="400"/>
              </a:spcBef>
              <a:spcAft>
                <a:spcPts val="0"/>
              </a:spcAft>
              <a:buClr>
                <a:schemeClr val="dk1"/>
              </a:buClr>
              <a:buSzPts val="1400"/>
              <a:buChar char="•"/>
              <a:defRPr/>
            </a:lvl3pPr>
            <a:lvl4pPr indent="-304800" lvl="3" marL="1828800" rtl="0" algn="l">
              <a:lnSpc>
                <a:spcPct val="100000"/>
              </a:lnSpc>
              <a:spcBef>
                <a:spcPts val="300"/>
              </a:spcBef>
              <a:spcAft>
                <a:spcPts val="0"/>
              </a:spcAft>
              <a:buClr>
                <a:schemeClr val="dk1"/>
              </a:buClr>
              <a:buSzPts val="1200"/>
              <a:buChar char="•"/>
              <a:defRPr sz="1200">
                <a:latin typeface="Helvetica Neue Light"/>
                <a:ea typeface="Helvetica Neue Light"/>
                <a:cs typeface="Helvetica Neue Light"/>
                <a:sym typeface="Helvetica Neue Light"/>
              </a:defRPr>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212" name="Google Shape;212;p28"/>
          <p:cNvSpPr/>
          <p:nvPr>
            <p:ph idx="2" type="pic"/>
          </p:nvPr>
        </p:nvSpPr>
        <p:spPr>
          <a:xfrm>
            <a:off x="5044102" y="-1"/>
            <a:ext cx="4099800" cy="5143500"/>
          </a:xfrm>
          <a:prstGeom prst="rect">
            <a:avLst/>
          </a:prstGeom>
          <a:noFill/>
          <a:ln>
            <a:noFill/>
          </a:ln>
        </p:spPr>
        <p:txBody>
          <a:bodyPr anchorCtr="0" anchor="ctr" bIns="45675" lIns="365750" spcFirstLastPara="1" rIns="365750" wrap="square" tIns="45675">
            <a:noAutofit/>
          </a:bodyPr>
          <a:lstStyle>
            <a:lvl1pPr lvl="0" marR="0" rtl="0" algn="ctr">
              <a:lnSpc>
                <a:spcPct val="100000"/>
              </a:lnSpc>
              <a:spcBef>
                <a:spcPts val="1200"/>
              </a:spcBef>
              <a:spcAft>
                <a:spcPts val="0"/>
              </a:spcAft>
              <a:buClr>
                <a:srgbClr val="99ECD3"/>
              </a:buClr>
              <a:buSzPts val="1600"/>
              <a:buFont typeface="Arial"/>
              <a:buNone/>
              <a:defRPr b="0" i="0" sz="1600" u="none" cap="none" strike="noStrike">
                <a:solidFill>
                  <a:srgbClr val="99ECD3"/>
                </a:solidFill>
                <a:latin typeface="Helvetica Neue"/>
                <a:ea typeface="Helvetica Neue"/>
                <a:cs typeface="Helvetica Neue"/>
                <a:sym typeface="Helvetica Neue"/>
              </a:defRPr>
            </a:lvl1pPr>
            <a:lvl2pPr lvl="1"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Helvetica Neue Light"/>
                <a:ea typeface="Helvetica Neue Light"/>
                <a:cs typeface="Helvetica Neue Light"/>
                <a:sym typeface="Helvetica Neue Light"/>
              </a:defRPr>
            </a:lvl2pPr>
            <a:lvl3pPr lvl="2"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Helvetica Neue Light"/>
                <a:ea typeface="Helvetica Neue Light"/>
                <a:cs typeface="Helvetica Neue Light"/>
                <a:sym typeface="Helvetica Neue Light"/>
              </a:defRPr>
            </a:lvl3pPr>
            <a:lvl4pPr lvl="3"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Helvetica Neue Light"/>
                <a:ea typeface="Helvetica Neue Light"/>
                <a:cs typeface="Helvetica Neue Light"/>
                <a:sym typeface="Helvetica Neue Light"/>
              </a:defRPr>
            </a:lvl4pPr>
            <a:lvl5pPr lvl="4" marR="0" rtl="0" algn="l">
              <a:lnSpc>
                <a:spcPct val="100000"/>
              </a:lnSpc>
              <a:spcBef>
                <a:spcPts val="600"/>
              </a:spcBef>
              <a:spcAft>
                <a:spcPts val="0"/>
              </a:spcAft>
              <a:buClr>
                <a:srgbClr val="FF0000"/>
              </a:buClr>
              <a:buSzPts val="800"/>
              <a:buFont typeface="Merriweather Sans"/>
              <a:buNone/>
              <a:defRPr b="0" i="0" sz="800" u="none" cap="none" strike="sngStrike">
                <a:solidFill>
                  <a:srgbClr val="FF0000"/>
                </a:solidFill>
                <a:latin typeface="Helvetica Neue Light"/>
                <a:ea typeface="Helvetica Neue Light"/>
                <a:cs typeface="Helvetica Neue Light"/>
                <a:sym typeface="Helvetica Neue Light"/>
              </a:defRPr>
            </a:lvl5pPr>
            <a:lvl6pPr lvl="5" marR="0" rtl="0" algn="l">
              <a:spcBef>
                <a:spcPts val="600"/>
              </a:spcBef>
              <a:spcAft>
                <a:spcPts val="0"/>
              </a:spcAft>
              <a:buClr>
                <a:srgbClr val="FF9A83"/>
              </a:buClr>
              <a:buSzPts val="800"/>
              <a:buFont typeface="Arial"/>
              <a:buNone/>
              <a:defRPr b="0" i="0" sz="800" u="none" cap="none" strike="sngStrike">
                <a:solidFill>
                  <a:srgbClr val="FF9A83"/>
                </a:solidFill>
                <a:latin typeface="Helvetica Neue Light"/>
                <a:ea typeface="Helvetica Neue Light"/>
                <a:cs typeface="Helvetica Neue Light"/>
                <a:sym typeface="Helvetica Neue Light"/>
              </a:defRPr>
            </a:lvl6pPr>
            <a:lvl7pPr lvl="6" marR="0" rtl="0" algn="l">
              <a:spcBef>
                <a:spcPts val="600"/>
              </a:spcBef>
              <a:spcAft>
                <a:spcPts val="0"/>
              </a:spcAft>
              <a:buClr>
                <a:srgbClr val="FFBCAD"/>
              </a:buClr>
              <a:buSzPts val="800"/>
              <a:buFont typeface="Arial"/>
              <a:buNone/>
              <a:defRPr b="0" i="0" sz="800" u="none" cap="none" strike="sngStrike">
                <a:solidFill>
                  <a:srgbClr val="FFBCAD"/>
                </a:solidFill>
                <a:latin typeface="Helvetica Neue Light"/>
                <a:ea typeface="Helvetica Neue Light"/>
                <a:cs typeface="Helvetica Neue Light"/>
                <a:sym typeface="Helvetica Neue Light"/>
              </a:defRPr>
            </a:lvl7pPr>
            <a:lvl8pPr lvl="7" marR="0" rtl="0" algn="l">
              <a:spcBef>
                <a:spcPts val="600"/>
              </a:spcBef>
              <a:spcAft>
                <a:spcPts val="0"/>
              </a:spcAft>
              <a:buClr>
                <a:srgbClr val="FFDDD6"/>
              </a:buClr>
              <a:buSzPts val="800"/>
              <a:buFont typeface="Arial"/>
              <a:buNone/>
              <a:defRPr b="0" i="0" sz="800" u="none" cap="none" strike="sngStrike">
                <a:solidFill>
                  <a:srgbClr val="FFDDD6"/>
                </a:solidFill>
                <a:latin typeface="Helvetica Neue Light"/>
                <a:ea typeface="Helvetica Neue Light"/>
                <a:cs typeface="Helvetica Neue Light"/>
                <a:sym typeface="Helvetica Neue Light"/>
              </a:defRPr>
            </a:lvl8pPr>
            <a:lvl9pPr lvl="8" marR="0" rtl="0" algn="l">
              <a:spcBef>
                <a:spcPts val="600"/>
              </a:spcBef>
              <a:spcAft>
                <a:spcPts val="0"/>
              </a:spcAft>
              <a:buClr>
                <a:schemeClr val="lt1"/>
              </a:buClr>
              <a:buSzPts val="800"/>
              <a:buFont typeface="Arial"/>
              <a:buNone/>
              <a:defRPr b="0" i="0" sz="800" u="none" cap="none" strike="sngStrike">
                <a:solidFill>
                  <a:schemeClr val="lt1"/>
                </a:solidFill>
                <a:latin typeface="Arial"/>
                <a:ea typeface="Arial"/>
                <a:cs typeface="Arial"/>
                <a:sym typeface="Arial"/>
              </a:defRPr>
            </a:lvl9pPr>
          </a:lstStyle>
          <a:p/>
        </p:txBody>
      </p:sp>
      <p:sp>
        <p:nvSpPr>
          <p:cNvPr id="213" name="Google Shape;213;p28"/>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4" name="Google Shape;214;p28"/>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215" name="Google Shape;215;p28"/>
          <p:cNvGrpSpPr/>
          <p:nvPr/>
        </p:nvGrpSpPr>
        <p:grpSpPr>
          <a:xfrm>
            <a:off x="8366505" y="4672658"/>
            <a:ext cx="777602" cy="470705"/>
            <a:chOff x="8366505" y="4672658"/>
            <a:chExt cx="777602" cy="470705"/>
          </a:xfrm>
        </p:grpSpPr>
        <p:grpSp>
          <p:nvGrpSpPr>
            <p:cNvPr id="216" name="Google Shape;216;p28"/>
            <p:cNvGrpSpPr/>
            <p:nvPr/>
          </p:nvGrpSpPr>
          <p:grpSpPr>
            <a:xfrm>
              <a:off x="8366505" y="4672658"/>
              <a:ext cx="468198" cy="165903"/>
              <a:chOff x="8366505" y="4672658"/>
              <a:chExt cx="468198" cy="165903"/>
            </a:xfrm>
          </p:grpSpPr>
          <p:sp>
            <p:nvSpPr>
              <p:cNvPr id="217" name="Google Shape;217;p28"/>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218" name="Google Shape;218;p28"/>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219" name="Google Shape;219;p28"/>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 img R (COLOR no_frame)">
  <p:cSld name="HALF + img R (COLOR no_frame)">
    <p:bg>
      <p:bgPr>
        <a:solidFill>
          <a:srgbClr val="FF5C36"/>
        </a:solidFill>
      </p:bgPr>
    </p:bg>
    <p:spTree>
      <p:nvGrpSpPr>
        <p:cNvPr id="220" name="Shape 220"/>
        <p:cNvGrpSpPr/>
        <p:nvPr/>
      </p:nvGrpSpPr>
      <p:grpSpPr>
        <a:xfrm>
          <a:off x="0" y="0"/>
          <a:ext cx="0" cy="0"/>
          <a:chOff x="0" y="0"/>
          <a:chExt cx="0" cy="0"/>
        </a:xfrm>
      </p:grpSpPr>
      <p:sp>
        <p:nvSpPr>
          <p:cNvPr id="221" name="Google Shape;221;p29"/>
          <p:cNvSpPr txBox="1"/>
          <p:nvPr>
            <p:ph idx="1" type="body"/>
          </p:nvPr>
        </p:nvSpPr>
        <p:spPr>
          <a:xfrm>
            <a:off x="-679" y="0"/>
            <a:ext cx="5029800" cy="5143500"/>
          </a:xfrm>
          <a:prstGeom prst="rect">
            <a:avLst/>
          </a:prstGeom>
          <a:noFill/>
          <a:ln>
            <a:noFill/>
          </a:ln>
        </p:spPr>
        <p:txBody>
          <a:bodyPr anchorCtr="0" anchor="ctr" bIns="457200" lIns="548625" spcFirstLastPara="1" rIns="365750" wrap="square" tIns="274300">
            <a:noAutofit/>
          </a:bodyPr>
          <a:lstStyle>
            <a:lvl1pPr indent="-228600" lvl="0" marL="457200" rtl="0" algn="l">
              <a:lnSpc>
                <a:spcPct val="90000"/>
              </a:lnSpc>
              <a:spcBef>
                <a:spcPts val="1200"/>
              </a:spcBef>
              <a:spcAft>
                <a:spcPts val="0"/>
              </a:spcAft>
              <a:buClr>
                <a:srgbClr val="F9F9F9"/>
              </a:buClr>
              <a:buSzPts val="2800"/>
              <a:buNone/>
              <a:defRPr b="0" i="0" sz="2800">
                <a:solidFill>
                  <a:srgbClr val="F9F9F9"/>
                </a:solidFill>
                <a:latin typeface="Helvetica Neue"/>
                <a:ea typeface="Helvetica Neue"/>
                <a:cs typeface="Helvetica Neue"/>
                <a:sym typeface="Helvetica Neue"/>
              </a:defRPr>
            </a:lvl1pPr>
            <a:lvl2pPr indent="-228600" lvl="1" marL="914400" rtl="0" algn="l">
              <a:lnSpc>
                <a:spcPct val="100000"/>
              </a:lnSpc>
              <a:spcBef>
                <a:spcPts val="1200"/>
              </a:spcBef>
              <a:spcAft>
                <a:spcPts val="0"/>
              </a:spcAft>
              <a:buClr>
                <a:schemeClr val="dk1"/>
              </a:buClr>
              <a:buSzPts val="1600"/>
              <a:buNone/>
              <a:defRPr b="0" i="0">
                <a:solidFill>
                  <a:schemeClr val="dk1"/>
                </a:solidFill>
                <a:latin typeface="Helvetica Neue"/>
                <a:ea typeface="Helvetica Neue"/>
                <a:cs typeface="Helvetica Neue"/>
                <a:sym typeface="Helvetica Neue"/>
              </a:defRPr>
            </a:lvl2pPr>
            <a:lvl3pPr indent="-317500" lvl="2" marL="1371600" rtl="0" algn="l">
              <a:lnSpc>
                <a:spcPct val="100000"/>
              </a:lnSpc>
              <a:spcBef>
                <a:spcPts val="400"/>
              </a:spcBef>
              <a:spcAft>
                <a:spcPts val="0"/>
              </a:spcAft>
              <a:buClr>
                <a:schemeClr val="dk1"/>
              </a:buClr>
              <a:buSzPts val="1400"/>
              <a:buChar char="•"/>
              <a:defRPr>
                <a:solidFill>
                  <a:schemeClr val="dk1"/>
                </a:solidFill>
              </a:defRPr>
            </a:lvl3pPr>
            <a:lvl4pPr indent="-304800" lvl="3" marL="1828800" rtl="0" algn="l">
              <a:lnSpc>
                <a:spcPct val="100000"/>
              </a:lnSpc>
              <a:spcBef>
                <a:spcPts val="400"/>
              </a:spcBef>
              <a:spcAft>
                <a:spcPts val="0"/>
              </a:spcAft>
              <a:buClr>
                <a:schemeClr val="dk1"/>
              </a:buClr>
              <a:buSzPts val="1200"/>
              <a:buChar char="•"/>
              <a:defRPr sz="1200">
                <a:solidFill>
                  <a:schemeClr val="dk1"/>
                </a:solidFill>
                <a:latin typeface="Helvetica Neue Light"/>
                <a:ea typeface="Helvetica Neue Light"/>
                <a:cs typeface="Helvetica Neue Light"/>
                <a:sym typeface="Helvetica Neue Light"/>
              </a:defRPr>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222" name="Google Shape;222;p29"/>
          <p:cNvSpPr/>
          <p:nvPr>
            <p:ph idx="2" type="pic"/>
          </p:nvPr>
        </p:nvSpPr>
        <p:spPr>
          <a:xfrm>
            <a:off x="5044102" y="-2"/>
            <a:ext cx="4099800" cy="5148000"/>
          </a:xfrm>
          <a:prstGeom prst="rect">
            <a:avLst/>
          </a:prstGeom>
          <a:noFill/>
          <a:ln>
            <a:noFill/>
          </a:ln>
        </p:spPr>
        <p:txBody>
          <a:bodyPr anchorCtr="0" anchor="ctr" bIns="45675" lIns="365750" spcFirstLastPara="1" rIns="365750" wrap="square" tIns="45675">
            <a:noAutofit/>
          </a:bodyPr>
          <a:lstStyle>
            <a:lvl1pPr lvl="0" marR="0" rtl="0" algn="ctr">
              <a:lnSpc>
                <a:spcPct val="100000"/>
              </a:lnSpc>
              <a:spcBef>
                <a:spcPts val="1200"/>
              </a:spcBef>
              <a:spcAft>
                <a:spcPts val="0"/>
              </a:spcAft>
              <a:buClr>
                <a:srgbClr val="99ECD3"/>
              </a:buClr>
              <a:buSzPts val="1600"/>
              <a:buFont typeface="Arial"/>
              <a:buNone/>
              <a:defRPr b="0" i="0" sz="1600" u="none" cap="none" strike="noStrike">
                <a:solidFill>
                  <a:srgbClr val="99ECD3"/>
                </a:solidFill>
                <a:latin typeface="Helvetica Neue"/>
                <a:ea typeface="Helvetica Neue"/>
                <a:cs typeface="Helvetica Neue"/>
                <a:sym typeface="Helvetica Neue"/>
              </a:defRPr>
            </a:lvl1pPr>
            <a:lvl2pPr lvl="1"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Helvetica Neue Light"/>
                <a:ea typeface="Helvetica Neue Light"/>
                <a:cs typeface="Helvetica Neue Light"/>
                <a:sym typeface="Helvetica Neue Light"/>
              </a:defRPr>
            </a:lvl2pPr>
            <a:lvl3pPr lvl="2"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Helvetica Neue Light"/>
                <a:ea typeface="Helvetica Neue Light"/>
                <a:cs typeface="Helvetica Neue Light"/>
                <a:sym typeface="Helvetica Neue Light"/>
              </a:defRPr>
            </a:lvl3pPr>
            <a:lvl4pPr lvl="3"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Helvetica Neue Light"/>
                <a:ea typeface="Helvetica Neue Light"/>
                <a:cs typeface="Helvetica Neue Light"/>
                <a:sym typeface="Helvetica Neue Light"/>
              </a:defRPr>
            </a:lvl4pPr>
            <a:lvl5pPr lvl="4" marR="0" rtl="0" algn="l">
              <a:lnSpc>
                <a:spcPct val="100000"/>
              </a:lnSpc>
              <a:spcBef>
                <a:spcPts val="600"/>
              </a:spcBef>
              <a:spcAft>
                <a:spcPts val="0"/>
              </a:spcAft>
              <a:buClr>
                <a:srgbClr val="FF0000"/>
              </a:buClr>
              <a:buSzPts val="800"/>
              <a:buFont typeface="Merriweather Sans"/>
              <a:buNone/>
              <a:defRPr b="0" i="0" sz="800" u="none" cap="none" strike="sngStrike">
                <a:solidFill>
                  <a:srgbClr val="FF0000"/>
                </a:solidFill>
                <a:latin typeface="Helvetica Neue Light"/>
                <a:ea typeface="Helvetica Neue Light"/>
                <a:cs typeface="Helvetica Neue Light"/>
                <a:sym typeface="Helvetica Neue Light"/>
              </a:defRPr>
            </a:lvl5pPr>
            <a:lvl6pPr lvl="5" marR="0" rtl="0" algn="l">
              <a:spcBef>
                <a:spcPts val="600"/>
              </a:spcBef>
              <a:spcAft>
                <a:spcPts val="0"/>
              </a:spcAft>
              <a:buClr>
                <a:srgbClr val="FF9A83"/>
              </a:buClr>
              <a:buSzPts val="800"/>
              <a:buFont typeface="Arial"/>
              <a:buNone/>
              <a:defRPr b="0" i="0" sz="800" u="none" cap="none" strike="sngStrike">
                <a:solidFill>
                  <a:srgbClr val="FF9A83"/>
                </a:solidFill>
                <a:latin typeface="Helvetica Neue Light"/>
                <a:ea typeface="Helvetica Neue Light"/>
                <a:cs typeface="Helvetica Neue Light"/>
                <a:sym typeface="Helvetica Neue Light"/>
              </a:defRPr>
            </a:lvl6pPr>
            <a:lvl7pPr lvl="6" marR="0" rtl="0" algn="l">
              <a:spcBef>
                <a:spcPts val="600"/>
              </a:spcBef>
              <a:spcAft>
                <a:spcPts val="0"/>
              </a:spcAft>
              <a:buClr>
                <a:srgbClr val="FFBCAD"/>
              </a:buClr>
              <a:buSzPts val="800"/>
              <a:buFont typeface="Arial"/>
              <a:buNone/>
              <a:defRPr b="0" i="0" sz="800" u="none" cap="none" strike="sngStrike">
                <a:solidFill>
                  <a:srgbClr val="FFBCAD"/>
                </a:solidFill>
                <a:latin typeface="Helvetica Neue Light"/>
                <a:ea typeface="Helvetica Neue Light"/>
                <a:cs typeface="Helvetica Neue Light"/>
                <a:sym typeface="Helvetica Neue Light"/>
              </a:defRPr>
            </a:lvl7pPr>
            <a:lvl8pPr lvl="7" marR="0" rtl="0" algn="l">
              <a:spcBef>
                <a:spcPts val="600"/>
              </a:spcBef>
              <a:spcAft>
                <a:spcPts val="0"/>
              </a:spcAft>
              <a:buClr>
                <a:srgbClr val="FFDDD6"/>
              </a:buClr>
              <a:buSzPts val="800"/>
              <a:buFont typeface="Arial"/>
              <a:buNone/>
              <a:defRPr b="0" i="0" sz="800" u="none" cap="none" strike="sngStrike">
                <a:solidFill>
                  <a:srgbClr val="FFDDD6"/>
                </a:solidFill>
                <a:latin typeface="Helvetica Neue Light"/>
                <a:ea typeface="Helvetica Neue Light"/>
                <a:cs typeface="Helvetica Neue Light"/>
                <a:sym typeface="Helvetica Neue Light"/>
              </a:defRPr>
            </a:lvl8pPr>
            <a:lvl9pPr lvl="8" marR="0" rtl="0" algn="l">
              <a:spcBef>
                <a:spcPts val="600"/>
              </a:spcBef>
              <a:spcAft>
                <a:spcPts val="0"/>
              </a:spcAft>
              <a:buClr>
                <a:schemeClr val="lt1"/>
              </a:buClr>
              <a:buSzPts val="800"/>
              <a:buFont typeface="Arial"/>
              <a:buNone/>
              <a:defRPr b="0" i="0" sz="800" u="none" cap="none" strike="sngStrike">
                <a:solidFill>
                  <a:schemeClr val="lt1"/>
                </a:solidFill>
                <a:latin typeface="Arial"/>
                <a:ea typeface="Arial"/>
                <a:cs typeface="Arial"/>
                <a:sym typeface="Arial"/>
              </a:defRPr>
            </a:lvl9pPr>
          </a:lstStyle>
          <a:p/>
        </p:txBody>
      </p:sp>
      <p:sp>
        <p:nvSpPr>
          <p:cNvPr id="223" name="Google Shape;223;p29"/>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4" name="Google Shape;224;p29"/>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1"/>
                </a:solidFill>
                <a:latin typeface="Helvetica Neue"/>
                <a:ea typeface="Helvetica Neue"/>
                <a:cs typeface="Helvetica Neue"/>
                <a:sym typeface="Helvetica Neue"/>
              </a:defRPr>
            </a:lvl1pPr>
            <a:lvl2pPr indent="0" lvl="1" marL="0" rtl="0" algn="l">
              <a:spcBef>
                <a:spcPts val="0"/>
              </a:spcBef>
              <a:buNone/>
              <a:defRPr b="0" i="0" sz="700">
                <a:solidFill>
                  <a:schemeClr val="dk1"/>
                </a:solidFill>
                <a:latin typeface="Helvetica Neue"/>
                <a:ea typeface="Helvetica Neue"/>
                <a:cs typeface="Helvetica Neue"/>
                <a:sym typeface="Helvetica Neue"/>
              </a:defRPr>
            </a:lvl2pPr>
            <a:lvl3pPr indent="0" lvl="2" marL="0" rtl="0" algn="l">
              <a:spcBef>
                <a:spcPts val="0"/>
              </a:spcBef>
              <a:buNone/>
              <a:defRPr b="0" i="0" sz="700">
                <a:solidFill>
                  <a:schemeClr val="dk1"/>
                </a:solidFill>
                <a:latin typeface="Helvetica Neue"/>
                <a:ea typeface="Helvetica Neue"/>
                <a:cs typeface="Helvetica Neue"/>
                <a:sym typeface="Helvetica Neue"/>
              </a:defRPr>
            </a:lvl3pPr>
            <a:lvl4pPr indent="0" lvl="3" marL="0" rtl="0" algn="l">
              <a:spcBef>
                <a:spcPts val="0"/>
              </a:spcBef>
              <a:buNone/>
              <a:defRPr b="0" i="0" sz="700">
                <a:solidFill>
                  <a:schemeClr val="dk1"/>
                </a:solidFill>
                <a:latin typeface="Helvetica Neue"/>
                <a:ea typeface="Helvetica Neue"/>
                <a:cs typeface="Helvetica Neue"/>
                <a:sym typeface="Helvetica Neue"/>
              </a:defRPr>
            </a:lvl4pPr>
            <a:lvl5pPr indent="0" lvl="4" marL="0" rtl="0" algn="l">
              <a:spcBef>
                <a:spcPts val="0"/>
              </a:spcBef>
              <a:buNone/>
              <a:defRPr b="0" i="0" sz="700">
                <a:solidFill>
                  <a:schemeClr val="dk1"/>
                </a:solidFill>
                <a:latin typeface="Helvetica Neue"/>
                <a:ea typeface="Helvetica Neue"/>
                <a:cs typeface="Helvetica Neue"/>
                <a:sym typeface="Helvetica Neue"/>
              </a:defRPr>
            </a:lvl5pPr>
            <a:lvl6pPr indent="0" lvl="5" marL="0" rtl="0" algn="l">
              <a:spcBef>
                <a:spcPts val="0"/>
              </a:spcBef>
              <a:buNone/>
              <a:defRPr b="0" i="0" sz="700">
                <a:solidFill>
                  <a:schemeClr val="dk1"/>
                </a:solidFill>
                <a:latin typeface="Helvetica Neue"/>
                <a:ea typeface="Helvetica Neue"/>
                <a:cs typeface="Helvetica Neue"/>
                <a:sym typeface="Helvetica Neue"/>
              </a:defRPr>
            </a:lvl6pPr>
            <a:lvl7pPr indent="0" lvl="6" marL="0" rtl="0" algn="l">
              <a:spcBef>
                <a:spcPts val="0"/>
              </a:spcBef>
              <a:buNone/>
              <a:defRPr b="0" i="0" sz="700">
                <a:solidFill>
                  <a:schemeClr val="dk1"/>
                </a:solidFill>
                <a:latin typeface="Helvetica Neue"/>
                <a:ea typeface="Helvetica Neue"/>
                <a:cs typeface="Helvetica Neue"/>
                <a:sym typeface="Helvetica Neue"/>
              </a:defRPr>
            </a:lvl7pPr>
            <a:lvl8pPr indent="0" lvl="7" marL="0" rtl="0" algn="l">
              <a:spcBef>
                <a:spcPts val="0"/>
              </a:spcBef>
              <a:buNone/>
              <a:defRPr b="0" i="0" sz="700">
                <a:solidFill>
                  <a:schemeClr val="dk1"/>
                </a:solidFill>
                <a:latin typeface="Helvetica Neue"/>
                <a:ea typeface="Helvetica Neue"/>
                <a:cs typeface="Helvetica Neue"/>
                <a:sym typeface="Helvetica Neue"/>
              </a:defRPr>
            </a:lvl8pPr>
            <a:lvl9pPr indent="0" lvl="8" marL="0" rtl="0" algn="l">
              <a:spcBef>
                <a:spcPts val="0"/>
              </a:spcBef>
              <a:buNone/>
              <a:defRPr b="0" i="0" sz="7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grpSp>
        <p:nvGrpSpPr>
          <p:cNvPr id="225" name="Google Shape;225;p29"/>
          <p:cNvGrpSpPr/>
          <p:nvPr/>
        </p:nvGrpSpPr>
        <p:grpSpPr>
          <a:xfrm>
            <a:off x="8366505" y="4672658"/>
            <a:ext cx="777602" cy="470705"/>
            <a:chOff x="8366505" y="4672658"/>
            <a:chExt cx="777602" cy="470705"/>
          </a:xfrm>
        </p:grpSpPr>
        <p:grpSp>
          <p:nvGrpSpPr>
            <p:cNvPr id="226" name="Google Shape;226;p29"/>
            <p:cNvGrpSpPr/>
            <p:nvPr/>
          </p:nvGrpSpPr>
          <p:grpSpPr>
            <a:xfrm>
              <a:off x="8366505" y="4672658"/>
              <a:ext cx="468198" cy="165903"/>
              <a:chOff x="8366505" y="4672658"/>
              <a:chExt cx="468198" cy="165903"/>
            </a:xfrm>
          </p:grpSpPr>
          <p:sp>
            <p:nvSpPr>
              <p:cNvPr id="227" name="Google Shape;227;p29"/>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228" name="Google Shape;228;p29"/>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229" name="Google Shape;229;p29"/>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blank * (no_frame)">
  <p:cSld name="* blank * (no_frame)">
    <p:spTree>
      <p:nvGrpSpPr>
        <p:cNvPr id="230" name="Shape 230"/>
        <p:cNvGrpSpPr/>
        <p:nvPr/>
      </p:nvGrpSpPr>
      <p:grpSpPr>
        <a:xfrm>
          <a:off x="0" y="0"/>
          <a:ext cx="0" cy="0"/>
          <a:chOff x="0" y="0"/>
          <a:chExt cx="0" cy="0"/>
        </a:xfrm>
      </p:grpSpPr>
      <p:sp>
        <p:nvSpPr>
          <p:cNvPr id="231" name="Google Shape;231;p30"/>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2" name="Google Shape;232;p30"/>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body ** 2-col (COLOR no_frame)">
  <p:cSld name="** body ** 2-col (COLOR no_frame)">
    <p:bg>
      <p:bgPr>
        <a:solidFill>
          <a:srgbClr val="FF5C36"/>
        </a:solidFill>
      </p:bgPr>
    </p:bg>
    <p:spTree>
      <p:nvGrpSpPr>
        <p:cNvPr id="233" name="Shape 233"/>
        <p:cNvGrpSpPr/>
        <p:nvPr/>
      </p:nvGrpSpPr>
      <p:grpSpPr>
        <a:xfrm>
          <a:off x="0" y="0"/>
          <a:ext cx="0" cy="0"/>
          <a:chOff x="0" y="0"/>
          <a:chExt cx="0" cy="0"/>
        </a:xfrm>
      </p:grpSpPr>
      <p:sp>
        <p:nvSpPr>
          <p:cNvPr id="234" name="Google Shape;234;p31"/>
          <p:cNvSpPr txBox="1"/>
          <p:nvPr>
            <p:ph type="title"/>
          </p:nvPr>
        </p:nvSpPr>
        <p:spPr>
          <a:xfrm>
            <a:off x="-1" y="0"/>
            <a:ext cx="9144000" cy="768000"/>
          </a:xfrm>
          <a:prstGeom prst="rect">
            <a:avLst/>
          </a:prstGeom>
          <a:noFill/>
          <a:ln>
            <a:noFill/>
          </a:ln>
        </p:spPr>
        <p:txBody>
          <a:bodyPr anchorCtr="0" anchor="t" bIns="91425" lIns="365750" spcFirstLastPara="1" rIns="365750" wrap="square" tIns="365750">
            <a:noAutofit/>
          </a:bodyPr>
          <a:lstStyle>
            <a:lvl1pPr lvl="0" rtl="0" algn="l">
              <a:lnSpc>
                <a:spcPct val="90000"/>
              </a:lnSpc>
              <a:spcBef>
                <a:spcPts val="0"/>
              </a:spcBef>
              <a:spcAft>
                <a:spcPts val="0"/>
              </a:spcAft>
              <a:buClr>
                <a:schemeClr val="dk1"/>
              </a:buClr>
              <a:buSzPts val="2200"/>
              <a:buFont typeface="Helvetica Neue"/>
              <a:buNone/>
              <a:defRPr sz="2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5" name="Google Shape;235;p31"/>
          <p:cNvSpPr txBox="1"/>
          <p:nvPr>
            <p:ph idx="1" type="subTitle"/>
          </p:nvPr>
        </p:nvSpPr>
        <p:spPr>
          <a:xfrm>
            <a:off x="0" y="767967"/>
            <a:ext cx="8987400" cy="630900"/>
          </a:xfrm>
          <a:prstGeom prst="rect">
            <a:avLst/>
          </a:prstGeom>
          <a:noFill/>
          <a:ln>
            <a:noFill/>
          </a:ln>
        </p:spPr>
        <p:txBody>
          <a:bodyPr anchorCtr="0" anchor="t" bIns="365750" lIns="365750" spcFirstLastPara="1" rIns="365750" wrap="square" tIns="45675">
            <a:noAutofit/>
          </a:bodyPr>
          <a:lstStyle>
            <a:lvl1pPr lvl="0" rtl="0" algn="l">
              <a:lnSpc>
                <a:spcPct val="100000"/>
              </a:lnSpc>
              <a:spcBef>
                <a:spcPts val="1200"/>
              </a:spcBef>
              <a:spcAft>
                <a:spcPts val="0"/>
              </a:spcAft>
              <a:buClr>
                <a:schemeClr val="dk1"/>
              </a:buClr>
              <a:buSzPts val="1400"/>
              <a:buNone/>
              <a:defRPr b="1" i="0" sz="1400">
                <a:latin typeface="Helvetica Neue"/>
                <a:ea typeface="Helvetica Neue"/>
                <a:cs typeface="Helvetica Neue"/>
                <a:sym typeface="Helvetica Neue"/>
              </a:defRPr>
            </a:lvl1pPr>
            <a:lvl2pPr lvl="1" rtl="0" algn="ctr">
              <a:lnSpc>
                <a:spcPct val="100000"/>
              </a:lnSpc>
              <a:spcBef>
                <a:spcPts val="400"/>
              </a:spcBef>
              <a:spcAft>
                <a:spcPts val="0"/>
              </a:spcAft>
              <a:buClr>
                <a:schemeClr val="dk1"/>
              </a:buClr>
              <a:buSzPts val="2000"/>
              <a:buNone/>
              <a:defRPr sz="2000"/>
            </a:lvl2pPr>
            <a:lvl3pPr lvl="2" rtl="0" algn="ctr">
              <a:lnSpc>
                <a:spcPct val="100000"/>
              </a:lnSpc>
              <a:spcBef>
                <a:spcPts val="300"/>
              </a:spcBef>
              <a:spcAft>
                <a:spcPts val="0"/>
              </a:spcAft>
              <a:buClr>
                <a:schemeClr val="dk1"/>
              </a:buClr>
              <a:buSzPts val="1800"/>
              <a:buNone/>
              <a:defRPr sz="1800"/>
            </a:lvl3pPr>
            <a:lvl4pPr lvl="3" rtl="0" algn="ctr">
              <a:lnSpc>
                <a:spcPct val="100000"/>
              </a:lnSpc>
              <a:spcBef>
                <a:spcPts val="200"/>
              </a:spcBef>
              <a:spcAft>
                <a:spcPts val="0"/>
              </a:spcAft>
              <a:buClr>
                <a:schemeClr val="dk1"/>
              </a:buClr>
              <a:buSzPts val="1600"/>
              <a:buNone/>
              <a:defRPr sz="1600"/>
            </a:lvl4pPr>
            <a:lvl5pPr lvl="4" rtl="0" algn="ctr">
              <a:lnSpc>
                <a:spcPct val="100000"/>
              </a:lnSpc>
              <a:spcBef>
                <a:spcPts val="600"/>
              </a:spcBef>
              <a:spcAft>
                <a:spcPts val="0"/>
              </a:spcAft>
              <a:buClr>
                <a:srgbClr val="FF0000"/>
              </a:buClr>
              <a:buSzPts val="1600"/>
              <a:buNone/>
              <a:defRPr sz="1600"/>
            </a:lvl5pPr>
            <a:lvl6pPr lvl="5" rtl="0" algn="ctr">
              <a:spcBef>
                <a:spcPts val="600"/>
              </a:spcBef>
              <a:spcAft>
                <a:spcPts val="0"/>
              </a:spcAft>
              <a:buClr>
                <a:srgbClr val="FF9A83"/>
              </a:buClr>
              <a:buSzPts val="1600"/>
              <a:buNone/>
              <a:defRPr sz="1600"/>
            </a:lvl6pPr>
            <a:lvl7pPr lvl="6" rtl="0" algn="ctr">
              <a:spcBef>
                <a:spcPts val="600"/>
              </a:spcBef>
              <a:spcAft>
                <a:spcPts val="0"/>
              </a:spcAft>
              <a:buClr>
                <a:srgbClr val="FFBCAD"/>
              </a:buClr>
              <a:buSzPts val="1600"/>
              <a:buNone/>
              <a:defRPr sz="1600"/>
            </a:lvl7pPr>
            <a:lvl8pPr lvl="7" rtl="0" algn="ctr">
              <a:spcBef>
                <a:spcPts val="600"/>
              </a:spcBef>
              <a:spcAft>
                <a:spcPts val="0"/>
              </a:spcAft>
              <a:buClr>
                <a:srgbClr val="FFDDD6"/>
              </a:buClr>
              <a:buSzPts val="1600"/>
              <a:buNone/>
              <a:defRPr sz="1600"/>
            </a:lvl8pPr>
            <a:lvl9pPr lvl="8" rtl="0" algn="ctr">
              <a:spcBef>
                <a:spcPts val="600"/>
              </a:spcBef>
              <a:spcAft>
                <a:spcPts val="0"/>
              </a:spcAft>
              <a:buClr>
                <a:schemeClr val="lt1"/>
              </a:buClr>
              <a:buSzPts val="1600"/>
              <a:buNone/>
              <a:defRPr sz="1600"/>
            </a:lvl9pPr>
          </a:lstStyle>
          <a:p/>
        </p:txBody>
      </p:sp>
      <p:sp>
        <p:nvSpPr>
          <p:cNvPr id="236" name="Google Shape;236;p31"/>
          <p:cNvSpPr txBox="1"/>
          <p:nvPr>
            <p:ph idx="2" type="body"/>
          </p:nvPr>
        </p:nvSpPr>
        <p:spPr>
          <a:xfrm>
            <a:off x="-679" y="1398869"/>
            <a:ext cx="4572600" cy="3744600"/>
          </a:xfrm>
          <a:prstGeom prst="rect">
            <a:avLst/>
          </a:prstGeom>
          <a:noFill/>
          <a:ln>
            <a:noFill/>
          </a:ln>
        </p:spPr>
        <p:txBody>
          <a:bodyPr anchorCtr="0" anchor="t" bIns="274300" lIns="365750" spcFirstLastPara="1" rIns="274300" wrap="square" tIns="45675">
            <a:noAutofit/>
          </a:bodyPr>
          <a:lstStyle>
            <a:lvl1pPr indent="-228600" lvl="0" marL="457200" rtl="0" algn="l">
              <a:lnSpc>
                <a:spcPct val="100000"/>
              </a:lnSpc>
              <a:spcBef>
                <a:spcPts val="1200"/>
              </a:spcBef>
              <a:spcAft>
                <a:spcPts val="0"/>
              </a:spcAft>
              <a:buClr>
                <a:schemeClr val="dk1"/>
              </a:buClr>
              <a:buSzPts val="1600"/>
              <a:buNone/>
              <a:defRPr/>
            </a:lvl1pPr>
            <a:lvl2pPr indent="-330200" lvl="1" marL="914400" rtl="0" algn="l">
              <a:lnSpc>
                <a:spcPct val="100000"/>
              </a:lnSpc>
              <a:spcBef>
                <a:spcPts val="400"/>
              </a:spcBef>
              <a:spcAft>
                <a:spcPts val="0"/>
              </a:spcAft>
              <a:buClr>
                <a:schemeClr val="dk1"/>
              </a:buClr>
              <a:buSzPts val="1600"/>
              <a:buChar char="•"/>
              <a:defRPr/>
            </a:lvl2pPr>
            <a:lvl3pPr indent="-317500" lvl="2" marL="1371600" rtl="0" algn="l">
              <a:lnSpc>
                <a:spcPct val="100000"/>
              </a:lnSpc>
              <a:spcBef>
                <a:spcPts val="300"/>
              </a:spcBef>
              <a:spcAft>
                <a:spcPts val="0"/>
              </a:spcAft>
              <a:buClr>
                <a:schemeClr val="dk1"/>
              </a:buClr>
              <a:buSzPts val="1400"/>
              <a:buChar char="•"/>
              <a:defRPr/>
            </a:lvl3pPr>
            <a:lvl4pPr indent="-304800" lvl="3" marL="1828800" rtl="0" algn="l">
              <a:lnSpc>
                <a:spcPct val="100000"/>
              </a:lnSpc>
              <a:spcBef>
                <a:spcPts val="200"/>
              </a:spcBef>
              <a:spcAft>
                <a:spcPts val="0"/>
              </a:spcAft>
              <a:buClr>
                <a:schemeClr val="dk1"/>
              </a:buClr>
              <a:buSzPts val="1200"/>
              <a:buChar char="•"/>
              <a:defRPr sz="1200"/>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237" name="Google Shape;237;p31"/>
          <p:cNvSpPr txBox="1"/>
          <p:nvPr>
            <p:ph idx="3" type="body"/>
          </p:nvPr>
        </p:nvSpPr>
        <p:spPr>
          <a:xfrm>
            <a:off x="4571320" y="1398869"/>
            <a:ext cx="4572600" cy="3744600"/>
          </a:xfrm>
          <a:prstGeom prst="rect">
            <a:avLst/>
          </a:prstGeom>
          <a:noFill/>
          <a:ln>
            <a:noFill/>
          </a:ln>
        </p:spPr>
        <p:txBody>
          <a:bodyPr anchorCtr="0" anchor="t" bIns="274300" lIns="91425" spcFirstLastPara="1" rIns="365750" wrap="square" tIns="45675">
            <a:noAutofit/>
          </a:bodyPr>
          <a:lstStyle>
            <a:lvl1pPr indent="-228600" lvl="0" marL="457200" rtl="0" algn="l">
              <a:lnSpc>
                <a:spcPct val="100000"/>
              </a:lnSpc>
              <a:spcBef>
                <a:spcPts val="1200"/>
              </a:spcBef>
              <a:spcAft>
                <a:spcPts val="0"/>
              </a:spcAft>
              <a:buClr>
                <a:schemeClr val="dk1"/>
              </a:buClr>
              <a:buSzPts val="1600"/>
              <a:buNone/>
              <a:defRPr/>
            </a:lvl1pPr>
            <a:lvl2pPr indent="-330200" lvl="1" marL="914400" rtl="0" algn="l">
              <a:lnSpc>
                <a:spcPct val="100000"/>
              </a:lnSpc>
              <a:spcBef>
                <a:spcPts val="400"/>
              </a:spcBef>
              <a:spcAft>
                <a:spcPts val="0"/>
              </a:spcAft>
              <a:buClr>
                <a:schemeClr val="dk1"/>
              </a:buClr>
              <a:buSzPts val="1600"/>
              <a:buChar char="•"/>
              <a:defRPr/>
            </a:lvl2pPr>
            <a:lvl3pPr indent="-317500" lvl="2" marL="1371600" rtl="0" algn="l">
              <a:lnSpc>
                <a:spcPct val="100000"/>
              </a:lnSpc>
              <a:spcBef>
                <a:spcPts val="300"/>
              </a:spcBef>
              <a:spcAft>
                <a:spcPts val="0"/>
              </a:spcAft>
              <a:buClr>
                <a:schemeClr val="dk1"/>
              </a:buClr>
              <a:buSzPts val="1400"/>
              <a:buChar char="•"/>
              <a:defRPr/>
            </a:lvl3pPr>
            <a:lvl4pPr indent="-304800" lvl="3" marL="1828800" rtl="0" algn="l">
              <a:lnSpc>
                <a:spcPct val="100000"/>
              </a:lnSpc>
              <a:spcBef>
                <a:spcPts val="200"/>
              </a:spcBef>
              <a:spcAft>
                <a:spcPts val="0"/>
              </a:spcAft>
              <a:buClr>
                <a:schemeClr val="dk1"/>
              </a:buClr>
              <a:buSzPts val="1200"/>
              <a:buChar char="•"/>
              <a:defRPr sz="1200"/>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grpSp>
        <p:nvGrpSpPr>
          <p:cNvPr id="238" name="Google Shape;238;p31"/>
          <p:cNvGrpSpPr/>
          <p:nvPr/>
        </p:nvGrpSpPr>
        <p:grpSpPr>
          <a:xfrm>
            <a:off x="8366505" y="4672658"/>
            <a:ext cx="777602" cy="470705"/>
            <a:chOff x="8366505" y="4672658"/>
            <a:chExt cx="777602" cy="470705"/>
          </a:xfrm>
        </p:grpSpPr>
        <p:grpSp>
          <p:nvGrpSpPr>
            <p:cNvPr id="239" name="Google Shape;239;p31"/>
            <p:cNvGrpSpPr/>
            <p:nvPr/>
          </p:nvGrpSpPr>
          <p:grpSpPr>
            <a:xfrm>
              <a:off x="8366505" y="4672658"/>
              <a:ext cx="468198" cy="165903"/>
              <a:chOff x="8366505" y="4672658"/>
              <a:chExt cx="468198" cy="165903"/>
            </a:xfrm>
          </p:grpSpPr>
          <p:sp>
            <p:nvSpPr>
              <p:cNvPr id="240" name="Google Shape;240;p31"/>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241" name="Google Shape;241;p31"/>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242" name="Google Shape;242;p31"/>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
        <p:nvSpPr>
          <p:cNvPr id="243" name="Google Shape;243;p31"/>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4" name="Google Shape;244;p31"/>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1"/>
                </a:solidFill>
                <a:latin typeface="Helvetica Neue"/>
                <a:ea typeface="Helvetica Neue"/>
                <a:cs typeface="Helvetica Neue"/>
                <a:sym typeface="Helvetica Neue"/>
              </a:defRPr>
            </a:lvl1pPr>
            <a:lvl2pPr indent="0" lvl="1" marL="0" rtl="0" algn="l">
              <a:spcBef>
                <a:spcPts val="0"/>
              </a:spcBef>
              <a:buNone/>
              <a:defRPr b="0" i="0" sz="700">
                <a:solidFill>
                  <a:schemeClr val="dk1"/>
                </a:solidFill>
                <a:latin typeface="Helvetica Neue"/>
                <a:ea typeface="Helvetica Neue"/>
                <a:cs typeface="Helvetica Neue"/>
                <a:sym typeface="Helvetica Neue"/>
              </a:defRPr>
            </a:lvl2pPr>
            <a:lvl3pPr indent="0" lvl="2" marL="0" rtl="0" algn="l">
              <a:spcBef>
                <a:spcPts val="0"/>
              </a:spcBef>
              <a:buNone/>
              <a:defRPr b="0" i="0" sz="700">
                <a:solidFill>
                  <a:schemeClr val="dk1"/>
                </a:solidFill>
                <a:latin typeface="Helvetica Neue"/>
                <a:ea typeface="Helvetica Neue"/>
                <a:cs typeface="Helvetica Neue"/>
                <a:sym typeface="Helvetica Neue"/>
              </a:defRPr>
            </a:lvl3pPr>
            <a:lvl4pPr indent="0" lvl="3" marL="0" rtl="0" algn="l">
              <a:spcBef>
                <a:spcPts val="0"/>
              </a:spcBef>
              <a:buNone/>
              <a:defRPr b="0" i="0" sz="700">
                <a:solidFill>
                  <a:schemeClr val="dk1"/>
                </a:solidFill>
                <a:latin typeface="Helvetica Neue"/>
                <a:ea typeface="Helvetica Neue"/>
                <a:cs typeface="Helvetica Neue"/>
                <a:sym typeface="Helvetica Neue"/>
              </a:defRPr>
            </a:lvl4pPr>
            <a:lvl5pPr indent="0" lvl="4" marL="0" rtl="0" algn="l">
              <a:spcBef>
                <a:spcPts val="0"/>
              </a:spcBef>
              <a:buNone/>
              <a:defRPr b="0" i="0" sz="700">
                <a:solidFill>
                  <a:schemeClr val="dk1"/>
                </a:solidFill>
                <a:latin typeface="Helvetica Neue"/>
                <a:ea typeface="Helvetica Neue"/>
                <a:cs typeface="Helvetica Neue"/>
                <a:sym typeface="Helvetica Neue"/>
              </a:defRPr>
            </a:lvl5pPr>
            <a:lvl6pPr indent="0" lvl="5" marL="0" rtl="0" algn="l">
              <a:spcBef>
                <a:spcPts val="0"/>
              </a:spcBef>
              <a:buNone/>
              <a:defRPr b="0" i="0" sz="700">
                <a:solidFill>
                  <a:schemeClr val="dk1"/>
                </a:solidFill>
                <a:latin typeface="Helvetica Neue"/>
                <a:ea typeface="Helvetica Neue"/>
                <a:cs typeface="Helvetica Neue"/>
                <a:sym typeface="Helvetica Neue"/>
              </a:defRPr>
            </a:lvl6pPr>
            <a:lvl7pPr indent="0" lvl="6" marL="0" rtl="0" algn="l">
              <a:spcBef>
                <a:spcPts val="0"/>
              </a:spcBef>
              <a:buNone/>
              <a:defRPr b="0" i="0" sz="700">
                <a:solidFill>
                  <a:schemeClr val="dk1"/>
                </a:solidFill>
                <a:latin typeface="Helvetica Neue"/>
                <a:ea typeface="Helvetica Neue"/>
                <a:cs typeface="Helvetica Neue"/>
                <a:sym typeface="Helvetica Neue"/>
              </a:defRPr>
            </a:lvl7pPr>
            <a:lvl8pPr indent="0" lvl="7" marL="0" rtl="0" algn="l">
              <a:spcBef>
                <a:spcPts val="0"/>
              </a:spcBef>
              <a:buNone/>
              <a:defRPr b="0" i="0" sz="700">
                <a:solidFill>
                  <a:schemeClr val="dk1"/>
                </a:solidFill>
                <a:latin typeface="Helvetica Neue"/>
                <a:ea typeface="Helvetica Neue"/>
                <a:cs typeface="Helvetica Neue"/>
                <a:sym typeface="Helvetica Neue"/>
              </a:defRPr>
            </a:lvl8pPr>
            <a:lvl9pPr indent="0" lvl="8" marL="0" rtl="0" algn="l">
              <a:spcBef>
                <a:spcPts val="0"/>
              </a:spcBef>
              <a:buNone/>
              <a:defRPr b="0" i="0" sz="7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blank * (COLOR)">
  <p:cSld name="* blank * (COLOR)">
    <p:bg>
      <p:bgPr>
        <a:solidFill>
          <a:srgbClr val="FF5C36"/>
        </a:solidFill>
      </p:bgPr>
    </p:bg>
    <p:spTree>
      <p:nvGrpSpPr>
        <p:cNvPr id="245" name="Shape 245"/>
        <p:cNvGrpSpPr/>
        <p:nvPr/>
      </p:nvGrpSpPr>
      <p:grpSpPr>
        <a:xfrm>
          <a:off x="0" y="0"/>
          <a:ext cx="0" cy="0"/>
          <a:chOff x="0" y="0"/>
          <a:chExt cx="0" cy="0"/>
        </a:xfrm>
      </p:grpSpPr>
      <p:grpSp>
        <p:nvGrpSpPr>
          <p:cNvPr id="246" name="Google Shape;246;p32"/>
          <p:cNvGrpSpPr/>
          <p:nvPr/>
        </p:nvGrpSpPr>
        <p:grpSpPr>
          <a:xfrm>
            <a:off x="0" y="0"/>
            <a:ext cx="9144679" cy="5143524"/>
            <a:chOff x="-680" y="0"/>
            <a:chExt cx="9144679" cy="5143524"/>
          </a:xfrm>
        </p:grpSpPr>
        <p:grpSp>
          <p:nvGrpSpPr>
            <p:cNvPr id="247" name="Google Shape;247;p32"/>
            <p:cNvGrpSpPr/>
            <p:nvPr/>
          </p:nvGrpSpPr>
          <p:grpSpPr>
            <a:xfrm>
              <a:off x="-680" y="0"/>
              <a:ext cx="9144655" cy="5143500"/>
              <a:chOff x="-680" y="0"/>
              <a:chExt cx="9144655" cy="5143500"/>
            </a:xfrm>
          </p:grpSpPr>
          <p:sp>
            <p:nvSpPr>
              <p:cNvPr id="248" name="Google Shape;248;p32"/>
              <p:cNvSpPr/>
              <p:nvPr/>
            </p:nvSpPr>
            <p:spPr>
              <a:xfrm>
                <a:off x="-680" y="0"/>
                <a:ext cx="1464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249" name="Google Shape;249;p32"/>
              <p:cNvSpPr/>
              <p:nvPr/>
            </p:nvSpPr>
            <p:spPr>
              <a:xfrm>
                <a:off x="8996675" y="0"/>
                <a:ext cx="1473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nvGrpSpPr>
            <p:cNvPr id="250" name="Google Shape;250;p32"/>
            <p:cNvGrpSpPr/>
            <p:nvPr/>
          </p:nvGrpSpPr>
          <p:grpSpPr>
            <a:xfrm>
              <a:off x="-1" y="0"/>
              <a:ext cx="9144000" cy="5143524"/>
              <a:chOff x="-1" y="0"/>
              <a:chExt cx="9144000" cy="5143524"/>
            </a:xfrm>
          </p:grpSpPr>
          <p:sp>
            <p:nvSpPr>
              <p:cNvPr id="251" name="Google Shape;251;p32"/>
              <p:cNvSpPr/>
              <p:nvPr/>
            </p:nvSpPr>
            <p:spPr>
              <a:xfrm>
                <a:off x="-1" y="0"/>
                <a:ext cx="9144000" cy="14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252" name="Google Shape;252;p32"/>
              <p:cNvSpPr/>
              <p:nvPr/>
            </p:nvSpPr>
            <p:spPr>
              <a:xfrm>
                <a:off x="-1" y="4992624"/>
                <a:ext cx="9144000" cy="15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sp>
        <p:nvSpPr>
          <p:cNvPr id="253" name="Google Shape;253;p32"/>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4" name="Google Shape;254;p32"/>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1"/>
                </a:solidFill>
                <a:latin typeface="Helvetica Neue"/>
                <a:ea typeface="Helvetica Neue"/>
                <a:cs typeface="Helvetica Neue"/>
                <a:sym typeface="Helvetica Neue"/>
              </a:defRPr>
            </a:lvl1pPr>
            <a:lvl2pPr indent="0" lvl="1" marL="0" rtl="0" algn="l">
              <a:spcBef>
                <a:spcPts val="0"/>
              </a:spcBef>
              <a:buNone/>
              <a:defRPr b="0" i="0" sz="700">
                <a:solidFill>
                  <a:schemeClr val="dk1"/>
                </a:solidFill>
                <a:latin typeface="Helvetica Neue"/>
                <a:ea typeface="Helvetica Neue"/>
                <a:cs typeface="Helvetica Neue"/>
                <a:sym typeface="Helvetica Neue"/>
              </a:defRPr>
            </a:lvl2pPr>
            <a:lvl3pPr indent="0" lvl="2" marL="0" rtl="0" algn="l">
              <a:spcBef>
                <a:spcPts val="0"/>
              </a:spcBef>
              <a:buNone/>
              <a:defRPr b="0" i="0" sz="700">
                <a:solidFill>
                  <a:schemeClr val="dk1"/>
                </a:solidFill>
                <a:latin typeface="Helvetica Neue"/>
                <a:ea typeface="Helvetica Neue"/>
                <a:cs typeface="Helvetica Neue"/>
                <a:sym typeface="Helvetica Neue"/>
              </a:defRPr>
            </a:lvl3pPr>
            <a:lvl4pPr indent="0" lvl="3" marL="0" rtl="0" algn="l">
              <a:spcBef>
                <a:spcPts val="0"/>
              </a:spcBef>
              <a:buNone/>
              <a:defRPr b="0" i="0" sz="700">
                <a:solidFill>
                  <a:schemeClr val="dk1"/>
                </a:solidFill>
                <a:latin typeface="Helvetica Neue"/>
                <a:ea typeface="Helvetica Neue"/>
                <a:cs typeface="Helvetica Neue"/>
                <a:sym typeface="Helvetica Neue"/>
              </a:defRPr>
            </a:lvl4pPr>
            <a:lvl5pPr indent="0" lvl="4" marL="0" rtl="0" algn="l">
              <a:spcBef>
                <a:spcPts val="0"/>
              </a:spcBef>
              <a:buNone/>
              <a:defRPr b="0" i="0" sz="700">
                <a:solidFill>
                  <a:schemeClr val="dk1"/>
                </a:solidFill>
                <a:latin typeface="Helvetica Neue"/>
                <a:ea typeface="Helvetica Neue"/>
                <a:cs typeface="Helvetica Neue"/>
                <a:sym typeface="Helvetica Neue"/>
              </a:defRPr>
            </a:lvl5pPr>
            <a:lvl6pPr indent="0" lvl="5" marL="0" rtl="0" algn="l">
              <a:spcBef>
                <a:spcPts val="0"/>
              </a:spcBef>
              <a:buNone/>
              <a:defRPr b="0" i="0" sz="700">
                <a:solidFill>
                  <a:schemeClr val="dk1"/>
                </a:solidFill>
                <a:latin typeface="Helvetica Neue"/>
                <a:ea typeface="Helvetica Neue"/>
                <a:cs typeface="Helvetica Neue"/>
                <a:sym typeface="Helvetica Neue"/>
              </a:defRPr>
            </a:lvl6pPr>
            <a:lvl7pPr indent="0" lvl="6" marL="0" rtl="0" algn="l">
              <a:spcBef>
                <a:spcPts val="0"/>
              </a:spcBef>
              <a:buNone/>
              <a:defRPr b="0" i="0" sz="700">
                <a:solidFill>
                  <a:schemeClr val="dk1"/>
                </a:solidFill>
                <a:latin typeface="Helvetica Neue"/>
                <a:ea typeface="Helvetica Neue"/>
                <a:cs typeface="Helvetica Neue"/>
                <a:sym typeface="Helvetica Neue"/>
              </a:defRPr>
            </a:lvl7pPr>
            <a:lvl8pPr indent="0" lvl="7" marL="0" rtl="0" algn="l">
              <a:spcBef>
                <a:spcPts val="0"/>
              </a:spcBef>
              <a:buNone/>
              <a:defRPr b="0" i="0" sz="700">
                <a:solidFill>
                  <a:schemeClr val="dk1"/>
                </a:solidFill>
                <a:latin typeface="Helvetica Neue"/>
                <a:ea typeface="Helvetica Neue"/>
                <a:cs typeface="Helvetica Neue"/>
                <a:sym typeface="Helvetica Neue"/>
              </a:defRPr>
            </a:lvl8pPr>
            <a:lvl9pPr indent="0" lvl="8" marL="0" rtl="0" algn="l">
              <a:spcBef>
                <a:spcPts val="0"/>
              </a:spcBef>
              <a:buNone/>
              <a:defRPr b="0" i="0" sz="7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header + body">
  <p:cSld name="HALF header + body">
    <p:spTree>
      <p:nvGrpSpPr>
        <p:cNvPr id="255" name="Shape 255"/>
        <p:cNvGrpSpPr/>
        <p:nvPr/>
      </p:nvGrpSpPr>
      <p:grpSpPr>
        <a:xfrm>
          <a:off x="0" y="0"/>
          <a:ext cx="0" cy="0"/>
          <a:chOff x="0" y="0"/>
          <a:chExt cx="0" cy="0"/>
        </a:xfrm>
      </p:grpSpPr>
      <p:sp>
        <p:nvSpPr>
          <p:cNvPr id="256" name="Google Shape;256;p33"/>
          <p:cNvSpPr txBox="1"/>
          <p:nvPr>
            <p:ph idx="1" type="body"/>
          </p:nvPr>
        </p:nvSpPr>
        <p:spPr>
          <a:xfrm>
            <a:off x="0" y="-243"/>
            <a:ext cx="3816000" cy="5153400"/>
          </a:xfrm>
          <a:prstGeom prst="rect">
            <a:avLst/>
          </a:prstGeom>
          <a:solidFill>
            <a:schemeClr val="accent1"/>
          </a:solidFill>
          <a:ln>
            <a:noFill/>
          </a:ln>
        </p:spPr>
        <p:txBody>
          <a:bodyPr anchorCtr="0" anchor="ctr" bIns="182700" lIns="365750" spcFirstLastPara="1" rIns="274300" wrap="square" tIns="0">
            <a:noAutofit/>
          </a:bodyPr>
          <a:lstStyle>
            <a:lvl1pPr indent="-228600" lvl="0" marL="457200" rtl="0" algn="l">
              <a:lnSpc>
                <a:spcPct val="90000"/>
              </a:lnSpc>
              <a:spcBef>
                <a:spcPts val="1200"/>
              </a:spcBef>
              <a:spcAft>
                <a:spcPts val="0"/>
              </a:spcAft>
              <a:buClr>
                <a:srgbClr val="FFFFFF"/>
              </a:buClr>
              <a:buSzPts val="3600"/>
              <a:buNone/>
              <a:defRPr b="0" i="0" sz="3600">
                <a:solidFill>
                  <a:srgbClr val="FFFFFF"/>
                </a:solidFill>
              </a:defRPr>
            </a:lvl1pPr>
            <a:lvl2pPr indent="-381000" lvl="1" marL="914400" rtl="0" algn="l">
              <a:lnSpc>
                <a:spcPct val="100000"/>
              </a:lnSpc>
              <a:spcBef>
                <a:spcPts val="1200"/>
              </a:spcBef>
              <a:spcAft>
                <a:spcPts val="0"/>
              </a:spcAft>
              <a:buClr>
                <a:srgbClr val="FFFFFF"/>
              </a:buClr>
              <a:buSzPts val="2400"/>
              <a:buFont typeface="Arial"/>
              <a:buChar char="•"/>
              <a:defRPr b="0" i="0" sz="2400">
                <a:solidFill>
                  <a:srgbClr val="FFFFFF"/>
                </a:solidFill>
              </a:defRPr>
            </a:lvl2pPr>
            <a:lvl3pPr indent="-228600" lvl="2" marL="1371600" rtl="0" algn="l">
              <a:lnSpc>
                <a:spcPct val="100000"/>
              </a:lnSpc>
              <a:spcBef>
                <a:spcPts val="1200"/>
              </a:spcBef>
              <a:spcAft>
                <a:spcPts val="0"/>
              </a:spcAft>
              <a:buClr>
                <a:schemeClr val="lt1"/>
              </a:buClr>
              <a:buSzPts val="1200"/>
              <a:buNone/>
              <a:defRPr b="0" i="0" sz="1200">
                <a:solidFill>
                  <a:schemeClr val="lt1"/>
                </a:solidFill>
              </a:defRPr>
            </a:lvl3pPr>
            <a:lvl4pPr indent="-342900" lvl="3" marL="1828800" rtl="0" algn="l">
              <a:lnSpc>
                <a:spcPct val="100000"/>
              </a:lnSpc>
              <a:spcBef>
                <a:spcPts val="200"/>
              </a:spcBef>
              <a:spcAft>
                <a:spcPts val="0"/>
              </a:spcAft>
              <a:buClr>
                <a:schemeClr val="dk1"/>
              </a:buClr>
              <a:buSzPts val="1800"/>
              <a:buChar char="•"/>
              <a:defRPr/>
            </a:lvl4pPr>
            <a:lvl5pPr indent="-228600" lvl="4" marL="2286000" rtl="0" algn="l">
              <a:lnSpc>
                <a:spcPct val="100000"/>
              </a:lnSpc>
              <a:spcBef>
                <a:spcPts val="600"/>
              </a:spcBef>
              <a:spcAft>
                <a:spcPts val="0"/>
              </a:spcAft>
              <a:buClr>
                <a:srgbClr val="FF0000"/>
              </a:buClr>
              <a:buSzPts val="1800"/>
              <a:buNone/>
              <a:defRPr/>
            </a:lvl5pPr>
            <a:lvl6pPr indent="-228600" lvl="5" marL="2743200" rtl="0" algn="l">
              <a:spcBef>
                <a:spcPts val="600"/>
              </a:spcBef>
              <a:spcAft>
                <a:spcPts val="0"/>
              </a:spcAft>
              <a:buClr>
                <a:srgbClr val="FF9A83"/>
              </a:buClr>
              <a:buSzPts val="1800"/>
              <a:buNone/>
              <a:defRPr/>
            </a:lvl6pPr>
            <a:lvl7pPr indent="-228600" lvl="6" marL="3200400" rtl="0" algn="l">
              <a:spcBef>
                <a:spcPts val="600"/>
              </a:spcBef>
              <a:spcAft>
                <a:spcPts val="0"/>
              </a:spcAft>
              <a:buClr>
                <a:srgbClr val="FFBCAD"/>
              </a:buClr>
              <a:buSzPts val="1800"/>
              <a:buNone/>
              <a:defRPr/>
            </a:lvl7pPr>
            <a:lvl8pPr indent="-228600" lvl="7" marL="3657600" rtl="0" algn="l">
              <a:spcBef>
                <a:spcPts val="600"/>
              </a:spcBef>
              <a:spcAft>
                <a:spcPts val="0"/>
              </a:spcAft>
              <a:buClr>
                <a:srgbClr val="FFDDD6"/>
              </a:buClr>
              <a:buSzPts val="1800"/>
              <a:buNone/>
              <a:defRPr/>
            </a:lvl8pPr>
            <a:lvl9pPr indent="-228600" lvl="8" marL="4114800" rtl="0" algn="l">
              <a:spcBef>
                <a:spcPts val="600"/>
              </a:spcBef>
              <a:spcAft>
                <a:spcPts val="0"/>
              </a:spcAft>
              <a:buClr>
                <a:schemeClr val="lt1"/>
              </a:buClr>
              <a:buSzPts val="1800"/>
              <a:buNone/>
              <a:defRPr/>
            </a:lvl9pPr>
          </a:lstStyle>
          <a:p/>
        </p:txBody>
      </p:sp>
      <p:sp>
        <p:nvSpPr>
          <p:cNvPr id="257" name="Google Shape;257;p33"/>
          <p:cNvSpPr txBox="1"/>
          <p:nvPr>
            <p:ph idx="2" type="body"/>
          </p:nvPr>
        </p:nvSpPr>
        <p:spPr>
          <a:xfrm>
            <a:off x="3816096" y="-10012"/>
            <a:ext cx="5328000" cy="5153400"/>
          </a:xfrm>
          <a:prstGeom prst="rect">
            <a:avLst/>
          </a:prstGeom>
          <a:noFill/>
          <a:ln>
            <a:noFill/>
          </a:ln>
        </p:spPr>
        <p:txBody>
          <a:bodyPr anchorCtr="0" anchor="ctr" bIns="182700" lIns="274300" spcFirstLastPara="1" rIns="274300" wrap="square" tIns="0">
            <a:noAutofit/>
          </a:bodyPr>
          <a:lstStyle>
            <a:lvl1pPr indent="-228600" lvl="0" marL="457200" rtl="0" algn="l">
              <a:lnSpc>
                <a:spcPct val="100000"/>
              </a:lnSpc>
              <a:spcBef>
                <a:spcPts val="1200"/>
              </a:spcBef>
              <a:spcAft>
                <a:spcPts val="0"/>
              </a:spcAft>
              <a:buClr>
                <a:schemeClr val="dk1"/>
              </a:buClr>
              <a:buSzPts val="2000"/>
              <a:buNone/>
              <a:defRPr b="0" i="0" sz="2000">
                <a:solidFill>
                  <a:schemeClr val="dk1"/>
                </a:solidFill>
              </a:defRPr>
            </a:lvl1pPr>
            <a:lvl2pPr indent="-342900" lvl="1" marL="914400" rtl="0" algn="l">
              <a:lnSpc>
                <a:spcPct val="100000"/>
              </a:lnSpc>
              <a:spcBef>
                <a:spcPts val="600"/>
              </a:spcBef>
              <a:spcAft>
                <a:spcPts val="0"/>
              </a:spcAft>
              <a:buClr>
                <a:schemeClr val="dk1"/>
              </a:buClr>
              <a:buSzPts val="1800"/>
              <a:buFont typeface="Arial"/>
              <a:buChar char="•"/>
              <a:defRPr b="0" i="0" sz="1800">
                <a:solidFill>
                  <a:schemeClr val="dk1"/>
                </a:solidFill>
              </a:defRPr>
            </a:lvl2pPr>
            <a:lvl3pPr indent="-228600" lvl="2" marL="1371600" rtl="0" algn="l">
              <a:lnSpc>
                <a:spcPct val="100000"/>
              </a:lnSpc>
              <a:spcBef>
                <a:spcPts val="600"/>
              </a:spcBef>
              <a:spcAft>
                <a:spcPts val="0"/>
              </a:spcAft>
              <a:buClr>
                <a:schemeClr val="dk1"/>
              </a:buClr>
              <a:buSzPts val="900"/>
              <a:buNone/>
              <a:defRPr b="0" i="0" sz="900">
                <a:solidFill>
                  <a:schemeClr val="dk1"/>
                </a:solidFill>
              </a:defRPr>
            </a:lvl3pPr>
            <a:lvl4pPr indent="-342900" lvl="3" marL="1828800" rtl="0" algn="l">
              <a:lnSpc>
                <a:spcPct val="100000"/>
              </a:lnSpc>
              <a:spcBef>
                <a:spcPts val="200"/>
              </a:spcBef>
              <a:spcAft>
                <a:spcPts val="0"/>
              </a:spcAft>
              <a:buClr>
                <a:schemeClr val="dk1"/>
              </a:buClr>
              <a:buSzPts val="1800"/>
              <a:buChar char="•"/>
              <a:defRPr/>
            </a:lvl4pPr>
            <a:lvl5pPr indent="-228600" lvl="4" marL="2286000" rtl="0" algn="l">
              <a:lnSpc>
                <a:spcPct val="100000"/>
              </a:lnSpc>
              <a:spcBef>
                <a:spcPts val="600"/>
              </a:spcBef>
              <a:spcAft>
                <a:spcPts val="0"/>
              </a:spcAft>
              <a:buClr>
                <a:srgbClr val="FF0000"/>
              </a:buClr>
              <a:buSzPts val="1800"/>
              <a:buNone/>
              <a:defRPr/>
            </a:lvl5pPr>
            <a:lvl6pPr indent="-228600" lvl="5" marL="2743200" rtl="0" algn="l">
              <a:spcBef>
                <a:spcPts val="600"/>
              </a:spcBef>
              <a:spcAft>
                <a:spcPts val="0"/>
              </a:spcAft>
              <a:buClr>
                <a:srgbClr val="FF9A83"/>
              </a:buClr>
              <a:buSzPts val="1800"/>
              <a:buNone/>
              <a:defRPr/>
            </a:lvl6pPr>
            <a:lvl7pPr indent="-228600" lvl="6" marL="3200400" rtl="0" algn="l">
              <a:spcBef>
                <a:spcPts val="600"/>
              </a:spcBef>
              <a:spcAft>
                <a:spcPts val="0"/>
              </a:spcAft>
              <a:buClr>
                <a:srgbClr val="FFBCAD"/>
              </a:buClr>
              <a:buSzPts val="1800"/>
              <a:buNone/>
              <a:defRPr/>
            </a:lvl7pPr>
            <a:lvl8pPr indent="-228600" lvl="7" marL="3657600" rtl="0" algn="l">
              <a:spcBef>
                <a:spcPts val="600"/>
              </a:spcBef>
              <a:spcAft>
                <a:spcPts val="0"/>
              </a:spcAft>
              <a:buClr>
                <a:srgbClr val="FFDDD6"/>
              </a:buClr>
              <a:buSzPts val="1800"/>
              <a:buNone/>
              <a:defRPr/>
            </a:lvl8pPr>
            <a:lvl9pPr indent="-228600" lvl="8" marL="4114800" rtl="0" algn="l">
              <a:spcBef>
                <a:spcPts val="600"/>
              </a:spcBef>
              <a:spcAft>
                <a:spcPts val="0"/>
              </a:spcAft>
              <a:buClr>
                <a:schemeClr val="lt1"/>
              </a:buClr>
              <a:buSzPts val="1800"/>
              <a:buNone/>
              <a:defRPr/>
            </a:lvl9pPr>
          </a:lstStyle>
          <a:p/>
        </p:txBody>
      </p:sp>
      <p:grpSp>
        <p:nvGrpSpPr>
          <p:cNvPr id="258" name="Google Shape;258;p33"/>
          <p:cNvGrpSpPr/>
          <p:nvPr/>
        </p:nvGrpSpPr>
        <p:grpSpPr>
          <a:xfrm>
            <a:off x="8366505" y="4672658"/>
            <a:ext cx="777602" cy="470705"/>
            <a:chOff x="8366505" y="4672658"/>
            <a:chExt cx="777602" cy="470705"/>
          </a:xfrm>
        </p:grpSpPr>
        <p:grpSp>
          <p:nvGrpSpPr>
            <p:cNvPr id="259" name="Google Shape;259;p33"/>
            <p:cNvGrpSpPr/>
            <p:nvPr/>
          </p:nvGrpSpPr>
          <p:grpSpPr>
            <a:xfrm>
              <a:off x="8366505" y="4672658"/>
              <a:ext cx="468198" cy="165903"/>
              <a:chOff x="8366505" y="4672658"/>
              <a:chExt cx="468198" cy="165903"/>
            </a:xfrm>
          </p:grpSpPr>
          <p:sp>
            <p:nvSpPr>
              <p:cNvPr id="260" name="Google Shape;260;p33"/>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261" name="Google Shape;261;p33"/>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262" name="Google Shape;262;p33"/>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blank * (bolt dark)">
  <p:cSld name="* blank * (bolt dark)">
    <p:bg>
      <p:bgPr>
        <a:solidFill>
          <a:schemeClr val="dk1"/>
        </a:solidFill>
      </p:bgPr>
    </p:bg>
    <p:spTree>
      <p:nvGrpSpPr>
        <p:cNvPr id="263" name="Shape 263"/>
        <p:cNvGrpSpPr/>
        <p:nvPr/>
      </p:nvGrpSpPr>
      <p:grpSpPr>
        <a:xfrm>
          <a:off x="0" y="0"/>
          <a:ext cx="0" cy="0"/>
          <a:chOff x="0" y="0"/>
          <a:chExt cx="0" cy="0"/>
        </a:xfrm>
      </p:grpSpPr>
      <p:grpSp>
        <p:nvGrpSpPr>
          <p:cNvPr id="264" name="Google Shape;264;p34"/>
          <p:cNvGrpSpPr/>
          <p:nvPr/>
        </p:nvGrpSpPr>
        <p:grpSpPr>
          <a:xfrm>
            <a:off x="0" y="0"/>
            <a:ext cx="9144679" cy="5143524"/>
            <a:chOff x="-680" y="0"/>
            <a:chExt cx="9144679" cy="5143524"/>
          </a:xfrm>
        </p:grpSpPr>
        <p:grpSp>
          <p:nvGrpSpPr>
            <p:cNvPr id="265" name="Google Shape;265;p34"/>
            <p:cNvGrpSpPr/>
            <p:nvPr/>
          </p:nvGrpSpPr>
          <p:grpSpPr>
            <a:xfrm>
              <a:off x="-680" y="0"/>
              <a:ext cx="9144655" cy="5143500"/>
              <a:chOff x="-680" y="0"/>
              <a:chExt cx="9144655" cy="5143500"/>
            </a:xfrm>
          </p:grpSpPr>
          <p:sp>
            <p:nvSpPr>
              <p:cNvPr id="266" name="Google Shape;266;p34"/>
              <p:cNvSpPr/>
              <p:nvPr/>
            </p:nvSpPr>
            <p:spPr>
              <a:xfrm>
                <a:off x="-680" y="0"/>
                <a:ext cx="146400" cy="51435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267" name="Google Shape;267;p34"/>
              <p:cNvSpPr/>
              <p:nvPr/>
            </p:nvSpPr>
            <p:spPr>
              <a:xfrm>
                <a:off x="8996675" y="0"/>
                <a:ext cx="147300" cy="51435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nvGrpSpPr>
            <p:cNvPr id="268" name="Google Shape;268;p34"/>
            <p:cNvGrpSpPr/>
            <p:nvPr/>
          </p:nvGrpSpPr>
          <p:grpSpPr>
            <a:xfrm>
              <a:off x="-1" y="0"/>
              <a:ext cx="9144000" cy="5143524"/>
              <a:chOff x="-1" y="0"/>
              <a:chExt cx="9144000" cy="5143524"/>
            </a:xfrm>
          </p:grpSpPr>
          <p:sp>
            <p:nvSpPr>
              <p:cNvPr id="269" name="Google Shape;269;p34"/>
              <p:cNvSpPr/>
              <p:nvPr/>
            </p:nvSpPr>
            <p:spPr>
              <a:xfrm>
                <a:off x="-1" y="0"/>
                <a:ext cx="9144000" cy="146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270" name="Google Shape;270;p34"/>
              <p:cNvSpPr/>
              <p:nvPr/>
            </p:nvSpPr>
            <p:spPr>
              <a:xfrm>
                <a:off x="-1" y="4992624"/>
                <a:ext cx="9144000" cy="1509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sp>
        <p:nvSpPr>
          <p:cNvPr id="271" name="Google Shape;271;p34"/>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2" name="Google Shape;272;p34"/>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lt1"/>
                </a:solidFill>
                <a:latin typeface="Helvetica Neue"/>
                <a:ea typeface="Helvetica Neue"/>
                <a:cs typeface="Helvetica Neue"/>
                <a:sym typeface="Helvetica Neue"/>
              </a:defRPr>
            </a:lvl1pPr>
            <a:lvl2pPr indent="0" lvl="1" marL="0" rtl="0" algn="l">
              <a:spcBef>
                <a:spcPts val="0"/>
              </a:spcBef>
              <a:buNone/>
              <a:defRPr b="0" i="0" sz="700">
                <a:solidFill>
                  <a:schemeClr val="lt1"/>
                </a:solidFill>
                <a:latin typeface="Helvetica Neue"/>
                <a:ea typeface="Helvetica Neue"/>
                <a:cs typeface="Helvetica Neue"/>
                <a:sym typeface="Helvetica Neue"/>
              </a:defRPr>
            </a:lvl2pPr>
            <a:lvl3pPr indent="0" lvl="2" marL="0" rtl="0" algn="l">
              <a:spcBef>
                <a:spcPts val="0"/>
              </a:spcBef>
              <a:buNone/>
              <a:defRPr b="0" i="0" sz="700">
                <a:solidFill>
                  <a:schemeClr val="lt1"/>
                </a:solidFill>
                <a:latin typeface="Helvetica Neue"/>
                <a:ea typeface="Helvetica Neue"/>
                <a:cs typeface="Helvetica Neue"/>
                <a:sym typeface="Helvetica Neue"/>
              </a:defRPr>
            </a:lvl3pPr>
            <a:lvl4pPr indent="0" lvl="3" marL="0" rtl="0" algn="l">
              <a:spcBef>
                <a:spcPts val="0"/>
              </a:spcBef>
              <a:buNone/>
              <a:defRPr b="0" i="0" sz="700">
                <a:solidFill>
                  <a:schemeClr val="lt1"/>
                </a:solidFill>
                <a:latin typeface="Helvetica Neue"/>
                <a:ea typeface="Helvetica Neue"/>
                <a:cs typeface="Helvetica Neue"/>
                <a:sym typeface="Helvetica Neue"/>
              </a:defRPr>
            </a:lvl4pPr>
            <a:lvl5pPr indent="0" lvl="4" marL="0" rtl="0" algn="l">
              <a:spcBef>
                <a:spcPts val="0"/>
              </a:spcBef>
              <a:buNone/>
              <a:defRPr b="0" i="0" sz="700">
                <a:solidFill>
                  <a:schemeClr val="lt1"/>
                </a:solidFill>
                <a:latin typeface="Helvetica Neue"/>
                <a:ea typeface="Helvetica Neue"/>
                <a:cs typeface="Helvetica Neue"/>
                <a:sym typeface="Helvetica Neue"/>
              </a:defRPr>
            </a:lvl5pPr>
            <a:lvl6pPr indent="0" lvl="5" marL="0" rtl="0" algn="l">
              <a:spcBef>
                <a:spcPts val="0"/>
              </a:spcBef>
              <a:buNone/>
              <a:defRPr b="0" i="0" sz="700">
                <a:solidFill>
                  <a:schemeClr val="lt1"/>
                </a:solidFill>
                <a:latin typeface="Helvetica Neue"/>
                <a:ea typeface="Helvetica Neue"/>
                <a:cs typeface="Helvetica Neue"/>
                <a:sym typeface="Helvetica Neue"/>
              </a:defRPr>
            </a:lvl6pPr>
            <a:lvl7pPr indent="0" lvl="6" marL="0" rtl="0" algn="l">
              <a:spcBef>
                <a:spcPts val="0"/>
              </a:spcBef>
              <a:buNone/>
              <a:defRPr b="0" i="0" sz="700">
                <a:solidFill>
                  <a:schemeClr val="lt1"/>
                </a:solidFill>
                <a:latin typeface="Helvetica Neue"/>
                <a:ea typeface="Helvetica Neue"/>
                <a:cs typeface="Helvetica Neue"/>
                <a:sym typeface="Helvetica Neue"/>
              </a:defRPr>
            </a:lvl7pPr>
            <a:lvl8pPr indent="0" lvl="7" marL="0" rtl="0" algn="l">
              <a:spcBef>
                <a:spcPts val="0"/>
              </a:spcBef>
              <a:buNone/>
              <a:defRPr b="0" i="0" sz="700">
                <a:solidFill>
                  <a:schemeClr val="lt1"/>
                </a:solidFill>
                <a:latin typeface="Helvetica Neue"/>
                <a:ea typeface="Helvetica Neue"/>
                <a:cs typeface="Helvetica Neue"/>
                <a:sym typeface="Helvetica Neue"/>
              </a:defRPr>
            </a:lvl8pPr>
            <a:lvl9pPr indent="0" lvl="8" marL="0" rtl="0" algn="l">
              <a:spcBef>
                <a:spcPts val="0"/>
              </a:spcBef>
              <a:buNone/>
              <a:defRPr b="0" i="0" sz="700">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HEADER ONLY ** (COLOR)">
  <p:cSld name="** HEADER ONLY ** (COLOR)">
    <p:bg>
      <p:bgPr>
        <a:solidFill>
          <a:srgbClr val="FF5C36"/>
        </a:solidFill>
      </p:bgPr>
    </p:bg>
    <p:spTree>
      <p:nvGrpSpPr>
        <p:cNvPr id="273" name="Shape 273"/>
        <p:cNvGrpSpPr/>
        <p:nvPr/>
      </p:nvGrpSpPr>
      <p:grpSpPr>
        <a:xfrm>
          <a:off x="0" y="0"/>
          <a:ext cx="0" cy="0"/>
          <a:chOff x="0" y="0"/>
          <a:chExt cx="0" cy="0"/>
        </a:xfrm>
      </p:grpSpPr>
      <p:grpSp>
        <p:nvGrpSpPr>
          <p:cNvPr id="274" name="Google Shape;274;p35"/>
          <p:cNvGrpSpPr/>
          <p:nvPr/>
        </p:nvGrpSpPr>
        <p:grpSpPr>
          <a:xfrm>
            <a:off x="0" y="0"/>
            <a:ext cx="9144679" cy="5143524"/>
            <a:chOff x="-680" y="0"/>
            <a:chExt cx="9144679" cy="5143524"/>
          </a:xfrm>
        </p:grpSpPr>
        <p:grpSp>
          <p:nvGrpSpPr>
            <p:cNvPr id="275" name="Google Shape;275;p35"/>
            <p:cNvGrpSpPr/>
            <p:nvPr/>
          </p:nvGrpSpPr>
          <p:grpSpPr>
            <a:xfrm>
              <a:off x="-680" y="0"/>
              <a:ext cx="9144655" cy="5143500"/>
              <a:chOff x="-680" y="0"/>
              <a:chExt cx="9144655" cy="5143500"/>
            </a:xfrm>
          </p:grpSpPr>
          <p:sp>
            <p:nvSpPr>
              <p:cNvPr id="276" name="Google Shape;276;p35"/>
              <p:cNvSpPr/>
              <p:nvPr/>
            </p:nvSpPr>
            <p:spPr>
              <a:xfrm>
                <a:off x="-680" y="0"/>
                <a:ext cx="1464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277" name="Google Shape;277;p35"/>
              <p:cNvSpPr/>
              <p:nvPr/>
            </p:nvSpPr>
            <p:spPr>
              <a:xfrm>
                <a:off x="8996675" y="0"/>
                <a:ext cx="1473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nvGrpSpPr>
            <p:cNvPr id="278" name="Google Shape;278;p35"/>
            <p:cNvGrpSpPr/>
            <p:nvPr/>
          </p:nvGrpSpPr>
          <p:grpSpPr>
            <a:xfrm>
              <a:off x="-1" y="0"/>
              <a:ext cx="9144000" cy="5143524"/>
              <a:chOff x="-1" y="0"/>
              <a:chExt cx="9144000" cy="5143524"/>
            </a:xfrm>
          </p:grpSpPr>
          <p:sp>
            <p:nvSpPr>
              <p:cNvPr id="279" name="Google Shape;279;p35"/>
              <p:cNvSpPr/>
              <p:nvPr/>
            </p:nvSpPr>
            <p:spPr>
              <a:xfrm>
                <a:off x="-1" y="0"/>
                <a:ext cx="9144000" cy="14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sp>
            <p:nvSpPr>
              <p:cNvPr id="280" name="Google Shape;280;p35"/>
              <p:cNvSpPr/>
              <p:nvPr/>
            </p:nvSpPr>
            <p:spPr>
              <a:xfrm>
                <a:off x="-1" y="4992624"/>
                <a:ext cx="9144000" cy="15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grpSp>
      <p:sp>
        <p:nvSpPr>
          <p:cNvPr id="281" name="Google Shape;281;p35"/>
          <p:cNvSpPr txBox="1"/>
          <p:nvPr>
            <p:ph type="title"/>
          </p:nvPr>
        </p:nvSpPr>
        <p:spPr>
          <a:xfrm>
            <a:off x="-1" y="0"/>
            <a:ext cx="9144000" cy="795900"/>
          </a:xfrm>
          <a:prstGeom prst="rect">
            <a:avLst/>
          </a:prstGeom>
          <a:noFill/>
          <a:ln>
            <a:noFill/>
          </a:ln>
        </p:spPr>
        <p:txBody>
          <a:bodyPr anchorCtr="0" anchor="t" bIns="91425" lIns="365750" spcFirstLastPara="1" rIns="365750" wrap="square" tIns="365750">
            <a:noAutofit/>
          </a:bodyPr>
          <a:lstStyle>
            <a:lvl1pPr lvl="0" rtl="0" algn="l">
              <a:lnSpc>
                <a:spcPct val="90000"/>
              </a:lnSpc>
              <a:spcBef>
                <a:spcPts val="0"/>
              </a:spcBef>
              <a:spcAft>
                <a:spcPts val="0"/>
              </a:spcAft>
              <a:buClr>
                <a:schemeClr val="lt1"/>
              </a:buClr>
              <a:buSzPts val="2400"/>
              <a:buFont typeface="Helvetica Neue"/>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 name="Google Shape;282;p35"/>
          <p:cNvSpPr txBox="1"/>
          <p:nvPr>
            <p:ph idx="1" type="subTitle"/>
          </p:nvPr>
        </p:nvSpPr>
        <p:spPr>
          <a:xfrm>
            <a:off x="0" y="767967"/>
            <a:ext cx="8987400" cy="630900"/>
          </a:xfrm>
          <a:prstGeom prst="rect">
            <a:avLst/>
          </a:prstGeom>
          <a:noFill/>
          <a:ln>
            <a:noFill/>
          </a:ln>
        </p:spPr>
        <p:txBody>
          <a:bodyPr anchorCtr="0" anchor="t" bIns="365750" lIns="365750" spcFirstLastPara="1" rIns="365750" wrap="square" tIns="45675">
            <a:noAutofit/>
          </a:bodyPr>
          <a:lstStyle>
            <a:lvl1pPr lvl="0" rtl="0" algn="l">
              <a:lnSpc>
                <a:spcPct val="100000"/>
              </a:lnSpc>
              <a:spcBef>
                <a:spcPts val="1200"/>
              </a:spcBef>
              <a:spcAft>
                <a:spcPts val="0"/>
              </a:spcAft>
              <a:buClr>
                <a:schemeClr val="lt1"/>
              </a:buClr>
              <a:buSzPts val="1400"/>
              <a:buNone/>
              <a:defRPr b="1" i="0" sz="1400">
                <a:solidFill>
                  <a:schemeClr val="lt1"/>
                </a:solidFill>
                <a:latin typeface="Helvetica Neue"/>
                <a:ea typeface="Helvetica Neue"/>
                <a:cs typeface="Helvetica Neue"/>
                <a:sym typeface="Helvetica Neue"/>
              </a:defRPr>
            </a:lvl1pPr>
            <a:lvl2pPr lvl="1" rtl="0" algn="ctr">
              <a:lnSpc>
                <a:spcPct val="100000"/>
              </a:lnSpc>
              <a:spcBef>
                <a:spcPts val="400"/>
              </a:spcBef>
              <a:spcAft>
                <a:spcPts val="0"/>
              </a:spcAft>
              <a:buClr>
                <a:schemeClr val="dk1"/>
              </a:buClr>
              <a:buSzPts val="2000"/>
              <a:buNone/>
              <a:defRPr sz="2000"/>
            </a:lvl2pPr>
            <a:lvl3pPr lvl="2" rtl="0" algn="ctr">
              <a:lnSpc>
                <a:spcPct val="100000"/>
              </a:lnSpc>
              <a:spcBef>
                <a:spcPts val="300"/>
              </a:spcBef>
              <a:spcAft>
                <a:spcPts val="0"/>
              </a:spcAft>
              <a:buClr>
                <a:schemeClr val="dk1"/>
              </a:buClr>
              <a:buSzPts val="1800"/>
              <a:buNone/>
              <a:defRPr sz="1800"/>
            </a:lvl3pPr>
            <a:lvl4pPr lvl="3" rtl="0" algn="ctr">
              <a:lnSpc>
                <a:spcPct val="100000"/>
              </a:lnSpc>
              <a:spcBef>
                <a:spcPts val="200"/>
              </a:spcBef>
              <a:spcAft>
                <a:spcPts val="0"/>
              </a:spcAft>
              <a:buClr>
                <a:schemeClr val="dk1"/>
              </a:buClr>
              <a:buSzPts val="1600"/>
              <a:buNone/>
              <a:defRPr sz="1600"/>
            </a:lvl4pPr>
            <a:lvl5pPr lvl="4" rtl="0" algn="ctr">
              <a:lnSpc>
                <a:spcPct val="100000"/>
              </a:lnSpc>
              <a:spcBef>
                <a:spcPts val="600"/>
              </a:spcBef>
              <a:spcAft>
                <a:spcPts val="0"/>
              </a:spcAft>
              <a:buClr>
                <a:srgbClr val="FF0000"/>
              </a:buClr>
              <a:buSzPts val="1600"/>
              <a:buNone/>
              <a:defRPr sz="1600"/>
            </a:lvl5pPr>
            <a:lvl6pPr lvl="5" rtl="0" algn="ctr">
              <a:spcBef>
                <a:spcPts val="600"/>
              </a:spcBef>
              <a:spcAft>
                <a:spcPts val="0"/>
              </a:spcAft>
              <a:buClr>
                <a:srgbClr val="FF9A83"/>
              </a:buClr>
              <a:buSzPts val="1600"/>
              <a:buNone/>
              <a:defRPr sz="1600"/>
            </a:lvl6pPr>
            <a:lvl7pPr lvl="6" rtl="0" algn="ctr">
              <a:spcBef>
                <a:spcPts val="600"/>
              </a:spcBef>
              <a:spcAft>
                <a:spcPts val="0"/>
              </a:spcAft>
              <a:buClr>
                <a:srgbClr val="FFBCAD"/>
              </a:buClr>
              <a:buSzPts val="1600"/>
              <a:buNone/>
              <a:defRPr sz="1600"/>
            </a:lvl7pPr>
            <a:lvl8pPr lvl="7" rtl="0" algn="ctr">
              <a:spcBef>
                <a:spcPts val="600"/>
              </a:spcBef>
              <a:spcAft>
                <a:spcPts val="0"/>
              </a:spcAft>
              <a:buClr>
                <a:srgbClr val="FFDDD6"/>
              </a:buClr>
              <a:buSzPts val="1600"/>
              <a:buNone/>
              <a:defRPr sz="1600"/>
            </a:lvl8pPr>
            <a:lvl9pPr lvl="8" rtl="0" algn="ctr">
              <a:spcBef>
                <a:spcPts val="600"/>
              </a:spcBef>
              <a:spcAft>
                <a:spcPts val="0"/>
              </a:spcAft>
              <a:buClr>
                <a:schemeClr val="lt1"/>
              </a:buClr>
              <a:buSzPts val="1600"/>
              <a:buNone/>
              <a:defRPr sz="1600"/>
            </a:lvl9pPr>
          </a:lstStyle>
          <a:p/>
        </p:txBody>
      </p:sp>
      <p:sp>
        <p:nvSpPr>
          <p:cNvPr id="283" name="Google Shape;283;p35"/>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4" name="Google Shape;284;p35"/>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1"/>
                </a:solidFill>
                <a:latin typeface="Helvetica Neue"/>
                <a:ea typeface="Helvetica Neue"/>
                <a:cs typeface="Helvetica Neue"/>
                <a:sym typeface="Helvetica Neue"/>
              </a:defRPr>
            </a:lvl1pPr>
            <a:lvl2pPr indent="0" lvl="1" marL="0" rtl="0" algn="l">
              <a:spcBef>
                <a:spcPts val="0"/>
              </a:spcBef>
              <a:buNone/>
              <a:defRPr b="0" i="0" sz="700">
                <a:solidFill>
                  <a:schemeClr val="dk1"/>
                </a:solidFill>
                <a:latin typeface="Helvetica Neue"/>
                <a:ea typeface="Helvetica Neue"/>
                <a:cs typeface="Helvetica Neue"/>
                <a:sym typeface="Helvetica Neue"/>
              </a:defRPr>
            </a:lvl2pPr>
            <a:lvl3pPr indent="0" lvl="2" marL="0" rtl="0" algn="l">
              <a:spcBef>
                <a:spcPts val="0"/>
              </a:spcBef>
              <a:buNone/>
              <a:defRPr b="0" i="0" sz="700">
                <a:solidFill>
                  <a:schemeClr val="dk1"/>
                </a:solidFill>
                <a:latin typeface="Helvetica Neue"/>
                <a:ea typeface="Helvetica Neue"/>
                <a:cs typeface="Helvetica Neue"/>
                <a:sym typeface="Helvetica Neue"/>
              </a:defRPr>
            </a:lvl3pPr>
            <a:lvl4pPr indent="0" lvl="3" marL="0" rtl="0" algn="l">
              <a:spcBef>
                <a:spcPts val="0"/>
              </a:spcBef>
              <a:buNone/>
              <a:defRPr b="0" i="0" sz="700">
                <a:solidFill>
                  <a:schemeClr val="dk1"/>
                </a:solidFill>
                <a:latin typeface="Helvetica Neue"/>
                <a:ea typeface="Helvetica Neue"/>
                <a:cs typeface="Helvetica Neue"/>
                <a:sym typeface="Helvetica Neue"/>
              </a:defRPr>
            </a:lvl4pPr>
            <a:lvl5pPr indent="0" lvl="4" marL="0" rtl="0" algn="l">
              <a:spcBef>
                <a:spcPts val="0"/>
              </a:spcBef>
              <a:buNone/>
              <a:defRPr b="0" i="0" sz="700">
                <a:solidFill>
                  <a:schemeClr val="dk1"/>
                </a:solidFill>
                <a:latin typeface="Helvetica Neue"/>
                <a:ea typeface="Helvetica Neue"/>
                <a:cs typeface="Helvetica Neue"/>
                <a:sym typeface="Helvetica Neue"/>
              </a:defRPr>
            </a:lvl5pPr>
            <a:lvl6pPr indent="0" lvl="5" marL="0" rtl="0" algn="l">
              <a:spcBef>
                <a:spcPts val="0"/>
              </a:spcBef>
              <a:buNone/>
              <a:defRPr b="0" i="0" sz="700">
                <a:solidFill>
                  <a:schemeClr val="dk1"/>
                </a:solidFill>
                <a:latin typeface="Helvetica Neue"/>
                <a:ea typeface="Helvetica Neue"/>
                <a:cs typeface="Helvetica Neue"/>
                <a:sym typeface="Helvetica Neue"/>
              </a:defRPr>
            </a:lvl6pPr>
            <a:lvl7pPr indent="0" lvl="6" marL="0" rtl="0" algn="l">
              <a:spcBef>
                <a:spcPts val="0"/>
              </a:spcBef>
              <a:buNone/>
              <a:defRPr b="0" i="0" sz="700">
                <a:solidFill>
                  <a:schemeClr val="dk1"/>
                </a:solidFill>
                <a:latin typeface="Helvetica Neue"/>
                <a:ea typeface="Helvetica Neue"/>
                <a:cs typeface="Helvetica Neue"/>
                <a:sym typeface="Helvetica Neue"/>
              </a:defRPr>
            </a:lvl7pPr>
            <a:lvl8pPr indent="0" lvl="7" marL="0" rtl="0" algn="l">
              <a:spcBef>
                <a:spcPts val="0"/>
              </a:spcBef>
              <a:buNone/>
              <a:defRPr b="0" i="0" sz="700">
                <a:solidFill>
                  <a:schemeClr val="dk1"/>
                </a:solidFill>
                <a:latin typeface="Helvetica Neue"/>
                <a:ea typeface="Helvetica Neue"/>
                <a:cs typeface="Helvetica Neue"/>
                <a:sym typeface="Helvetica Neue"/>
              </a:defRPr>
            </a:lvl8pPr>
            <a:lvl9pPr indent="0" lvl="8" marL="0" rtl="0" algn="l">
              <a:spcBef>
                <a:spcPts val="0"/>
              </a:spcBef>
              <a:buNone/>
              <a:defRPr b="0" i="0" sz="7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body ** 2-col (no_frame)">
  <p:cSld name="** body ** 2-col (no_frame)">
    <p:spTree>
      <p:nvGrpSpPr>
        <p:cNvPr id="285" name="Shape 285"/>
        <p:cNvGrpSpPr/>
        <p:nvPr/>
      </p:nvGrpSpPr>
      <p:grpSpPr>
        <a:xfrm>
          <a:off x="0" y="0"/>
          <a:ext cx="0" cy="0"/>
          <a:chOff x="0" y="0"/>
          <a:chExt cx="0" cy="0"/>
        </a:xfrm>
      </p:grpSpPr>
      <p:sp>
        <p:nvSpPr>
          <p:cNvPr id="286" name="Google Shape;286;p36"/>
          <p:cNvSpPr txBox="1"/>
          <p:nvPr>
            <p:ph type="title"/>
          </p:nvPr>
        </p:nvSpPr>
        <p:spPr>
          <a:xfrm>
            <a:off x="-1" y="0"/>
            <a:ext cx="9144000" cy="768000"/>
          </a:xfrm>
          <a:prstGeom prst="rect">
            <a:avLst/>
          </a:prstGeom>
          <a:noFill/>
          <a:ln>
            <a:noFill/>
          </a:ln>
        </p:spPr>
        <p:txBody>
          <a:bodyPr anchorCtr="0" anchor="t" bIns="91425" lIns="365750" spcFirstLastPara="1" rIns="365750" wrap="square" tIns="365750">
            <a:noAutofit/>
          </a:bodyPr>
          <a:lstStyle>
            <a:lvl1pPr lvl="0" rtl="0" algn="l">
              <a:lnSpc>
                <a:spcPct val="90000"/>
              </a:lnSpc>
              <a:spcBef>
                <a:spcPts val="0"/>
              </a:spcBef>
              <a:spcAft>
                <a:spcPts val="0"/>
              </a:spcAft>
              <a:buClr>
                <a:schemeClr val="dk1"/>
              </a:buClr>
              <a:buSzPts val="2200"/>
              <a:buFont typeface="Helvetica Neue"/>
              <a:buNone/>
              <a:defRPr sz="2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7" name="Google Shape;287;p36"/>
          <p:cNvSpPr txBox="1"/>
          <p:nvPr>
            <p:ph idx="1" type="subTitle"/>
          </p:nvPr>
        </p:nvSpPr>
        <p:spPr>
          <a:xfrm>
            <a:off x="0" y="767967"/>
            <a:ext cx="8987400" cy="630900"/>
          </a:xfrm>
          <a:prstGeom prst="rect">
            <a:avLst/>
          </a:prstGeom>
          <a:noFill/>
          <a:ln>
            <a:noFill/>
          </a:ln>
        </p:spPr>
        <p:txBody>
          <a:bodyPr anchorCtr="0" anchor="t" bIns="365750" lIns="365750" spcFirstLastPara="1" rIns="365750" wrap="square" tIns="45675">
            <a:noAutofit/>
          </a:bodyPr>
          <a:lstStyle>
            <a:lvl1pPr lvl="0" rtl="0" algn="l">
              <a:lnSpc>
                <a:spcPct val="100000"/>
              </a:lnSpc>
              <a:spcBef>
                <a:spcPts val="1200"/>
              </a:spcBef>
              <a:spcAft>
                <a:spcPts val="0"/>
              </a:spcAft>
              <a:buClr>
                <a:schemeClr val="dk1"/>
              </a:buClr>
              <a:buSzPts val="1400"/>
              <a:buNone/>
              <a:defRPr b="1" i="0" sz="1400">
                <a:latin typeface="Helvetica Neue"/>
                <a:ea typeface="Helvetica Neue"/>
                <a:cs typeface="Helvetica Neue"/>
                <a:sym typeface="Helvetica Neue"/>
              </a:defRPr>
            </a:lvl1pPr>
            <a:lvl2pPr lvl="1" rtl="0" algn="ctr">
              <a:lnSpc>
                <a:spcPct val="100000"/>
              </a:lnSpc>
              <a:spcBef>
                <a:spcPts val="400"/>
              </a:spcBef>
              <a:spcAft>
                <a:spcPts val="0"/>
              </a:spcAft>
              <a:buClr>
                <a:schemeClr val="dk1"/>
              </a:buClr>
              <a:buSzPts val="2000"/>
              <a:buNone/>
              <a:defRPr sz="2000"/>
            </a:lvl2pPr>
            <a:lvl3pPr lvl="2" rtl="0" algn="ctr">
              <a:lnSpc>
                <a:spcPct val="100000"/>
              </a:lnSpc>
              <a:spcBef>
                <a:spcPts val="300"/>
              </a:spcBef>
              <a:spcAft>
                <a:spcPts val="0"/>
              </a:spcAft>
              <a:buClr>
                <a:schemeClr val="dk1"/>
              </a:buClr>
              <a:buSzPts val="1800"/>
              <a:buNone/>
              <a:defRPr sz="1800"/>
            </a:lvl3pPr>
            <a:lvl4pPr lvl="3" rtl="0" algn="ctr">
              <a:lnSpc>
                <a:spcPct val="100000"/>
              </a:lnSpc>
              <a:spcBef>
                <a:spcPts val="200"/>
              </a:spcBef>
              <a:spcAft>
                <a:spcPts val="0"/>
              </a:spcAft>
              <a:buClr>
                <a:schemeClr val="dk1"/>
              </a:buClr>
              <a:buSzPts val="1600"/>
              <a:buNone/>
              <a:defRPr sz="1600"/>
            </a:lvl4pPr>
            <a:lvl5pPr lvl="4" rtl="0" algn="ctr">
              <a:lnSpc>
                <a:spcPct val="100000"/>
              </a:lnSpc>
              <a:spcBef>
                <a:spcPts val="600"/>
              </a:spcBef>
              <a:spcAft>
                <a:spcPts val="0"/>
              </a:spcAft>
              <a:buClr>
                <a:srgbClr val="FF0000"/>
              </a:buClr>
              <a:buSzPts val="1600"/>
              <a:buNone/>
              <a:defRPr sz="1600"/>
            </a:lvl5pPr>
            <a:lvl6pPr lvl="5" rtl="0" algn="ctr">
              <a:spcBef>
                <a:spcPts val="600"/>
              </a:spcBef>
              <a:spcAft>
                <a:spcPts val="0"/>
              </a:spcAft>
              <a:buClr>
                <a:srgbClr val="FF9A83"/>
              </a:buClr>
              <a:buSzPts val="1600"/>
              <a:buNone/>
              <a:defRPr sz="1600"/>
            </a:lvl6pPr>
            <a:lvl7pPr lvl="6" rtl="0" algn="ctr">
              <a:spcBef>
                <a:spcPts val="600"/>
              </a:spcBef>
              <a:spcAft>
                <a:spcPts val="0"/>
              </a:spcAft>
              <a:buClr>
                <a:srgbClr val="FFBCAD"/>
              </a:buClr>
              <a:buSzPts val="1600"/>
              <a:buNone/>
              <a:defRPr sz="1600"/>
            </a:lvl7pPr>
            <a:lvl8pPr lvl="7" rtl="0" algn="ctr">
              <a:spcBef>
                <a:spcPts val="600"/>
              </a:spcBef>
              <a:spcAft>
                <a:spcPts val="0"/>
              </a:spcAft>
              <a:buClr>
                <a:srgbClr val="FFDDD6"/>
              </a:buClr>
              <a:buSzPts val="1600"/>
              <a:buNone/>
              <a:defRPr sz="1600"/>
            </a:lvl8pPr>
            <a:lvl9pPr lvl="8" rtl="0" algn="ctr">
              <a:spcBef>
                <a:spcPts val="600"/>
              </a:spcBef>
              <a:spcAft>
                <a:spcPts val="0"/>
              </a:spcAft>
              <a:buClr>
                <a:schemeClr val="lt1"/>
              </a:buClr>
              <a:buSzPts val="1600"/>
              <a:buNone/>
              <a:defRPr sz="1600"/>
            </a:lvl9pPr>
          </a:lstStyle>
          <a:p/>
        </p:txBody>
      </p:sp>
      <p:sp>
        <p:nvSpPr>
          <p:cNvPr id="288" name="Google Shape;288;p36"/>
          <p:cNvSpPr txBox="1"/>
          <p:nvPr>
            <p:ph idx="2" type="body"/>
          </p:nvPr>
        </p:nvSpPr>
        <p:spPr>
          <a:xfrm>
            <a:off x="-679" y="1398869"/>
            <a:ext cx="4572600" cy="3744600"/>
          </a:xfrm>
          <a:prstGeom prst="rect">
            <a:avLst/>
          </a:prstGeom>
          <a:noFill/>
          <a:ln>
            <a:noFill/>
          </a:ln>
        </p:spPr>
        <p:txBody>
          <a:bodyPr anchorCtr="0" anchor="t" bIns="274300" lIns="365750" spcFirstLastPara="1" rIns="274300" wrap="square" tIns="45675">
            <a:noAutofit/>
          </a:bodyPr>
          <a:lstStyle>
            <a:lvl1pPr indent="-228600" lvl="0" marL="457200" rtl="0" algn="l">
              <a:lnSpc>
                <a:spcPct val="100000"/>
              </a:lnSpc>
              <a:spcBef>
                <a:spcPts val="600"/>
              </a:spcBef>
              <a:spcAft>
                <a:spcPts val="0"/>
              </a:spcAft>
              <a:buClr>
                <a:schemeClr val="dk1"/>
              </a:buClr>
              <a:buSzPts val="1600"/>
              <a:buNone/>
              <a:defRPr/>
            </a:lvl1pPr>
            <a:lvl2pPr indent="-330200" lvl="1" marL="914400" rtl="0" algn="l">
              <a:lnSpc>
                <a:spcPct val="100000"/>
              </a:lnSpc>
              <a:spcBef>
                <a:spcPts val="400"/>
              </a:spcBef>
              <a:spcAft>
                <a:spcPts val="0"/>
              </a:spcAft>
              <a:buClr>
                <a:schemeClr val="dk1"/>
              </a:buClr>
              <a:buSzPts val="1600"/>
              <a:buChar char="•"/>
              <a:defRPr sz="1600"/>
            </a:lvl2pPr>
            <a:lvl3pPr indent="-317500" lvl="2" marL="1371600" rtl="0" algn="l">
              <a:lnSpc>
                <a:spcPct val="100000"/>
              </a:lnSpc>
              <a:spcBef>
                <a:spcPts val="300"/>
              </a:spcBef>
              <a:spcAft>
                <a:spcPts val="0"/>
              </a:spcAft>
              <a:buClr>
                <a:schemeClr val="dk1"/>
              </a:buClr>
              <a:buSzPts val="1400"/>
              <a:buChar char="•"/>
              <a:defRPr sz="1400"/>
            </a:lvl3pPr>
            <a:lvl4pPr indent="-304800" lvl="3" marL="1828800" rtl="0" algn="l">
              <a:lnSpc>
                <a:spcPct val="100000"/>
              </a:lnSpc>
              <a:spcBef>
                <a:spcPts val="200"/>
              </a:spcBef>
              <a:spcAft>
                <a:spcPts val="0"/>
              </a:spcAft>
              <a:buClr>
                <a:schemeClr val="dk1"/>
              </a:buClr>
              <a:buSzPts val="1200"/>
              <a:buChar char="•"/>
              <a:defRPr sz="1200"/>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sp>
        <p:nvSpPr>
          <p:cNvPr id="289" name="Google Shape;289;p36"/>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0" name="Google Shape;290;p36"/>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91" name="Google Shape;291;p36"/>
          <p:cNvSpPr txBox="1"/>
          <p:nvPr>
            <p:ph idx="3" type="body"/>
          </p:nvPr>
        </p:nvSpPr>
        <p:spPr>
          <a:xfrm>
            <a:off x="4571320" y="1398869"/>
            <a:ext cx="4572600" cy="3744600"/>
          </a:xfrm>
          <a:prstGeom prst="rect">
            <a:avLst/>
          </a:prstGeom>
          <a:noFill/>
          <a:ln>
            <a:noFill/>
          </a:ln>
        </p:spPr>
        <p:txBody>
          <a:bodyPr anchorCtr="0" anchor="t" bIns="274300" lIns="91425" spcFirstLastPara="1" rIns="365750" wrap="square" tIns="45675">
            <a:noAutofit/>
          </a:bodyPr>
          <a:lstStyle>
            <a:lvl1pPr indent="-228600" lvl="0" marL="457200" rtl="0" algn="l">
              <a:lnSpc>
                <a:spcPct val="100000"/>
              </a:lnSpc>
              <a:spcBef>
                <a:spcPts val="600"/>
              </a:spcBef>
              <a:spcAft>
                <a:spcPts val="0"/>
              </a:spcAft>
              <a:buClr>
                <a:schemeClr val="dk1"/>
              </a:buClr>
              <a:buSzPts val="1600"/>
              <a:buNone/>
              <a:defRPr/>
            </a:lvl1pPr>
            <a:lvl2pPr indent="-330200" lvl="1" marL="914400" rtl="0" algn="l">
              <a:lnSpc>
                <a:spcPct val="100000"/>
              </a:lnSpc>
              <a:spcBef>
                <a:spcPts val="400"/>
              </a:spcBef>
              <a:spcAft>
                <a:spcPts val="0"/>
              </a:spcAft>
              <a:buClr>
                <a:schemeClr val="dk1"/>
              </a:buClr>
              <a:buSzPts val="1600"/>
              <a:buChar char="•"/>
              <a:defRPr sz="1600"/>
            </a:lvl2pPr>
            <a:lvl3pPr indent="-317500" lvl="2" marL="1371600" rtl="0" algn="l">
              <a:lnSpc>
                <a:spcPct val="100000"/>
              </a:lnSpc>
              <a:spcBef>
                <a:spcPts val="300"/>
              </a:spcBef>
              <a:spcAft>
                <a:spcPts val="0"/>
              </a:spcAft>
              <a:buClr>
                <a:schemeClr val="dk1"/>
              </a:buClr>
              <a:buSzPts val="1400"/>
              <a:buChar char="•"/>
              <a:defRPr sz="1400"/>
            </a:lvl3pPr>
            <a:lvl4pPr indent="-304800" lvl="3" marL="1828800" rtl="0" algn="l">
              <a:lnSpc>
                <a:spcPct val="100000"/>
              </a:lnSpc>
              <a:spcBef>
                <a:spcPts val="200"/>
              </a:spcBef>
              <a:spcAft>
                <a:spcPts val="0"/>
              </a:spcAft>
              <a:buClr>
                <a:schemeClr val="dk1"/>
              </a:buClr>
              <a:buSzPts val="1200"/>
              <a:buChar char="•"/>
              <a:defRPr sz="1200"/>
            </a:lvl4pPr>
            <a:lvl5pPr indent="-228600" lvl="4" marL="2286000" rtl="0" algn="l">
              <a:lnSpc>
                <a:spcPct val="100000"/>
              </a:lnSpc>
              <a:spcBef>
                <a:spcPts val="600"/>
              </a:spcBef>
              <a:spcAft>
                <a:spcPts val="0"/>
              </a:spcAft>
              <a:buClr>
                <a:srgbClr val="FF0000"/>
              </a:buClr>
              <a:buSzPts val="800"/>
              <a:buNone/>
              <a:defRPr/>
            </a:lvl5pPr>
            <a:lvl6pPr indent="-228600" lvl="5" marL="2743200" rtl="0" algn="l">
              <a:spcBef>
                <a:spcPts val="600"/>
              </a:spcBef>
              <a:spcAft>
                <a:spcPts val="0"/>
              </a:spcAft>
              <a:buClr>
                <a:srgbClr val="FF9A83"/>
              </a:buClr>
              <a:buSzPts val="800"/>
              <a:buNone/>
              <a:defRPr/>
            </a:lvl6pPr>
            <a:lvl7pPr indent="-228600" lvl="6" marL="3200400" rtl="0" algn="l">
              <a:spcBef>
                <a:spcPts val="600"/>
              </a:spcBef>
              <a:spcAft>
                <a:spcPts val="0"/>
              </a:spcAft>
              <a:buClr>
                <a:srgbClr val="FFBCAD"/>
              </a:buClr>
              <a:buSzPts val="800"/>
              <a:buNone/>
              <a:defRPr/>
            </a:lvl7pPr>
            <a:lvl8pPr indent="-228600" lvl="7" marL="3657600" rtl="0" algn="l">
              <a:spcBef>
                <a:spcPts val="600"/>
              </a:spcBef>
              <a:spcAft>
                <a:spcPts val="0"/>
              </a:spcAft>
              <a:buClr>
                <a:srgbClr val="FFDDD6"/>
              </a:buClr>
              <a:buSzPts val="800"/>
              <a:buNone/>
              <a:defRPr/>
            </a:lvl8pPr>
            <a:lvl9pPr indent="-228600" lvl="8" marL="4114800" rtl="0" algn="l">
              <a:spcBef>
                <a:spcPts val="600"/>
              </a:spcBef>
              <a:spcAft>
                <a:spcPts val="0"/>
              </a:spcAft>
              <a:buClr>
                <a:schemeClr val="lt1"/>
              </a:buClr>
              <a:buSzPts val="1800"/>
              <a:buNone/>
              <a:defRPr/>
            </a:lvl9pPr>
          </a:lstStyle>
          <a:p/>
        </p:txBody>
      </p:sp>
      <p:grpSp>
        <p:nvGrpSpPr>
          <p:cNvPr id="292" name="Google Shape;292;p36"/>
          <p:cNvGrpSpPr/>
          <p:nvPr/>
        </p:nvGrpSpPr>
        <p:grpSpPr>
          <a:xfrm>
            <a:off x="8366505" y="4672658"/>
            <a:ext cx="777602" cy="470705"/>
            <a:chOff x="8366505" y="4672658"/>
            <a:chExt cx="777602" cy="470705"/>
          </a:xfrm>
        </p:grpSpPr>
        <p:grpSp>
          <p:nvGrpSpPr>
            <p:cNvPr id="293" name="Google Shape;293;p36"/>
            <p:cNvGrpSpPr/>
            <p:nvPr/>
          </p:nvGrpSpPr>
          <p:grpSpPr>
            <a:xfrm>
              <a:off x="8366505" y="4672658"/>
              <a:ext cx="468198" cy="165903"/>
              <a:chOff x="8366505" y="4672658"/>
              <a:chExt cx="468198" cy="165903"/>
            </a:xfrm>
          </p:grpSpPr>
          <p:sp>
            <p:nvSpPr>
              <p:cNvPr id="294" name="Google Shape;294;p36"/>
              <p:cNvSpPr/>
              <p:nvPr/>
            </p:nvSpPr>
            <p:spPr>
              <a:xfrm>
                <a:off x="8366505" y="4672658"/>
                <a:ext cx="82638" cy="127647"/>
              </a:xfrm>
              <a:custGeom>
                <a:rect b="b" l="l" r="r" t="t"/>
                <a:pathLst>
                  <a:path extrusionOk="0" h="5342" w="3458">
                    <a:moveTo>
                      <a:pt x="3457" y="3482"/>
                    </a:moveTo>
                    <a:lnTo>
                      <a:pt x="3457" y="1885"/>
                    </a:lnTo>
                    <a:lnTo>
                      <a:pt x="2253" y="1885"/>
                    </a:lnTo>
                    <a:lnTo>
                      <a:pt x="1598" y="1231"/>
                    </a:lnTo>
                    <a:lnTo>
                      <a:pt x="1598" y="0"/>
                    </a:lnTo>
                    <a:lnTo>
                      <a:pt x="0" y="0"/>
                    </a:lnTo>
                    <a:lnTo>
                      <a:pt x="0" y="1597"/>
                    </a:lnTo>
                    <a:lnTo>
                      <a:pt x="1231" y="1597"/>
                    </a:lnTo>
                    <a:lnTo>
                      <a:pt x="1887" y="2252"/>
                    </a:lnTo>
                    <a:lnTo>
                      <a:pt x="1887" y="3090"/>
                    </a:lnTo>
                    <a:lnTo>
                      <a:pt x="1231" y="3744"/>
                    </a:lnTo>
                    <a:lnTo>
                      <a:pt x="0" y="3744"/>
                    </a:lnTo>
                    <a:lnTo>
                      <a:pt x="0" y="5341"/>
                    </a:lnTo>
                    <a:lnTo>
                      <a:pt x="1598" y="5341"/>
                    </a:lnTo>
                    <a:lnTo>
                      <a:pt x="1598" y="4136"/>
                    </a:lnTo>
                    <a:lnTo>
                      <a:pt x="2253" y="3482"/>
                    </a:lnTo>
                    <a:lnTo>
                      <a:pt x="3457" y="3482"/>
                    </a:lnTo>
                    <a:close/>
                    <a:moveTo>
                      <a:pt x="525" y="550"/>
                    </a:moveTo>
                    <a:lnTo>
                      <a:pt x="1075" y="550"/>
                    </a:lnTo>
                    <a:lnTo>
                      <a:pt x="1075" y="1073"/>
                    </a:lnTo>
                    <a:lnTo>
                      <a:pt x="525" y="1073"/>
                    </a:lnTo>
                    <a:lnTo>
                      <a:pt x="525" y="550"/>
                    </a:lnTo>
                    <a:close/>
                    <a:moveTo>
                      <a:pt x="1075" y="4817"/>
                    </a:moveTo>
                    <a:lnTo>
                      <a:pt x="525" y="4817"/>
                    </a:lnTo>
                    <a:lnTo>
                      <a:pt x="525" y="4268"/>
                    </a:lnTo>
                    <a:lnTo>
                      <a:pt x="1075" y="4268"/>
                    </a:lnTo>
                    <a:lnTo>
                      <a:pt x="1075" y="4817"/>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sp>
            <p:nvSpPr>
              <p:cNvPr id="295" name="Google Shape;295;p36"/>
              <p:cNvSpPr/>
              <p:nvPr/>
            </p:nvSpPr>
            <p:spPr>
              <a:xfrm>
                <a:off x="8474755" y="4739062"/>
                <a:ext cx="359948" cy="99499"/>
              </a:xfrm>
              <a:custGeom>
                <a:rect b="b" l="l" r="r" t="t"/>
                <a:pathLst>
                  <a:path extrusionOk="0" h="4164" w="15059">
                    <a:moveTo>
                      <a:pt x="708" y="4163"/>
                    </a:moveTo>
                    <a:lnTo>
                      <a:pt x="708" y="4163"/>
                    </a:lnTo>
                    <a:cubicBezTo>
                      <a:pt x="0" y="4163"/>
                      <a:pt x="0" y="4163"/>
                      <a:pt x="0" y="4163"/>
                    </a:cubicBezTo>
                    <a:cubicBezTo>
                      <a:pt x="0" y="707"/>
                      <a:pt x="0" y="707"/>
                      <a:pt x="0" y="707"/>
                    </a:cubicBezTo>
                    <a:cubicBezTo>
                      <a:pt x="708" y="707"/>
                      <a:pt x="708" y="707"/>
                      <a:pt x="708" y="707"/>
                    </a:cubicBezTo>
                    <a:cubicBezTo>
                      <a:pt x="708" y="916"/>
                      <a:pt x="708" y="916"/>
                      <a:pt x="708" y="916"/>
                    </a:cubicBezTo>
                    <a:cubicBezTo>
                      <a:pt x="812" y="759"/>
                      <a:pt x="1048" y="629"/>
                      <a:pt x="1336" y="629"/>
                    </a:cubicBezTo>
                    <a:cubicBezTo>
                      <a:pt x="2070" y="629"/>
                      <a:pt x="2489" y="1256"/>
                      <a:pt x="2489" y="1964"/>
                    </a:cubicBezTo>
                    <a:cubicBezTo>
                      <a:pt x="2489" y="2671"/>
                      <a:pt x="2070" y="3273"/>
                      <a:pt x="1336" y="3273"/>
                    </a:cubicBezTo>
                    <a:cubicBezTo>
                      <a:pt x="1048" y="3273"/>
                      <a:pt x="812" y="3142"/>
                      <a:pt x="708" y="3011"/>
                    </a:cubicBezTo>
                    <a:lnTo>
                      <a:pt x="708" y="4163"/>
                    </a:lnTo>
                    <a:close/>
                    <a:moveTo>
                      <a:pt x="708" y="2382"/>
                    </a:moveTo>
                    <a:lnTo>
                      <a:pt x="708" y="2382"/>
                    </a:lnTo>
                    <a:cubicBezTo>
                      <a:pt x="786" y="2540"/>
                      <a:pt x="969" y="2671"/>
                      <a:pt x="1179" y="2671"/>
                    </a:cubicBezTo>
                    <a:cubicBezTo>
                      <a:pt x="1546" y="2671"/>
                      <a:pt x="1781" y="2357"/>
                      <a:pt x="1781" y="1964"/>
                    </a:cubicBezTo>
                    <a:cubicBezTo>
                      <a:pt x="1781" y="1545"/>
                      <a:pt x="1546" y="1256"/>
                      <a:pt x="1179" y="1256"/>
                    </a:cubicBezTo>
                    <a:cubicBezTo>
                      <a:pt x="969" y="1256"/>
                      <a:pt x="786" y="1361"/>
                      <a:pt x="708" y="1545"/>
                    </a:cubicBezTo>
                    <a:lnTo>
                      <a:pt x="708" y="2382"/>
                    </a:lnTo>
                    <a:close/>
                    <a:moveTo>
                      <a:pt x="5029" y="3220"/>
                    </a:moveTo>
                    <a:lnTo>
                      <a:pt x="5029" y="3220"/>
                    </a:lnTo>
                    <a:cubicBezTo>
                      <a:pt x="4321" y="3220"/>
                      <a:pt x="4321" y="3220"/>
                      <a:pt x="4321" y="3220"/>
                    </a:cubicBezTo>
                    <a:cubicBezTo>
                      <a:pt x="4321" y="2985"/>
                      <a:pt x="4321" y="2985"/>
                      <a:pt x="4321" y="2985"/>
                    </a:cubicBezTo>
                    <a:cubicBezTo>
                      <a:pt x="4191" y="3142"/>
                      <a:pt x="3928" y="3273"/>
                      <a:pt x="3641" y="3273"/>
                    </a:cubicBezTo>
                    <a:cubicBezTo>
                      <a:pt x="3090" y="3273"/>
                      <a:pt x="2750" y="2906"/>
                      <a:pt x="2750" y="2357"/>
                    </a:cubicBezTo>
                    <a:cubicBezTo>
                      <a:pt x="2750" y="707"/>
                      <a:pt x="2750" y="707"/>
                      <a:pt x="2750" y="707"/>
                    </a:cubicBezTo>
                    <a:cubicBezTo>
                      <a:pt x="3457" y="707"/>
                      <a:pt x="3457" y="707"/>
                      <a:pt x="3457" y="707"/>
                    </a:cubicBezTo>
                    <a:cubicBezTo>
                      <a:pt x="3457" y="2199"/>
                      <a:pt x="3457" y="2199"/>
                      <a:pt x="3457" y="2199"/>
                    </a:cubicBezTo>
                    <a:cubicBezTo>
                      <a:pt x="3457" y="2461"/>
                      <a:pt x="3588" y="2645"/>
                      <a:pt x="3876" y="2645"/>
                    </a:cubicBezTo>
                    <a:cubicBezTo>
                      <a:pt x="4086" y="2645"/>
                      <a:pt x="4269" y="2513"/>
                      <a:pt x="4321" y="2304"/>
                    </a:cubicBezTo>
                    <a:cubicBezTo>
                      <a:pt x="4321" y="707"/>
                      <a:pt x="4321" y="707"/>
                      <a:pt x="4321" y="707"/>
                    </a:cubicBezTo>
                    <a:cubicBezTo>
                      <a:pt x="5029" y="707"/>
                      <a:pt x="5029" y="707"/>
                      <a:pt x="5029" y="707"/>
                    </a:cubicBezTo>
                    <a:lnTo>
                      <a:pt x="5029" y="3220"/>
                    </a:lnTo>
                    <a:close/>
                    <a:moveTo>
                      <a:pt x="6180" y="4163"/>
                    </a:moveTo>
                    <a:lnTo>
                      <a:pt x="6180" y="4163"/>
                    </a:lnTo>
                    <a:cubicBezTo>
                      <a:pt x="5499" y="4163"/>
                      <a:pt x="5499" y="4163"/>
                      <a:pt x="5499" y="4163"/>
                    </a:cubicBezTo>
                    <a:cubicBezTo>
                      <a:pt x="5499" y="707"/>
                      <a:pt x="5499" y="707"/>
                      <a:pt x="5499" y="707"/>
                    </a:cubicBezTo>
                    <a:cubicBezTo>
                      <a:pt x="6180" y="707"/>
                      <a:pt x="6180" y="707"/>
                      <a:pt x="6180" y="707"/>
                    </a:cubicBezTo>
                    <a:cubicBezTo>
                      <a:pt x="6180" y="916"/>
                      <a:pt x="6180" y="916"/>
                      <a:pt x="6180" y="916"/>
                    </a:cubicBezTo>
                    <a:cubicBezTo>
                      <a:pt x="6311" y="759"/>
                      <a:pt x="6546" y="629"/>
                      <a:pt x="6834" y="629"/>
                    </a:cubicBezTo>
                    <a:cubicBezTo>
                      <a:pt x="7568" y="629"/>
                      <a:pt x="7987" y="1256"/>
                      <a:pt x="7987" y="1964"/>
                    </a:cubicBezTo>
                    <a:cubicBezTo>
                      <a:pt x="7987" y="2671"/>
                      <a:pt x="7568" y="3273"/>
                      <a:pt x="6834" y="3273"/>
                    </a:cubicBezTo>
                    <a:cubicBezTo>
                      <a:pt x="6546" y="3273"/>
                      <a:pt x="6311" y="3142"/>
                      <a:pt x="6180" y="3011"/>
                    </a:cubicBezTo>
                    <a:lnTo>
                      <a:pt x="6180" y="4163"/>
                    </a:lnTo>
                    <a:close/>
                    <a:moveTo>
                      <a:pt x="6180" y="2382"/>
                    </a:moveTo>
                    <a:lnTo>
                      <a:pt x="6180" y="2382"/>
                    </a:lnTo>
                    <a:cubicBezTo>
                      <a:pt x="6285" y="2540"/>
                      <a:pt x="6468" y="2671"/>
                      <a:pt x="6678" y="2671"/>
                    </a:cubicBezTo>
                    <a:cubicBezTo>
                      <a:pt x="7044" y="2671"/>
                      <a:pt x="7279" y="2357"/>
                      <a:pt x="7279" y="1964"/>
                    </a:cubicBezTo>
                    <a:cubicBezTo>
                      <a:pt x="7279" y="1545"/>
                      <a:pt x="7044" y="1256"/>
                      <a:pt x="6678" y="1256"/>
                    </a:cubicBezTo>
                    <a:cubicBezTo>
                      <a:pt x="6468" y="1256"/>
                      <a:pt x="6285" y="1361"/>
                      <a:pt x="6180" y="1545"/>
                    </a:cubicBezTo>
                    <a:lnTo>
                      <a:pt x="6180" y="2382"/>
                    </a:lnTo>
                    <a:close/>
                    <a:moveTo>
                      <a:pt x="8982" y="4163"/>
                    </a:moveTo>
                    <a:lnTo>
                      <a:pt x="8982" y="4163"/>
                    </a:lnTo>
                    <a:cubicBezTo>
                      <a:pt x="8275" y="4163"/>
                      <a:pt x="8275" y="4163"/>
                      <a:pt x="8275" y="4163"/>
                    </a:cubicBezTo>
                    <a:cubicBezTo>
                      <a:pt x="8275" y="707"/>
                      <a:pt x="8275" y="707"/>
                      <a:pt x="8275" y="707"/>
                    </a:cubicBezTo>
                    <a:cubicBezTo>
                      <a:pt x="8982" y="707"/>
                      <a:pt x="8982" y="707"/>
                      <a:pt x="8982" y="707"/>
                    </a:cubicBezTo>
                    <a:cubicBezTo>
                      <a:pt x="8982" y="916"/>
                      <a:pt x="8982" y="916"/>
                      <a:pt x="8982" y="916"/>
                    </a:cubicBezTo>
                    <a:cubicBezTo>
                      <a:pt x="9086" y="759"/>
                      <a:pt x="9349" y="629"/>
                      <a:pt x="9611" y="629"/>
                    </a:cubicBezTo>
                    <a:cubicBezTo>
                      <a:pt x="10344" y="629"/>
                      <a:pt x="10763" y="1256"/>
                      <a:pt x="10763" y="1964"/>
                    </a:cubicBezTo>
                    <a:cubicBezTo>
                      <a:pt x="10763" y="2671"/>
                      <a:pt x="10344" y="3273"/>
                      <a:pt x="9611" y="3273"/>
                    </a:cubicBezTo>
                    <a:cubicBezTo>
                      <a:pt x="9349" y="3273"/>
                      <a:pt x="9086" y="3142"/>
                      <a:pt x="8982" y="3011"/>
                    </a:cubicBezTo>
                    <a:lnTo>
                      <a:pt x="8982" y="4163"/>
                    </a:lnTo>
                    <a:close/>
                    <a:moveTo>
                      <a:pt x="8982" y="2382"/>
                    </a:moveTo>
                    <a:lnTo>
                      <a:pt x="8982" y="2382"/>
                    </a:lnTo>
                    <a:cubicBezTo>
                      <a:pt x="9060" y="2540"/>
                      <a:pt x="9244" y="2671"/>
                      <a:pt x="9453" y="2671"/>
                    </a:cubicBezTo>
                    <a:cubicBezTo>
                      <a:pt x="9846" y="2671"/>
                      <a:pt x="10056" y="2357"/>
                      <a:pt x="10056" y="1964"/>
                    </a:cubicBezTo>
                    <a:cubicBezTo>
                      <a:pt x="10056" y="1545"/>
                      <a:pt x="9846" y="1256"/>
                      <a:pt x="9453" y="1256"/>
                    </a:cubicBezTo>
                    <a:cubicBezTo>
                      <a:pt x="9244" y="1256"/>
                      <a:pt x="9060" y="1361"/>
                      <a:pt x="8982" y="1545"/>
                    </a:cubicBezTo>
                    <a:lnTo>
                      <a:pt x="8982" y="2382"/>
                    </a:lnTo>
                    <a:close/>
                    <a:moveTo>
                      <a:pt x="13277" y="2408"/>
                    </a:moveTo>
                    <a:lnTo>
                      <a:pt x="13277" y="2408"/>
                    </a:lnTo>
                    <a:cubicBezTo>
                      <a:pt x="13199" y="2932"/>
                      <a:pt x="12806" y="3273"/>
                      <a:pt x="12177" y="3273"/>
                    </a:cubicBezTo>
                    <a:cubicBezTo>
                      <a:pt x="11444" y="3273"/>
                      <a:pt x="10946" y="2750"/>
                      <a:pt x="10946" y="1964"/>
                    </a:cubicBezTo>
                    <a:cubicBezTo>
                      <a:pt x="10946" y="1204"/>
                      <a:pt x="11444" y="629"/>
                      <a:pt x="12151" y="629"/>
                    </a:cubicBezTo>
                    <a:cubicBezTo>
                      <a:pt x="12910" y="629"/>
                      <a:pt x="13303" y="1152"/>
                      <a:pt x="13303" y="1885"/>
                    </a:cubicBezTo>
                    <a:cubicBezTo>
                      <a:pt x="13303" y="2121"/>
                      <a:pt x="13303" y="2121"/>
                      <a:pt x="13303" y="2121"/>
                    </a:cubicBezTo>
                    <a:cubicBezTo>
                      <a:pt x="11627" y="2121"/>
                      <a:pt x="11627" y="2121"/>
                      <a:pt x="11627" y="2121"/>
                    </a:cubicBezTo>
                    <a:cubicBezTo>
                      <a:pt x="11653" y="2487"/>
                      <a:pt x="11863" y="2723"/>
                      <a:pt x="12177" y="2723"/>
                    </a:cubicBezTo>
                    <a:cubicBezTo>
                      <a:pt x="12412" y="2723"/>
                      <a:pt x="12570" y="2618"/>
                      <a:pt x="12649" y="2408"/>
                    </a:cubicBezTo>
                    <a:lnTo>
                      <a:pt x="13277" y="2408"/>
                    </a:lnTo>
                    <a:close/>
                    <a:moveTo>
                      <a:pt x="11627" y="1675"/>
                    </a:moveTo>
                    <a:lnTo>
                      <a:pt x="11627" y="1675"/>
                    </a:lnTo>
                    <a:cubicBezTo>
                      <a:pt x="12622" y="1675"/>
                      <a:pt x="12622" y="1675"/>
                      <a:pt x="12622" y="1675"/>
                    </a:cubicBezTo>
                    <a:cubicBezTo>
                      <a:pt x="12622" y="1414"/>
                      <a:pt x="12439" y="1204"/>
                      <a:pt x="12151" y="1204"/>
                    </a:cubicBezTo>
                    <a:cubicBezTo>
                      <a:pt x="11889" y="1204"/>
                      <a:pt x="11706" y="1361"/>
                      <a:pt x="11627" y="1675"/>
                    </a:cubicBezTo>
                    <a:close/>
                    <a:moveTo>
                      <a:pt x="13774" y="1256"/>
                    </a:moveTo>
                    <a:lnTo>
                      <a:pt x="13774" y="1256"/>
                    </a:lnTo>
                    <a:cubicBezTo>
                      <a:pt x="13381" y="1256"/>
                      <a:pt x="13381" y="1256"/>
                      <a:pt x="13381" y="1256"/>
                    </a:cubicBezTo>
                    <a:cubicBezTo>
                      <a:pt x="13381" y="707"/>
                      <a:pt x="13381" y="707"/>
                      <a:pt x="13381" y="707"/>
                    </a:cubicBezTo>
                    <a:cubicBezTo>
                      <a:pt x="13774" y="707"/>
                      <a:pt x="13774" y="707"/>
                      <a:pt x="13774" y="707"/>
                    </a:cubicBezTo>
                    <a:cubicBezTo>
                      <a:pt x="13774" y="0"/>
                      <a:pt x="13774" y="0"/>
                      <a:pt x="13774" y="0"/>
                    </a:cubicBezTo>
                    <a:cubicBezTo>
                      <a:pt x="14456" y="0"/>
                      <a:pt x="14456" y="0"/>
                      <a:pt x="14456" y="0"/>
                    </a:cubicBezTo>
                    <a:cubicBezTo>
                      <a:pt x="14456" y="707"/>
                      <a:pt x="14456" y="707"/>
                      <a:pt x="14456" y="707"/>
                    </a:cubicBezTo>
                    <a:cubicBezTo>
                      <a:pt x="15005" y="707"/>
                      <a:pt x="15005" y="707"/>
                      <a:pt x="15005" y="707"/>
                    </a:cubicBezTo>
                    <a:cubicBezTo>
                      <a:pt x="15005" y="1256"/>
                      <a:pt x="15005" y="1256"/>
                      <a:pt x="15005" y="1256"/>
                    </a:cubicBezTo>
                    <a:cubicBezTo>
                      <a:pt x="14456" y="1256"/>
                      <a:pt x="14456" y="1256"/>
                      <a:pt x="14456" y="1256"/>
                    </a:cubicBezTo>
                    <a:cubicBezTo>
                      <a:pt x="14456" y="2382"/>
                      <a:pt x="14456" y="2382"/>
                      <a:pt x="14456" y="2382"/>
                    </a:cubicBezTo>
                    <a:cubicBezTo>
                      <a:pt x="14456" y="2566"/>
                      <a:pt x="14560" y="2671"/>
                      <a:pt x="14744" y="2671"/>
                    </a:cubicBezTo>
                    <a:cubicBezTo>
                      <a:pt x="14849" y="2671"/>
                      <a:pt x="14979" y="2618"/>
                      <a:pt x="15058" y="2566"/>
                    </a:cubicBezTo>
                    <a:cubicBezTo>
                      <a:pt x="15058" y="3194"/>
                      <a:pt x="15058" y="3194"/>
                      <a:pt x="15058" y="3194"/>
                    </a:cubicBezTo>
                    <a:cubicBezTo>
                      <a:pt x="14953" y="3246"/>
                      <a:pt x="14796" y="3273"/>
                      <a:pt x="14612" y="3273"/>
                    </a:cubicBezTo>
                    <a:cubicBezTo>
                      <a:pt x="14089" y="3273"/>
                      <a:pt x="13774" y="3011"/>
                      <a:pt x="13774" y="2461"/>
                    </a:cubicBezTo>
                    <a:lnTo>
                      <a:pt x="13774" y="1256"/>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Helvetica Neue"/>
                  <a:ea typeface="Helvetica Neue"/>
                  <a:cs typeface="Helvetica Neue"/>
                  <a:sym typeface="Helvetica Neue"/>
                </a:endParaRPr>
              </a:p>
            </p:txBody>
          </p:sp>
        </p:grpSp>
        <p:sp>
          <p:nvSpPr>
            <p:cNvPr id="296" name="Google Shape;296;p36"/>
            <p:cNvSpPr/>
            <p:nvPr/>
          </p:nvSpPr>
          <p:spPr>
            <a:xfrm>
              <a:off x="8366506" y="4838563"/>
              <a:ext cx="777600" cy="304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AD1A"/>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g full (no_frame)">
  <p:cSld name="img full (no_frame)">
    <p:bg>
      <p:bgPr>
        <a:solidFill>
          <a:srgbClr val="452235"/>
        </a:solidFill>
      </p:bgPr>
    </p:bg>
    <p:spTree>
      <p:nvGrpSpPr>
        <p:cNvPr id="297" name="Shape 297"/>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LOGO NO TAG">
  <p:cSld name="END LOGO NO TAG">
    <p:bg>
      <p:bgPr>
        <a:solidFill>
          <a:schemeClr val="dk1"/>
        </a:solidFill>
      </p:bgPr>
    </p:bg>
    <p:spTree>
      <p:nvGrpSpPr>
        <p:cNvPr id="298" name="Shape 298"/>
        <p:cNvGrpSpPr/>
        <p:nvPr/>
      </p:nvGrpSpPr>
      <p:grpSpPr>
        <a:xfrm>
          <a:off x="0" y="0"/>
          <a:ext cx="0" cy="0"/>
          <a:chOff x="0" y="0"/>
          <a:chExt cx="0" cy="0"/>
        </a:xfrm>
      </p:grpSpPr>
      <p:pic>
        <p:nvPicPr>
          <p:cNvPr descr="Puppet-Logo-Amber-White.pdf" id="299" name="Google Shape;299;p38"/>
          <p:cNvPicPr preferRelativeResize="0"/>
          <p:nvPr/>
        </p:nvPicPr>
        <p:blipFill rotWithShape="1">
          <a:blip r:embed="rId2">
            <a:alphaModFix/>
          </a:blip>
          <a:srcRect b="0" l="0" r="0" t="0"/>
          <a:stretch/>
        </p:blipFill>
        <p:spPr>
          <a:xfrm>
            <a:off x="2925234" y="1652048"/>
            <a:ext cx="3022599" cy="133977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00" name="Shape 300"/>
        <p:cNvGrpSpPr/>
        <p:nvPr/>
      </p:nvGrpSpPr>
      <p:grpSpPr>
        <a:xfrm>
          <a:off x="0" y="0"/>
          <a:ext cx="0" cy="0"/>
          <a:chOff x="0" y="0"/>
          <a:chExt cx="0" cy="0"/>
        </a:xfrm>
      </p:grpSpPr>
      <p:sp>
        <p:nvSpPr>
          <p:cNvPr id="301" name="Google Shape;301;p39"/>
          <p:cNvSpPr txBox="1"/>
          <p:nvPr>
            <p:ph type="ctrTitle"/>
          </p:nvPr>
        </p:nvSpPr>
        <p:spPr>
          <a:xfrm>
            <a:off x="311708" y="744575"/>
            <a:ext cx="8520600" cy="2052600"/>
          </a:xfrm>
          <a:prstGeom prst="rect">
            <a:avLst/>
          </a:prstGeom>
        </p:spPr>
        <p:txBody>
          <a:bodyPr anchorCtr="0" anchor="b" bIns="45675" lIns="365750" spcFirstLastPara="1" rIns="274075" wrap="square" tIns="2743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02" name="Google Shape;302;p39"/>
          <p:cNvSpPr txBox="1"/>
          <p:nvPr>
            <p:ph idx="1" type="subTitle"/>
          </p:nvPr>
        </p:nvSpPr>
        <p:spPr>
          <a:xfrm>
            <a:off x="311700" y="2834125"/>
            <a:ext cx="8520600" cy="792600"/>
          </a:xfrm>
          <a:prstGeom prst="rect">
            <a:avLst/>
          </a:prstGeom>
        </p:spPr>
        <p:txBody>
          <a:bodyPr anchorCtr="0" anchor="t" bIns="45675" lIns="365750" spcFirstLastPara="1" rIns="365750" wrap="square" tIns="45675">
            <a:noAutofit/>
          </a:bodyPr>
          <a:lstStyle>
            <a:lvl1pPr lvl="0" rtl="0" algn="ctr">
              <a:lnSpc>
                <a:spcPct val="100000"/>
              </a:lnSpc>
              <a:spcBef>
                <a:spcPts val="12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300"/>
              </a:spcBef>
              <a:spcAft>
                <a:spcPts val="0"/>
              </a:spcAft>
              <a:buSzPts val="2800"/>
              <a:buNone/>
              <a:defRPr sz="2800"/>
            </a:lvl3pPr>
            <a:lvl4pPr lvl="3" rtl="0" algn="ctr">
              <a:lnSpc>
                <a:spcPct val="100000"/>
              </a:lnSpc>
              <a:spcBef>
                <a:spcPts val="200"/>
              </a:spcBef>
              <a:spcAft>
                <a:spcPts val="0"/>
              </a:spcAft>
              <a:buSzPts val="2800"/>
              <a:buNone/>
              <a:defRPr sz="2800"/>
            </a:lvl4pPr>
            <a:lvl5pPr lvl="4" rtl="0" algn="ctr">
              <a:lnSpc>
                <a:spcPct val="100000"/>
              </a:lnSpc>
              <a:spcBef>
                <a:spcPts val="600"/>
              </a:spcBef>
              <a:spcAft>
                <a:spcPts val="0"/>
              </a:spcAft>
              <a:buSzPts val="2800"/>
              <a:buNone/>
              <a:defRPr sz="2800"/>
            </a:lvl5pPr>
            <a:lvl6pPr lvl="5" rtl="0" algn="ctr">
              <a:lnSpc>
                <a:spcPct val="100000"/>
              </a:lnSpc>
              <a:spcBef>
                <a:spcPts val="600"/>
              </a:spcBef>
              <a:spcAft>
                <a:spcPts val="0"/>
              </a:spcAft>
              <a:buSzPts val="2800"/>
              <a:buNone/>
              <a:defRPr sz="2800"/>
            </a:lvl6pPr>
            <a:lvl7pPr lvl="6" rtl="0" algn="ctr">
              <a:lnSpc>
                <a:spcPct val="100000"/>
              </a:lnSpc>
              <a:spcBef>
                <a:spcPts val="600"/>
              </a:spcBef>
              <a:spcAft>
                <a:spcPts val="0"/>
              </a:spcAft>
              <a:buSzPts val="2800"/>
              <a:buNone/>
              <a:defRPr sz="2800"/>
            </a:lvl7pPr>
            <a:lvl8pPr lvl="7" rtl="0" algn="ctr">
              <a:lnSpc>
                <a:spcPct val="100000"/>
              </a:lnSpc>
              <a:spcBef>
                <a:spcPts val="600"/>
              </a:spcBef>
              <a:spcAft>
                <a:spcPts val="0"/>
              </a:spcAft>
              <a:buSzPts val="2800"/>
              <a:buNone/>
              <a:defRPr sz="2800"/>
            </a:lvl8pPr>
            <a:lvl9pPr lvl="8" rtl="0" algn="ctr">
              <a:lnSpc>
                <a:spcPct val="100000"/>
              </a:lnSpc>
              <a:spcBef>
                <a:spcPts val="600"/>
              </a:spcBef>
              <a:spcAft>
                <a:spcPts val="0"/>
              </a:spcAft>
              <a:buSzPts val="2800"/>
              <a:buNone/>
              <a:defRPr sz="2800"/>
            </a:lvl9pPr>
          </a:lstStyle>
          <a:p/>
        </p:txBody>
      </p:sp>
      <p:sp>
        <p:nvSpPr>
          <p:cNvPr id="303" name="Google Shape;303;p39"/>
          <p:cNvSpPr txBox="1"/>
          <p:nvPr>
            <p:ph idx="12" type="sldNum"/>
          </p:nvPr>
        </p:nvSpPr>
        <p:spPr>
          <a:xfrm>
            <a:off x="8472458" y="4663217"/>
            <a:ext cx="548700" cy="393600"/>
          </a:xfrm>
          <a:prstGeom prst="rect">
            <a:avLst/>
          </a:prstGeom>
        </p:spPr>
        <p:txBody>
          <a:bodyPr anchorCtr="0" anchor="b" bIns="274300" lIns="274300" spcFirstLastPara="1" rIns="18287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 Table or Graph">
  <p:cSld name="03 Table or Graph">
    <p:spTree>
      <p:nvGrpSpPr>
        <p:cNvPr id="304" name="Shape 304"/>
        <p:cNvGrpSpPr/>
        <p:nvPr/>
      </p:nvGrpSpPr>
      <p:grpSpPr>
        <a:xfrm>
          <a:off x="0" y="0"/>
          <a:ext cx="0" cy="0"/>
          <a:chOff x="0" y="0"/>
          <a:chExt cx="0" cy="0"/>
        </a:xfrm>
      </p:grpSpPr>
      <p:sp>
        <p:nvSpPr>
          <p:cNvPr id="305" name="Google Shape;305;p40"/>
          <p:cNvSpPr/>
          <p:nvPr/>
        </p:nvSpPr>
        <p:spPr>
          <a:xfrm>
            <a:off x="0" y="4583400"/>
            <a:ext cx="9144000" cy="5601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sz="1800">
              <a:solidFill>
                <a:schemeClr val="dk1"/>
              </a:solidFill>
              <a:latin typeface="Arial"/>
              <a:ea typeface="Arial"/>
              <a:cs typeface="Arial"/>
              <a:sym typeface="Arial"/>
            </a:endParaRPr>
          </a:p>
        </p:txBody>
      </p:sp>
      <p:sp>
        <p:nvSpPr>
          <p:cNvPr id="306" name="Google Shape;306;p40"/>
          <p:cNvSpPr txBox="1"/>
          <p:nvPr>
            <p:ph type="ctrTitle"/>
          </p:nvPr>
        </p:nvSpPr>
        <p:spPr>
          <a:xfrm>
            <a:off x="0" y="0"/>
            <a:ext cx="9144000" cy="661800"/>
          </a:xfrm>
          <a:prstGeom prst="rect">
            <a:avLst/>
          </a:prstGeom>
          <a:noFill/>
          <a:ln>
            <a:noFill/>
          </a:ln>
        </p:spPr>
        <p:txBody>
          <a:bodyPr anchorCtr="0" anchor="t" bIns="45675" lIns="365750" spcFirstLastPara="1" rIns="274075" wrap="square" tIns="274300">
            <a:noAutofit/>
          </a:bodyPr>
          <a:lstStyle>
            <a:lvl1pPr indent="0" lvl="0" marL="0" marR="0" rtl="0" algn="ctr">
              <a:lnSpc>
                <a:spcPct val="90000"/>
              </a:lnSpc>
              <a:spcBef>
                <a:spcPts val="0"/>
              </a:spcBef>
              <a:spcAft>
                <a:spcPts val="0"/>
              </a:spcAft>
              <a:buClr>
                <a:srgbClr val="FFAD1A"/>
              </a:buClr>
              <a:buSzPts val="2800"/>
              <a:buFont typeface="Arial"/>
              <a:buNone/>
              <a:defRPr b="1" i="0" sz="2400" u="none" cap="none" strike="noStrike">
                <a:solidFill>
                  <a:srgbClr val="FFAD1A"/>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pic>
        <p:nvPicPr>
          <p:cNvPr id="307" name="Google Shape;307;p40"/>
          <p:cNvPicPr preferRelativeResize="0"/>
          <p:nvPr/>
        </p:nvPicPr>
        <p:blipFill rotWithShape="1">
          <a:blip r:embed="rId2">
            <a:alphaModFix/>
          </a:blip>
          <a:srcRect b="0" l="0" r="0" t="0"/>
          <a:stretch/>
        </p:blipFill>
        <p:spPr>
          <a:xfrm>
            <a:off x="220861" y="4720055"/>
            <a:ext cx="734700" cy="252000"/>
          </a:xfrm>
          <a:prstGeom prst="rect">
            <a:avLst/>
          </a:prstGeom>
          <a:noFill/>
          <a:ln>
            <a:noFill/>
          </a:ln>
        </p:spPr>
      </p:pic>
      <p:sp>
        <p:nvSpPr>
          <p:cNvPr id="308" name="Google Shape;308;p40"/>
          <p:cNvSpPr txBox="1"/>
          <p:nvPr>
            <p:ph idx="1" type="body"/>
          </p:nvPr>
        </p:nvSpPr>
        <p:spPr>
          <a:xfrm>
            <a:off x="0" y="661720"/>
            <a:ext cx="9144000" cy="967200"/>
          </a:xfrm>
          <a:prstGeom prst="rect">
            <a:avLst/>
          </a:prstGeom>
          <a:noFill/>
          <a:ln>
            <a:noFill/>
          </a:ln>
        </p:spPr>
        <p:txBody>
          <a:bodyPr anchorCtr="0" anchor="b" bIns="45675" lIns="365750" spcFirstLastPara="1" rIns="365750" wrap="square" tIns="45675">
            <a:noAutofit/>
          </a:bodyPr>
          <a:lstStyle>
            <a:lvl1pPr indent="-228600" lvl="0" marL="457200" marR="0" rtl="0" algn="ctr">
              <a:lnSpc>
                <a:spcPct val="100000"/>
              </a:lnSpc>
              <a:spcBef>
                <a:spcPts val="0"/>
              </a:spcBef>
              <a:spcAft>
                <a:spcPts val="0"/>
              </a:spcAft>
              <a:buClr>
                <a:schemeClr val="dk1"/>
              </a:buClr>
              <a:buSzPts val="1600"/>
              <a:buFont typeface="Arial"/>
              <a:buNone/>
              <a:defRPr b="0" i="0" sz="1400" u="none" cap="none" strike="noStrike">
                <a:solidFill>
                  <a:schemeClr val="dk1"/>
                </a:solidFill>
                <a:latin typeface="Arial"/>
                <a:ea typeface="Arial"/>
                <a:cs typeface="Arial"/>
                <a:sym typeface="Arial"/>
              </a:defRPr>
            </a:lvl1pPr>
            <a:lvl2pPr indent="-228600" lvl="1" marL="914400" marR="0" rtl="0" algn="ctr">
              <a:lnSpc>
                <a:spcPct val="110000"/>
              </a:lnSpc>
              <a:spcBef>
                <a:spcPts val="600"/>
              </a:spcBef>
              <a:spcAft>
                <a:spcPts val="0"/>
              </a:spcAft>
              <a:buClr>
                <a:schemeClr val="dk1"/>
              </a:buClr>
              <a:buSzPts val="1600"/>
              <a:buFont typeface="Arial"/>
              <a:buNone/>
              <a:defRPr b="0" i="0" sz="1400" u="none" cap="none" strike="noStrike">
                <a:solidFill>
                  <a:schemeClr val="dk1"/>
                </a:solidFill>
                <a:latin typeface="Arial"/>
                <a:ea typeface="Arial"/>
                <a:cs typeface="Arial"/>
                <a:sym typeface="Arial"/>
              </a:defRPr>
            </a:lvl2pPr>
            <a:lvl3pPr indent="-298450" lvl="2" marL="1371600" marR="0" rtl="0" algn="l">
              <a:lnSpc>
                <a:spcPct val="110000"/>
              </a:lnSpc>
              <a:spcBef>
                <a:spcPts val="600"/>
              </a:spcBef>
              <a:spcAft>
                <a:spcPts val="0"/>
              </a:spcAft>
              <a:buClr>
                <a:schemeClr val="dk1"/>
              </a:buClr>
              <a:buSzPts val="1100"/>
              <a:buFont typeface="Merriweather Sans"/>
              <a:buChar char="●"/>
              <a:defRPr b="0" i="0" sz="1100" u="none" cap="none" strike="noStrike">
                <a:solidFill>
                  <a:schemeClr val="dk1"/>
                </a:solidFill>
                <a:latin typeface="Arial"/>
                <a:ea typeface="Arial"/>
                <a:cs typeface="Arial"/>
                <a:sym typeface="Arial"/>
              </a:defRPr>
            </a:lvl3pPr>
            <a:lvl4pPr indent="-330200" lvl="3" marL="1828800" marR="0" rtl="0" algn="l">
              <a:lnSpc>
                <a:spcPct val="90000"/>
              </a:lnSpc>
              <a:spcBef>
                <a:spcPts val="600"/>
              </a:spcBef>
              <a:spcAft>
                <a:spcPts val="0"/>
              </a:spcAft>
              <a:buClr>
                <a:schemeClr val="dk1"/>
              </a:buClr>
              <a:buSzPts val="1600"/>
              <a:buFont typeface="Merriweather Sans"/>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1200"/>
              </a:spcBef>
              <a:spcAft>
                <a:spcPts val="0"/>
              </a:spcAft>
              <a:buClr>
                <a:schemeClr val="dk1"/>
              </a:buClr>
              <a:buSzPts val="1200"/>
              <a:buFont typeface="Merriweather Sans"/>
              <a:buChar char="—"/>
              <a:defRPr b="0" i="0" sz="1200" u="none" cap="none" strike="noStrike">
                <a:solidFill>
                  <a:schemeClr val="dk1"/>
                </a:solidFill>
                <a:latin typeface="Arial"/>
                <a:ea typeface="Arial"/>
                <a:cs typeface="Arial"/>
                <a:sym typeface="Arial"/>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9" name="Google Shape;309;p40"/>
          <p:cNvSpPr txBox="1"/>
          <p:nvPr>
            <p:ph idx="11" type="ftr"/>
          </p:nvPr>
        </p:nvSpPr>
        <p:spPr>
          <a:xfrm>
            <a:off x="2128837" y="4712613"/>
            <a:ext cx="6332400" cy="430800"/>
          </a:xfrm>
          <a:prstGeom prst="rect">
            <a:avLst/>
          </a:prstGeom>
          <a:noFill/>
          <a:ln>
            <a:noFill/>
          </a:ln>
        </p:spPr>
        <p:txBody>
          <a:bodyPr anchorCtr="0" anchor="b" bIns="274300" lIns="91425" spcFirstLastPara="1" rIns="91425" wrap="square" tIns="91350">
            <a:noAutofit/>
          </a:bodyPr>
          <a:lstStyle>
            <a:lvl1pPr indent="0" lvl="0" marL="0" marR="0" rtl="0" algn="r">
              <a:spcBef>
                <a:spcPts val="0"/>
              </a:spcBef>
              <a:spcAft>
                <a:spcPts val="0"/>
              </a:spcAft>
              <a:buSzPts val="1400"/>
              <a:buNone/>
              <a:defRPr sz="1000">
                <a:solidFill>
                  <a:srgbClr val="BFBFBF"/>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0" name="Google Shape;310;p40"/>
          <p:cNvSpPr txBox="1"/>
          <p:nvPr>
            <p:ph idx="12" type="sldNum"/>
          </p:nvPr>
        </p:nvSpPr>
        <p:spPr>
          <a:xfrm>
            <a:off x="8461374" y="4712613"/>
            <a:ext cx="682500" cy="430800"/>
          </a:xfrm>
          <a:prstGeom prst="rect">
            <a:avLst/>
          </a:prstGeom>
          <a:noFill/>
          <a:ln>
            <a:noFill/>
          </a:ln>
        </p:spPr>
        <p:txBody>
          <a:bodyPr anchorCtr="0" anchor="b" bIns="182875" lIns="91425" spcFirstLastPara="1" rIns="91425" wrap="square" tIns="91425">
            <a:noAutofit/>
          </a:bodyPr>
          <a:lstStyle>
            <a:lvl1pPr indent="0" lvl="0" marL="0" marR="0" rtl="0" algn="ctr">
              <a:spcBef>
                <a:spcPts val="0"/>
              </a:spcBef>
              <a:buNone/>
              <a:defRPr sz="1000">
                <a:solidFill>
                  <a:srgbClr val="FFAD1A"/>
                </a:solidFill>
                <a:latin typeface="Arial"/>
                <a:ea typeface="Arial"/>
                <a:cs typeface="Arial"/>
                <a:sym typeface="Arial"/>
              </a:defRPr>
            </a:lvl1pPr>
            <a:lvl2pPr indent="0" lvl="1" marL="0" marR="0" rtl="0" algn="ctr">
              <a:spcBef>
                <a:spcPts val="0"/>
              </a:spcBef>
              <a:buNone/>
              <a:defRPr sz="1000">
                <a:solidFill>
                  <a:srgbClr val="FFAD1A"/>
                </a:solidFill>
                <a:latin typeface="Arial"/>
                <a:ea typeface="Arial"/>
                <a:cs typeface="Arial"/>
                <a:sym typeface="Arial"/>
              </a:defRPr>
            </a:lvl2pPr>
            <a:lvl3pPr indent="0" lvl="2" marL="0" marR="0" rtl="0" algn="ctr">
              <a:spcBef>
                <a:spcPts val="0"/>
              </a:spcBef>
              <a:buNone/>
              <a:defRPr sz="1000">
                <a:solidFill>
                  <a:srgbClr val="FFAD1A"/>
                </a:solidFill>
                <a:latin typeface="Arial"/>
                <a:ea typeface="Arial"/>
                <a:cs typeface="Arial"/>
                <a:sym typeface="Arial"/>
              </a:defRPr>
            </a:lvl3pPr>
            <a:lvl4pPr indent="0" lvl="3" marL="0" marR="0" rtl="0" algn="ctr">
              <a:spcBef>
                <a:spcPts val="0"/>
              </a:spcBef>
              <a:buNone/>
              <a:defRPr sz="1000">
                <a:solidFill>
                  <a:srgbClr val="FFAD1A"/>
                </a:solidFill>
                <a:latin typeface="Arial"/>
                <a:ea typeface="Arial"/>
                <a:cs typeface="Arial"/>
                <a:sym typeface="Arial"/>
              </a:defRPr>
            </a:lvl4pPr>
            <a:lvl5pPr indent="0" lvl="4" marL="0" marR="0" rtl="0" algn="ctr">
              <a:spcBef>
                <a:spcPts val="0"/>
              </a:spcBef>
              <a:buNone/>
              <a:defRPr sz="1000">
                <a:solidFill>
                  <a:srgbClr val="FFAD1A"/>
                </a:solidFill>
                <a:latin typeface="Arial"/>
                <a:ea typeface="Arial"/>
                <a:cs typeface="Arial"/>
                <a:sym typeface="Arial"/>
              </a:defRPr>
            </a:lvl5pPr>
            <a:lvl6pPr indent="0" lvl="5" marL="0" marR="0" rtl="0" algn="ctr">
              <a:spcBef>
                <a:spcPts val="0"/>
              </a:spcBef>
              <a:buNone/>
              <a:defRPr sz="1000">
                <a:solidFill>
                  <a:srgbClr val="FFAD1A"/>
                </a:solidFill>
                <a:latin typeface="Arial"/>
                <a:ea typeface="Arial"/>
                <a:cs typeface="Arial"/>
                <a:sym typeface="Arial"/>
              </a:defRPr>
            </a:lvl6pPr>
            <a:lvl7pPr indent="0" lvl="6" marL="0" marR="0" rtl="0" algn="ctr">
              <a:spcBef>
                <a:spcPts val="0"/>
              </a:spcBef>
              <a:buNone/>
              <a:defRPr sz="1000">
                <a:solidFill>
                  <a:srgbClr val="FFAD1A"/>
                </a:solidFill>
                <a:latin typeface="Arial"/>
                <a:ea typeface="Arial"/>
                <a:cs typeface="Arial"/>
                <a:sym typeface="Arial"/>
              </a:defRPr>
            </a:lvl7pPr>
            <a:lvl8pPr indent="0" lvl="7" marL="0" marR="0" rtl="0" algn="ctr">
              <a:spcBef>
                <a:spcPts val="0"/>
              </a:spcBef>
              <a:buNone/>
              <a:defRPr sz="1000">
                <a:solidFill>
                  <a:srgbClr val="FFAD1A"/>
                </a:solidFill>
                <a:latin typeface="Arial"/>
                <a:ea typeface="Arial"/>
                <a:cs typeface="Arial"/>
                <a:sym typeface="Arial"/>
              </a:defRPr>
            </a:lvl8pPr>
            <a:lvl9pPr indent="0" lvl="8" marL="0" marR="0" rtl="0" algn="ctr">
              <a:spcBef>
                <a:spcPts val="0"/>
              </a:spcBef>
              <a:buNone/>
              <a:defRPr sz="1000">
                <a:solidFill>
                  <a:srgbClr val="FFAD1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11" name="Shape 311"/>
        <p:cNvGrpSpPr/>
        <p:nvPr/>
      </p:nvGrpSpPr>
      <p:grpSpPr>
        <a:xfrm>
          <a:off x="0" y="0"/>
          <a:ext cx="0" cy="0"/>
          <a:chOff x="0" y="0"/>
          <a:chExt cx="0" cy="0"/>
        </a:xfrm>
      </p:grpSpPr>
      <p:sp>
        <p:nvSpPr>
          <p:cNvPr id="312" name="Google Shape;312;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13" name="Google Shape;313;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314" name="Google Shape;31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 Body">
  <p:cSld name="03 Body">
    <p:spTree>
      <p:nvGrpSpPr>
        <p:cNvPr id="315" name="Shape 315"/>
        <p:cNvGrpSpPr/>
        <p:nvPr/>
      </p:nvGrpSpPr>
      <p:grpSpPr>
        <a:xfrm>
          <a:off x="0" y="0"/>
          <a:ext cx="0" cy="0"/>
          <a:chOff x="0" y="0"/>
          <a:chExt cx="0" cy="0"/>
        </a:xfrm>
      </p:grpSpPr>
      <p:sp>
        <p:nvSpPr>
          <p:cNvPr id="316" name="Google Shape;316;p42"/>
          <p:cNvSpPr txBox="1"/>
          <p:nvPr>
            <p:ph type="ctrTitle"/>
          </p:nvPr>
        </p:nvSpPr>
        <p:spPr>
          <a:xfrm>
            <a:off x="0" y="0"/>
            <a:ext cx="9144000" cy="661800"/>
          </a:xfrm>
          <a:prstGeom prst="rect">
            <a:avLst/>
          </a:prstGeom>
          <a:noFill/>
          <a:ln>
            <a:noFill/>
          </a:ln>
        </p:spPr>
        <p:txBody>
          <a:bodyPr anchorCtr="0" anchor="t" bIns="45675" lIns="365750" spcFirstLastPara="1" rIns="274075" wrap="square" tIns="274300">
            <a:noAutofit/>
          </a:bodyPr>
          <a:lstStyle>
            <a:lvl1pPr indent="0" lvl="0" marL="0" marR="0" rtl="0" algn="ctr">
              <a:lnSpc>
                <a:spcPct val="90000"/>
              </a:lnSpc>
              <a:spcBef>
                <a:spcPts val="0"/>
              </a:spcBef>
              <a:spcAft>
                <a:spcPts val="0"/>
              </a:spcAft>
              <a:buClr>
                <a:srgbClr val="FFAD1A"/>
              </a:buClr>
              <a:buSzPts val="2800"/>
              <a:buFont typeface="Arial"/>
              <a:buNone/>
              <a:defRPr b="1" i="0" sz="2400" u="none" cap="none" strike="noStrike">
                <a:solidFill>
                  <a:srgbClr val="FFAD1A"/>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pic>
        <p:nvPicPr>
          <p:cNvPr id="317" name="Google Shape;317;p42"/>
          <p:cNvPicPr preferRelativeResize="0"/>
          <p:nvPr/>
        </p:nvPicPr>
        <p:blipFill rotWithShape="1">
          <a:blip r:embed="rId2">
            <a:alphaModFix/>
          </a:blip>
          <a:srcRect b="0" l="0" r="0" t="0"/>
          <a:stretch/>
        </p:blipFill>
        <p:spPr>
          <a:xfrm>
            <a:off x="220861" y="4720055"/>
            <a:ext cx="734700" cy="252000"/>
          </a:xfrm>
          <a:prstGeom prst="rect">
            <a:avLst/>
          </a:prstGeom>
          <a:noFill/>
          <a:ln>
            <a:noFill/>
          </a:ln>
        </p:spPr>
      </p:pic>
      <p:sp>
        <p:nvSpPr>
          <p:cNvPr id="318" name="Google Shape;318;p42"/>
          <p:cNvSpPr txBox="1"/>
          <p:nvPr>
            <p:ph idx="1" type="body"/>
          </p:nvPr>
        </p:nvSpPr>
        <p:spPr>
          <a:xfrm>
            <a:off x="0" y="661720"/>
            <a:ext cx="9144000" cy="4051500"/>
          </a:xfrm>
          <a:prstGeom prst="rect">
            <a:avLst/>
          </a:prstGeom>
          <a:noFill/>
          <a:ln>
            <a:noFill/>
          </a:ln>
        </p:spPr>
        <p:txBody>
          <a:bodyPr anchorCtr="0" anchor="ctr" bIns="45675" lIns="365750" spcFirstLastPara="1" rIns="365750" wrap="square" tIns="45675">
            <a:noAutofit/>
          </a:bodyPr>
          <a:lstStyle>
            <a:lvl1pPr indent="-228600" lvl="0" marL="457200" marR="0" rtl="0" algn="l">
              <a:lnSpc>
                <a:spcPct val="120000"/>
              </a:lnSpc>
              <a:spcBef>
                <a:spcPts val="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1pPr>
            <a:lvl2pPr indent="-228600" lvl="1" marL="914400" marR="0" rtl="0" algn="l">
              <a:lnSpc>
                <a:spcPct val="120000"/>
              </a:lnSpc>
              <a:spcBef>
                <a:spcPts val="12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330200" lvl="2" marL="1371600" marR="0" rtl="0" algn="l">
              <a:lnSpc>
                <a:spcPct val="120000"/>
              </a:lnSpc>
              <a:spcBef>
                <a:spcPts val="1200"/>
              </a:spcBef>
              <a:spcAft>
                <a:spcPts val="0"/>
              </a:spcAft>
              <a:buClr>
                <a:schemeClr val="dk1"/>
              </a:buClr>
              <a:buSzPts val="1600"/>
              <a:buFont typeface="Merriweather Sans"/>
              <a:buChar char="●"/>
              <a:defRPr b="0" i="0" sz="1600" u="none" cap="none" strike="noStrike">
                <a:solidFill>
                  <a:schemeClr val="dk1"/>
                </a:solidFill>
                <a:latin typeface="Arial"/>
                <a:ea typeface="Arial"/>
                <a:cs typeface="Arial"/>
                <a:sym typeface="Arial"/>
              </a:defRPr>
            </a:lvl3pPr>
            <a:lvl4pPr indent="-330200" lvl="3" marL="1828800" marR="0" rtl="0" algn="l">
              <a:lnSpc>
                <a:spcPct val="120000"/>
              </a:lnSpc>
              <a:spcBef>
                <a:spcPts val="1200"/>
              </a:spcBef>
              <a:spcAft>
                <a:spcPts val="0"/>
              </a:spcAft>
              <a:buClr>
                <a:schemeClr val="dk1"/>
              </a:buClr>
              <a:buSzPts val="1600"/>
              <a:buFont typeface="Merriweather Sans"/>
              <a:buChar char="●"/>
              <a:defRPr b="0" i="0" sz="1600" u="none" cap="none" strike="noStrike">
                <a:solidFill>
                  <a:schemeClr val="dk1"/>
                </a:solidFill>
                <a:latin typeface="Arial"/>
                <a:ea typeface="Arial"/>
                <a:cs typeface="Arial"/>
                <a:sym typeface="Arial"/>
              </a:defRPr>
            </a:lvl4pPr>
            <a:lvl5pPr indent="-304800" lvl="4" marL="2286000" marR="0" rtl="0" algn="l">
              <a:lnSpc>
                <a:spcPct val="120000"/>
              </a:lnSpc>
              <a:spcBef>
                <a:spcPts val="1200"/>
              </a:spcBef>
              <a:spcAft>
                <a:spcPts val="0"/>
              </a:spcAft>
              <a:buClr>
                <a:schemeClr val="dk1"/>
              </a:buClr>
              <a:buSzPts val="1200"/>
              <a:buFont typeface="Merriweather Sans"/>
              <a:buChar char="—"/>
              <a:defRPr b="0" i="0" sz="1200" u="none" cap="none" strike="noStrike">
                <a:solidFill>
                  <a:schemeClr val="dk1"/>
                </a:solidFill>
                <a:latin typeface="Arial"/>
                <a:ea typeface="Arial"/>
                <a:cs typeface="Arial"/>
                <a:sym typeface="Arial"/>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9" name="Google Shape;319;p42"/>
          <p:cNvSpPr txBox="1"/>
          <p:nvPr>
            <p:ph idx="11" type="ftr"/>
          </p:nvPr>
        </p:nvSpPr>
        <p:spPr>
          <a:xfrm>
            <a:off x="2128837" y="4712613"/>
            <a:ext cx="6332400" cy="430800"/>
          </a:xfrm>
          <a:prstGeom prst="rect">
            <a:avLst/>
          </a:prstGeom>
          <a:noFill/>
          <a:ln>
            <a:noFill/>
          </a:ln>
        </p:spPr>
        <p:txBody>
          <a:bodyPr anchorCtr="0" anchor="b" bIns="274300" lIns="91425" spcFirstLastPara="1" rIns="91425" wrap="square" tIns="91350">
            <a:noAutofit/>
          </a:bodyPr>
          <a:lstStyle>
            <a:lvl1pPr indent="0" lvl="0" marL="0" marR="0" rtl="0" algn="r">
              <a:spcBef>
                <a:spcPts val="0"/>
              </a:spcBef>
              <a:spcAft>
                <a:spcPts val="0"/>
              </a:spcAft>
              <a:buSzPts val="1400"/>
              <a:buNone/>
              <a:defRPr b="0" i="0" sz="1000" u="none" cap="none" strike="noStrike">
                <a:solidFill>
                  <a:srgbClr val="BFBFBF"/>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0" name="Google Shape;320;p42"/>
          <p:cNvSpPr txBox="1"/>
          <p:nvPr>
            <p:ph idx="12" type="sldNum"/>
          </p:nvPr>
        </p:nvSpPr>
        <p:spPr>
          <a:xfrm>
            <a:off x="8461374" y="4712613"/>
            <a:ext cx="682500" cy="430800"/>
          </a:xfrm>
          <a:prstGeom prst="rect">
            <a:avLst/>
          </a:prstGeom>
          <a:noFill/>
          <a:ln>
            <a:noFill/>
          </a:ln>
        </p:spPr>
        <p:txBody>
          <a:bodyPr anchorCtr="0" anchor="b" bIns="182875" lIns="91425" spcFirstLastPara="1" rIns="91425" wrap="square" tIns="91425">
            <a:noAutofit/>
          </a:bodyPr>
          <a:lstStyle>
            <a:lvl1pPr indent="0" lvl="0" marL="0" marR="0" rtl="0" algn="ctr">
              <a:spcBef>
                <a:spcPts val="0"/>
              </a:spcBef>
              <a:buNone/>
              <a:defRPr b="0" i="0" sz="1000" u="none" cap="none" strike="noStrike">
                <a:solidFill>
                  <a:srgbClr val="FFAD1A"/>
                </a:solidFill>
                <a:latin typeface="Arial"/>
                <a:ea typeface="Arial"/>
                <a:cs typeface="Arial"/>
                <a:sym typeface="Arial"/>
              </a:defRPr>
            </a:lvl1pPr>
            <a:lvl2pPr indent="0" lvl="1" marL="0" marR="0" rtl="0" algn="ctr">
              <a:spcBef>
                <a:spcPts val="0"/>
              </a:spcBef>
              <a:buNone/>
              <a:defRPr b="0" i="0" sz="1000" u="none" cap="none" strike="noStrike">
                <a:solidFill>
                  <a:srgbClr val="FFAD1A"/>
                </a:solidFill>
                <a:latin typeface="Arial"/>
                <a:ea typeface="Arial"/>
                <a:cs typeface="Arial"/>
                <a:sym typeface="Arial"/>
              </a:defRPr>
            </a:lvl2pPr>
            <a:lvl3pPr indent="0" lvl="2" marL="0" marR="0" rtl="0" algn="ctr">
              <a:spcBef>
                <a:spcPts val="0"/>
              </a:spcBef>
              <a:buNone/>
              <a:defRPr b="0" i="0" sz="1000" u="none" cap="none" strike="noStrike">
                <a:solidFill>
                  <a:srgbClr val="FFAD1A"/>
                </a:solidFill>
                <a:latin typeface="Arial"/>
                <a:ea typeface="Arial"/>
                <a:cs typeface="Arial"/>
                <a:sym typeface="Arial"/>
              </a:defRPr>
            </a:lvl3pPr>
            <a:lvl4pPr indent="0" lvl="3" marL="0" marR="0" rtl="0" algn="ctr">
              <a:spcBef>
                <a:spcPts val="0"/>
              </a:spcBef>
              <a:buNone/>
              <a:defRPr b="0" i="0" sz="1000" u="none" cap="none" strike="noStrike">
                <a:solidFill>
                  <a:srgbClr val="FFAD1A"/>
                </a:solidFill>
                <a:latin typeface="Arial"/>
                <a:ea typeface="Arial"/>
                <a:cs typeface="Arial"/>
                <a:sym typeface="Arial"/>
              </a:defRPr>
            </a:lvl4pPr>
            <a:lvl5pPr indent="0" lvl="4" marL="0" marR="0" rtl="0" algn="ctr">
              <a:spcBef>
                <a:spcPts val="0"/>
              </a:spcBef>
              <a:buNone/>
              <a:defRPr b="0" i="0" sz="1000" u="none" cap="none" strike="noStrike">
                <a:solidFill>
                  <a:srgbClr val="FFAD1A"/>
                </a:solidFill>
                <a:latin typeface="Arial"/>
                <a:ea typeface="Arial"/>
                <a:cs typeface="Arial"/>
                <a:sym typeface="Arial"/>
              </a:defRPr>
            </a:lvl5pPr>
            <a:lvl6pPr indent="0" lvl="5" marL="0" marR="0" rtl="0" algn="ctr">
              <a:spcBef>
                <a:spcPts val="0"/>
              </a:spcBef>
              <a:buNone/>
              <a:defRPr b="0" i="0" sz="1000" u="none" cap="none" strike="noStrike">
                <a:solidFill>
                  <a:srgbClr val="FFAD1A"/>
                </a:solidFill>
                <a:latin typeface="Arial"/>
                <a:ea typeface="Arial"/>
                <a:cs typeface="Arial"/>
                <a:sym typeface="Arial"/>
              </a:defRPr>
            </a:lvl6pPr>
            <a:lvl7pPr indent="0" lvl="6" marL="0" marR="0" rtl="0" algn="ctr">
              <a:spcBef>
                <a:spcPts val="0"/>
              </a:spcBef>
              <a:buNone/>
              <a:defRPr b="0" i="0" sz="1000" u="none" cap="none" strike="noStrike">
                <a:solidFill>
                  <a:srgbClr val="FFAD1A"/>
                </a:solidFill>
                <a:latin typeface="Arial"/>
                <a:ea typeface="Arial"/>
                <a:cs typeface="Arial"/>
                <a:sym typeface="Arial"/>
              </a:defRPr>
            </a:lvl7pPr>
            <a:lvl8pPr indent="0" lvl="7" marL="0" marR="0" rtl="0" algn="ctr">
              <a:spcBef>
                <a:spcPts val="0"/>
              </a:spcBef>
              <a:buNone/>
              <a:defRPr b="0" i="0" sz="1000" u="none" cap="none" strike="noStrike">
                <a:solidFill>
                  <a:srgbClr val="FFAD1A"/>
                </a:solidFill>
                <a:latin typeface="Arial"/>
                <a:ea typeface="Arial"/>
                <a:cs typeface="Arial"/>
                <a:sym typeface="Arial"/>
              </a:defRPr>
            </a:lvl8pPr>
            <a:lvl9pPr indent="0" lvl="8" marL="0" marR="0" rtl="0" algn="ctr">
              <a:spcBef>
                <a:spcPts val="0"/>
              </a:spcBef>
              <a:buNone/>
              <a:defRPr b="0" i="0" sz="1000" u="none" cap="none" strike="noStrike">
                <a:solidFill>
                  <a:srgbClr val="FFAD1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Dark">
  <p:cSld name="Quote Dark">
    <p:bg>
      <p:bgPr>
        <a:solidFill>
          <a:schemeClr val="dk1"/>
        </a:solidFill>
      </p:bgPr>
    </p:bg>
    <p:spTree>
      <p:nvGrpSpPr>
        <p:cNvPr id="321" name="Shape 321"/>
        <p:cNvGrpSpPr/>
        <p:nvPr/>
      </p:nvGrpSpPr>
      <p:grpSpPr>
        <a:xfrm>
          <a:off x="0" y="0"/>
          <a:ext cx="0" cy="0"/>
          <a:chOff x="0" y="0"/>
          <a:chExt cx="0" cy="0"/>
        </a:xfrm>
      </p:grpSpPr>
      <p:sp>
        <p:nvSpPr>
          <p:cNvPr id="322" name="Google Shape;322;p43"/>
          <p:cNvSpPr txBox="1"/>
          <p:nvPr>
            <p:ph idx="1" type="body"/>
          </p:nvPr>
        </p:nvSpPr>
        <p:spPr>
          <a:xfrm>
            <a:off x="0" y="1"/>
            <a:ext cx="9144000" cy="5152800"/>
          </a:xfrm>
          <a:prstGeom prst="rect">
            <a:avLst/>
          </a:prstGeom>
          <a:noFill/>
          <a:ln>
            <a:noFill/>
          </a:ln>
        </p:spPr>
        <p:txBody>
          <a:bodyPr anchorCtr="0" anchor="ctr" bIns="205725" lIns="480050" spcFirstLastPara="1" rIns="480050" wrap="square" tIns="0">
            <a:noAutofit/>
          </a:bodyPr>
          <a:lstStyle>
            <a:lvl1pPr indent="-228600" lvl="0" marL="457200" rtl="0" algn="l">
              <a:lnSpc>
                <a:spcPct val="100000"/>
              </a:lnSpc>
              <a:spcBef>
                <a:spcPts val="1200"/>
              </a:spcBef>
              <a:spcAft>
                <a:spcPts val="0"/>
              </a:spcAft>
              <a:buClr>
                <a:srgbClr val="FFFFFF"/>
              </a:buClr>
              <a:buSzPts val="3300"/>
              <a:buNone/>
              <a:defRPr b="1" sz="4400">
                <a:solidFill>
                  <a:srgbClr val="FFFFFF"/>
                </a:solidFill>
              </a:defRPr>
            </a:lvl1pPr>
            <a:lvl2pPr indent="-381000" lvl="1" marL="914400" rtl="0" algn="l">
              <a:lnSpc>
                <a:spcPct val="100000"/>
              </a:lnSpc>
              <a:spcBef>
                <a:spcPts val="1200"/>
              </a:spcBef>
              <a:spcAft>
                <a:spcPts val="0"/>
              </a:spcAft>
              <a:buClr>
                <a:srgbClr val="FFFFFF"/>
              </a:buClr>
              <a:buSzPts val="2400"/>
              <a:buFont typeface="Arial"/>
              <a:buChar char="•"/>
              <a:defRPr b="1" sz="3200">
                <a:solidFill>
                  <a:srgbClr val="FFFFFF"/>
                </a:solidFill>
              </a:defRPr>
            </a:lvl2pPr>
            <a:lvl3pPr indent="-228600" lvl="2" marL="1371600" rtl="0" algn="l">
              <a:lnSpc>
                <a:spcPct val="100000"/>
              </a:lnSpc>
              <a:spcBef>
                <a:spcPts val="1200"/>
              </a:spcBef>
              <a:spcAft>
                <a:spcPts val="0"/>
              </a:spcAft>
              <a:buClr>
                <a:schemeClr val="accent1"/>
              </a:buClr>
              <a:buSzPts val="1100"/>
              <a:buNone/>
              <a:defRPr b="1">
                <a:solidFill>
                  <a:schemeClr val="accent1"/>
                </a:solidFill>
              </a:defRPr>
            </a:lvl3pPr>
            <a:lvl4pPr indent="-317500" lvl="3" marL="1828800" rtl="0" algn="l">
              <a:lnSpc>
                <a:spcPct val="100000"/>
              </a:lnSpc>
              <a:spcBef>
                <a:spcPts val="200"/>
              </a:spcBef>
              <a:spcAft>
                <a:spcPts val="0"/>
              </a:spcAft>
              <a:buClr>
                <a:schemeClr val="dk1"/>
              </a:buClr>
              <a:buSzPts val="1400"/>
              <a:buChar char="•"/>
              <a:defRPr/>
            </a:lvl4pPr>
            <a:lvl5pPr indent="-228600" lvl="4" marL="2286000" rtl="0" algn="l">
              <a:lnSpc>
                <a:spcPct val="100000"/>
              </a:lnSpc>
              <a:spcBef>
                <a:spcPts val="600"/>
              </a:spcBef>
              <a:spcAft>
                <a:spcPts val="0"/>
              </a:spcAft>
              <a:buClr>
                <a:srgbClr val="FF0000"/>
              </a:buClr>
              <a:buSzPts val="1400"/>
              <a:buNone/>
              <a:defRPr/>
            </a:lvl5pPr>
            <a:lvl6pPr indent="-228600" lvl="5" marL="2743200" rtl="0" algn="l">
              <a:lnSpc>
                <a:spcPct val="100000"/>
              </a:lnSpc>
              <a:spcBef>
                <a:spcPts val="600"/>
              </a:spcBef>
              <a:spcAft>
                <a:spcPts val="0"/>
              </a:spcAft>
              <a:buClr>
                <a:srgbClr val="FF9A83"/>
              </a:buClr>
              <a:buSzPts val="1400"/>
              <a:buNone/>
              <a:defRPr/>
            </a:lvl6pPr>
            <a:lvl7pPr indent="-228600" lvl="6" marL="3200400" rtl="0" algn="l">
              <a:lnSpc>
                <a:spcPct val="100000"/>
              </a:lnSpc>
              <a:spcBef>
                <a:spcPts val="600"/>
              </a:spcBef>
              <a:spcAft>
                <a:spcPts val="0"/>
              </a:spcAft>
              <a:buClr>
                <a:srgbClr val="FFBCAD"/>
              </a:buClr>
              <a:buSzPts val="1400"/>
              <a:buNone/>
              <a:defRPr/>
            </a:lvl7pPr>
            <a:lvl8pPr indent="-228600" lvl="7" marL="3657600" rtl="0" algn="l">
              <a:lnSpc>
                <a:spcPct val="100000"/>
              </a:lnSpc>
              <a:spcBef>
                <a:spcPts val="600"/>
              </a:spcBef>
              <a:spcAft>
                <a:spcPts val="0"/>
              </a:spcAft>
              <a:buClr>
                <a:srgbClr val="FFDDD6"/>
              </a:buClr>
              <a:buSzPts val="1400"/>
              <a:buNone/>
              <a:defRPr/>
            </a:lvl8pPr>
            <a:lvl9pPr indent="-228600" lvl="8" marL="4114800" rtl="0" algn="l">
              <a:lnSpc>
                <a:spcPct val="100000"/>
              </a:lnSpc>
              <a:spcBef>
                <a:spcPts val="600"/>
              </a:spcBef>
              <a:spcAft>
                <a:spcPts val="0"/>
              </a:spcAft>
              <a:buClr>
                <a:schemeClr val="lt1"/>
              </a:buClr>
              <a:buSzPts val="1400"/>
              <a:buNone/>
              <a:defRPr/>
            </a:lvl9pPr>
          </a:lstStyle>
          <a:p/>
        </p:txBody>
      </p:sp>
      <p:sp>
        <p:nvSpPr>
          <p:cNvPr id="323" name="Google Shape;323;p43"/>
          <p:cNvSpPr/>
          <p:nvPr>
            <p:ph idx="2" type="pic"/>
          </p:nvPr>
        </p:nvSpPr>
        <p:spPr>
          <a:xfrm>
            <a:off x="-4763" y="4771"/>
            <a:ext cx="9153300" cy="5148000"/>
          </a:xfrm>
          <a:prstGeom prst="rect">
            <a:avLst/>
          </a:prstGeom>
          <a:noFill/>
          <a:ln>
            <a:noFill/>
          </a:ln>
        </p:spPr>
        <p:txBody>
          <a:bodyPr anchorCtr="0" anchor="t" bIns="960125" lIns="274325" spcFirstLastPara="1" rIns="274325" wrap="square" tIns="205725">
            <a:noAutofit/>
          </a:bodyPr>
          <a:lstStyle>
            <a:lvl1pPr lvl="0" marR="0" rtl="0" algn="ctr">
              <a:lnSpc>
                <a:spcPct val="100000"/>
              </a:lnSpc>
              <a:spcBef>
                <a:spcPts val="1200"/>
              </a:spcBef>
              <a:spcAft>
                <a:spcPts val="0"/>
              </a:spcAft>
              <a:buClr>
                <a:srgbClr val="FF00FF"/>
              </a:buClr>
              <a:buSzPts val="900"/>
              <a:buFont typeface="Arial"/>
              <a:buNone/>
              <a:defRPr b="0" i="0" sz="1200" u="none" cap="none" strike="noStrike">
                <a:solidFill>
                  <a:srgbClr val="FF00FF"/>
                </a:solidFill>
                <a:latin typeface="Helvetica Neue"/>
                <a:ea typeface="Helvetica Neue"/>
                <a:cs typeface="Helvetica Neue"/>
                <a:sym typeface="Helvetica Neue"/>
              </a:defRPr>
            </a:lvl1pPr>
            <a:lvl2pPr lvl="1" marR="0" rtl="0" algn="l">
              <a:lnSpc>
                <a:spcPct val="100000"/>
              </a:lnSpc>
              <a:spcBef>
                <a:spcPts val="400"/>
              </a:spcBef>
              <a:spcAft>
                <a:spcPts val="0"/>
              </a:spcAft>
              <a:buClr>
                <a:schemeClr val="dk1"/>
              </a:buClr>
              <a:buSzPts val="1200"/>
              <a:buFont typeface="Arial"/>
              <a:buChar char="•"/>
              <a:defRPr b="0" i="0" sz="1600" u="none" cap="none" strike="noStrike">
                <a:solidFill>
                  <a:schemeClr val="dk1"/>
                </a:solidFill>
                <a:latin typeface="Helvetica Neue Light"/>
                <a:ea typeface="Helvetica Neue Light"/>
                <a:cs typeface="Helvetica Neue Light"/>
                <a:sym typeface="Helvetica Neue Light"/>
              </a:defRPr>
            </a:lvl2pPr>
            <a:lvl3pPr lvl="2" marR="0" rtl="0" algn="l">
              <a:lnSpc>
                <a:spcPct val="100000"/>
              </a:lnSpc>
              <a:spcBef>
                <a:spcPts val="300"/>
              </a:spcBef>
              <a:spcAft>
                <a:spcPts val="0"/>
              </a:spcAft>
              <a:buClr>
                <a:schemeClr val="dk1"/>
              </a:buClr>
              <a:buSzPts val="1100"/>
              <a:buFont typeface="Arial"/>
              <a:buChar char="•"/>
              <a:defRPr b="0" i="0" sz="1400" u="none" cap="none" strike="noStrike">
                <a:solidFill>
                  <a:schemeClr val="dk1"/>
                </a:solidFill>
                <a:latin typeface="Helvetica Neue Light"/>
                <a:ea typeface="Helvetica Neue Light"/>
                <a:cs typeface="Helvetica Neue Light"/>
                <a:sym typeface="Helvetica Neue Light"/>
              </a:defRPr>
            </a:lvl3pPr>
            <a:lvl4pPr lvl="3" marR="0" rtl="0" algn="l">
              <a:lnSpc>
                <a:spcPct val="100000"/>
              </a:lnSpc>
              <a:spcBef>
                <a:spcPts val="200"/>
              </a:spcBef>
              <a:spcAft>
                <a:spcPts val="0"/>
              </a:spcAft>
              <a:buClr>
                <a:schemeClr val="dk1"/>
              </a:buClr>
              <a:buSzPts val="900"/>
              <a:buFont typeface="Arial"/>
              <a:buChar char="•"/>
              <a:defRPr b="0" i="0" sz="1200" u="none" cap="none" strike="noStrike">
                <a:solidFill>
                  <a:schemeClr val="dk1"/>
                </a:solidFill>
                <a:latin typeface="Helvetica Neue Light"/>
                <a:ea typeface="Helvetica Neue Light"/>
                <a:cs typeface="Helvetica Neue Light"/>
                <a:sym typeface="Helvetica Neue Light"/>
              </a:defRPr>
            </a:lvl4pPr>
            <a:lvl5pPr lvl="4" marR="0" rtl="0" algn="l">
              <a:lnSpc>
                <a:spcPct val="100000"/>
              </a:lnSpc>
              <a:spcBef>
                <a:spcPts val="600"/>
              </a:spcBef>
              <a:spcAft>
                <a:spcPts val="0"/>
              </a:spcAft>
              <a:buClr>
                <a:srgbClr val="FF0000"/>
              </a:buClr>
              <a:buSzPts val="600"/>
              <a:buFont typeface="Merriweather Sans"/>
              <a:buNone/>
              <a:defRPr b="0" i="0" sz="800" u="none" cap="none" strike="sngStrike">
                <a:solidFill>
                  <a:srgbClr val="FF0000"/>
                </a:solidFill>
                <a:latin typeface="Helvetica Neue Light"/>
                <a:ea typeface="Helvetica Neue Light"/>
                <a:cs typeface="Helvetica Neue Light"/>
                <a:sym typeface="Helvetica Neue Light"/>
              </a:defRPr>
            </a:lvl5pPr>
            <a:lvl6pPr lvl="5" marR="0" rtl="0" algn="l">
              <a:lnSpc>
                <a:spcPct val="100000"/>
              </a:lnSpc>
              <a:spcBef>
                <a:spcPts val="600"/>
              </a:spcBef>
              <a:spcAft>
                <a:spcPts val="0"/>
              </a:spcAft>
              <a:buClr>
                <a:srgbClr val="FF9A83"/>
              </a:buClr>
              <a:buSzPts val="600"/>
              <a:buFont typeface="Arial"/>
              <a:buNone/>
              <a:defRPr b="0" i="0" sz="800" u="none" cap="none" strike="sngStrike">
                <a:solidFill>
                  <a:srgbClr val="FF9A83"/>
                </a:solidFill>
                <a:latin typeface="Helvetica Neue Light"/>
                <a:ea typeface="Helvetica Neue Light"/>
                <a:cs typeface="Helvetica Neue Light"/>
                <a:sym typeface="Helvetica Neue Light"/>
              </a:defRPr>
            </a:lvl6pPr>
            <a:lvl7pPr lvl="6" marR="0" rtl="0" algn="l">
              <a:lnSpc>
                <a:spcPct val="100000"/>
              </a:lnSpc>
              <a:spcBef>
                <a:spcPts val="600"/>
              </a:spcBef>
              <a:spcAft>
                <a:spcPts val="0"/>
              </a:spcAft>
              <a:buClr>
                <a:srgbClr val="FFBCAD"/>
              </a:buClr>
              <a:buSzPts val="600"/>
              <a:buFont typeface="Arial"/>
              <a:buNone/>
              <a:defRPr b="0" i="0" sz="800" u="none" cap="none" strike="sngStrike">
                <a:solidFill>
                  <a:srgbClr val="FFBCAD"/>
                </a:solidFill>
                <a:latin typeface="Helvetica Neue Light"/>
                <a:ea typeface="Helvetica Neue Light"/>
                <a:cs typeface="Helvetica Neue Light"/>
                <a:sym typeface="Helvetica Neue Light"/>
              </a:defRPr>
            </a:lvl7pPr>
            <a:lvl8pPr lvl="7" marR="0" rtl="0" algn="l">
              <a:lnSpc>
                <a:spcPct val="100000"/>
              </a:lnSpc>
              <a:spcBef>
                <a:spcPts val="600"/>
              </a:spcBef>
              <a:spcAft>
                <a:spcPts val="0"/>
              </a:spcAft>
              <a:buClr>
                <a:srgbClr val="FFDDD6"/>
              </a:buClr>
              <a:buSzPts val="600"/>
              <a:buFont typeface="Arial"/>
              <a:buNone/>
              <a:defRPr b="0" i="0" sz="800" u="none" cap="none" strike="sngStrike">
                <a:solidFill>
                  <a:srgbClr val="FFDDD6"/>
                </a:solidFill>
                <a:latin typeface="Helvetica Neue Light"/>
                <a:ea typeface="Helvetica Neue Light"/>
                <a:cs typeface="Helvetica Neue Light"/>
                <a:sym typeface="Helvetica Neue Light"/>
              </a:defRPr>
            </a:lvl8pPr>
            <a:lvl9pPr lvl="8" marR="0" rtl="0" algn="l">
              <a:lnSpc>
                <a:spcPct val="100000"/>
              </a:lnSpc>
              <a:spcBef>
                <a:spcPts val="600"/>
              </a:spcBef>
              <a:spcAft>
                <a:spcPts val="0"/>
              </a:spcAft>
              <a:buClr>
                <a:schemeClr val="lt1"/>
              </a:buClr>
              <a:buSzPts val="600"/>
              <a:buFont typeface="Arial"/>
              <a:buNone/>
              <a:defRPr b="0" i="0" sz="800" u="none" cap="none" strike="sngStrike">
                <a:solidFill>
                  <a:schemeClr val="lt1"/>
                </a:solidFill>
                <a:latin typeface="Arial"/>
                <a:ea typeface="Arial"/>
                <a:cs typeface="Arial"/>
                <a:sym typeface="Arial"/>
              </a:defRPr>
            </a:lvl9pPr>
          </a:lstStyle>
          <a:p/>
        </p:txBody>
      </p:sp>
      <p:sp>
        <p:nvSpPr>
          <p:cNvPr id="324" name="Google Shape;324;p43"/>
          <p:cNvSpPr txBox="1"/>
          <p:nvPr>
            <p:ph idx="10" type="dt"/>
          </p:nvPr>
        </p:nvSpPr>
        <p:spPr>
          <a:xfrm>
            <a:off x="-4763" y="5145012"/>
            <a:ext cx="2133600" cy="399900"/>
          </a:xfrm>
          <a:prstGeom prst="rect">
            <a:avLst/>
          </a:prstGeom>
          <a:noFill/>
          <a:ln>
            <a:noFill/>
          </a:ln>
        </p:spPr>
        <p:txBody>
          <a:bodyPr anchorCtr="0" anchor="b" bIns="137025" lIns="274325" spcFirstLastPara="1" rIns="205550" wrap="square" tIns="68525">
            <a:noAutofit/>
          </a:bodyPr>
          <a:lstStyle>
            <a:lvl1pPr lvl="0" rtl="0" algn="l">
              <a:spcBef>
                <a:spcPts val="0"/>
              </a:spcBef>
              <a:spcAft>
                <a:spcPts val="0"/>
              </a:spcAft>
              <a:buClr>
                <a:srgbClr val="C7C7C7"/>
              </a:buClr>
              <a:buSzPts val="1100"/>
              <a:buFont typeface="Helvetica Neue"/>
              <a:buNone/>
              <a:defRPr/>
            </a:lvl1pPr>
            <a:lvl2pPr lvl="1" rtl="0" algn="l">
              <a:spcBef>
                <a:spcPts val="0"/>
              </a:spcBef>
              <a:spcAft>
                <a:spcPts val="0"/>
              </a:spcAft>
              <a:buClr>
                <a:schemeClr val="dk1"/>
              </a:buClr>
              <a:buSzPts val="1100"/>
              <a:buFont typeface="Arial"/>
              <a:buNone/>
              <a:defRPr/>
            </a:lvl2pPr>
            <a:lvl3pPr lvl="2" rtl="0" algn="l">
              <a:spcBef>
                <a:spcPts val="0"/>
              </a:spcBef>
              <a:spcAft>
                <a:spcPts val="0"/>
              </a:spcAft>
              <a:buClr>
                <a:schemeClr val="dk1"/>
              </a:buClr>
              <a:buSzPts val="1100"/>
              <a:buFont typeface="Arial"/>
              <a:buNone/>
              <a:defRPr/>
            </a:lvl3pPr>
            <a:lvl4pPr lvl="3" rtl="0" algn="l">
              <a:spcBef>
                <a:spcPts val="0"/>
              </a:spcBef>
              <a:spcAft>
                <a:spcPts val="0"/>
              </a:spcAft>
              <a:buClr>
                <a:schemeClr val="dk1"/>
              </a:buClr>
              <a:buSzPts val="1100"/>
              <a:buFont typeface="Arial"/>
              <a:buNone/>
              <a:defRPr/>
            </a:lvl4pPr>
            <a:lvl5pPr lvl="4" rtl="0" algn="l">
              <a:spcBef>
                <a:spcPts val="0"/>
              </a:spcBef>
              <a:spcAft>
                <a:spcPts val="0"/>
              </a:spcAft>
              <a:buClr>
                <a:schemeClr val="dk1"/>
              </a:buClr>
              <a:buSzPts val="1100"/>
              <a:buFont typeface="Arial"/>
              <a:buNone/>
              <a:defRPr/>
            </a:lvl5pPr>
            <a:lvl6pPr lvl="5" rtl="0" algn="l">
              <a:spcBef>
                <a:spcPts val="0"/>
              </a:spcBef>
              <a:spcAft>
                <a:spcPts val="0"/>
              </a:spcAft>
              <a:buClr>
                <a:schemeClr val="dk1"/>
              </a:buClr>
              <a:buSzPts val="1100"/>
              <a:buFont typeface="Arial"/>
              <a:buNone/>
              <a:defRPr/>
            </a:lvl6pPr>
            <a:lvl7pPr lvl="6" rtl="0" algn="l">
              <a:spcBef>
                <a:spcPts val="0"/>
              </a:spcBef>
              <a:spcAft>
                <a:spcPts val="0"/>
              </a:spcAft>
              <a:buClr>
                <a:schemeClr val="dk1"/>
              </a:buClr>
              <a:buSzPts val="1100"/>
              <a:buFont typeface="Arial"/>
              <a:buNone/>
              <a:defRPr/>
            </a:lvl7pPr>
            <a:lvl8pPr lvl="7" rtl="0" algn="l">
              <a:spcBef>
                <a:spcPts val="0"/>
              </a:spcBef>
              <a:spcAft>
                <a:spcPts val="0"/>
              </a:spcAft>
              <a:buClr>
                <a:schemeClr val="dk1"/>
              </a:buClr>
              <a:buSzPts val="1100"/>
              <a:buFont typeface="Arial"/>
              <a:buNone/>
              <a:defRPr/>
            </a:lvl8pPr>
            <a:lvl9pPr lvl="8" rtl="0" algn="l">
              <a:spcBef>
                <a:spcPts val="0"/>
              </a:spcBef>
              <a:spcAft>
                <a:spcPts val="0"/>
              </a:spcAft>
              <a:buClr>
                <a:schemeClr val="dk1"/>
              </a:buClr>
              <a:buSzPts val="1100"/>
              <a:buFont typeface="Arial"/>
              <a:buNone/>
              <a:defRPr/>
            </a:lvl9pPr>
          </a:lstStyle>
          <a:p/>
        </p:txBody>
      </p:sp>
      <p:sp>
        <p:nvSpPr>
          <p:cNvPr id="325" name="Google Shape;325;p43"/>
          <p:cNvSpPr txBox="1"/>
          <p:nvPr>
            <p:ph idx="11" type="ftr"/>
          </p:nvPr>
        </p:nvSpPr>
        <p:spPr>
          <a:xfrm>
            <a:off x="2" y="4712614"/>
            <a:ext cx="7015200" cy="430800"/>
          </a:xfrm>
          <a:prstGeom prst="rect">
            <a:avLst/>
          </a:prstGeom>
          <a:noFill/>
          <a:ln>
            <a:noFill/>
          </a:ln>
        </p:spPr>
        <p:txBody>
          <a:bodyPr anchorCtr="0" anchor="b" bIns="205725" lIns="68575" spcFirstLastPara="1" rIns="68575" wrap="square" tIns="68525">
            <a:noAutofit/>
          </a:bodyPr>
          <a:lstStyle>
            <a:lvl1pPr lvl="0" rtl="0" algn="l">
              <a:spcBef>
                <a:spcPts val="0"/>
              </a:spcBef>
              <a:spcAft>
                <a:spcPts val="0"/>
              </a:spcAft>
              <a:buClr>
                <a:srgbClr val="BFBFBF"/>
              </a:buClr>
              <a:buSzPts val="1100"/>
              <a:buFont typeface="Helvetica Neue"/>
              <a:buNone/>
              <a:defRPr>
                <a:solidFill>
                  <a:srgbClr val="BFBFBF"/>
                </a:solidFill>
              </a:defRPr>
            </a:lvl1pPr>
            <a:lvl2pPr lvl="1" rtl="0" algn="l">
              <a:spcBef>
                <a:spcPts val="0"/>
              </a:spcBef>
              <a:spcAft>
                <a:spcPts val="0"/>
              </a:spcAft>
              <a:buClr>
                <a:schemeClr val="dk1"/>
              </a:buClr>
              <a:buSzPts val="1100"/>
              <a:buFont typeface="Arial"/>
              <a:buNone/>
              <a:defRPr/>
            </a:lvl2pPr>
            <a:lvl3pPr lvl="2" rtl="0" algn="l">
              <a:spcBef>
                <a:spcPts val="0"/>
              </a:spcBef>
              <a:spcAft>
                <a:spcPts val="0"/>
              </a:spcAft>
              <a:buClr>
                <a:schemeClr val="dk1"/>
              </a:buClr>
              <a:buSzPts val="1100"/>
              <a:buFont typeface="Arial"/>
              <a:buNone/>
              <a:defRPr/>
            </a:lvl3pPr>
            <a:lvl4pPr lvl="3" rtl="0" algn="l">
              <a:spcBef>
                <a:spcPts val="0"/>
              </a:spcBef>
              <a:spcAft>
                <a:spcPts val="0"/>
              </a:spcAft>
              <a:buClr>
                <a:schemeClr val="dk1"/>
              </a:buClr>
              <a:buSzPts val="1100"/>
              <a:buFont typeface="Arial"/>
              <a:buNone/>
              <a:defRPr/>
            </a:lvl4pPr>
            <a:lvl5pPr lvl="4" rtl="0" algn="l">
              <a:spcBef>
                <a:spcPts val="0"/>
              </a:spcBef>
              <a:spcAft>
                <a:spcPts val="0"/>
              </a:spcAft>
              <a:buClr>
                <a:schemeClr val="dk1"/>
              </a:buClr>
              <a:buSzPts val="1100"/>
              <a:buFont typeface="Arial"/>
              <a:buNone/>
              <a:defRPr/>
            </a:lvl5pPr>
            <a:lvl6pPr lvl="5" rtl="0" algn="l">
              <a:spcBef>
                <a:spcPts val="0"/>
              </a:spcBef>
              <a:spcAft>
                <a:spcPts val="0"/>
              </a:spcAft>
              <a:buClr>
                <a:schemeClr val="dk1"/>
              </a:buClr>
              <a:buSzPts val="1100"/>
              <a:buFont typeface="Arial"/>
              <a:buNone/>
              <a:defRPr/>
            </a:lvl6pPr>
            <a:lvl7pPr lvl="6" rtl="0" algn="l">
              <a:spcBef>
                <a:spcPts val="0"/>
              </a:spcBef>
              <a:spcAft>
                <a:spcPts val="0"/>
              </a:spcAft>
              <a:buClr>
                <a:schemeClr val="dk1"/>
              </a:buClr>
              <a:buSzPts val="1100"/>
              <a:buFont typeface="Arial"/>
              <a:buNone/>
              <a:defRPr/>
            </a:lvl7pPr>
            <a:lvl8pPr lvl="7" rtl="0" algn="l">
              <a:spcBef>
                <a:spcPts val="0"/>
              </a:spcBef>
              <a:spcAft>
                <a:spcPts val="0"/>
              </a:spcAft>
              <a:buClr>
                <a:schemeClr val="dk1"/>
              </a:buClr>
              <a:buSzPts val="1100"/>
              <a:buFont typeface="Arial"/>
              <a:buNone/>
              <a:defRPr/>
            </a:lvl8pPr>
            <a:lvl9pPr lvl="8" rtl="0" algn="l">
              <a:spcBef>
                <a:spcPts val="0"/>
              </a:spcBef>
              <a:spcAft>
                <a:spcPts val="0"/>
              </a:spcAft>
              <a:buClr>
                <a:schemeClr val="dk1"/>
              </a:buClr>
              <a:buSzPts val="1100"/>
              <a:buFont typeface="Arial"/>
              <a:buNone/>
              <a:defRPr/>
            </a:lvl9pPr>
          </a:lstStyle>
          <a:p/>
        </p:txBody>
      </p:sp>
      <p:sp>
        <p:nvSpPr>
          <p:cNvPr id="326" name="Google Shape;326;p43"/>
          <p:cNvSpPr txBox="1"/>
          <p:nvPr>
            <p:ph idx="12" type="sldNum"/>
          </p:nvPr>
        </p:nvSpPr>
        <p:spPr>
          <a:xfrm>
            <a:off x="1" y="4711496"/>
            <a:ext cx="434100" cy="430800"/>
          </a:xfrm>
          <a:prstGeom prst="rect">
            <a:avLst/>
          </a:prstGeom>
          <a:noFill/>
          <a:ln>
            <a:noFill/>
          </a:ln>
        </p:spPr>
        <p:txBody>
          <a:bodyPr anchorCtr="0" anchor="b" bIns="205725" lIns="205725" spcFirstLastPara="1" rIns="137150" wrap="square" tIns="68575">
            <a:noAutofit/>
          </a:bodyPr>
          <a:lstStyle>
            <a:lvl1pPr indent="0" lvl="0" marL="0" rtl="0" algn="l">
              <a:spcBef>
                <a:spcPts val="0"/>
              </a:spcBef>
              <a:buClr>
                <a:srgbClr val="FFAD1A"/>
              </a:buClr>
              <a:buSzPts val="700"/>
              <a:buFont typeface="Helvetica Neue"/>
              <a:buNone/>
              <a:defRPr b="0" i="0" sz="700">
                <a:solidFill>
                  <a:srgbClr val="FFAD1A"/>
                </a:solidFill>
                <a:latin typeface="Helvetica Neue"/>
                <a:ea typeface="Helvetica Neue"/>
                <a:cs typeface="Helvetica Neue"/>
                <a:sym typeface="Helvetica Neue"/>
              </a:defRPr>
            </a:lvl1pPr>
            <a:lvl2pPr indent="0" lvl="1" marL="0" rtl="0" algn="l">
              <a:spcBef>
                <a:spcPts val="0"/>
              </a:spcBef>
              <a:buClr>
                <a:srgbClr val="FFAD1A"/>
              </a:buClr>
              <a:buSzPts val="700"/>
              <a:buFont typeface="Helvetica Neue"/>
              <a:buNone/>
              <a:defRPr b="0" i="0" sz="700">
                <a:solidFill>
                  <a:srgbClr val="FFAD1A"/>
                </a:solidFill>
                <a:latin typeface="Helvetica Neue"/>
                <a:ea typeface="Helvetica Neue"/>
                <a:cs typeface="Helvetica Neue"/>
                <a:sym typeface="Helvetica Neue"/>
              </a:defRPr>
            </a:lvl2pPr>
            <a:lvl3pPr indent="0" lvl="2" marL="0" rtl="0" algn="l">
              <a:spcBef>
                <a:spcPts val="0"/>
              </a:spcBef>
              <a:buClr>
                <a:srgbClr val="FFAD1A"/>
              </a:buClr>
              <a:buSzPts val="700"/>
              <a:buFont typeface="Helvetica Neue"/>
              <a:buNone/>
              <a:defRPr b="0" i="0" sz="700">
                <a:solidFill>
                  <a:srgbClr val="FFAD1A"/>
                </a:solidFill>
                <a:latin typeface="Helvetica Neue"/>
                <a:ea typeface="Helvetica Neue"/>
                <a:cs typeface="Helvetica Neue"/>
                <a:sym typeface="Helvetica Neue"/>
              </a:defRPr>
            </a:lvl3pPr>
            <a:lvl4pPr indent="0" lvl="3" marL="0" rtl="0" algn="l">
              <a:spcBef>
                <a:spcPts val="0"/>
              </a:spcBef>
              <a:buClr>
                <a:srgbClr val="FFAD1A"/>
              </a:buClr>
              <a:buSzPts val="700"/>
              <a:buFont typeface="Helvetica Neue"/>
              <a:buNone/>
              <a:defRPr b="0" i="0" sz="700">
                <a:solidFill>
                  <a:srgbClr val="FFAD1A"/>
                </a:solidFill>
                <a:latin typeface="Helvetica Neue"/>
                <a:ea typeface="Helvetica Neue"/>
                <a:cs typeface="Helvetica Neue"/>
                <a:sym typeface="Helvetica Neue"/>
              </a:defRPr>
            </a:lvl4pPr>
            <a:lvl5pPr indent="0" lvl="4" marL="0" rtl="0" algn="l">
              <a:spcBef>
                <a:spcPts val="0"/>
              </a:spcBef>
              <a:buClr>
                <a:srgbClr val="FFAD1A"/>
              </a:buClr>
              <a:buSzPts val="700"/>
              <a:buFont typeface="Helvetica Neue"/>
              <a:buNone/>
              <a:defRPr b="0" i="0" sz="700">
                <a:solidFill>
                  <a:srgbClr val="FFAD1A"/>
                </a:solidFill>
                <a:latin typeface="Helvetica Neue"/>
                <a:ea typeface="Helvetica Neue"/>
                <a:cs typeface="Helvetica Neue"/>
                <a:sym typeface="Helvetica Neue"/>
              </a:defRPr>
            </a:lvl5pPr>
            <a:lvl6pPr indent="0" lvl="5" marL="0" rtl="0" algn="l">
              <a:spcBef>
                <a:spcPts val="0"/>
              </a:spcBef>
              <a:buClr>
                <a:srgbClr val="FFAD1A"/>
              </a:buClr>
              <a:buSzPts val="700"/>
              <a:buFont typeface="Helvetica Neue"/>
              <a:buNone/>
              <a:defRPr b="0" i="0" sz="700">
                <a:solidFill>
                  <a:srgbClr val="FFAD1A"/>
                </a:solidFill>
                <a:latin typeface="Helvetica Neue"/>
                <a:ea typeface="Helvetica Neue"/>
                <a:cs typeface="Helvetica Neue"/>
                <a:sym typeface="Helvetica Neue"/>
              </a:defRPr>
            </a:lvl6pPr>
            <a:lvl7pPr indent="0" lvl="6" marL="0" rtl="0" algn="l">
              <a:spcBef>
                <a:spcPts val="0"/>
              </a:spcBef>
              <a:buClr>
                <a:srgbClr val="FFAD1A"/>
              </a:buClr>
              <a:buSzPts val="700"/>
              <a:buFont typeface="Helvetica Neue"/>
              <a:buNone/>
              <a:defRPr b="0" i="0" sz="700">
                <a:solidFill>
                  <a:srgbClr val="FFAD1A"/>
                </a:solidFill>
                <a:latin typeface="Helvetica Neue"/>
                <a:ea typeface="Helvetica Neue"/>
                <a:cs typeface="Helvetica Neue"/>
                <a:sym typeface="Helvetica Neue"/>
              </a:defRPr>
            </a:lvl7pPr>
            <a:lvl8pPr indent="0" lvl="7" marL="0" rtl="0" algn="l">
              <a:spcBef>
                <a:spcPts val="0"/>
              </a:spcBef>
              <a:buClr>
                <a:srgbClr val="FFAD1A"/>
              </a:buClr>
              <a:buSzPts val="700"/>
              <a:buFont typeface="Helvetica Neue"/>
              <a:buNone/>
              <a:defRPr b="0" i="0" sz="700">
                <a:solidFill>
                  <a:srgbClr val="FFAD1A"/>
                </a:solidFill>
                <a:latin typeface="Helvetica Neue"/>
                <a:ea typeface="Helvetica Neue"/>
                <a:cs typeface="Helvetica Neue"/>
                <a:sym typeface="Helvetica Neue"/>
              </a:defRPr>
            </a:lvl8pPr>
            <a:lvl9pPr indent="0" lvl="8" marL="0" rtl="0" algn="l">
              <a:spcBef>
                <a:spcPts val="0"/>
              </a:spcBef>
              <a:buClr>
                <a:srgbClr val="FFAD1A"/>
              </a:buClr>
              <a:buSzPts val="700"/>
              <a:buFont typeface="Helvetica Neue"/>
              <a:buNone/>
              <a:defRPr b="0" i="0" sz="700">
                <a:solidFill>
                  <a:srgbClr val="FFAD1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7" name="Shape 327"/>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B (no_frame) 1">
  <p:cSld name="section B (no_frame)_1">
    <p:bg>
      <p:bgPr>
        <a:solidFill>
          <a:schemeClr val="dk2"/>
        </a:solidFill>
      </p:bgPr>
    </p:bg>
    <p:spTree>
      <p:nvGrpSpPr>
        <p:cNvPr id="328" name="Shape 328"/>
        <p:cNvGrpSpPr/>
        <p:nvPr/>
      </p:nvGrpSpPr>
      <p:grpSpPr>
        <a:xfrm>
          <a:off x="0" y="0"/>
          <a:ext cx="0" cy="0"/>
          <a:chOff x="0" y="0"/>
          <a:chExt cx="0" cy="0"/>
        </a:xfrm>
      </p:grpSpPr>
      <p:sp>
        <p:nvSpPr>
          <p:cNvPr id="329" name="Google Shape;329;p45"/>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0" name="Google Shape;330;p45"/>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rtl="0" algn="l">
              <a:spcBef>
                <a:spcPts val="0"/>
              </a:spcBef>
              <a:buNone/>
              <a:defRPr b="0" i="0" sz="700">
                <a:solidFill>
                  <a:schemeClr val="dk1"/>
                </a:solidFill>
                <a:latin typeface="Helvetica Neue"/>
                <a:ea typeface="Helvetica Neue"/>
                <a:cs typeface="Helvetica Neue"/>
                <a:sym typeface="Helvetica Neue"/>
              </a:defRPr>
            </a:lvl1pPr>
            <a:lvl2pPr indent="0" lvl="1" marL="0" rtl="0" algn="l">
              <a:spcBef>
                <a:spcPts val="0"/>
              </a:spcBef>
              <a:buNone/>
              <a:defRPr b="0" i="0" sz="700">
                <a:solidFill>
                  <a:schemeClr val="dk1"/>
                </a:solidFill>
                <a:latin typeface="Helvetica Neue"/>
                <a:ea typeface="Helvetica Neue"/>
                <a:cs typeface="Helvetica Neue"/>
                <a:sym typeface="Helvetica Neue"/>
              </a:defRPr>
            </a:lvl2pPr>
            <a:lvl3pPr indent="0" lvl="2" marL="0" rtl="0" algn="l">
              <a:spcBef>
                <a:spcPts val="0"/>
              </a:spcBef>
              <a:buNone/>
              <a:defRPr b="0" i="0" sz="700">
                <a:solidFill>
                  <a:schemeClr val="dk1"/>
                </a:solidFill>
                <a:latin typeface="Helvetica Neue"/>
                <a:ea typeface="Helvetica Neue"/>
                <a:cs typeface="Helvetica Neue"/>
                <a:sym typeface="Helvetica Neue"/>
              </a:defRPr>
            </a:lvl3pPr>
            <a:lvl4pPr indent="0" lvl="3" marL="0" rtl="0" algn="l">
              <a:spcBef>
                <a:spcPts val="0"/>
              </a:spcBef>
              <a:buNone/>
              <a:defRPr b="0" i="0" sz="700">
                <a:solidFill>
                  <a:schemeClr val="dk1"/>
                </a:solidFill>
                <a:latin typeface="Helvetica Neue"/>
                <a:ea typeface="Helvetica Neue"/>
                <a:cs typeface="Helvetica Neue"/>
                <a:sym typeface="Helvetica Neue"/>
              </a:defRPr>
            </a:lvl4pPr>
            <a:lvl5pPr indent="0" lvl="4" marL="0" rtl="0" algn="l">
              <a:spcBef>
                <a:spcPts val="0"/>
              </a:spcBef>
              <a:buNone/>
              <a:defRPr b="0" i="0" sz="700">
                <a:solidFill>
                  <a:schemeClr val="dk1"/>
                </a:solidFill>
                <a:latin typeface="Helvetica Neue"/>
                <a:ea typeface="Helvetica Neue"/>
                <a:cs typeface="Helvetica Neue"/>
                <a:sym typeface="Helvetica Neue"/>
              </a:defRPr>
            </a:lvl5pPr>
            <a:lvl6pPr indent="0" lvl="5" marL="0" rtl="0" algn="l">
              <a:spcBef>
                <a:spcPts val="0"/>
              </a:spcBef>
              <a:buNone/>
              <a:defRPr b="0" i="0" sz="700">
                <a:solidFill>
                  <a:schemeClr val="dk1"/>
                </a:solidFill>
                <a:latin typeface="Helvetica Neue"/>
                <a:ea typeface="Helvetica Neue"/>
                <a:cs typeface="Helvetica Neue"/>
                <a:sym typeface="Helvetica Neue"/>
              </a:defRPr>
            </a:lvl6pPr>
            <a:lvl7pPr indent="0" lvl="6" marL="0" rtl="0" algn="l">
              <a:spcBef>
                <a:spcPts val="0"/>
              </a:spcBef>
              <a:buNone/>
              <a:defRPr b="0" i="0" sz="700">
                <a:solidFill>
                  <a:schemeClr val="dk1"/>
                </a:solidFill>
                <a:latin typeface="Helvetica Neue"/>
                <a:ea typeface="Helvetica Neue"/>
                <a:cs typeface="Helvetica Neue"/>
                <a:sym typeface="Helvetica Neue"/>
              </a:defRPr>
            </a:lvl7pPr>
            <a:lvl8pPr indent="0" lvl="7" marL="0" rtl="0" algn="l">
              <a:spcBef>
                <a:spcPts val="0"/>
              </a:spcBef>
              <a:buNone/>
              <a:defRPr b="0" i="0" sz="700">
                <a:solidFill>
                  <a:schemeClr val="dk1"/>
                </a:solidFill>
                <a:latin typeface="Helvetica Neue"/>
                <a:ea typeface="Helvetica Neue"/>
                <a:cs typeface="Helvetica Neue"/>
                <a:sym typeface="Helvetica Neue"/>
              </a:defRPr>
            </a:lvl8pPr>
            <a:lvl9pPr indent="0" lvl="8" marL="0" rtl="0" algn="l">
              <a:spcBef>
                <a:spcPts val="0"/>
              </a:spcBef>
              <a:buNone/>
              <a:defRPr b="0" i="0" sz="7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331" name="Google Shape;331;p45"/>
          <p:cNvSpPr txBox="1"/>
          <p:nvPr>
            <p:ph idx="1" type="body"/>
          </p:nvPr>
        </p:nvSpPr>
        <p:spPr>
          <a:xfrm>
            <a:off x="0" y="0"/>
            <a:ext cx="5496600" cy="2742600"/>
          </a:xfrm>
          <a:prstGeom prst="rect">
            <a:avLst/>
          </a:prstGeom>
        </p:spPr>
        <p:txBody>
          <a:bodyPr anchorCtr="0" anchor="b" bIns="91425" lIns="457200" spcFirstLastPara="1" rIns="182875" wrap="square" tIns="182875">
            <a:noAutofit/>
          </a:bodyPr>
          <a:lstStyle>
            <a:lvl1pPr indent="-228600" lvl="0" marL="457200" rtl="0">
              <a:spcBef>
                <a:spcPts val="1200"/>
              </a:spcBef>
              <a:spcAft>
                <a:spcPts val="0"/>
              </a:spcAft>
              <a:buClr>
                <a:schemeClr val="lt1"/>
              </a:buClr>
              <a:buSzPts val="4800"/>
              <a:buNone/>
              <a:defRPr sz="4800">
                <a:solidFill>
                  <a:schemeClr val="lt1"/>
                </a:solidFill>
              </a:defRPr>
            </a:lvl1pPr>
            <a:lvl2pPr indent="-266700" lvl="1" marL="914400" rtl="0">
              <a:spcBef>
                <a:spcPts val="0"/>
              </a:spcBef>
              <a:spcAft>
                <a:spcPts val="0"/>
              </a:spcAft>
              <a:buSzPts val="600"/>
              <a:buChar char="•"/>
              <a:defRPr sz="600"/>
            </a:lvl2pPr>
            <a:lvl3pPr indent="-266700" lvl="2" marL="1371600" rtl="0">
              <a:spcBef>
                <a:spcPts val="0"/>
              </a:spcBef>
              <a:spcAft>
                <a:spcPts val="0"/>
              </a:spcAft>
              <a:buSzPts val="600"/>
              <a:buChar char="•"/>
              <a:defRPr sz="600"/>
            </a:lvl3pPr>
            <a:lvl4pPr indent="-266700" lvl="3" marL="1828800" rtl="0">
              <a:spcBef>
                <a:spcPts val="0"/>
              </a:spcBef>
              <a:spcAft>
                <a:spcPts val="0"/>
              </a:spcAft>
              <a:buSzPts val="600"/>
              <a:buChar char="•"/>
              <a:defRPr sz="600"/>
            </a:lvl4pPr>
            <a:lvl5pPr indent="-228600" lvl="4" marL="2286000" rtl="0">
              <a:spcBef>
                <a:spcPts val="0"/>
              </a:spcBef>
              <a:spcAft>
                <a:spcPts val="0"/>
              </a:spcAft>
              <a:buSzPts val="600"/>
              <a:buNone/>
              <a:defRPr sz="600"/>
            </a:lvl5pPr>
            <a:lvl6pPr indent="-228600" lvl="5" marL="2743200" rtl="0">
              <a:spcBef>
                <a:spcPts val="0"/>
              </a:spcBef>
              <a:spcAft>
                <a:spcPts val="0"/>
              </a:spcAft>
              <a:buSzPts val="600"/>
              <a:buNone/>
              <a:defRPr sz="600"/>
            </a:lvl6pPr>
            <a:lvl7pPr indent="-228600" lvl="6" marL="3200400" rtl="0">
              <a:spcBef>
                <a:spcPts val="0"/>
              </a:spcBef>
              <a:spcAft>
                <a:spcPts val="0"/>
              </a:spcAft>
              <a:buSzPts val="600"/>
              <a:buNone/>
              <a:defRPr sz="600"/>
            </a:lvl7pPr>
            <a:lvl8pPr indent="-228600" lvl="7" marL="3657600" rtl="0">
              <a:spcBef>
                <a:spcPts val="0"/>
              </a:spcBef>
              <a:spcAft>
                <a:spcPts val="0"/>
              </a:spcAft>
              <a:buSzPts val="600"/>
              <a:buNone/>
              <a:defRPr sz="600"/>
            </a:lvl8pPr>
            <a:lvl9pPr indent="-228600" lvl="8" marL="4114800" rtl="0">
              <a:spcBef>
                <a:spcPts val="0"/>
              </a:spcBef>
              <a:spcAft>
                <a:spcPts val="0"/>
              </a:spcAft>
              <a:buSzPts val="600"/>
              <a:buNone/>
              <a:defRPr sz="600"/>
            </a:lvl9pPr>
          </a:lstStyle>
          <a:p/>
        </p:txBody>
      </p:sp>
      <p:sp>
        <p:nvSpPr>
          <p:cNvPr id="332" name="Google Shape;332;p45"/>
          <p:cNvSpPr txBox="1"/>
          <p:nvPr>
            <p:ph idx="2" type="body"/>
          </p:nvPr>
        </p:nvSpPr>
        <p:spPr>
          <a:xfrm>
            <a:off x="0" y="2742600"/>
            <a:ext cx="5496600" cy="2400900"/>
          </a:xfrm>
          <a:prstGeom prst="rect">
            <a:avLst/>
          </a:prstGeom>
        </p:spPr>
        <p:txBody>
          <a:bodyPr anchorCtr="0" anchor="t" bIns="91425" lIns="457200" spcFirstLastPara="1" rIns="182875" wrap="square" tIns="0">
            <a:noAutofit/>
          </a:bodyPr>
          <a:lstStyle>
            <a:lvl1pPr indent="-228600" lvl="0" marL="457200" rtl="0">
              <a:spcBef>
                <a:spcPts val="1200"/>
              </a:spcBef>
              <a:spcAft>
                <a:spcPts val="0"/>
              </a:spcAft>
              <a:buSzPts val="2400"/>
              <a:buNone/>
              <a:defRPr b="1" sz="2400"/>
            </a:lvl1pPr>
            <a:lvl2pPr indent="-266700" lvl="1" marL="914400" rtl="0">
              <a:spcBef>
                <a:spcPts val="0"/>
              </a:spcBef>
              <a:spcAft>
                <a:spcPts val="0"/>
              </a:spcAft>
              <a:buSzPts val="600"/>
              <a:buChar char="•"/>
              <a:defRPr sz="600"/>
            </a:lvl2pPr>
            <a:lvl3pPr indent="-266700" lvl="2" marL="1371600" rtl="0">
              <a:spcBef>
                <a:spcPts val="0"/>
              </a:spcBef>
              <a:spcAft>
                <a:spcPts val="0"/>
              </a:spcAft>
              <a:buSzPts val="600"/>
              <a:buChar char="•"/>
              <a:defRPr sz="600"/>
            </a:lvl3pPr>
            <a:lvl4pPr indent="-266700" lvl="3" marL="1828800" rtl="0">
              <a:spcBef>
                <a:spcPts val="0"/>
              </a:spcBef>
              <a:spcAft>
                <a:spcPts val="0"/>
              </a:spcAft>
              <a:buSzPts val="600"/>
              <a:buChar char="•"/>
              <a:defRPr sz="600"/>
            </a:lvl4pPr>
            <a:lvl5pPr indent="-228600" lvl="4" marL="2286000" rtl="0">
              <a:spcBef>
                <a:spcPts val="0"/>
              </a:spcBef>
              <a:spcAft>
                <a:spcPts val="0"/>
              </a:spcAft>
              <a:buSzPts val="600"/>
              <a:buNone/>
              <a:defRPr sz="600"/>
            </a:lvl5pPr>
            <a:lvl6pPr indent="-228600" lvl="5" marL="2743200" rtl="0">
              <a:spcBef>
                <a:spcPts val="0"/>
              </a:spcBef>
              <a:spcAft>
                <a:spcPts val="0"/>
              </a:spcAft>
              <a:buSzPts val="600"/>
              <a:buNone/>
              <a:defRPr sz="600"/>
            </a:lvl6pPr>
            <a:lvl7pPr indent="-228600" lvl="6" marL="3200400" rtl="0">
              <a:spcBef>
                <a:spcPts val="0"/>
              </a:spcBef>
              <a:spcAft>
                <a:spcPts val="0"/>
              </a:spcAft>
              <a:buSzPts val="600"/>
              <a:buNone/>
              <a:defRPr sz="600"/>
            </a:lvl7pPr>
            <a:lvl8pPr indent="-228600" lvl="7" marL="3657600" rtl="0">
              <a:spcBef>
                <a:spcPts val="0"/>
              </a:spcBef>
              <a:spcAft>
                <a:spcPts val="0"/>
              </a:spcAft>
              <a:buSzPts val="600"/>
              <a:buNone/>
              <a:defRPr sz="600"/>
            </a:lvl8pPr>
            <a:lvl9pPr indent="-228600" lvl="8" marL="4114800" rtl="0">
              <a:spcBef>
                <a:spcPts val="0"/>
              </a:spcBef>
              <a:spcAft>
                <a:spcPts val="0"/>
              </a:spcAft>
              <a:buSzPts val="600"/>
              <a:buNone/>
              <a:defRPr sz="6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 1-Pic Half + Bullets">
  <p:cSld name="03 1-Pic Half + Bullets">
    <p:spTree>
      <p:nvGrpSpPr>
        <p:cNvPr id="333" name="Shape 333"/>
        <p:cNvGrpSpPr/>
        <p:nvPr/>
      </p:nvGrpSpPr>
      <p:grpSpPr>
        <a:xfrm>
          <a:off x="0" y="0"/>
          <a:ext cx="0" cy="0"/>
          <a:chOff x="0" y="0"/>
          <a:chExt cx="0" cy="0"/>
        </a:xfrm>
      </p:grpSpPr>
      <p:sp>
        <p:nvSpPr>
          <p:cNvPr id="334" name="Google Shape;334;p46"/>
          <p:cNvSpPr/>
          <p:nvPr/>
        </p:nvSpPr>
        <p:spPr>
          <a:xfrm>
            <a:off x="0" y="4583400"/>
            <a:ext cx="9144000" cy="5601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5" name="Google Shape;335;p46"/>
          <p:cNvSpPr txBox="1"/>
          <p:nvPr>
            <p:ph type="ctrTitle"/>
          </p:nvPr>
        </p:nvSpPr>
        <p:spPr>
          <a:xfrm>
            <a:off x="0" y="0"/>
            <a:ext cx="9144000" cy="661800"/>
          </a:xfrm>
          <a:prstGeom prst="rect">
            <a:avLst/>
          </a:prstGeom>
          <a:noFill/>
          <a:ln>
            <a:noFill/>
          </a:ln>
        </p:spPr>
        <p:txBody>
          <a:bodyPr anchorCtr="0" anchor="t" bIns="45675" lIns="365750" spcFirstLastPara="1" rIns="274075" wrap="square" tIns="274300">
            <a:noAutofit/>
          </a:bodyPr>
          <a:lstStyle>
            <a:lvl1pPr lvl="0" marR="0" rtl="0" algn="ctr">
              <a:lnSpc>
                <a:spcPct val="90000"/>
              </a:lnSpc>
              <a:spcBef>
                <a:spcPts val="0"/>
              </a:spcBef>
              <a:spcAft>
                <a:spcPts val="0"/>
              </a:spcAft>
              <a:buClr>
                <a:srgbClr val="FFAD1A"/>
              </a:buClr>
              <a:buSzPts val="2400"/>
              <a:buFont typeface="Arial"/>
              <a:buNone/>
              <a:defRPr b="1" i="0" sz="2400" u="none" cap="none" strike="noStrike">
                <a:solidFill>
                  <a:srgbClr val="FFAD1A"/>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336" name="Google Shape;336;p46"/>
          <p:cNvPicPr preferRelativeResize="0"/>
          <p:nvPr/>
        </p:nvPicPr>
        <p:blipFill rotWithShape="1">
          <a:blip r:embed="rId2">
            <a:alphaModFix/>
          </a:blip>
          <a:srcRect b="0" l="0" r="0" t="0"/>
          <a:stretch/>
        </p:blipFill>
        <p:spPr>
          <a:xfrm>
            <a:off x="220861" y="4720055"/>
            <a:ext cx="734776" cy="251949"/>
          </a:xfrm>
          <a:prstGeom prst="rect">
            <a:avLst/>
          </a:prstGeom>
          <a:noFill/>
          <a:ln>
            <a:noFill/>
          </a:ln>
        </p:spPr>
      </p:pic>
      <p:sp>
        <p:nvSpPr>
          <p:cNvPr id="337" name="Google Shape;337;p46"/>
          <p:cNvSpPr txBox="1"/>
          <p:nvPr>
            <p:ph idx="1" type="body"/>
          </p:nvPr>
        </p:nvSpPr>
        <p:spPr>
          <a:xfrm>
            <a:off x="4456906" y="1629001"/>
            <a:ext cx="4687200" cy="2426100"/>
          </a:xfrm>
          <a:prstGeom prst="rect">
            <a:avLst/>
          </a:prstGeom>
          <a:noFill/>
          <a:ln>
            <a:noFill/>
          </a:ln>
        </p:spPr>
        <p:txBody>
          <a:bodyPr anchorCtr="0" anchor="t" bIns="45675" lIns="365750" spcFirstLastPara="1" rIns="365750" wrap="square" tIns="45675">
            <a:noAutofit/>
          </a:bodyPr>
          <a:lstStyle>
            <a:lvl1pPr indent="-228600" lvl="0" marL="457200" marR="0" rtl="0" algn="l">
              <a:lnSpc>
                <a:spcPct val="100000"/>
              </a:lnSpc>
              <a:spcBef>
                <a:spcPts val="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1pPr>
            <a:lvl2pPr indent="-317500" lvl="1" marL="914400" marR="0" rtl="0" algn="l">
              <a:lnSpc>
                <a:spcPct val="110000"/>
              </a:lnSpc>
              <a:spcBef>
                <a:spcPts val="1200"/>
              </a:spcBef>
              <a:spcAft>
                <a:spcPts val="0"/>
              </a:spcAft>
              <a:buClr>
                <a:schemeClr val="dk1"/>
              </a:buClr>
              <a:buSzPts val="1400"/>
              <a:buFont typeface="Merriweather Sans"/>
              <a:buChar char="●"/>
              <a:defRPr b="0" i="0" sz="1400" u="none" cap="none" strike="noStrike">
                <a:solidFill>
                  <a:schemeClr val="dk1"/>
                </a:solidFill>
                <a:latin typeface="Arial"/>
                <a:ea typeface="Arial"/>
                <a:cs typeface="Arial"/>
                <a:sym typeface="Arial"/>
              </a:defRPr>
            </a:lvl2pPr>
            <a:lvl3pPr indent="-298450" lvl="2" marL="1371600" marR="0" rtl="0" algn="l">
              <a:lnSpc>
                <a:spcPct val="110000"/>
              </a:lnSpc>
              <a:spcBef>
                <a:spcPts val="600"/>
              </a:spcBef>
              <a:spcAft>
                <a:spcPts val="0"/>
              </a:spcAft>
              <a:buClr>
                <a:schemeClr val="dk1"/>
              </a:buClr>
              <a:buSzPts val="1100"/>
              <a:buFont typeface="Merriweather Sans"/>
              <a:buChar char="●"/>
              <a:defRPr b="0" i="0" sz="1100" u="none" cap="none" strike="noStrike">
                <a:solidFill>
                  <a:schemeClr val="dk1"/>
                </a:solidFill>
                <a:latin typeface="Arial"/>
                <a:ea typeface="Arial"/>
                <a:cs typeface="Arial"/>
                <a:sym typeface="Arial"/>
              </a:defRPr>
            </a:lvl3pPr>
            <a:lvl4pPr indent="-330200" lvl="3" marL="1828800" marR="0" rtl="0" algn="l">
              <a:lnSpc>
                <a:spcPct val="90000"/>
              </a:lnSpc>
              <a:spcBef>
                <a:spcPts val="600"/>
              </a:spcBef>
              <a:spcAft>
                <a:spcPts val="0"/>
              </a:spcAft>
              <a:buClr>
                <a:schemeClr val="dk1"/>
              </a:buClr>
              <a:buSzPts val="1600"/>
              <a:buFont typeface="Merriweather Sans"/>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1200"/>
              </a:spcBef>
              <a:spcAft>
                <a:spcPts val="0"/>
              </a:spcAft>
              <a:buClr>
                <a:schemeClr val="dk1"/>
              </a:buClr>
              <a:buSzPts val="1200"/>
              <a:buFont typeface="Merriweather Sans"/>
              <a:buChar char="—"/>
              <a:defRPr b="0" i="0" sz="1200" u="none" cap="none" strike="noStrike">
                <a:solidFill>
                  <a:schemeClr val="dk1"/>
                </a:solidFill>
                <a:latin typeface="Arial"/>
                <a:ea typeface="Arial"/>
                <a:cs typeface="Arial"/>
                <a:sym typeface="Arial"/>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8" name="Google Shape;338;p46"/>
          <p:cNvSpPr txBox="1"/>
          <p:nvPr>
            <p:ph idx="2" type="body"/>
          </p:nvPr>
        </p:nvSpPr>
        <p:spPr>
          <a:xfrm>
            <a:off x="0" y="661720"/>
            <a:ext cx="9144000" cy="967200"/>
          </a:xfrm>
          <a:prstGeom prst="rect">
            <a:avLst/>
          </a:prstGeom>
          <a:noFill/>
          <a:ln>
            <a:noFill/>
          </a:ln>
        </p:spPr>
        <p:txBody>
          <a:bodyPr anchorCtr="0" anchor="b" bIns="45675" lIns="365750" spcFirstLastPara="1" rIns="365750" wrap="square" tIns="45675">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ctr">
              <a:lnSpc>
                <a:spcPct val="110000"/>
              </a:lnSpc>
              <a:spcBef>
                <a:spcPts val="6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98450" lvl="2" marL="1371600" marR="0" rtl="0" algn="l">
              <a:lnSpc>
                <a:spcPct val="110000"/>
              </a:lnSpc>
              <a:spcBef>
                <a:spcPts val="600"/>
              </a:spcBef>
              <a:spcAft>
                <a:spcPts val="0"/>
              </a:spcAft>
              <a:buClr>
                <a:schemeClr val="dk1"/>
              </a:buClr>
              <a:buSzPts val="1100"/>
              <a:buFont typeface="Merriweather Sans"/>
              <a:buChar char="●"/>
              <a:defRPr b="0" i="0" sz="1100" u="none" cap="none" strike="noStrike">
                <a:solidFill>
                  <a:schemeClr val="dk1"/>
                </a:solidFill>
                <a:latin typeface="Arial"/>
                <a:ea typeface="Arial"/>
                <a:cs typeface="Arial"/>
                <a:sym typeface="Arial"/>
              </a:defRPr>
            </a:lvl3pPr>
            <a:lvl4pPr indent="-330200" lvl="3" marL="1828800" marR="0" rtl="0" algn="l">
              <a:lnSpc>
                <a:spcPct val="90000"/>
              </a:lnSpc>
              <a:spcBef>
                <a:spcPts val="600"/>
              </a:spcBef>
              <a:spcAft>
                <a:spcPts val="0"/>
              </a:spcAft>
              <a:buClr>
                <a:schemeClr val="dk1"/>
              </a:buClr>
              <a:buSzPts val="1600"/>
              <a:buFont typeface="Merriweather Sans"/>
              <a:buChar char="●"/>
              <a:defRPr b="0" i="0" sz="1600" u="none" cap="none" strike="noStrike">
                <a:solidFill>
                  <a:schemeClr val="dk1"/>
                </a:solidFill>
                <a:latin typeface="Arial"/>
                <a:ea typeface="Arial"/>
                <a:cs typeface="Arial"/>
                <a:sym typeface="Arial"/>
              </a:defRPr>
            </a:lvl4pPr>
            <a:lvl5pPr indent="-304800" lvl="4" marL="2286000" marR="0" rtl="0" algn="l">
              <a:lnSpc>
                <a:spcPct val="90000"/>
              </a:lnSpc>
              <a:spcBef>
                <a:spcPts val="1200"/>
              </a:spcBef>
              <a:spcAft>
                <a:spcPts val="0"/>
              </a:spcAft>
              <a:buClr>
                <a:schemeClr val="dk1"/>
              </a:buClr>
              <a:buSzPts val="1200"/>
              <a:buFont typeface="Merriweather Sans"/>
              <a:buChar char="—"/>
              <a:defRPr b="0" i="0" sz="1200" u="none" cap="none" strike="noStrike">
                <a:solidFill>
                  <a:schemeClr val="dk1"/>
                </a:solidFill>
                <a:latin typeface="Arial"/>
                <a:ea typeface="Arial"/>
                <a:cs typeface="Arial"/>
                <a:sym typeface="Arial"/>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9" name="Google Shape;339;p46"/>
          <p:cNvSpPr/>
          <p:nvPr>
            <p:ph idx="3" type="pic"/>
          </p:nvPr>
        </p:nvSpPr>
        <p:spPr>
          <a:xfrm>
            <a:off x="718088" y="1629001"/>
            <a:ext cx="3738900" cy="2426100"/>
          </a:xfrm>
          <a:prstGeom prst="rect">
            <a:avLst/>
          </a:prstGeom>
          <a:noFill/>
          <a:ln>
            <a:noFill/>
          </a:ln>
        </p:spPr>
        <p:txBody>
          <a:bodyPr anchorCtr="0" anchor="ctr" bIns="91425" lIns="91425" spcFirstLastPara="1" rIns="91425" wrap="square" tIns="91425">
            <a:noAutofit/>
          </a:bodyPr>
          <a:lstStyle>
            <a:lvl1pPr lvl="0" marR="0" rtl="0" algn="ctr">
              <a:lnSpc>
                <a:spcPct val="120000"/>
              </a:lnSpc>
              <a:spcBef>
                <a:spcPts val="0"/>
              </a:spcBef>
              <a:spcAft>
                <a:spcPts val="0"/>
              </a:spcAft>
              <a:buClr>
                <a:srgbClr val="FF0000"/>
              </a:buClr>
              <a:buSzPts val="1600"/>
              <a:buFont typeface="Arial"/>
              <a:buNone/>
              <a:defRPr b="0" i="0" sz="1600" u="none" cap="none" strike="noStrike">
                <a:solidFill>
                  <a:srgbClr val="FF0000"/>
                </a:solidFill>
                <a:latin typeface="Arial"/>
                <a:ea typeface="Arial"/>
                <a:cs typeface="Arial"/>
                <a:sym typeface="Arial"/>
              </a:defRPr>
            </a:lvl1pPr>
            <a:lvl2pPr lvl="1" marR="0" rtl="0" algn="l">
              <a:lnSpc>
                <a:spcPct val="120000"/>
              </a:lnSpc>
              <a:spcBef>
                <a:spcPts val="600"/>
              </a:spcBef>
              <a:spcAft>
                <a:spcPts val="0"/>
              </a:spcAft>
              <a:buClr>
                <a:srgbClr val="FFAD1A"/>
              </a:buClr>
              <a:buSzPts val="1600"/>
              <a:buFont typeface="Arial"/>
              <a:buNone/>
              <a:defRPr b="0" i="0" sz="1600" u="none" cap="none" strike="noStrike">
                <a:solidFill>
                  <a:srgbClr val="FFAD1A"/>
                </a:solidFill>
                <a:latin typeface="Arial"/>
                <a:ea typeface="Arial"/>
                <a:cs typeface="Arial"/>
                <a:sym typeface="Arial"/>
              </a:defRPr>
            </a:lvl2pPr>
            <a:lvl3pPr lvl="2" marR="0" rtl="0" algn="l">
              <a:lnSpc>
                <a:spcPct val="120000"/>
              </a:lnSpc>
              <a:spcBef>
                <a:spcPts val="600"/>
              </a:spcBef>
              <a:spcAft>
                <a:spcPts val="0"/>
              </a:spcAft>
              <a:buClr>
                <a:schemeClr val="dk1"/>
              </a:buClr>
              <a:buSzPts val="1600"/>
              <a:buFont typeface="Merriweather Sans"/>
              <a:buChar char="●"/>
              <a:defRPr b="0" i="0" sz="1600" u="none" cap="none" strike="noStrike">
                <a:solidFill>
                  <a:schemeClr val="dk1"/>
                </a:solidFill>
                <a:latin typeface="Arial"/>
                <a:ea typeface="Arial"/>
                <a:cs typeface="Arial"/>
                <a:sym typeface="Arial"/>
              </a:defRPr>
            </a:lvl3pPr>
            <a:lvl4pPr lvl="3" marR="0" rtl="0" algn="l">
              <a:lnSpc>
                <a:spcPct val="120000"/>
              </a:lnSpc>
              <a:spcBef>
                <a:spcPts val="600"/>
              </a:spcBef>
              <a:spcAft>
                <a:spcPts val="0"/>
              </a:spcAft>
              <a:buClr>
                <a:schemeClr val="dk1"/>
              </a:buClr>
              <a:buSzPts val="1600"/>
              <a:buFont typeface="Merriweather Sans"/>
              <a:buChar char="●"/>
              <a:defRPr b="0" i="0" sz="1600" u="none" cap="none" strike="noStrike">
                <a:solidFill>
                  <a:schemeClr val="dk1"/>
                </a:solidFill>
                <a:latin typeface="Arial"/>
                <a:ea typeface="Arial"/>
                <a:cs typeface="Arial"/>
                <a:sym typeface="Arial"/>
              </a:defRPr>
            </a:lvl4pPr>
            <a:lvl5pPr lvl="4" marR="0" rtl="0" algn="l">
              <a:lnSpc>
                <a:spcPct val="120000"/>
              </a:lnSpc>
              <a:spcBef>
                <a:spcPts val="600"/>
              </a:spcBef>
              <a:spcAft>
                <a:spcPts val="0"/>
              </a:spcAft>
              <a:buClr>
                <a:schemeClr val="dk1"/>
              </a:buClr>
              <a:buSzPts val="1200"/>
              <a:buFont typeface="Merriweather Sans"/>
              <a:buChar char="—"/>
              <a:defRPr b="0" i="0" sz="1200" u="none" cap="none" strike="noStrike">
                <a:solidFill>
                  <a:schemeClr val="dk1"/>
                </a:solidFill>
                <a:latin typeface="Arial"/>
                <a:ea typeface="Arial"/>
                <a:cs typeface="Arial"/>
                <a:sym typeface="Arial"/>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0" name="Google Shape;340;p46"/>
          <p:cNvSpPr txBox="1"/>
          <p:nvPr>
            <p:ph idx="11" type="ftr"/>
          </p:nvPr>
        </p:nvSpPr>
        <p:spPr>
          <a:xfrm>
            <a:off x="2128837" y="4712613"/>
            <a:ext cx="6332400" cy="430800"/>
          </a:xfrm>
          <a:prstGeom prst="rect">
            <a:avLst/>
          </a:prstGeom>
          <a:noFill/>
          <a:ln>
            <a:noFill/>
          </a:ln>
        </p:spPr>
        <p:txBody>
          <a:bodyPr anchorCtr="0" anchor="b" bIns="274300" lIns="91425" spcFirstLastPara="1" rIns="91425" wrap="square" tIns="91350">
            <a:noAutofit/>
          </a:bodyPr>
          <a:lstStyle>
            <a:lvl1pPr lvl="0" marR="0" rtl="0" algn="r">
              <a:spcBef>
                <a:spcPts val="0"/>
              </a:spcBef>
              <a:spcAft>
                <a:spcPts val="0"/>
              </a:spcAft>
              <a:buSzPts val="1400"/>
              <a:buNone/>
              <a:defRPr b="0" i="0" sz="1000" u="none" cap="none" strike="noStrike">
                <a:solidFill>
                  <a:srgbClr val="BFBFB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1" name="Google Shape;341;p46"/>
          <p:cNvSpPr txBox="1"/>
          <p:nvPr>
            <p:ph idx="12" type="sldNum"/>
          </p:nvPr>
        </p:nvSpPr>
        <p:spPr>
          <a:xfrm>
            <a:off x="8461374" y="4712613"/>
            <a:ext cx="682500" cy="430800"/>
          </a:xfrm>
          <a:prstGeom prst="rect">
            <a:avLst/>
          </a:prstGeom>
          <a:noFill/>
          <a:ln>
            <a:noFill/>
          </a:ln>
        </p:spPr>
        <p:txBody>
          <a:bodyPr anchorCtr="0" anchor="b" bIns="182875" lIns="91425" spcFirstLastPara="1" rIns="91425" wrap="square" tIns="91425">
            <a:noAutofit/>
          </a:bodyPr>
          <a:lstStyle>
            <a:lvl1pPr indent="0" lvl="0" marL="0" marR="0" rtl="0" algn="ctr">
              <a:spcBef>
                <a:spcPts val="0"/>
              </a:spcBef>
              <a:buNone/>
              <a:defRPr b="0" i="0" sz="1000" u="none" cap="none" strike="noStrike">
                <a:solidFill>
                  <a:srgbClr val="FFAD1A"/>
                </a:solidFill>
                <a:latin typeface="Arial"/>
                <a:ea typeface="Arial"/>
                <a:cs typeface="Arial"/>
                <a:sym typeface="Arial"/>
              </a:defRPr>
            </a:lvl1pPr>
            <a:lvl2pPr indent="0" lvl="1" marL="0" marR="0" rtl="0" algn="ctr">
              <a:spcBef>
                <a:spcPts val="0"/>
              </a:spcBef>
              <a:buNone/>
              <a:defRPr b="0" i="0" sz="1000" u="none" cap="none" strike="noStrike">
                <a:solidFill>
                  <a:srgbClr val="FFAD1A"/>
                </a:solidFill>
                <a:latin typeface="Arial"/>
                <a:ea typeface="Arial"/>
                <a:cs typeface="Arial"/>
                <a:sym typeface="Arial"/>
              </a:defRPr>
            </a:lvl2pPr>
            <a:lvl3pPr indent="0" lvl="2" marL="0" marR="0" rtl="0" algn="ctr">
              <a:spcBef>
                <a:spcPts val="0"/>
              </a:spcBef>
              <a:buNone/>
              <a:defRPr b="0" i="0" sz="1000" u="none" cap="none" strike="noStrike">
                <a:solidFill>
                  <a:srgbClr val="FFAD1A"/>
                </a:solidFill>
                <a:latin typeface="Arial"/>
                <a:ea typeface="Arial"/>
                <a:cs typeface="Arial"/>
                <a:sym typeface="Arial"/>
              </a:defRPr>
            </a:lvl3pPr>
            <a:lvl4pPr indent="0" lvl="3" marL="0" marR="0" rtl="0" algn="ctr">
              <a:spcBef>
                <a:spcPts val="0"/>
              </a:spcBef>
              <a:buNone/>
              <a:defRPr b="0" i="0" sz="1000" u="none" cap="none" strike="noStrike">
                <a:solidFill>
                  <a:srgbClr val="FFAD1A"/>
                </a:solidFill>
                <a:latin typeface="Arial"/>
                <a:ea typeface="Arial"/>
                <a:cs typeface="Arial"/>
                <a:sym typeface="Arial"/>
              </a:defRPr>
            </a:lvl4pPr>
            <a:lvl5pPr indent="0" lvl="4" marL="0" marR="0" rtl="0" algn="ctr">
              <a:spcBef>
                <a:spcPts val="0"/>
              </a:spcBef>
              <a:buNone/>
              <a:defRPr b="0" i="0" sz="1000" u="none" cap="none" strike="noStrike">
                <a:solidFill>
                  <a:srgbClr val="FFAD1A"/>
                </a:solidFill>
                <a:latin typeface="Arial"/>
                <a:ea typeface="Arial"/>
                <a:cs typeface="Arial"/>
                <a:sym typeface="Arial"/>
              </a:defRPr>
            </a:lvl5pPr>
            <a:lvl6pPr indent="0" lvl="5" marL="0" marR="0" rtl="0" algn="ctr">
              <a:spcBef>
                <a:spcPts val="0"/>
              </a:spcBef>
              <a:buNone/>
              <a:defRPr b="0" i="0" sz="1000" u="none" cap="none" strike="noStrike">
                <a:solidFill>
                  <a:srgbClr val="FFAD1A"/>
                </a:solidFill>
                <a:latin typeface="Arial"/>
                <a:ea typeface="Arial"/>
                <a:cs typeface="Arial"/>
                <a:sym typeface="Arial"/>
              </a:defRPr>
            </a:lvl6pPr>
            <a:lvl7pPr indent="0" lvl="6" marL="0" marR="0" rtl="0" algn="ctr">
              <a:spcBef>
                <a:spcPts val="0"/>
              </a:spcBef>
              <a:buNone/>
              <a:defRPr b="0" i="0" sz="1000" u="none" cap="none" strike="noStrike">
                <a:solidFill>
                  <a:srgbClr val="FFAD1A"/>
                </a:solidFill>
                <a:latin typeface="Arial"/>
                <a:ea typeface="Arial"/>
                <a:cs typeface="Arial"/>
                <a:sym typeface="Arial"/>
              </a:defRPr>
            </a:lvl7pPr>
            <a:lvl8pPr indent="0" lvl="7" marL="0" marR="0" rtl="0" algn="ctr">
              <a:spcBef>
                <a:spcPts val="0"/>
              </a:spcBef>
              <a:buNone/>
              <a:defRPr b="0" i="0" sz="1000" u="none" cap="none" strike="noStrike">
                <a:solidFill>
                  <a:srgbClr val="FFAD1A"/>
                </a:solidFill>
                <a:latin typeface="Arial"/>
                <a:ea typeface="Arial"/>
                <a:cs typeface="Arial"/>
                <a:sym typeface="Arial"/>
              </a:defRPr>
            </a:lvl8pPr>
            <a:lvl9pPr indent="0" lvl="8" marL="0" marR="0" rtl="0" algn="ctr">
              <a:spcBef>
                <a:spcPts val="0"/>
              </a:spcBef>
              <a:buNone/>
              <a:defRPr b="0" i="0" sz="1000" u="none" cap="none" strike="noStrike">
                <a:solidFill>
                  <a:srgbClr val="FFAD1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2" name="Shape 342"/>
        <p:cNvGrpSpPr/>
        <p:nvPr/>
      </p:nvGrpSpPr>
      <p:grpSpPr>
        <a:xfrm>
          <a:off x="0" y="0"/>
          <a:ext cx="0" cy="0"/>
          <a:chOff x="0" y="0"/>
          <a:chExt cx="0" cy="0"/>
        </a:xfrm>
      </p:grpSpPr>
      <p:sp>
        <p:nvSpPr>
          <p:cNvPr id="343" name="Google Shape;343;p47"/>
          <p:cNvSpPr txBox="1"/>
          <p:nvPr>
            <p:ph type="title"/>
          </p:nvPr>
        </p:nvSpPr>
        <p:spPr>
          <a:xfrm>
            <a:off x="311700" y="2150850"/>
            <a:ext cx="8520600" cy="841800"/>
          </a:xfrm>
          <a:prstGeom prst="rect">
            <a:avLst/>
          </a:prstGeom>
        </p:spPr>
        <p:txBody>
          <a:bodyPr anchorCtr="0" anchor="ctr" bIns="45675" lIns="365750" spcFirstLastPara="1" rIns="274075" wrap="square" tIns="27430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44" name="Google Shape;344;p47"/>
          <p:cNvSpPr txBox="1"/>
          <p:nvPr>
            <p:ph idx="12" type="sldNum"/>
          </p:nvPr>
        </p:nvSpPr>
        <p:spPr>
          <a:xfrm>
            <a:off x="8472458" y="4663217"/>
            <a:ext cx="548700" cy="393600"/>
          </a:xfrm>
          <a:prstGeom prst="rect">
            <a:avLst/>
          </a:prstGeom>
        </p:spPr>
        <p:txBody>
          <a:bodyPr anchorCtr="0" anchor="b" bIns="274300" lIns="274300" spcFirstLastPara="1" rIns="18287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Simple Light">
  <p:cSld name="Section Simple Light">
    <p:spTree>
      <p:nvGrpSpPr>
        <p:cNvPr id="345" name="Shape 345"/>
        <p:cNvGrpSpPr/>
        <p:nvPr/>
      </p:nvGrpSpPr>
      <p:grpSpPr>
        <a:xfrm>
          <a:off x="0" y="0"/>
          <a:ext cx="0" cy="0"/>
          <a:chOff x="0" y="0"/>
          <a:chExt cx="0" cy="0"/>
        </a:xfrm>
      </p:grpSpPr>
      <p:pic>
        <p:nvPicPr>
          <p:cNvPr id="346" name="Google Shape;346;p48"/>
          <p:cNvPicPr preferRelativeResize="0"/>
          <p:nvPr/>
        </p:nvPicPr>
        <p:blipFill rotWithShape="1">
          <a:blip r:embed="rId2">
            <a:alphaModFix/>
          </a:blip>
          <a:srcRect b="0" l="0" r="0" t="0"/>
          <a:stretch/>
        </p:blipFill>
        <p:spPr>
          <a:xfrm>
            <a:off x="8211278" y="4720055"/>
            <a:ext cx="734776" cy="251949"/>
          </a:xfrm>
          <a:prstGeom prst="rect">
            <a:avLst/>
          </a:prstGeom>
          <a:noFill/>
          <a:ln>
            <a:noFill/>
          </a:ln>
        </p:spPr>
      </p:pic>
      <p:sp>
        <p:nvSpPr>
          <p:cNvPr id="347" name="Google Shape;347;p48"/>
          <p:cNvSpPr txBox="1"/>
          <p:nvPr>
            <p:ph idx="10" type="dt"/>
          </p:nvPr>
        </p:nvSpPr>
        <p:spPr>
          <a:xfrm>
            <a:off x="-4763" y="5289885"/>
            <a:ext cx="2133600" cy="430800"/>
          </a:xfrm>
          <a:prstGeom prst="rect">
            <a:avLst/>
          </a:prstGeom>
          <a:noFill/>
          <a:ln>
            <a:noFill/>
          </a:ln>
        </p:spPr>
        <p:txBody>
          <a:bodyPr anchorCtr="0" anchor="b" bIns="182875" lIns="274300" spcFirstLastPara="1" rIns="274300" wrap="square" tIns="91425">
            <a:noAutofit/>
          </a:bodyPr>
          <a:lstStyle>
            <a:lvl1pPr lvl="0" rtl="0" algn="r">
              <a:lnSpc>
                <a:spcPct val="100000"/>
              </a:lnSpc>
              <a:spcBef>
                <a:spcPts val="0"/>
              </a:spcBef>
              <a:spcAft>
                <a:spcPts val="0"/>
              </a:spcAft>
              <a:buClr>
                <a:srgbClr val="FFAD1A"/>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348" name="Google Shape;348;p48"/>
          <p:cNvSpPr txBox="1"/>
          <p:nvPr>
            <p:ph idx="11" type="ftr"/>
          </p:nvPr>
        </p:nvSpPr>
        <p:spPr>
          <a:xfrm>
            <a:off x="1" y="4712613"/>
            <a:ext cx="7015200" cy="430800"/>
          </a:xfrm>
          <a:prstGeom prst="rect">
            <a:avLst/>
          </a:prstGeom>
          <a:noFill/>
          <a:ln>
            <a:noFill/>
          </a:ln>
        </p:spPr>
        <p:txBody>
          <a:bodyPr anchorCtr="0" anchor="b" bIns="182875" lIns="548625" spcFirstLastPara="1" rIns="274300" wrap="square" tIns="91425">
            <a:noAutofit/>
          </a:bodyPr>
          <a:lstStyle>
            <a:lvl1pPr lvl="0" rtl="0" algn="l">
              <a:lnSpc>
                <a:spcPct val="100000"/>
              </a:lnSpc>
              <a:spcBef>
                <a:spcPts val="0"/>
              </a:spcBef>
              <a:spcAft>
                <a:spcPts val="0"/>
              </a:spcAft>
              <a:buClr>
                <a:srgbClr val="BFBFBF"/>
              </a:buClr>
              <a:buSzPts val="1800"/>
              <a:buNone/>
              <a:defRPr/>
            </a:lvl1pPr>
            <a:lvl2pPr lvl="1" rtl="0" algn="l">
              <a:lnSpc>
                <a:spcPct val="100000"/>
              </a:lnSpc>
              <a:spcBef>
                <a:spcPts val="0"/>
              </a:spcBef>
              <a:spcAft>
                <a:spcPts val="0"/>
              </a:spcAft>
              <a:buClr>
                <a:srgbClr val="000000"/>
              </a:buClr>
              <a:buSzPts val="1800"/>
              <a:buNone/>
              <a:defRPr/>
            </a:lvl2pPr>
            <a:lvl3pPr lvl="2" rtl="0" algn="l">
              <a:lnSpc>
                <a:spcPct val="100000"/>
              </a:lnSpc>
              <a:spcBef>
                <a:spcPts val="0"/>
              </a:spcBef>
              <a:spcAft>
                <a:spcPts val="0"/>
              </a:spcAft>
              <a:buClr>
                <a:srgbClr val="000000"/>
              </a:buClr>
              <a:buSzPts val="1800"/>
              <a:buNone/>
              <a:defRPr/>
            </a:lvl3pPr>
            <a:lvl4pPr lvl="3" rtl="0" algn="l">
              <a:lnSpc>
                <a:spcPct val="100000"/>
              </a:lnSpc>
              <a:spcBef>
                <a:spcPts val="0"/>
              </a:spcBef>
              <a:spcAft>
                <a:spcPts val="0"/>
              </a:spcAft>
              <a:buClr>
                <a:srgbClr val="000000"/>
              </a:buClr>
              <a:buSzPts val="1800"/>
              <a:buNone/>
              <a:defRPr/>
            </a:lvl4pPr>
            <a:lvl5pPr lvl="4" rtl="0" algn="l">
              <a:lnSpc>
                <a:spcPct val="100000"/>
              </a:lnSpc>
              <a:spcBef>
                <a:spcPts val="0"/>
              </a:spcBef>
              <a:spcAft>
                <a:spcPts val="0"/>
              </a:spcAft>
              <a:buClr>
                <a:srgbClr val="000000"/>
              </a:buClr>
              <a:buSzPts val="1800"/>
              <a:buNone/>
              <a:defRPr/>
            </a:lvl5pPr>
            <a:lvl6pPr lvl="5" rtl="0" algn="l">
              <a:lnSpc>
                <a:spcPct val="100000"/>
              </a:lnSpc>
              <a:spcBef>
                <a:spcPts val="0"/>
              </a:spcBef>
              <a:spcAft>
                <a:spcPts val="0"/>
              </a:spcAft>
              <a:buClr>
                <a:srgbClr val="000000"/>
              </a:buClr>
              <a:buSzPts val="1800"/>
              <a:buNone/>
              <a:defRPr/>
            </a:lvl6pPr>
            <a:lvl7pPr lvl="6" rtl="0" algn="l">
              <a:lnSpc>
                <a:spcPct val="100000"/>
              </a:lnSpc>
              <a:spcBef>
                <a:spcPts val="0"/>
              </a:spcBef>
              <a:spcAft>
                <a:spcPts val="0"/>
              </a:spcAft>
              <a:buClr>
                <a:srgbClr val="000000"/>
              </a:buClr>
              <a:buSzPts val="1800"/>
              <a:buNone/>
              <a:defRPr/>
            </a:lvl7pPr>
            <a:lvl8pPr lvl="7" rtl="0" algn="l">
              <a:lnSpc>
                <a:spcPct val="100000"/>
              </a:lnSpc>
              <a:spcBef>
                <a:spcPts val="0"/>
              </a:spcBef>
              <a:spcAft>
                <a:spcPts val="0"/>
              </a:spcAft>
              <a:buClr>
                <a:srgbClr val="000000"/>
              </a:buClr>
              <a:buSzPts val="1800"/>
              <a:buNone/>
              <a:defRPr/>
            </a:lvl8pPr>
            <a:lvl9pPr lvl="8" rtl="0" algn="l">
              <a:lnSpc>
                <a:spcPct val="100000"/>
              </a:lnSpc>
              <a:spcBef>
                <a:spcPts val="0"/>
              </a:spcBef>
              <a:spcAft>
                <a:spcPts val="0"/>
              </a:spcAft>
              <a:buClr>
                <a:srgbClr val="000000"/>
              </a:buClr>
              <a:buSzPts val="1800"/>
              <a:buNone/>
              <a:defRPr/>
            </a:lvl9pPr>
          </a:lstStyle>
          <a:p/>
        </p:txBody>
      </p:sp>
      <p:sp>
        <p:nvSpPr>
          <p:cNvPr id="349" name="Google Shape;349;p48"/>
          <p:cNvSpPr txBox="1"/>
          <p:nvPr>
            <p:ph idx="12" type="sldNum"/>
          </p:nvPr>
        </p:nvSpPr>
        <p:spPr>
          <a:xfrm>
            <a:off x="0" y="4711494"/>
            <a:ext cx="434100" cy="430800"/>
          </a:xfrm>
          <a:prstGeom prst="rect">
            <a:avLst/>
          </a:prstGeom>
          <a:noFill/>
          <a:ln>
            <a:noFill/>
          </a:ln>
        </p:spPr>
        <p:txBody>
          <a:bodyPr anchorCtr="0" anchor="b" bIns="182875" lIns="274300" spcFirstLastPara="1" rIns="0" wrap="square" tIns="91425">
            <a:noAutofit/>
          </a:bodyPr>
          <a:lstStyle>
            <a:lvl1pPr indent="0" lvl="0" marL="0" rtl="0" algn="l">
              <a:lnSpc>
                <a:spcPct val="100000"/>
              </a:lnSpc>
              <a:spcBef>
                <a:spcPts val="0"/>
              </a:spcBef>
              <a:spcAft>
                <a:spcPts val="0"/>
              </a:spcAft>
              <a:buClr>
                <a:srgbClr val="FFAD1A"/>
              </a:buClr>
              <a:buSzPts val="1000"/>
              <a:buFont typeface="Arial"/>
              <a:buNone/>
              <a:defRPr/>
            </a:lvl1pPr>
            <a:lvl2pPr indent="0" lvl="1" marL="0" rtl="0" algn="l">
              <a:lnSpc>
                <a:spcPct val="100000"/>
              </a:lnSpc>
              <a:spcBef>
                <a:spcPts val="0"/>
              </a:spcBef>
              <a:spcAft>
                <a:spcPts val="0"/>
              </a:spcAft>
              <a:buClr>
                <a:srgbClr val="FFAD1A"/>
              </a:buClr>
              <a:buSzPts val="1000"/>
              <a:buFont typeface="Arial"/>
              <a:buNone/>
              <a:defRPr/>
            </a:lvl2pPr>
            <a:lvl3pPr indent="0" lvl="2" marL="0" rtl="0" algn="l">
              <a:lnSpc>
                <a:spcPct val="100000"/>
              </a:lnSpc>
              <a:spcBef>
                <a:spcPts val="0"/>
              </a:spcBef>
              <a:spcAft>
                <a:spcPts val="0"/>
              </a:spcAft>
              <a:buClr>
                <a:srgbClr val="FFAD1A"/>
              </a:buClr>
              <a:buSzPts val="1000"/>
              <a:buFont typeface="Arial"/>
              <a:buNone/>
              <a:defRPr/>
            </a:lvl3pPr>
            <a:lvl4pPr indent="0" lvl="3" marL="0" rtl="0" algn="l">
              <a:lnSpc>
                <a:spcPct val="100000"/>
              </a:lnSpc>
              <a:spcBef>
                <a:spcPts val="0"/>
              </a:spcBef>
              <a:spcAft>
                <a:spcPts val="0"/>
              </a:spcAft>
              <a:buClr>
                <a:srgbClr val="FFAD1A"/>
              </a:buClr>
              <a:buSzPts val="1000"/>
              <a:buFont typeface="Arial"/>
              <a:buNone/>
              <a:defRPr/>
            </a:lvl4pPr>
            <a:lvl5pPr indent="0" lvl="4" marL="0" rtl="0" algn="l">
              <a:lnSpc>
                <a:spcPct val="100000"/>
              </a:lnSpc>
              <a:spcBef>
                <a:spcPts val="0"/>
              </a:spcBef>
              <a:spcAft>
                <a:spcPts val="0"/>
              </a:spcAft>
              <a:buClr>
                <a:srgbClr val="FFAD1A"/>
              </a:buClr>
              <a:buSzPts val="1000"/>
              <a:buFont typeface="Arial"/>
              <a:buNone/>
              <a:defRPr/>
            </a:lvl5pPr>
            <a:lvl6pPr indent="0" lvl="5" marL="0" rtl="0" algn="l">
              <a:lnSpc>
                <a:spcPct val="100000"/>
              </a:lnSpc>
              <a:spcBef>
                <a:spcPts val="0"/>
              </a:spcBef>
              <a:spcAft>
                <a:spcPts val="0"/>
              </a:spcAft>
              <a:buClr>
                <a:srgbClr val="FFAD1A"/>
              </a:buClr>
              <a:buSzPts val="1000"/>
              <a:buFont typeface="Arial"/>
              <a:buNone/>
              <a:defRPr/>
            </a:lvl6pPr>
            <a:lvl7pPr indent="0" lvl="6" marL="0" rtl="0" algn="l">
              <a:lnSpc>
                <a:spcPct val="100000"/>
              </a:lnSpc>
              <a:spcBef>
                <a:spcPts val="0"/>
              </a:spcBef>
              <a:spcAft>
                <a:spcPts val="0"/>
              </a:spcAft>
              <a:buClr>
                <a:srgbClr val="FFAD1A"/>
              </a:buClr>
              <a:buSzPts val="1000"/>
              <a:buFont typeface="Arial"/>
              <a:buNone/>
              <a:defRPr/>
            </a:lvl7pPr>
            <a:lvl8pPr indent="0" lvl="7" marL="0" rtl="0" algn="l">
              <a:lnSpc>
                <a:spcPct val="100000"/>
              </a:lnSpc>
              <a:spcBef>
                <a:spcPts val="0"/>
              </a:spcBef>
              <a:spcAft>
                <a:spcPts val="0"/>
              </a:spcAft>
              <a:buClr>
                <a:srgbClr val="FFAD1A"/>
              </a:buClr>
              <a:buSzPts val="1000"/>
              <a:buFont typeface="Arial"/>
              <a:buNone/>
              <a:defRPr/>
            </a:lvl8pPr>
            <a:lvl9pPr indent="0" lvl="8" marL="0" rtl="0" algn="l">
              <a:lnSpc>
                <a:spcPct val="100000"/>
              </a:lnSpc>
              <a:spcBef>
                <a:spcPts val="0"/>
              </a:spcBef>
              <a:spcAft>
                <a:spcPts val="0"/>
              </a:spcAft>
              <a:buClr>
                <a:srgbClr val="FFAD1A"/>
              </a:buClr>
              <a:buSzPts val="1000"/>
              <a:buFont typeface="Arial"/>
              <a:buNone/>
              <a:defRPr/>
            </a:lvl9pPr>
          </a:lstStyle>
          <a:p>
            <a:pPr indent="0" lvl="0" marL="0" rtl="0" algn="l">
              <a:spcBef>
                <a:spcPts val="0"/>
              </a:spcBef>
              <a:spcAft>
                <a:spcPts val="0"/>
              </a:spcAft>
              <a:buNone/>
            </a:pPr>
            <a:fld id="{00000000-1234-1234-1234-123412341234}" type="slidenum">
              <a:rPr lang="en"/>
              <a:t>‹#›</a:t>
            </a:fld>
            <a:endParaRPr/>
          </a:p>
        </p:txBody>
      </p:sp>
      <p:sp>
        <p:nvSpPr>
          <p:cNvPr id="350" name="Google Shape;350;p48"/>
          <p:cNvSpPr txBox="1"/>
          <p:nvPr>
            <p:ph type="ctrTitle"/>
          </p:nvPr>
        </p:nvSpPr>
        <p:spPr>
          <a:xfrm>
            <a:off x="0" y="1898224"/>
            <a:ext cx="9144000" cy="950400"/>
          </a:xfrm>
          <a:prstGeom prst="rect">
            <a:avLst/>
          </a:prstGeom>
          <a:noFill/>
          <a:ln>
            <a:noFill/>
          </a:ln>
        </p:spPr>
        <p:txBody>
          <a:bodyPr anchorCtr="0" anchor="b" bIns="0" lIns="548625" spcFirstLastPara="1" rIns="548625" wrap="square" tIns="0">
            <a:noAutofit/>
          </a:bodyPr>
          <a:lstStyle>
            <a:lvl1pPr lvl="0" rtl="0" algn="ctr">
              <a:lnSpc>
                <a:spcPct val="90000"/>
              </a:lnSpc>
              <a:spcBef>
                <a:spcPts val="0"/>
              </a:spcBef>
              <a:spcAft>
                <a:spcPts val="0"/>
              </a:spcAft>
              <a:buClr>
                <a:schemeClr val="dk1"/>
              </a:buClr>
              <a:buSzPts val="3400"/>
              <a:buFont typeface="Arial"/>
              <a:buNone/>
              <a:defRPr sz="3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1" name="Google Shape;351;p48"/>
          <p:cNvSpPr txBox="1"/>
          <p:nvPr>
            <p:ph idx="1" type="subTitle"/>
          </p:nvPr>
        </p:nvSpPr>
        <p:spPr>
          <a:xfrm>
            <a:off x="0" y="2848741"/>
            <a:ext cx="9144000" cy="461700"/>
          </a:xfrm>
          <a:prstGeom prst="rect">
            <a:avLst/>
          </a:prstGeom>
          <a:noFill/>
          <a:ln>
            <a:noFill/>
          </a:ln>
        </p:spPr>
        <p:txBody>
          <a:bodyPr anchorCtr="0" anchor="t" bIns="45700" lIns="548625" spcFirstLastPara="1" rIns="548625" wrap="square" tIns="137150">
            <a:noAutofit/>
          </a:bodyPr>
          <a:lstStyle>
            <a:lvl1pPr lvl="0" rtl="0" algn="ctr">
              <a:lnSpc>
                <a:spcPct val="100000"/>
              </a:lnSpc>
              <a:spcBef>
                <a:spcPts val="0"/>
              </a:spcBef>
              <a:spcAft>
                <a:spcPts val="0"/>
              </a:spcAft>
              <a:buClr>
                <a:srgbClr val="FFAD1A"/>
              </a:buClr>
              <a:buSzPts val="1800"/>
              <a:buNone/>
              <a:defRPr sz="1800">
                <a:solidFill>
                  <a:srgbClr val="FFAD1A"/>
                </a:solidFill>
              </a:defRPr>
            </a:lvl1pPr>
            <a:lvl2pPr lvl="1" rtl="0" algn="ctr">
              <a:lnSpc>
                <a:spcPct val="120000"/>
              </a:lnSpc>
              <a:spcBef>
                <a:spcPts val="600"/>
              </a:spcBef>
              <a:spcAft>
                <a:spcPts val="0"/>
              </a:spcAft>
              <a:buClr>
                <a:srgbClr val="888888"/>
              </a:buClr>
              <a:buSzPts val="1600"/>
              <a:buNone/>
              <a:defRPr>
                <a:solidFill>
                  <a:srgbClr val="888888"/>
                </a:solidFill>
              </a:defRPr>
            </a:lvl2pPr>
            <a:lvl3pPr lvl="2" rtl="0" algn="ctr">
              <a:lnSpc>
                <a:spcPct val="120000"/>
              </a:lnSpc>
              <a:spcBef>
                <a:spcPts val="600"/>
              </a:spcBef>
              <a:spcAft>
                <a:spcPts val="0"/>
              </a:spcAft>
              <a:buClr>
                <a:srgbClr val="888888"/>
              </a:buClr>
              <a:buSzPts val="1600"/>
              <a:buNone/>
              <a:defRPr>
                <a:solidFill>
                  <a:srgbClr val="888888"/>
                </a:solidFill>
              </a:defRPr>
            </a:lvl3pPr>
            <a:lvl4pPr lvl="3" rtl="0" algn="ctr">
              <a:lnSpc>
                <a:spcPct val="120000"/>
              </a:lnSpc>
              <a:spcBef>
                <a:spcPts val="600"/>
              </a:spcBef>
              <a:spcAft>
                <a:spcPts val="0"/>
              </a:spcAft>
              <a:buClr>
                <a:srgbClr val="888888"/>
              </a:buClr>
              <a:buSzPts val="1600"/>
              <a:buNone/>
              <a:defRPr>
                <a:solidFill>
                  <a:srgbClr val="888888"/>
                </a:solidFill>
              </a:defRPr>
            </a:lvl4pPr>
            <a:lvl5pPr lvl="4" rtl="0" algn="ctr">
              <a:lnSpc>
                <a:spcPct val="120000"/>
              </a:lnSpc>
              <a:spcBef>
                <a:spcPts val="600"/>
              </a:spcBef>
              <a:spcAft>
                <a:spcPts val="0"/>
              </a:spcAft>
              <a:buClr>
                <a:srgbClr val="888888"/>
              </a:buClr>
              <a:buSzPts val="1200"/>
              <a:buNone/>
              <a:defRPr>
                <a:solidFill>
                  <a:srgbClr val="888888"/>
                </a:solidFill>
              </a:defRPr>
            </a:lvl5pPr>
            <a:lvl6pPr lvl="5" rtl="0" algn="ctr">
              <a:spcBef>
                <a:spcPts val="6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36" Type="http://schemas.openxmlformats.org/officeDocument/2006/relationships/theme" Target="../theme/theme2.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0" y="0"/>
            <a:ext cx="8229600" cy="713100"/>
          </a:xfrm>
          <a:prstGeom prst="rect">
            <a:avLst/>
          </a:prstGeom>
          <a:noFill/>
          <a:ln>
            <a:noFill/>
          </a:ln>
        </p:spPr>
        <p:txBody>
          <a:bodyPr anchorCtr="0" anchor="t" bIns="45675" lIns="365750" spcFirstLastPara="1" rIns="274075" wrap="square" tIns="274300">
            <a:noAutofit/>
          </a:bodyPr>
          <a:lstStyle>
            <a:lvl1pPr lvl="0" marR="0" rtl="0" algn="l">
              <a:lnSpc>
                <a:spcPct val="9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 name="Google Shape;52;p13"/>
          <p:cNvSpPr txBox="1"/>
          <p:nvPr>
            <p:ph idx="1" type="body"/>
          </p:nvPr>
        </p:nvSpPr>
        <p:spPr>
          <a:xfrm>
            <a:off x="0" y="994172"/>
            <a:ext cx="8229600" cy="3394500"/>
          </a:xfrm>
          <a:prstGeom prst="rect">
            <a:avLst/>
          </a:prstGeom>
          <a:noFill/>
          <a:ln>
            <a:noFill/>
          </a:ln>
        </p:spPr>
        <p:txBody>
          <a:bodyPr anchorCtr="0" anchor="t" bIns="45675" lIns="365750" spcFirstLastPara="1" rIns="365750" wrap="square" tIns="45675">
            <a:noAutofit/>
          </a:bodyPr>
          <a:lstStyle>
            <a:lvl1pPr indent="-228600" lvl="0" marL="457200" marR="0" rtl="0" algn="l">
              <a:lnSpc>
                <a:spcPct val="100000"/>
              </a:lnSpc>
              <a:spcBef>
                <a:spcPts val="1200"/>
              </a:spcBef>
              <a:spcAft>
                <a:spcPts val="0"/>
              </a:spcAft>
              <a:buClr>
                <a:schemeClr val="dk1"/>
              </a:buClr>
              <a:buSzPts val="1600"/>
              <a:buFont typeface="Arial"/>
              <a:buNone/>
              <a:defRPr b="0" i="0" sz="1600" u="none" cap="none" strike="noStrike">
                <a:solidFill>
                  <a:schemeClr val="dk1"/>
                </a:solidFill>
                <a:latin typeface="Helvetica Neue"/>
                <a:ea typeface="Helvetica Neue"/>
                <a:cs typeface="Helvetica Neue"/>
                <a:sym typeface="Helvetica Neue"/>
              </a:defRPr>
            </a:lvl1pPr>
            <a:lvl2pPr indent="-330200" lvl="1" marL="9144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Helvetica Neue Light"/>
                <a:ea typeface="Helvetica Neue Light"/>
                <a:cs typeface="Helvetica Neue Light"/>
                <a:sym typeface="Helvetica Neue Light"/>
              </a:defRPr>
            </a:lvl2pPr>
            <a:lvl3pPr indent="-317500" lvl="2" marL="13716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Helvetica Neue Light"/>
                <a:ea typeface="Helvetica Neue Light"/>
                <a:cs typeface="Helvetica Neue Light"/>
                <a:sym typeface="Helvetica Neue Light"/>
              </a:defRPr>
            </a:lvl3pPr>
            <a:lvl4pPr indent="-304800" lvl="3" marL="18288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Helvetica Neue Light"/>
                <a:ea typeface="Helvetica Neue Light"/>
                <a:cs typeface="Helvetica Neue Light"/>
                <a:sym typeface="Helvetica Neue Light"/>
              </a:defRPr>
            </a:lvl4pPr>
            <a:lvl5pPr indent="-228600" lvl="4" marL="2286000" marR="0" rtl="0" algn="l">
              <a:lnSpc>
                <a:spcPct val="100000"/>
              </a:lnSpc>
              <a:spcBef>
                <a:spcPts val="600"/>
              </a:spcBef>
              <a:spcAft>
                <a:spcPts val="0"/>
              </a:spcAft>
              <a:buClr>
                <a:srgbClr val="FF0000"/>
              </a:buClr>
              <a:buSzPts val="800"/>
              <a:buFont typeface="Merriweather Sans"/>
              <a:buNone/>
              <a:defRPr b="0" i="0" sz="800" u="none" cap="none" strike="sngStrike">
                <a:solidFill>
                  <a:srgbClr val="FF0000"/>
                </a:solidFill>
                <a:latin typeface="Helvetica Neue Light"/>
                <a:ea typeface="Helvetica Neue Light"/>
                <a:cs typeface="Helvetica Neue Light"/>
                <a:sym typeface="Helvetica Neue Light"/>
              </a:defRPr>
            </a:lvl5pPr>
            <a:lvl6pPr indent="-228600" lvl="5" marL="2743200" marR="0" rtl="0" algn="l">
              <a:spcBef>
                <a:spcPts val="600"/>
              </a:spcBef>
              <a:spcAft>
                <a:spcPts val="0"/>
              </a:spcAft>
              <a:buClr>
                <a:srgbClr val="FF9A83"/>
              </a:buClr>
              <a:buSzPts val="800"/>
              <a:buFont typeface="Arial"/>
              <a:buNone/>
              <a:defRPr b="0" i="0" sz="800" u="none" cap="none" strike="sngStrike">
                <a:solidFill>
                  <a:srgbClr val="FF9A83"/>
                </a:solidFill>
                <a:latin typeface="Helvetica Neue Light"/>
                <a:ea typeface="Helvetica Neue Light"/>
                <a:cs typeface="Helvetica Neue Light"/>
                <a:sym typeface="Helvetica Neue Light"/>
              </a:defRPr>
            </a:lvl6pPr>
            <a:lvl7pPr indent="-228600" lvl="6" marL="3200400" marR="0" rtl="0" algn="l">
              <a:spcBef>
                <a:spcPts val="600"/>
              </a:spcBef>
              <a:spcAft>
                <a:spcPts val="0"/>
              </a:spcAft>
              <a:buClr>
                <a:srgbClr val="FFBCAD"/>
              </a:buClr>
              <a:buSzPts val="800"/>
              <a:buFont typeface="Arial"/>
              <a:buNone/>
              <a:defRPr b="0" i="0" sz="800" u="none" cap="none" strike="sngStrike">
                <a:solidFill>
                  <a:srgbClr val="FFBCAD"/>
                </a:solidFill>
                <a:latin typeface="Helvetica Neue Light"/>
                <a:ea typeface="Helvetica Neue Light"/>
                <a:cs typeface="Helvetica Neue Light"/>
                <a:sym typeface="Helvetica Neue Light"/>
              </a:defRPr>
            </a:lvl7pPr>
            <a:lvl8pPr indent="-228600" lvl="7" marL="3657600" marR="0" rtl="0" algn="l">
              <a:spcBef>
                <a:spcPts val="600"/>
              </a:spcBef>
              <a:spcAft>
                <a:spcPts val="0"/>
              </a:spcAft>
              <a:buClr>
                <a:srgbClr val="FFDDD6"/>
              </a:buClr>
              <a:buSzPts val="800"/>
              <a:buFont typeface="Arial"/>
              <a:buNone/>
              <a:defRPr b="0" i="0" sz="800" u="none" cap="none" strike="sngStrike">
                <a:solidFill>
                  <a:srgbClr val="FFDDD6"/>
                </a:solidFill>
                <a:latin typeface="Helvetica Neue Light"/>
                <a:ea typeface="Helvetica Neue Light"/>
                <a:cs typeface="Helvetica Neue Light"/>
                <a:sym typeface="Helvetica Neue Light"/>
              </a:defRPr>
            </a:lvl8pPr>
            <a:lvl9pPr indent="-228600" lvl="8" marL="4114800" marR="0" rtl="0" algn="l">
              <a:spcBef>
                <a:spcPts val="600"/>
              </a:spcBef>
              <a:spcAft>
                <a:spcPts val="0"/>
              </a:spcAft>
              <a:buClr>
                <a:schemeClr val="lt1"/>
              </a:buClr>
              <a:buSzPts val="800"/>
              <a:buFont typeface="Arial"/>
              <a:buNone/>
              <a:defRPr b="0" i="0" sz="800" u="none" cap="none" strike="sngStrike">
                <a:solidFill>
                  <a:schemeClr val="lt1"/>
                </a:solidFill>
                <a:latin typeface="Arial"/>
                <a:ea typeface="Arial"/>
                <a:cs typeface="Arial"/>
                <a:sym typeface="Arial"/>
              </a:defRPr>
            </a:lvl9pPr>
          </a:lstStyle>
          <a:p/>
        </p:txBody>
      </p:sp>
      <p:sp>
        <p:nvSpPr>
          <p:cNvPr id="53" name="Google Shape;53;p13"/>
          <p:cNvSpPr txBox="1"/>
          <p:nvPr>
            <p:ph idx="10" type="dt"/>
          </p:nvPr>
        </p:nvSpPr>
        <p:spPr>
          <a:xfrm>
            <a:off x="-4763" y="5145012"/>
            <a:ext cx="2133600" cy="399900"/>
          </a:xfrm>
          <a:prstGeom prst="rect">
            <a:avLst/>
          </a:prstGeom>
          <a:noFill/>
          <a:ln>
            <a:noFill/>
          </a:ln>
        </p:spPr>
        <p:txBody>
          <a:bodyPr anchorCtr="0" anchor="b" bIns="182700" lIns="365750" spcFirstLastPara="1" rIns="274075" wrap="square" tIns="91350">
            <a:noAutofit/>
          </a:bodyPr>
          <a:lstStyle>
            <a:lvl1pPr lvl="0" marR="0" rtl="0" algn="l">
              <a:spcBef>
                <a:spcPts val="0"/>
              </a:spcBef>
              <a:spcAft>
                <a:spcPts val="0"/>
              </a:spcAft>
              <a:buSzPts val="1400"/>
              <a:buNone/>
              <a:defRPr b="0" i="0" sz="700" u="none" cap="none" strike="noStrike">
                <a:solidFill>
                  <a:srgbClr val="C7C7C7"/>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637954" y="4743633"/>
            <a:ext cx="6691500" cy="399900"/>
          </a:xfrm>
          <a:prstGeom prst="rect">
            <a:avLst/>
          </a:prstGeom>
          <a:noFill/>
          <a:ln>
            <a:noFill/>
          </a:ln>
        </p:spPr>
        <p:txBody>
          <a:bodyPr anchorCtr="0" anchor="b" bIns="274300" lIns="91425" spcFirstLastPara="1" rIns="91425" wrap="square" tIns="91350">
            <a:noAutofit/>
          </a:bodyPr>
          <a:lstStyle>
            <a:lvl1pPr lvl="0" marR="0" rtl="0" algn="l">
              <a:spcBef>
                <a:spcPts val="0"/>
              </a:spcBef>
              <a:spcAft>
                <a:spcPts val="0"/>
              </a:spcAft>
              <a:buSzPts val="1400"/>
              <a:buNone/>
              <a:defRPr b="0" i="0" sz="600" u="none" cap="none" strike="noStrike">
                <a:solidFill>
                  <a:srgbClr val="BFBFBF"/>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lvl1pPr indent="0" lvl="0" marL="0" marR="0" rtl="0" algn="l">
              <a:spcBef>
                <a:spcPts val="0"/>
              </a:spcBef>
              <a:buNone/>
              <a:defRPr b="0" i="0" sz="700" u="none" cap="none" strike="noStrike">
                <a:solidFill>
                  <a:srgbClr val="FFAD1A"/>
                </a:solidFill>
                <a:latin typeface="Helvetica Neue"/>
                <a:ea typeface="Helvetica Neue"/>
                <a:cs typeface="Helvetica Neue"/>
                <a:sym typeface="Helvetica Neue"/>
              </a:defRPr>
            </a:lvl1pPr>
            <a:lvl2pPr indent="0" lvl="1" marL="0" marR="0" rtl="0" algn="l">
              <a:spcBef>
                <a:spcPts val="0"/>
              </a:spcBef>
              <a:buNone/>
              <a:defRPr b="0" i="0" sz="700" u="none" cap="none" strike="noStrike">
                <a:solidFill>
                  <a:srgbClr val="FFAD1A"/>
                </a:solidFill>
                <a:latin typeface="Helvetica Neue"/>
                <a:ea typeface="Helvetica Neue"/>
                <a:cs typeface="Helvetica Neue"/>
                <a:sym typeface="Helvetica Neue"/>
              </a:defRPr>
            </a:lvl2pPr>
            <a:lvl3pPr indent="0" lvl="2" marL="0" marR="0" rtl="0" algn="l">
              <a:spcBef>
                <a:spcPts val="0"/>
              </a:spcBef>
              <a:buNone/>
              <a:defRPr b="0" i="0" sz="700" u="none" cap="none" strike="noStrike">
                <a:solidFill>
                  <a:srgbClr val="FFAD1A"/>
                </a:solidFill>
                <a:latin typeface="Helvetica Neue"/>
                <a:ea typeface="Helvetica Neue"/>
                <a:cs typeface="Helvetica Neue"/>
                <a:sym typeface="Helvetica Neue"/>
              </a:defRPr>
            </a:lvl3pPr>
            <a:lvl4pPr indent="0" lvl="3" marL="0" marR="0" rtl="0" algn="l">
              <a:spcBef>
                <a:spcPts val="0"/>
              </a:spcBef>
              <a:buNone/>
              <a:defRPr b="0" i="0" sz="700" u="none" cap="none" strike="noStrike">
                <a:solidFill>
                  <a:srgbClr val="FFAD1A"/>
                </a:solidFill>
                <a:latin typeface="Helvetica Neue"/>
                <a:ea typeface="Helvetica Neue"/>
                <a:cs typeface="Helvetica Neue"/>
                <a:sym typeface="Helvetica Neue"/>
              </a:defRPr>
            </a:lvl4pPr>
            <a:lvl5pPr indent="0" lvl="4" marL="0" marR="0" rtl="0" algn="l">
              <a:spcBef>
                <a:spcPts val="0"/>
              </a:spcBef>
              <a:buNone/>
              <a:defRPr b="0" i="0" sz="700" u="none" cap="none" strike="noStrike">
                <a:solidFill>
                  <a:srgbClr val="FFAD1A"/>
                </a:solidFill>
                <a:latin typeface="Helvetica Neue"/>
                <a:ea typeface="Helvetica Neue"/>
                <a:cs typeface="Helvetica Neue"/>
                <a:sym typeface="Helvetica Neue"/>
              </a:defRPr>
            </a:lvl5pPr>
            <a:lvl6pPr indent="0" lvl="5" marL="0" marR="0" rtl="0" algn="l">
              <a:spcBef>
                <a:spcPts val="0"/>
              </a:spcBef>
              <a:buNone/>
              <a:defRPr b="0" i="0" sz="700" u="none" cap="none" strike="noStrike">
                <a:solidFill>
                  <a:srgbClr val="FFAD1A"/>
                </a:solidFill>
                <a:latin typeface="Helvetica Neue"/>
                <a:ea typeface="Helvetica Neue"/>
                <a:cs typeface="Helvetica Neue"/>
                <a:sym typeface="Helvetica Neue"/>
              </a:defRPr>
            </a:lvl6pPr>
            <a:lvl7pPr indent="0" lvl="6" marL="0" marR="0" rtl="0" algn="l">
              <a:spcBef>
                <a:spcPts val="0"/>
              </a:spcBef>
              <a:buNone/>
              <a:defRPr b="0" i="0" sz="700" u="none" cap="none" strike="noStrike">
                <a:solidFill>
                  <a:srgbClr val="FFAD1A"/>
                </a:solidFill>
                <a:latin typeface="Helvetica Neue"/>
                <a:ea typeface="Helvetica Neue"/>
                <a:cs typeface="Helvetica Neue"/>
                <a:sym typeface="Helvetica Neue"/>
              </a:defRPr>
            </a:lvl7pPr>
            <a:lvl8pPr indent="0" lvl="7" marL="0" marR="0" rtl="0" algn="l">
              <a:spcBef>
                <a:spcPts val="0"/>
              </a:spcBef>
              <a:buNone/>
              <a:defRPr b="0" i="0" sz="700" u="none" cap="none" strike="noStrike">
                <a:solidFill>
                  <a:srgbClr val="FFAD1A"/>
                </a:solidFill>
                <a:latin typeface="Helvetica Neue"/>
                <a:ea typeface="Helvetica Neue"/>
                <a:cs typeface="Helvetica Neue"/>
                <a:sym typeface="Helvetica Neue"/>
              </a:defRPr>
            </a:lvl8pPr>
            <a:lvl9pPr indent="0" lvl="8" marL="0" marR="0" rtl="0" algn="l">
              <a:spcBef>
                <a:spcPts val="0"/>
              </a:spcBef>
              <a:buNone/>
              <a:defRPr b="0" i="0" sz="700" u="none" cap="none" strike="noStrike">
                <a:solidFill>
                  <a:srgbClr val="FFAD1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Lst>
  <mc:AlternateContent>
    <mc:Choice Requires="p14">
      <p:transition spd="slow" p14:dur="12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hyperlink" Target="https://relay.sh/" TargetMode="External"/><Relationship Id="rId4" Type="http://schemas.openxmlformats.org/officeDocument/2006/relationships/hyperlink" Target="mailto:melissa.sussmann@puppet.com" TargetMode="External"/><Relationship Id="rId5" Type="http://schemas.openxmlformats.org/officeDocument/2006/relationships/hyperlink" Target="mailto:kenaz@puppet.com" TargetMode="External"/><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20" Type="http://schemas.openxmlformats.org/officeDocument/2006/relationships/image" Target="../media/image22.png"/><Relationship Id="rId22" Type="http://schemas.openxmlformats.org/officeDocument/2006/relationships/image" Target="../media/image29.png"/><Relationship Id="rId21" Type="http://schemas.openxmlformats.org/officeDocument/2006/relationships/image" Target="../media/image23.png"/><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1" Type="http://schemas.openxmlformats.org/officeDocument/2006/relationships/image" Target="../media/image16.png"/><Relationship Id="rId10" Type="http://schemas.openxmlformats.org/officeDocument/2006/relationships/image" Target="../media/image10.png"/><Relationship Id="rId13" Type="http://schemas.openxmlformats.org/officeDocument/2006/relationships/image" Target="../media/image11.png"/><Relationship Id="rId12" Type="http://schemas.openxmlformats.org/officeDocument/2006/relationships/image" Target="../media/image8.png"/><Relationship Id="rId15" Type="http://schemas.openxmlformats.org/officeDocument/2006/relationships/image" Target="../media/image9.png"/><Relationship Id="rId14" Type="http://schemas.openxmlformats.org/officeDocument/2006/relationships/image" Target="../media/image17.png"/><Relationship Id="rId17" Type="http://schemas.openxmlformats.org/officeDocument/2006/relationships/image" Target="../media/image27.png"/><Relationship Id="rId16" Type="http://schemas.openxmlformats.org/officeDocument/2006/relationships/image" Target="../media/image25.png"/><Relationship Id="rId19" Type="http://schemas.openxmlformats.org/officeDocument/2006/relationships/image" Target="../media/image21.png"/><Relationship Id="rId18"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9"/>
          <p:cNvSpPr txBox="1"/>
          <p:nvPr>
            <p:ph type="ctrTitle"/>
          </p:nvPr>
        </p:nvSpPr>
        <p:spPr>
          <a:xfrm>
            <a:off x="-66700" y="1461975"/>
            <a:ext cx="5570100" cy="2141100"/>
          </a:xfrm>
          <a:prstGeom prst="rect">
            <a:avLst/>
          </a:prstGeom>
        </p:spPr>
        <p:txBody>
          <a:bodyPr anchorCtr="0" anchor="b" bIns="0" lIns="457200" spcFirstLastPara="1" rIns="182700" wrap="square" tIns="0">
            <a:noAutofit/>
          </a:bodyPr>
          <a:lstStyle/>
          <a:p>
            <a:pPr indent="0" lvl="0" marL="0" rtl="0" algn="l">
              <a:spcBef>
                <a:spcPts val="0"/>
              </a:spcBef>
              <a:spcAft>
                <a:spcPts val="0"/>
              </a:spcAft>
              <a:buNone/>
            </a:pPr>
            <a:r>
              <a:rPr b="1" lang="en" sz="4300">
                <a:latin typeface="Helvetica Neue"/>
                <a:ea typeface="Helvetica Neue"/>
                <a:cs typeface="Helvetica Neue"/>
                <a:sym typeface="Helvetica Neue"/>
              </a:rPr>
              <a:t>Take control of your “DevOps Dumping Ground” </a:t>
            </a:r>
            <a:endParaRPr b="1" sz="430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58"/>
          <p:cNvSpPr txBox="1"/>
          <p:nvPr/>
        </p:nvSpPr>
        <p:spPr>
          <a:xfrm>
            <a:off x="204050" y="154600"/>
            <a:ext cx="3905100" cy="1180500"/>
          </a:xfrm>
          <a:prstGeom prst="rect">
            <a:avLst/>
          </a:prstGeom>
          <a:noFill/>
          <a:ln>
            <a:noFill/>
          </a:ln>
        </p:spPr>
        <p:txBody>
          <a:bodyPr anchorCtr="0" anchor="t" bIns="91425" lIns="45700" spcFirstLastPara="1" rIns="0" wrap="square" tIns="91425">
            <a:noAutofit/>
          </a:bodyPr>
          <a:lstStyle/>
          <a:p>
            <a:pPr indent="0" lvl="0" marL="0" rtl="0" algn="l">
              <a:spcBef>
                <a:spcPts val="0"/>
              </a:spcBef>
              <a:spcAft>
                <a:spcPts val="0"/>
              </a:spcAft>
              <a:buNone/>
            </a:pPr>
            <a:r>
              <a:rPr b="1" lang="en" sz="2400">
                <a:latin typeface="Helvetica Neue"/>
                <a:ea typeface="Helvetica Neue"/>
                <a:cs typeface="Helvetica Neue"/>
                <a:sym typeface="Helvetica Neue"/>
              </a:rPr>
              <a:t>Open-source </a:t>
            </a:r>
            <a:endParaRPr b="1" sz="2400">
              <a:latin typeface="Helvetica Neue"/>
              <a:ea typeface="Helvetica Neue"/>
              <a:cs typeface="Helvetica Neue"/>
              <a:sym typeface="Helvetica Neue"/>
            </a:endParaRPr>
          </a:p>
          <a:p>
            <a:pPr indent="0" lvl="0" marL="0" rtl="0" algn="l">
              <a:spcBef>
                <a:spcPts val="0"/>
              </a:spcBef>
              <a:spcAft>
                <a:spcPts val="0"/>
              </a:spcAft>
              <a:buNone/>
            </a:pPr>
            <a:r>
              <a:rPr b="1" lang="en" sz="2400">
                <a:latin typeface="Helvetica Neue"/>
                <a:ea typeface="Helvetica Neue"/>
                <a:cs typeface="Helvetica Neue"/>
                <a:sym typeface="Helvetica Neue"/>
              </a:rPr>
              <a:t>Integration Ecosystem</a:t>
            </a:r>
            <a:endParaRPr b="1" sz="2400">
              <a:latin typeface="Helvetica Neue"/>
              <a:ea typeface="Helvetica Neue"/>
              <a:cs typeface="Helvetica Neue"/>
              <a:sym typeface="Helvetica Neue"/>
            </a:endParaRPr>
          </a:p>
        </p:txBody>
      </p:sp>
      <p:sp>
        <p:nvSpPr>
          <p:cNvPr id="524" name="Google Shape;524;p58"/>
          <p:cNvSpPr txBox="1"/>
          <p:nvPr/>
        </p:nvSpPr>
        <p:spPr>
          <a:xfrm>
            <a:off x="232500" y="1247675"/>
            <a:ext cx="3402900" cy="32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Helvetica Neue"/>
                <a:ea typeface="Helvetica Neue"/>
                <a:cs typeface="Helvetica Neue"/>
                <a:sym typeface="Helvetica Neue"/>
              </a:rPr>
              <a:t>A library of useful integrations</a:t>
            </a:r>
            <a:r>
              <a:rPr lang="en" sz="1200">
                <a:latin typeface="Helvetica Neue Light"/>
                <a:ea typeface="Helvetica Neue Light"/>
                <a:cs typeface="Helvetica Neue Light"/>
                <a:sym typeface="Helvetica Neue Light"/>
              </a:rPr>
              <a:t> that cover the most common use cases and external services with sample workflows and well-documented steps that let you remix and combine however you want.</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b="1" lang="en" sz="1200">
                <a:latin typeface="Helvetica Neue"/>
                <a:ea typeface="Helvetica Neue"/>
                <a:cs typeface="Helvetica Neue"/>
                <a:sym typeface="Helvetica Neue"/>
              </a:rPr>
              <a:t>Low-friction interoperability</a:t>
            </a:r>
            <a:r>
              <a:rPr lang="en" sz="1200">
                <a:latin typeface="Helvetica Neue Light"/>
                <a:ea typeface="Helvetica Neue Light"/>
                <a:cs typeface="Helvetica Neue Light"/>
                <a:sym typeface="Helvetica Neue Light"/>
              </a:rPr>
              <a:t> if you have existing containers that you want to use in Relay workflows, they can drop right in alongside purpose-built integrations.</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b="1" lang="en" sz="1200">
                <a:latin typeface="Helvetica Neue"/>
                <a:ea typeface="Helvetica Neue"/>
                <a:cs typeface="Helvetica Neue"/>
                <a:sym typeface="Helvetica Neue"/>
              </a:rPr>
              <a:t>Easy step authoring</a:t>
            </a:r>
            <a:r>
              <a:rPr lang="en" sz="1200">
                <a:latin typeface="Helvetica Neue Light"/>
                <a:ea typeface="Helvetica Neue Light"/>
                <a:cs typeface="Helvetica Neue Light"/>
                <a:sym typeface="Helvetica Neue Light"/>
              </a:rPr>
              <a:t> if you've built something that other people might find useful or want to contribute to existing steps</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p:txBody>
      </p:sp>
      <p:pic>
        <p:nvPicPr>
          <p:cNvPr id="525" name="Google Shape;525;p58"/>
          <p:cNvPicPr preferRelativeResize="0"/>
          <p:nvPr/>
        </p:nvPicPr>
        <p:blipFill>
          <a:blip r:embed="rId3">
            <a:alphaModFix/>
          </a:blip>
          <a:stretch>
            <a:fillRect/>
          </a:stretch>
        </p:blipFill>
        <p:spPr>
          <a:xfrm>
            <a:off x="4133700" y="0"/>
            <a:ext cx="5010299" cy="5594918"/>
          </a:xfrm>
          <a:prstGeom prst="rect">
            <a:avLst/>
          </a:prstGeom>
          <a:noFill/>
          <a:ln>
            <a:noFill/>
          </a:ln>
        </p:spPr>
      </p:pic>
      <p:sp>
        <p:nvSpPr>
          <p:cNvPr id="526" name="Google Shape;526;p58"/>
          <p:cNvSpPr txBox="1"/>
          <p:nvPr/>
        </p:nvSpPr>
        <p:spPr>
          <a:xfrm>
            <a:off x="630500" y="4688400"/>
            <a:ext cx="2730600" cy="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Helvetica Neue"/>
                <a:ea typeface="Helvetica Neue"/>
                <a:cs typeface="Helvetica Neue"/>
                <a:sym typeface="Helvetica Neue"/>
              </a:rPr>
              <a:t>github.com/relay-integrations</a:t>
            </a:r>
            <a:endParaRPr b="1">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xEl>
                                              <p:pRg end="0" st="0"/>
                                            </p:txEl>
                                          </p:spTgt>
                                        </p:tgtEl>
                                        <p:attrNameLst>
                                          <p:attrName>style.visibility</p:attrName>
                                        </p:attrNameLst>
                                      </p:cBhvr>
                                      <p:to>
                                        <p:strVal val="visible"/>
                                      </p:to>
                                    </p:set>
                                    <p:animEffect filter="fade" transition="in">
                                      <p:cBhvr>
                                        <p:cTn dur="1000"/>
                                        <p:tgtEl>
                                          <p:spTgt spid="5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xEl>
                                              <p:pRg end="1" st="1"/>
                                            </p:txEl>
                                          </p:spTgt>
                                        </p:tgtEl>
                                        <p:attrNameLst>
                                          <p:attrName>style.visibility</p:attrName>
                                        </p:attrNameLst>
                                      </p:cBhvr>
                                      <p:to>
                                        <p:strVal val="visible"/>
                                      </p:to>
                                    </p:set>
                                    <p:animEffect filter="fade" transition="in">
                                      <p:cBhvr>
                                        <p:cTn dur="1000"/>
                                        <p:tgtEl>
                                          <p:spTgt spid="5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xEl>
                                              <p:pRg end="2" st="2"/>
                                            </p:txEl>
                                          </p:spTgt>
                                        </p:tgtEl>
                                        <p:attrNameLst>
                                          <p:attrName>style.visibility</p:attrName>
                                        </p:attrNameLst>
                                      </p:cBhvr>
                                      <p:to>
                                        <p:strVal val="visible"/>
                                      </p:to>
                                    </p:set>
                                    <p:animEffect filter="fade" transition="in">
                                      <p:cBhvr>
                                        <p:cTn dur="1000"/>
                                        <p:tgtEl>
                                          <p:spTgt spid="5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xEl>
                                              <p:pRg end="3" st="3"/>
                                            </p:txEl>
                                          </p:spTgt>
                                        </p:tgtEl>
                                        <p:attrNameLst>
                                          <p:attrName>style.visibility</p:attrName>
                                        </p:attrNameLst>
                                      </p:cBhvr>
                                      <p:to>
                                        <p:strVal val="visible"/>
                                      </p:to>
                                    </p:set>
                                    <p:animEffect filter="fade" transition="in">
                                      <p:cBhvr>
                                        <p:cTn dur="1000"/>
                                        <p:tgtEl>
                                          <p:spTgt spid="5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xEl>
                                              <p:pRg end="4" st="4"/>
                                            </p:txEl>
                                          </p:spTgt>
                                        </p:tgtEl>
                                        <p:attrNameLst>
                                          <p:attrName>style.visibility</p:attrName>
                                        </p:attrNameLst>
                                      </p:cBhvr>
                                      <p:to>
                                        <p:strVal val="visible"/>
                                      </p:to>
                                    </p:set>
                                    <p:animEffect filter="fade" transition="in">
                                      <p:cBhvr>
                                        <p:cTn dur="1000"/>
                                        <p:tgtEl>
                                          <p:spTgt spid="5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xEl>
                                              <p:pRg end="5" st="5"/>
                                            </p:txEl>
                                          </p:spTgt>
                                        </p:tgtEl>
                                        <p:attrNameLst>
                                          <p:attrName>style.visibility</p:attrName>
                                        </p:attrNameLst>
                                      </p:cBhvr>
                                      <p:to>
                                        <p:strVal val="visible"/>
                                      </p:to>
                                    </p:set>
                                    <p:animEffect filter="fade" transition="in">
                                      <p:cBhvr>
                                        <p:cTn dur="1000"/>
                                        <p:tgtEl>
                                          <p:spTgt spid="5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xEl>
                                              <p:pRg end="6" st="6"/>
                                            </p:txEl>
                                          </p:spTgt>
                                        </p:tgtEl>
                                        <p:attrNameLst>
                                          <p:attrName>style.visibility</p:attrName>
                                        </p:attrNameLst>
                                      </p:cBhvr>
                                      <p:to>
                                        <p:strVal val="visible"/>
                                      </p:to>
                                    </p:set>
                                    <p:animEffect filter="fade" transition="in">
                                      <p:cBhvr>
                                        <p:cTn dur="1000"/>
                                        <p:tgtEl>
                                          <p:spTgt spid="52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59"/>
          <p:cNvSpPr txBox="1"/>
          <p:nvPr>
            <p:ph type="title"/>
          </p:nvPr>
        </p:nvSpPr>
        <p:spPr>
          <a:xfrm>
            <a:off x="311700" y="2150850"/>
            <a:ext cx="8520600" cy="841800"/>
          </a:xfrm>
          <a:prstGeom prst="rect">
            <a:avLst/>
          </a:prstGeom>
        </p:spPr>
        <p:txBody>
          <a:bodyPr anchorCtr="0" anchor="ctr" bIns="45675" lIns="365750" spcFirstLastPara="1" rIns="274075" wrap="square" tIns="274300">
            <a:noAutofit/>
          </a:bodyPr>
          <a:lstStyle/>
          <a:p>
            <a:pPr indent="0" lvl="0" marL="0" rtl="0" algn="ctr">
              <a:spcBef>
                <a:spcPts val="0"/>
              </a:spcBef>
              <a:spcAft>
                <a:spcPts val="0"/>
              </a:spcAft>
              <a:buNone/>
            </a:pPr>
            <a:r>
              <a:rPr b="1" lang="en" sz="5100"/>
              <a:t>DEMO</a:t>
            </a:r>
            <a:endParaRPr b="1" sz="5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pic>
        <p:nvPicPr>
          <p:cNvPr id="536" name="Google Shape;536;p60"/>
          <p:cNvPicPr preferRelativeResize="0"/>
          <p:nvPr/>
        </p:nvPicPr>
        <p:blipFill>
          <a:blip r:embed="rId3">
            <a:alphaModFix/>
          </a:blip>
          <a:stretch>
            <a:fillRect/>
          </a:stretch>
        </p:blipFill>
        <p:spPr>
          <a:xfrm>
            <a:off x="4252975" y="228225"/>
            <a:ext cx="4819514" cy="4838700"/>
          </a:xfrm>
          <a:prstGeom prst="rect">
            <a:avLst/>
          </a:prstGeom>
          <a:noFill/>
          <a:ln>
            <a:noFill/>
          </a:ln>
        </p:spPr>
      </p:pic>
      <p:sp>
        <p:nvSpPr>
          <p:cNvPr id="537" name="Google Shape;537;p60"/>
          <p:cNvSpPr txBox="1"/>
          <p:nvPr/>
        </p:nvSpPr>
        <p:spPr>
          <a:xfrm>
            <a:off x="322350" y="1469575"/>
            <a:ext cx="2730600" cy="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538" name="Google Shape;538;p60"/>
          <p:cNvSpPr txBox="1"/>
          <p:nvPr/>
        </p:nvSpPr>
        <p:spPr>
          <a:xfrm>
            <a:off x="281725" y="1788175"/>
            <a:ext cx="3719400" cy="15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Helvetica Neue"/>
                <a:ea typeface="Helvetica Neue"/>
                <a:cs typeface="Helvetica Neue"/>
                <a:sym typeface="Helvetica Neue"/>
              </a:rPr>
              <a:t>puppetlabs/relay-core</a:t>
            </a:r>
            <a:endParaRPr b="1" sz="2200">
              <a:latin typeface="Helvetica Neue"/>
              <a:ea typeface="Helvetica Neue"/>
              <a:cs typeface="Helvetica Neue"/>
              <a:sym typeface="Helvetica Neue"/>
            </a:endParaRPr>
          </a:p>
          <a:p>
            <a:pPr indent="0" lvl="0" marL="0" rtl="0" algn="l">
              <a:spcBef>
                <a:spcPts val="0"/>
              </a:spcBef>
              <a:spcAft>
                <a:spcPts val="0"/>
              </a:spcAft>
              <a:buNone/>
            </a:pPr>
            <a:r>
              <a:t/>
            </a:r>
            <a:endParaRPr b="1" sz="2200">
              <a:latin typeface="Helvetica Neue"/>
              <a:ea typeface="Helvetica Neue"/>
              <a:cs typeface="Helvetica Neue"/>
              <a:sym typeface="Helvetica Neue"/>
            </a:endParaRPr>
          </a:p>
          <a:p>
            <a:pPr indent="0" lvl="0" marL="0" rtl="0" algn="l">
              <a:spcBef>
                <a:spcPts val="0"/>
              </a:spcBef>
              <a:spcAft>
                <a:spcPts val="0"/>
              </a:spcAft>
              <a:buNone/>
            </a:pPr>
            <a:r>
              <a:rPr lang="en" sz="1800">
                <a:latin typeface="Helvetica Neue"/>
                <a:ea typeface="Helvetica Neue"/>
                <a:cs typeface="Helvetica Neue"/>
                <a:sym typeface="Helvetica Neue"/>
              </a:rPr>
              <a:t>Kubernetes-based execution backend for running workflows on top of Tekton.</a:t>
            </a:r>
            <a:endParaRPr sz="1800">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Google Shape;543;p61"/>
          <p:cNvSpPr txBox="1"/>
          <p:nvPr>
            <p:ph idx="12" type="sldNum"/>
          </p:nvPr>
        </p:nvSpPr>
        <p:spPr>
          <a:xfrm>
            <a:off x="0" y="4743633"/>
            <a:ext cx="638100" cy="399900"/>
          </a:xfrm>
          <a:prstGeom prst="rect">
            <a:avLst/>
          </a:prstGeom>
          <a:noFill/>
          <a:ln>
            <a:noFill/>
          </a:ln>
        </p:spPr>
        <p:txBody>
          <a:bodyPr anchorCtr="0" anchor="b" bIns="274300" lIns="274300" spcFirstLastPara="1" rIns="18287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544" name="Google Shape;544;p61"/>
          <p:cNvSpPr txBox="1"/>
          <p:nvPr/>
        </p:nvSpPr>
        <p:spPr>
          <a:xfrm>
            <a:off x="1874725" y="1996550"/>
            <a:ext cx="5838300" cy="13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Light"/>
                <a:ea typeface="Helvetica Neue Light"/>
                <a:cs typeface="Helvetica Neue Light"/>
                <a:sym typeface="Helvetica Neue Light"/>
              </a:rPr>
              <a:t>Available now!</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Sign up at  </a:t>
            </a:r>
            <a:r>
              <a:rPr lang="en" u="sng">
                <a:solidFill>
                  <a:schemeClr val="hlink"/>
                </a:solidFill>
                <a:latin typeface="Helvetica Neue Light"/>
                <a:ea typeface="Helvetica Neue Light"/>
                <a:cs typeface="Helvetica Neue Light"/>
                <a:sym typeface="Helvetica Neue Light"/>
                <a:hlinkClick r:id="rId3"/>
              </a:rPr>
              <a:t>https://relay.sh/</a:t>
            </a:r>
            <a:r>
              <a:rPr lang="en">
                <a:latin typeface="Helvetica Neue Light"/>
                <a:ea typeface="Helvetica Neue Light"/>
                <a:cs typeface="Helvetica Neue Light"/>
                <a:sym typeface="Helvetica Neue Light"/>
              </a:rPr>
              <a:t>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Join us in Slack for Q&amp;A: #relay channel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Check out our Github Repos: </a:t>
            </a:r>
            <a:br>
              <a:rPr lang="en">
                <a:latin typeface="Helvetica Neue Light"/>
                <a:ea typeface="Helvetica Neue Light"/>
                <a:cs typeface="Helvetica Neue Light"/>
                <a:sym typeface="Helvetica Neue Light"/>
              </a:rPr>
            </a:br>
            <a:r>
              <a:rPr lang="en">
                <a:latin typeface="Helvetica Neue Light"/>
                <a:ea typeface="Helvetica Neue Light"/>
                <a:cs typeface="Helvetica Neue Light"/>
                <a:sym typeface="Helvetica Neue Light"/>
              </a:rPr>
              <a:t>Integrations: </a:t>
            </a:r>
            <a:r>
              <a:rPr b="1" lang="en">
                <a:latin typeface="Helvetica Neue"/>
                <a:ea typeface="Helvetica Neue"/>
                <a:cs typeface="Helvetica Neue"/>
                <a:sym typeface="Helvetica Neue"/>
              </a:rPr>
              <a:t>github.com/relay-integrations</a:t>
            </a:r>
            <a:endParaRPr b="1">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Light"/>
                <a:ea typeface="Helvetica Neue Light"/>
                <a:cs typeface="Helvetica Neue Light"/>
                <a:sym typeface="Helvetica Neue Light"/>
              </a:rPr>
              <a:t>Relay core: </a:t>
            </a:r>
            <a:r>
              <a:rPr b="1" lang="en">
                <a:latin typeface="Helvetica Neue"/>
                <a:ea typeface="Helvetica Neue"/>
                <a:cs typeface="Helvetica Neue"/>
                <a:sym typeface="Helvetica Neue"/>
              </a:rPr>
              <a:t>github.com/puppetlabs/relay-core</a:t>
            </a:r>
            <a:endParaRPr b="1">
              <a:latin typeface="Helvetica Neue"/>
              <a:ea typeface="Helvetica Neue"/>
              <a:cs typeface="Helvetica Neue"/>
              <a:sym typeface="Helvetica Neue"/>
            </a:endParaRPr>
          </a:p>
          <a:p>
            <a:pPr indent="0" lvl="0" marL="0" rtl="0" algn="l">
              <a:spcBef>
                <a:spcPts val="0"/>
              </a:spcBef>
              <a:spcAft>
                <a:spcPts val="0"/>
              </a:spcAft>
              <a:buNone/>
            </a:pPr>
            <a:r>
              <a:t/>
            </a:r>
            <a:endParaRPr b="1">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
        <p:nvSpPr>
          <p:cNvPr id="545" name="Google Shape;545;p61"/>
          <p:cNvSpPr txBox="1"/>
          <p:nvPr/>
        </p:nvSpPr>
        <p:spPr>
          <a:xfrm>
            <a:off x="2106775" y="3940725"/>
            <a:ext cx="5183100" cy="8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Thank you!</a:t>
            </a:r>
            <a:endParaRPr b="1">
              <a:latin typeface="Helvetica Neue"/>
              <a:ea typeface="Helvetica Neue"/>
              <a:cs typeface="Helvetica Neue"/>
              <a:sym typeface="Helvetica Neue"/>
            </a:endParaRPr>
          </a:p>
          <a:p>
            <a:pPr indent="0" lvl="0" marL="0" rtl="0" algn="ctr">
              <a:spcBef>
                <a:spcPts val="0"/>
              </a:spcBef>
              <a:spcAft>
                <a:spcPts val="0"/>
              </a:spcAft>
              <a:buNone/>
            </a:pPr>
            <a:r>
              <a:t/>
            </a:r>
            <a:endParaRPr b="1">
              <a:latin typeface="Helvetica Neue"/>
              <a:ea typeface="Helvetica Neue"/>
              <a:cs typeface="Helvetica Neue"/>
              <a:sym typeface="Helvetica Neue"/>
            </a:endParaRPr>
          </a:p>
          <a:p>
            <a:pPr indent="0" lvl="0" marL="0" rtl="0" algn="ctr">
              <a:spcBef>
                <a:spcPts val="0"/>
              </a:spcBef>
              <a:spcAft>
                <a:spcPts val="0"/>
              </a:spcAft>
              <a:buNone/>
            </a:pPr>
            <a:r>
              <a:rPr b="1" lang="en">
                <a:latin typeface="Helvetica Neue"/>
                <a:ea typeface="Helvetica Neue"/>
                <a:cs typeface="Helvetica Neue"/>
                <a:sym typeface="Helvetica Neue"/>
              </a:rPr>
              <a:t>Melissa Sussmann | </a:t>
            </a:r>
            <a:r>
              <a:rPr b="1" lang="en" u="sng">
                <a:solidFill>
                  <a:schemeClr val="hlink"/>
                </a:solidFill>
                <a:latin typeface="Helvetica Neue"/>
                <a:ea typeface="Helvetica Neue"/>
                <a:cs typeface="Helvetica Neue"/>
                <a:sym typeface="Helvetica Neue"/>
                <a:hlinkClick r:id="rId4"/>
              </a:rPr>
              <a:t>melissa.sussmann@puppet.com</a:t>
            </a:r>
            <a:endParaRPr b="1">
              <a:latin typeface="Helvetica Neue"/>
              <a:ea typeface="Helvetica Neue"/>
              <a:cs typeface="Helvetica Neue"/>
              <a:sym typeface="Helvetica Neue"/>
            </a:endParaRPr>
          </a:p>
          <a:p>
            <a:pPr indent="0" lvl="0" marL="0" rtl="0" algn="ctr">
              <a:spcBef>
                <a:spcPts val="0"/>
              </a:spcBef>
              <a:spcAft>
                <a:spcPts val="0"/>
              </a:spcAft>
              <a:buNone/>
            </a:pPr>
            <a:r>
              <a:rPr b="1" lang="en">
                <a:latin typeface="Helvetica Neue"/>
                <a:ea typeface="Helvetica Neue"/>
                <a:cs typeface="Helvetica Neue"/>
                <a:sym typeface="Helvetica Neue"/>
              </a:rPr>
              <a:t>Kenaz Kwa | </a:t>
            </a:r>
            <a:r>
              <a:rPr b="1" lang="en" u="sng">
                <a:solidFill>
                  <a:schemeClr val="hlink"/>
                </a:solidFill>
                <a:latin typeface="Helvetica Neue"/>
                <a:ea typeface="Helvetica Neue"/>
                <a:cs typeface="Helvetica Neue"/>
                <a:sym typeface="Helvetica Neue"/>
                <a:hlinkClick r:id="rId5"/>
              </a:rPr>
              <a:t>kenaz@puppet.com</a:t>
            </a:r>
            <a:endParaRPr b="1">
              <a:latin typeface="Helvetica Neue"/>
              <a:ea typeface="Helvetica Neue"/>
              <a:cs typeface="Helvetica Neue"/>
              <a:sym typeface="Helvetica Neue"/>
            </a:endParaRPr>
          </a:p>
          <a:p>
            <a:pPr indent="0" lvl="0" marL="0" rtl="0" algn="ctr">
              <a:spcBef>
                <a:spcPts val="0"/>
              </a:spcBef>
              <a:spcAft>
                <a:spcPts val="0"/>
              </a:spcAft>
              <a:buNone/>
            </a:pPr>
            <a:r>
              <a:rPr b="1" lang="en">
                <a:latin typeface="Helvetica Neue"/>
                <a:ea typeface="Helvetica Neue"/>
                <a:cs typeface="Helvetica Neue"/>
                <a:sym typeface="Helvetica Neue"/>
              </a:rPr>
              <a:t> </a:t>
            </a:r>
            <a:endParaRPr b="1">
              <a:latin typeface="Helvetica Neue"/>
              <a:ea typeface="Helvetica Neue"/>
              <a:cs typeface="Helvetica Neue"/>
              <a:sym typeface="Helvetica Neue"/>
            </a:endParaRPr>
          </a:p>
        </p:txBody>
      </p:sp>
      <p:pic>
        <p:nvPicPr>
          <p:cNvPr id="546" name="Google Shape;546;p61"/>
          <p:cNvPicPr preferRelativeResize="0"/>
          <p:nvPr/>
        </p:nvPicPr>
        <p:blipFill>
          <a:blip r:embed="rId6">
            <a:alphaModFix/>
          </a:blip>
          <a:stretch>
            <a:fillRect/>
          </a:stretch>
        </p:blipFill>
        <p:spPr>
          <a:xfrm>
            <a:off x="2467325" y="341800"/>
            <a:ext cx="3941900" cy="1321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0"/>
          <p:cNvSpPr/>
          <p:nvPr/>
        </p:nvSpPr>
        <p:spPr>
          <a:xfrm>
            <a:off x="321841" y="2896752"/>
            <a:ext cx="4579719" cy="2276755"/>
          </a:xfrm>
          <a:custGeom>
            <a:rect b="b" l="l" r="r" t="t"/>
            <a:pathLst>
              <a:path extrusionOk="0" h="3323730" w="3999755">
                <a:moveTo>
                  <a:pt x="2724838" y="568014"/>
                </a:moveTo>
                <a:cubicBezTo>
                  <a:pt x="3171117" y="104203"/>
                  <a:pt x="3372362" y="80541"/>
                  <a:pt x="3996143" y="0"/>
                </a:cubicBezTo>
                <a:lnTo>
                  <a:pt x="3999755" y="3323730"/>
                </a:lnTo>
                <a:lnTo>
                  <a:pt x="0" y="3323730"/>
                </a:lnTo>
                <a:cubicBezTo>
                  <a:pt x="898400" y="3204820"/>
                  <a:pt x="864326" y="3242150"/>
                  <a:pt x="1318466" y="2782864"/>
                </a:cubicBezTo>
                <a:cubicBezTo>
                  <a:pt x="1772606" y="2323578"/>
                  <a:pt x="2278559" y="1031825"/>
                  <a:pt x="2724838" y="568014"/>
                </a:cubicBezTo>
                <a:close/>
              </a:path>
            </a:pathLst>
          </a:custGeom>
          <a:solidFill>
            <a:srgbClr val="FFC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3" name="Google Shape;363;p50"/>
          <p:cNvSpPr txBox="1"/>
          <p:nvPr/>
        </p:nvSpPr>
        <p:spPr>
          <a:xfrm>
            <a:off x="2758143" y="4493171"/>
            <a:ext cx="2117400" cy="276900"/>
          </a:xfrm>
          <a:prstGeom prst="rect">
            <a:avLst/>
          </a:prstGeom>
          <a:noFill/>
          <a:ln>
            <a:noFill/>
          </a:ln>
        </p:spPr>
        <p:txBody>
          <a:bodyPr anchorCtr="1" anchor="t" bIns="0" lIns="0" spcFirstLastPara="1" rIns="0" wrap="square" tIns="0">
            <a:noAutofit/>
          </a:bodyPr>
          <a:lstStyle/>
          <a:p>
            <a:pPr indent="0" lvl="0" marL="0" marR="0" rtl="0" algn="l">
              <a:spcBef>
                <a:spcPts val="0"/>
              </a:spcBef>
              <a:spcAft>
                <a:spcPts val="0"/>
              </a:spcAft>
              <a:buNone/>
            </a:pPr>
            <a:r>
              <a:rPr b="1" lang="en" sz="1800">
                <a:solidFill>
                  <a:srgbClr val="FFFFFF"/>
                </a:solidFill>
                <a:latin typeface="Arial"/>
                <a:ea typeface="Arial"/>
                <a:cs typeface="Arial"/>
                <a:sym typeface="Arial"/>
              </a:rPr>
              <a:t>On-prem</a:t>
            </a:r>
            <a:endParaRPr b="1" sz="1800">
              <a:solidFill>
                <a:srgbClr val="FFFFFF"/>
              </a:solidFill>
              <a:latin typeface="Arial"/>
              <a:ea typeface="Arial"/>
              <a:cs typeface="Arial"/>
              <a:sym typeface="Arial"/>
            </a:endParaRPr>
          </a:p>
        </p:txBody>
      </p:sp>
      <p:grpSp>
        <p:nvGrpSpPr>
          <p:cNvPr id="364" name="Google Shape;364;p50"/>
          <p:cNvGrpSpPr/>
          <p:nvPr/>
        </p:nvGrpSpPr>
        <p:grpSpPr>
          <a:xfrm>
            <a:off x="793825" y="2563821"/>
            <a:ext cx="3407314" cy="808061"/>
            <a:chOff x="1260235" y="1662912"/>
            <a:chExt cx="2861125" cy="619774"/>
          </a:xfrm>
        </p:grpSpPr>
        <p:cxnSp>
          <p:nvCxnSpPr>
            <p:cNvPr id="365" name="Google Shape;365;p50"/>
            <p:cNvCxnSpPr/>
            <p:nvPr/>
          </p:nvCxnSpPr>
          <p:spPr>
            <a:xfrm rot="10800000">
              <a:off x="1260260" y="2282686"/>
              <a:ext cx="2861100" cy="0"/>
            </a:xfrm>
            <a:prstGeom prst="straightConnector1">
              <a:avLst/>
            </a:prstGeom>
            <a:noFill/>
            <a:ln cap="flat" cmpd="sng" w="25400">
              <a:solidFill>
                <a:srgbClr val="000000"/>
              </a:solidFill>
              <a:prstDash val="solid"/>
              <a:miter lim="800000"/>
              <a:headEnd len="sm" w="sm" type="none"/>
              <a:tailEnd len="sm" w="sm" type="none"/>
            </a:ln>
          </p:spPr>
        </p:cxnSp>
        <p:sp>
          <p:nvSpPr>
            <p:cNvPr id="366" name="Google Shape;366;p50"/>
            <p:cNvSpPr txBox="1"/>
            <p:nvPr/>
          </p:nvSpPr>
          <p:spPr>
            <a:xfrm>
              <a:off x="1260235" y="1662912"/>
              <a:ext cx="0" cy="212400"/>
            </a:xfrm>
            <a:prstGeom prst="rect">
              <a:avLst/>
            </a:prstGeom>
            <a:noFill/>
            <a:ln>
              <a:noFill/>
            </a:ln>
          </p:spPr>
          <p:txBody>
            <a:bodyPr anchorCtr="1" anchor="t" bIns="0" lIns="0" spcFirstLastPara="1" rIns="0" wrap="square" tIns="0">
              <a:noAutofit/>
            </a:bodyPr>
            <a:lstStyle/>
            <a:p>
              <a:pPr indent="0" lvl="0" marL="0" marR="0" rtl="0" algn="l">
                <a:spcBef>
                  <a:spcPts val="0"/>
                </a:spcBef>
                <a:spcAft>
                  <a:spcPts val="0"/>
                </a:spcAft>
                <a:buNone/>
              </a:pPr>
              <a:r>
                <a:t/>
              </a:r>
              <a:endParaRPr sz="1800">
                <a:solidFill>
                  <a:srgbClr val="44546A"/>
                </a:solidFill>
                <a:latin typeface="Arial"/>
                <a:ea typeface="Arial"/>
                <a:cs typeface="Arial"/>
                <a:sym typeface="Arial"/>
              </a:endParaRPr>
            </a:p>
          </p:txBody>
        </p:sp>
      </p:grpSp>
      <p:sp>
        <p:nvSpPr>
          <p:cNvPr id="367" name="Google Shape;367;p50"/>
          <p:cNvSpPr/>
          <p:nvPr/>
        </p:nvSpPr>
        <p:spPr>
          <a:xfrm flipH="1">
            <a:off x="4870848" y="2896360"/>
            <a:ext cx="4294810" cy="2266273"/>
          </a:xfrm>
          <a:custGeom>
            <a:rect b="b" l="l" r="r" t="t"/>
            <a:pathLst>
              <a:path extrusionOk="0" h="5886423" w="3958350">
                <a:moveTo>
                  <a:pt x="2679394" y="580221"/>
                </a:moveTo>
                <a:cubicBezTo>
                  <a:pt x="3123453" y="295690"/>
                  <a:pt x="3334008" y="80541"/>
                  <a:pt x="3957789" y="0"/>
                </a:cubicBezTo>
                <a:cubicBezTo>
                  <a:pt x="3959135" y="1962141"/>
                  <a:pt x="3957004" y="3924282"/>
                  <a:pt x="3958350" y="5886423"/>
                </a:cubicBezTo>
                <a:lnTo>
                  <a:pt x="0" y="5860117"/>
                </a:lnTo>
                <a:cubicBezTo>
                  <a:pt x="5050" y="5005603"/>
                  <a:pt x="10309" y="3111345"/>
                  <a:pt x="7013" y="2244982"/>
                </a:cubicBezTo>
                <a:cubicBezTo>
                  <a:pt x="905413" y="2126072"/>
                  <a:pt x="848037" y="1984645"/>
                  <a:pt x="1293434" y="1707185"/>
                </a:cubicBezTo>
                <a:cubicBezTo>
                  <a:pt x="1738831" y="1429725"/>
                  <a:pt x="2235335" y="864752"/>
                  <a:pt x="2679394" y="580221"/>
                </a:cubicBezTo>
                <a:close/>
              </a:path>
            </a:pathLst>
          </a:custGeom>
          <a:solidFill>
            <a:srgbClr val="FFC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368" name="Google Shape;368;p50"/>
          <p:cNvGrpSpPr/>
          <p:nvPr/>
        </p:nvGrpSpPr>
        <p:grpSpPr>
          <a:xfrm>
            <a:off x="3442095" y="1857942"/>
            <a:ext cx="5734126" cy="3318789"/>
            <a:chOff x="3472047" y="1021428"/>
            <a:chExt cx="4823457" cy="2763815"/>
          </a:xfrm>
        </p:grpSpPr>
        <p:sp>
          <p:nvSpPr>
            <p:cNvPr id="369" name="Google Shape;369;p50"/>
            <p:cNvSpPr/>
            <p:nvPr/>
          </p:nvSpPr>
          <p:spPr>
            <a:xfrm>
              <a:off x="3472047" y="1021428"/>
              <a:ext cx="4823457" cy="2763815"/>
            </a:xfrm>
            <a:custGeom>
              <a:rect b="b" l="l" r="r" t="t"/>
              <a:pathLst>
                <a:path extrusionOk="0" h="3920305" w="3986328">
                  <a:moveTo>
                    <a:pt x="2694354" y="1038471"/>
                  </a:moveTo>
                  <a:cubicBezTo>
                    <a:pt x="3138642" y="481563"/>
                    <a:pt x="3371424" y="274416"/>
                    <a:pt x="3974457" y="0"/>
                  </a:cubicBezTo>
                  <a:lnTo>
                    <a:pt x="3986328" y="3920305"/>
                  </a:lnTo>
                  <a:lnTo>
                    <a:pt x="0" y="3914636"/>
                  </a:lnTo>
                  <a:cubicBezTo>
                    <a:pt x="898400" y="3795726"/>
                    <a:pt x="859670" y="3820807"/>
                    <a:pt x="1308729" y="3341446"/>
                  </a:cubicBezTo>
                  <a:cubicBezTo>
                    <a:pt x="1757788" y="2862085"/>
                    <a:pt x="2250066" y="1595379"/>
                    <a:pt x="2694354" y="1038471"/>
                  </a:cubicBezTo>
                  <a:close/>
                </a:path>
              </a:pathLst>
            </a:custGeom>
            <a:solidFill>
              <a:srgbClr val="0072FF">
                <a:alpha val="843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0" name="Google Shape;370;p50"/>
            <p:cNvSpPr txBox="1"/>
            <p:nvPr/>
          </p:nvSpPr>
          <p:spPr>
            <a:xfrm>
              <a:off x="5741069" y="3237110"/>
              <a:ext cx="2484600" cy="230700"/>
            </a:xfrm>
            <a:prstGeom prst="rect">
              <a:avLst/>
            </a:prstGeom>
            <a:noFill/>
            <a:ln>
              <a:noFill/>
            </a:ln>
          </p:spPr>
          <p:txBody>
            <a:bodyPr anchorCtr="1" anchor="t" bIns="0" lIns="0" spcFirstLastPara="1" rIns="0" wrap="square" tIns="0">
              <a:noAutofit/>
            </a:bodyPr>
            <a:lstStyle/>
            <a:p>
              <a:pPr indent="0" lvl="0" marL="0" marR="0" rtl="0" algn="l">
                <a:spcBef>
                  <a:spcPts val="0"/>
                </a:spcBef>
                <a:spcAft>
                  <a:spcPts val="0"/>
                </a:spcAft>
                <a:buNone/>
              </a:pPr>
              <a:r>
                <a:rPr b="1" lang="en" sz="1800">
                  <a:solidFill>
                    <a:srgbClr val="FFFFFF"/>
                  </a:solidFill>
                  <a:latin typeface="Arial"/>
                  <a:ea typeface="Arial"/>
                  <a:cs typeface="Arial"/>
                  <a:sym typeface="Arial"/>
                </a:rPr>
                <a:t>Cloud</a:t>
              </a:r>
              <a:endParaRPr sz="1100"/>
            </a:p>
          </p:txBody>
        </p:sp>
      </p:grpSp>
      <p:sp>
        <p:nvSpPr>
          <p:cNvPr id="371" name="Google Shape;371;p50"/>
          <p:cNvSpPr txBox="1"/>
          <p:nvPr/>
        </p:nvSpPr>
        <p:spPr>
          <a:xfrm>
            <a:off x="291575" y="152475"/>
            <a:ext cx="8234100" cy="807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000">
                <a:latin typeface="Helvetica Neue"/>
                <a:ea typeface="Helvetica Neue"/>
                <a:cs typeface="Helvetica Neue"/>
                <a:sym typeface="Helvetica Neue"/>
              </a:rPr>
              <a:t>Cloud adoption has shifted the center of gravity for automation</a:t>
            </a:r>
            <a:endParaRPr b="1" sz="3000">
              <a:latin typeface="Helvetica Neue"/>
              <a:ea typeface="Helvetica Neue"/>
              <a:cs typeface="Helvetica Neue"/>
              <a:sym typeface="Helvetica Neue"/>
            </a:endParaRPr>
          </a:p>
        </p:txBody>
      </p:sp>
      <p:sp>
        <p:nvSpPr>
          <p:cNvPr id="372" name="Google Shape;372;p50"/>
          <p:cNvSpPr/>
          <p:nvPr/>
        </p:nvSpPr>
        <p:spPr>
          <a:xfrm>
            <a:off x="4745475" y="1324977"/>
            <a:ext cx="2993100" cy="1347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a:solidFill>
                <a:srgbClr val="0072FF"/>
              </a:solidFill>
            </a:endParaRPr>
          </a:p>
          <a:p>
            <a:pPr indent="-190500" lvl="0" marL="215900" marR="0" rtl="0" algn="l">
              <a:spcBef>
                <a:spcPts val="0"/>
              </a:spcBef>
              <a:spcAft>
                <a:spcPts val="0"/>
              </a:spcAft>
              <a:buClr>
                <a:srgbClr val="000000"/>
              </a:buClr>
              <a:buSzPts val="1200"/>
              <a:buFont typeface="Helvetica Neue Light"/>
              <a:buChar char="•"/>
            </a:pPr>
            <a:r>
              <a:rPr lang="en" sz="1200">
                <a:solidFill>
                  <a:srgbClr val="000000"/>
                </a:solidFill>
                <a:latin typeface="Helvetica Neue Light"/>
                <a:ea typeface="Helvetica Neue Light"/>
                <a:cs typeface="Helvetica Neue Light"/>
                <a:sym typeface="Helvetica Neue Light"/>
              </a:rPr>
              <a:t>Event-driven </a:t>
            </a:r>
            <a:r>
              <a:rPr lang="en" sz="1200">
                <a:latin typeface="Helvetica Neue Light"/>
                <a:ea typeface="Helvetica Neue Light"/>
                <a:cs typeface="Helvetica Neue Light"/>
                <a:sym typeface="Helvetica Neue Light"/>
              </a:rPr>
              <a:t>orchestration</a:t>
            </a:r>
            <a:endParaRPr sz="1200">
              <a:latin typeface="Helvetica Neue Light"/>
              <a:ea typeface="Helvetica Neue Light"/>
              <a:cs typeface="Helvetica Neue Light"/>
              <a:sym typeface="Helvetica Neue Light"/>
            </a:endParaRPr>
          </a:p>
          <a:p>
            <a:pPr indent="-190500" lvl="0" marL="215900" marR="0" rtl="0" algn="l">
              <a:spcBef>
                <a:spcPts val="0"/>
              </a:spcBef>
              <a:spcAft>
                <a:spcPts val="0"/>
              </a:spcAft>
              <a:buClr>
                <a:srgbClr val="000000"/>
              </a:buClr>
              <a:buSzPts val="1200"/>
              <a:buFont typeface="Helvetica Neue Light"/>
              <a:buChar char="•"/>
            </a:pPr>
            <a:r>
              <a:rPr lang="en" sz="1200">
                <a:solidFill>
                  <a:srgbClr val="000000"/>
                </a:solidFill>
                <a:latin typeface="Helvetica Neue Light"/>
                <a:ea typeface="Helvetica Neue Light"/>
                <a:cs typeface="Helvetica Neue Light"/>
                <a:sym typeface="Helvetica Neue Light"/>
              </a:rPr>
              <a:t>APIs, services, serverless, K8s, container platforms</a:t>
            </a:r>
            <a:endParaRPr sz="1200">
              <a:latin typeface="Helvetica Neue Light"/>
              <a:ea typeface="Helvetica Neue Light"/>
              <a:cs typeface="Helvetica Neue Light"/>
              <a:sym typeface="Helvetica Neue Light"/>
            </a:endParaRPr>
          </a:p>
          <a:p>
            <a:pPr indent="-190500" lvl="0" marL="215900" marR="0" rtl="0" algn="l">
              <a:spcBef>
                <a:spcPts val="0"/>
              </a:spcBef>
              <a:spcAft>
                <a:spcPts val="0"/>
              </a:spcAft>
              <a:buClr>
                <a:srgbClr val="000000"/>
              </a:buClr>
              <a:buSzPts val="1200"/>
              <a:buFont typeface="Helvetica Neue Light"/>
              <a:buChar char="•"/>
            </a:pPr>
            <a:r>
              <a:rPr lang="en" sz="1200">
                <a:solidFill>
                  <a:srgbClr val="000000"/>
                </a:solidFill>
                <a:latin typeface="Helvetica Neue Light"/>
                <a:ea typeface="Helvetica Neue Light"/>
                <a:cs typeface="Helvetica Neue Light"/>
                <a:sym typeface="Helvetica Neue Light"/>
              </a:rPr>
              <a:t>Configuration m</a:t>
            </a:r>
            <a:r>
              <a:rPr lang="en" sz="1200">
                <a:latin typeface="Helvetica Neue Light"/>
                <a:ea typeface="Helvetica Neue Light"/>
                <a:cs typeface="Helvetica Neue Light"/>
                <a:sym typeface="Helvetica Neue Light"/>
              </a:rPr>
              <a:t>anagement</a:t>
            </a:r>
            <a:r>
              <a:rPr lang="en" sz="1200">
                <a:solidFill>
                  <a:srgbClr val="000000"/>
                </a:solidFill>
                <a:latin typeface="Helvetica Neue Light"/>
                <a:ea typeface="Helvetica Neue Light"/>
                <a:cs typeface="Helvetica Neue Light"/>
                <a:sym typeface="Helvetica Neue Light"/>
              </a:rPr>
              <a:t> is a smaller part of the infra stack</a:t>
            </a:r>
            <a:endParaRPr sz="1200">
              <a:latin typeface="Helvetica Neue Light"/>
              <a:ea typeface="Helvetica Neue Light"/>
              <a:cs typeface="Helvetica Neue Light"/>
              <a:sym typeface="Helvetica Neue Light"/>
            </a:endParaRPr>
          </a:p>
          <a:p>
            <a:pPr indent="-114300" lvl="0" marL="215900" marR="0" rtl="0" algn="l">
              <a:spcBef>
                <a:spcPts val="0"/>
              </a:spcBef>
              <a:spcAft>
                <a:spcPts val="0"/>
              </a:spcAft>
              <a:buClr>
                <a:srgbClr val="000000"/>
              </a:buClr>
              <a:buSzPts val="1500"/>
              <a:buFont typeface="Arial"/>
              <a:buNone/>
            </a:pPr>
            <a:r>
              <a:t/>
            </a:r>
            <a:endParaRPr>
              <a:solidFill>
                <a:srgbClr val="000000"/>
              </a:solidFill>
              <a:latin typeface="Arial"/>
              <a:ea typeface="Arial"/>
              <a:cs typeface="Arial"/>
              <a:sym typeface="Arial"/>
            </a:endParaRPr>
          </a:p>
        </p:txBody>
      </p:sp>
      <p:sp>
        <p:nvSpPr>
          <p:cNvPr id="373" name="Google Shape;373;p50"/>
          <p:cNvSpPr/>
          <p:nvPr/>
        </p:nvSpPr>
        <p:spPr>
          <a:xfrm>
            <a:off x="658175" y="2467325"/>
            <a:ext cx="3417900" cy="924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a:solidFill>
                <a:srgbClr val="FFC000"/>
              </a:solidFill>
            </a:endParaRPr>
          </a:p>
          <a:p>
            <a:pPr indent="-190500" lvl="0" marL="215900" marR="0" rtl="0" algn="l">
              <a:spcBef>
                <a:spcPts val="0"/>
              </a:spcBef>
              <a:spcAft>
                <a:spcPts val="0"/>
              </a:spcAft>
              <a:buClr>
                <a:srgbClr val="000000"/>
              </a:buClr>
              <a:buSzPts val="1200"/>
              <a:buFont typeface="Helvetica Neue Light"/>
              <a:buChar char="•"/>
            </a:pPr>
            <a:r>
              <a:rPr lang="en" sz="1200">
                <a:solidFill>
                  <a:srgbClr val="000000"/>
                </a:solidFill>
                <a:latin typeface="Helvetica Neue Light"/>
                <a:ea typeface="Helvetica Neue Light"/>
                <a:cs typeface="Helvetica Neue Light"/>
                <a:sym typeface="Helvetica Neue Light"/>
              </a:rPr>
              <a:t>Model/task-driven automation </a:t>
            </a:r>
            <a:endParaRPr sz="1200">
              <a:latin typeface="Helvetica Neue Light"/>
              <a:ea typeface="Helvetica Neue Light"/>
              <a:cs typeface="Helvetica Neue Light"/>
              <a:sym typeface="Helvetica Neue Light"/>
            </a:endParaRPr>
          </a:p>
          <a:p>
            <a:pPr indent="-190500" lvl="0" marL="215900" marR="0" rtl="0" algn="l">
              <a:spcBef>
                <a:spcPts val="0"/>
              </a:spcBef>
              <a:spcAft>
                <a:spcPts val="0"/>
              </a:spcAft>
              <a:buClr>
                <a:srgbClr val="000000"/>
              </a:buClr>
              <a:buSzPts val="1200"/>
              <a:buFont typeface="Helvetica Neue Light"/>
              <a:buChar char="•"/>
            </a:pPr>
            <a:r>
              <a:rPr lang="en" sz="1200">
                <a:solidFill>
                  <a:srgbClr val="000000"/>
                </a:solidFill>
                <a:latin typeface="Helvetica Neue Light"/>
                <a:ea typeface="Helvetica Neue Light"/>
                <a:cs typeface="Helvetica Neue Light"/>
                <a:sym typeface="Helvetica Neue Light"/>
              </a:rPr>
              <a:t>OSs, hardware, apps, VMs, hypervisor</a:t>
            </a:r>
            <a:endParaRPr sz="1200">
              <a:latin typeface="Helvetica Neue Light"/>
              <a:ea typeface="Helvetica Neue Light"/>
              <a:cs typeface="Helvetica Neue Light"/>
              <a:sym typeface="Helvetica Neue Light"/>
            </a:endParaRPr>
          </a:p>
          <a:p>
            <a:pPr indent="-190500" lvl="0" marL="215900" marR="0" rtl="0" algn="l">
              <a:spcBef>
                <a:spcPts val="0"/>
              </a:spcBef>
              <a:spcAft>
                <a:spcPts val="0"/>
              </a:spcAft>
              <a:buClr>
                <a:srgbClr val="000000"/>
              </a:buClr>
              <a:buSzPts val="1200"/>
              <a:buFont typeface="Helvetica Neue Light"/>
              <a:buChar char="•"/>
            </a:pPr>
            <a:r>
              <a:rPr lang="en" sz="1200">
                <a:solidFill>
                  <a:srgbClr val="000000"/>
                </a:solidFill>
                <a:latin typeface="Helvetica Neue Light"/>
                <a:ea typeface="Helvetica Neue Light"/>
                <a:cs typeface="Helvetica Neue Light"/>
                <a:sym typeface="Helvetica Neue Light"/>
              </a:rPr>
              <a:t>Configuration m</a:t>
            </a:r>
            <a:r>
              <a:rPr lang="en" sz="1200">
                <a:latin typeface="Helvetica Neue Light"/>
                <a:ea typeface="Helvetica Neue Light"/>
                <a:cs typeface="Helvetica Neue Light"/>
                <a:sym typeface="Helvetica Neue Light"/>
              </a:rPr>
              <a:t>anagemen</a:t>
            </a:r>
            <a:r>
              <a:rPr lang="en" sz="1200">
                <a:solidFill>
                  <a:srgbClr val="000000"/>
                </a:solidFill>
                <a:latin typeface="Helvetica Neue Light"/>
                <a:ea typeface="Helvetica Neue Light"/>
                <a:cs typeface="Helvetica Neue Light"/>
                <a:sym typeface="Helvetica Neue Light"/>
              </a:rPr>
              <a:t>t is king </a:t>
            </a:r>
            <a:endParaRPr sz="1200">
              <a:latin typeface="Helvetica Neue Light"/>
              <a:ea typeface="Helvetica Neue Light"/>
              <a:cs typeface="Helvetica Neue Light"/>
              <a:sym typeface="Helvetica Neue Light"/>
            </a:endParaRPr>
          </a:p>
        </p:txBody>
      </p:sp>
      <p:cxnSp>
        <p:nvCxnSpPr>
          <p:cNvPr id="374" name="Google Shape;374;p50"/>
          <p:cNvCxnSpPr/>
          <p:nvPr/>
        </p:nvCxnSpPr>
        <p:spPr>
          <a:xfrm rot="10800000">
            <a:off x="4833087" y="2596084"/>
            <a:ext cx="2934600" cy="0"/>
          </a:xfrm>
          <a:prstGeom prst="straightConnector1">
            <a:avLst/>
          </a:prstGeom>
          <a:noFill/>
          <a:ln cap="flat" cmpd="sng" w="25400">
            <a:solidFill>
              <a:srgbClr val="000000"/>
            </a:solidFill>
            <a:prstDash val="solid"/>
            <a:miter lim="800000"/>
            <a:headEnd len="sm" w="sm" type="none"/>
            <a:tailEnd len="sm" w="sm" type="none"/>
          </a:ln>
        </p:spPr>
      </p:cxnSp>
      <p:sp>
        <p:nvSpPr>
          <p:cNvPr id="375" name="Google Shape;375;p50"/>
          <p:cNvSpPr txBox="1"/>
          <p:nvPr/>
        </p:nvSpPr>
        <p:spPr>
          <a:xfrm>
            <a:off x="4745475" y="1185450"/>
            <a:ext cx="12906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72FF"/>
                </a:solidFill>
              </a:rPr>
              <a:t>Tomorrow</a:t>
            </a:r>
            <a:endParaRPr/>
          </a:p>
        </p:txBody>
      </p:sp>
      <p:sp>
        <p:nvSpPr>
          <p:cNvPr id="376" name="Google Shape;376;p50"/>
          <p:cNvSpPr txBox="1"/>
          <p:nvPr/>
        </p:nvSpPr>
        <p:spPr>
          <a:xfrm>
            <a:off x="684050" y="2330225"/>
            <a:ext cx="12906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C000"/>
                </a:solidFill>
              </a:rPr>
              <a:t>Today</a:t>
            </a:r>
            <a:endParaRPr>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51"/>
          <p:cNvSpPr txBox="1"/>
          <p:nvPr/>
        </p:nvSpPr>
        <p:spPr>
          <a:xfrm>
            <a:off x="267398" y="144854"/>
            <a:ext cx="8648100" cy="5616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3000">
                <a:latin typeface="Helvetica Neue"/>
                <a:ea typeface="Helvetica Neue"/>
                <a:cs typeface="Helvetica Neue"/>
                <a:sym typeface="Helvetica Neue"/>
              </a:rPr>
              <a:t>Lesson 1: CD is Hard. Really Hard.</a:t>
            </a:r>
            <a:endParaRPr b="1" sz="3000">
              <a:latin typeface="Helvetica Neue"/>
              <a:ea typeface="Helvetica Neue"/>
              <a:cs typeface="Helvetica Neue"/>
              <a:sym typeface="Helvetica Neue"/>
            </a:endParaRPr>
          </a:p>
        </p:txBody>
      </p:sp>
      <p:pic>
        <p:nvPicPr>
          <p:cNvPr id="383" name="Google Shape;383;p51"/>
          <p:cNvPicPr preferRelativeResize="0"/>
          <p:nvPr/>
        </p:nvPicPr>
        <p:blipFill>
          <a:blip r:embed="rId3">
            <a:alphaModFix/>
          </a:blip>
          <a:stretch>
            <a:fillRect/>
          </a:stretch>
        </p:blipFill>
        <p:spPr>
          <a:xfrm>
            <a:off x="918338" y="706454"/>
            <a:ext cx="7346213" cy="4132245"/>
          </a:xfrm>
          <a:prstGeom prst="rect">
            <a:avLst/>
          </a:prstGeom>
          <a:noFill/>
          <a:ln>
            <a:noFill/>
          </a:ln>
        </p:spPr>
      </p:pic>
      <p:sp>
        <p:nvSpPr>
          <p:cNvPr id="384" name="Google Shape;384;p51"/>
          <p:cNvSpPr txBox="1"/>
          <p:nvPr/>
        </p:nvSpPr>
        <p:spPr>
          <a:xfrm>
            <a:off x="3157400" y="4702200"/>
            <a:ext cx="26142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source: jamesbowman.me</a:t>
            </a:r>
            <a:endParaRPr>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52"/>
          <p:cNvSpPr/>
          <p:nvPr/>
        </p:nvSpPr>
        <p:spPr>
          <a:xfrm>
            <a:off x="3648478" y="1781798"/>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1" name="Google Shape;391;p52"/>
          <p:cNvSpPr txBox="1"/>
          <p:nvPr/>
        </p:nvSpPr>
        <p:spPr>
          <a:xfrm>
            <a:off x="267398" y="144854"/>
            <a:ext cx="8648100" cy="5616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3000">
                <a:latin typeface="Helvetica Neue"/>
                <a:ea typeface="Helvetica Neue"/>
                <a:cs typeface="Helvetica Neue"/>
                <a:sym typeface="Helvetica Neue"/>
              </a:rPr>
              <a:t>Lesson 2: Events Are Everywhere.</a:t>
            </a:r>
            <a:endParaRPr b="1" sz="3000">
              <a:latin typeface="Helvetica Neue"/>
              <a:ea typeface="Helvetica Neue"/>
              <a:cs typeface="Helvetica Neue"/>
              <a:sym typeface="Helvetica Neue"/>
            </a:endParaRPr>
          </a:p>
        </p:txBody>
      </p:sp>
      <p:sp>
        <p:nvSpPr>
          <p:cNvPr id="392" name="Google Shape;392;p52"/>
          <p:cNvSpPr/>
          <p:nvPr/>
        </p:nvSpPr>
        <p:spPr>
          <a:xfrm>
            <a:off x="2422127" y="942776"/>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3" name="Google Shape;393;p52"/>
          <p:cNvSpPr/>
          <p:nvPr/>
        </p:nvSpPr>
        <p:spPr>
          <a:xfrm>
            <a:off x="2422127" y="1781798"/>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4" name="Google Shape;394;p52"/>
          <p:cNvSpPr/>
          <p:nvPr/>
        </p:nvSpPr>
        <p:spPr>
          <a:xfrm>
            <a:off x="2422127" y="2620820"/>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5" name="Google Shape;395;p52"/>
          <p:cNvSpPr/>
          <p:nvPr/>
        </p:nvSpPr>
        <p:spPr>
          <a:xfrm>
            <a:off x="2422127" y="3459842"/>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6" name="Google Shape;396;p52"/>
          <p:cNvSpPr/>
          <p:nvPr/>
        </p:nvSpPr>
        <p:spPr>
          <a:xfrm>
            <a:off x="2422127" y="4298863"/>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7" name="Google Shape;397;p52"/>
          <p:cNvSpPr/>
          <p:nvPr/>
        </p:nvSpPr>
        <p:spPr>
          <a:xfrm>
            <a:off x="3648478" y="942776"/>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8" name="Google Shape;398;p52"/>
          <p:cNvSpPr/>
          <p:nvPr/>
        </p:nvSpPr>
        <p:spPr>
          <a:xfrm>
            <a:off x="3648478" y="2620820"/>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9" name="Google Shape;399;p52"/>
          <p:cNvSpPr/>
          <p:nvPr/>
        </p:nvSpPr>
        <p:spPr>
          <a:xfrm>
            <a:off x="3648478" y="3459842"/>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0" name="Google Shape;400;p52"/>
          <p:cNvSpPr/>
          <p:nvPr/>
        </p:nvSpPr>
        <p:spPr>
          <a:xfrm>
            <a:off x="3648478" y="4298863"/>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1" name="Google Shape;401;p52"/>
          <p:cNvSpPr/>
          <p:nvPr/>
        </p:nvSpPr>
        <p:spPr>
          <a:xfrm>
            <a:off x="4874830" y="942776"/>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2" name="Google Shape;402;p52"/>
          <p:cNvSpPr/>
          <p:nvPr/>
        </p:nvSpPr>
        <p:spPr>
          <a:xfrm>
            <a:off x="4874830" y="1781798"/>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3" name="Google Shape;403;p52"/>
          <p:cNvSpPr/>
          <p:nvPr/>
        </p:nvSpPr>
        <p:spPr>
          <a:xfrm>
            <a:off x="4874830" y="2620820"/>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4" name="Google Shape;404;p52"/>
          <p:cNvSpPr/>
          <p:nvPr/>
        </p:nvSpPr>
        <p:spPr>
          <a:xfrm>
            <a:off x="4874830" y="3459842"/>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5" name="Google Shape;405;p52"/>
          <p:cNvSpPr/>
          <p:nvPr/>
        </p:nvSpPr>
        <p:spPr>
          <a:xfrm>
            <a:off x="4874830" y="4298863"/>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6" name="Google Shape;406;p52"/>
          <p:cNvSpPr/>
          <p:nvPr/>
        </p:nvSpPr>
        <p:spPr>
          <a:xfrm>
            <a:off x="6101181" y="942776"/>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7" name="Google Shape;407;p52"/>
          <p:cNvSpPr/>
          <p:nvPr/>
        </p:nvSpPr>
        <p:spPr>
          <a:xfrm>
            <a:off x="6101181" y="1781798"/>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8" name="Google Shape;408;p52"/>
          <p:cNvSpPr/>
          <p:nvPr/>
        </p:nvSpPr>
        <p:spPr>
          <a:xfrm>
            <a:off x="6101181" y="2620820"/>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09" name="Google Shape;409;p52"/>
          <p:cNvSpPr/>
          <p:nvPr/>
        </p:nvSpPr>
        <p:spPr>
          <a:xfrm>
            <a:off x="6101181" y="3459842"/>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10" name="Google Shape;410;p52"/>
          <p:cNvSpPr/>
          <p:nvPr/>
        </p:nvSpPr>
        <p:spPr>
          <a:xfrm>
            <a:off x="6101181" y="4298863"/>
            <a:ext cx="620700" cy="577800"/>
          </a:xfrm>
          <a:prstGeom prst="ellipse">
            <a:avLst/>
          </a:prstGeom>
          <a:solidFill>
            <a:srgbClr val="FFFFFF"/>
          </a:solidFill>
          <a:ln cap="flat" cmpd="sng" w="381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cxnSp>
        <p:nvCxnSpPr>
          <p:cNvPr id="411" name="Google Shape;411;p52"/>
          <p:cNvCxnSpPr>
            <a:endCxn id="402" idx="0"/>
          </p:cNvCxnSpPr>
          <p:nvPr/>
        </p:nvCxnSpPr>
        <p:spPr>
          <a:xfrm flipH="1">
            <a:off x="5185180" y="1520498"/>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12" name="Google Shape;412;p52"/>
          <p:cNvCxnSpPr/>
          <p:nvPr/>
        </p:nvCxnSpPr>
        <p:spPr>
          <a:xfrm flipH="1">
            <a:off x="5178418" y="2359492"/>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13" name="Google Shape;413;p52"/>
          <p:cNvCxnSpPr/>
          <p:nvPr/>
        </p:nvCxnSpPr>
        <p:spPr>
          <a:xfrm flipH="1">
            <a:off x="5171501" y="3198514"/>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14" name="Google Shape;414;p52"/>
          <p:cNvCxnSpPr/>
          <p:nvPr/>
        </p:nvCxnSpPr>
        <p:spPr>
          <a:xfrm flipH="1">
            <a:off x="5164584" y="4037536"/>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15" name="Google Shape;415;p52"/>
          <p:cNvCxnSpPr>
            <a:endCxn id="399" idx="6"/>
          </p:cNvCxnSpPr>
          <p:nvPr/>
        </p:nvCxnSpPr>
        <p:spPr>
          <a:xfrm rot="10800000">
            <a:off x="4269178" y="3748742"/>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16" name="Google Shape;416;p52"/>
          <p:cNvCxnSpPr/>
          <p:nvPr/>
        </p:nvCxnSpPr>
        <p:spPr>
          <a:xfrm rot="10800000">
            <a:off x="4268949" y="2909667"/>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17" name="Google Shape;417;p52"/>
          <p:cNvCxnSpPr/>
          <p:nvPr/>
        </p:nvCxnSpPr>
        <p:spPr>
          <a:xfrm rot="10800000">
            <a:off x="4268949" y="2070645"/>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18" name="Google Shape;418;p52"/>
          <p:cNvCxnSpPr/>
          <p:nvPr/>
        </p:nvCxnSpPr>
        <p:spPr>
          <a:xfrm rot="10800000">
            <a:off x="4268949" y="1231623"/>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19" name="Google Shape;419;p52"/>
          <p:cNvCxnSpPr/>
          <p:nvPr/>
        </p:nvCxnSpPr>
        <p:spPr>
          <a:xfrm rot="10800000">
            <a:off x="4268949" y="4570912"/>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20" name="Google Shape;420;p52"/>
          <p:cNvCxnSpPr/>
          <p:nvPr/>
        </p:nvCxnSpPr>
        <p:spPr>
          <a:xfrm rot="10800000">
            <a:off x="3042597" y="4570912"/>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21" name="Google Shape;421;p52"/>
          <p:cNvCxnSpPr/>
          <p:nvPr/>
        </p:nvCxnSpPr>
        <p:spPr>
          <a:xfrm rot="10800000">
            <a:off x="3042597" y="3748688"/>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22" name="Google Shape;422;p52"/>
          <p:cNvCxnSpPr/>
          <p:nvPr/>
        </p:nvCxnSpPr>
        <p:spPr>
          <a:xfrm rot="10800000">
            <a:off x="3042597" y="2926465"/>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23" name="Google Shape;423;p52"/>
          <p:cNvCxnSpPr/>
          <p:nvPr/>
        </p:nvCxnSpPr>
        <p:spPr>
          <a:xfrm rot="10800000">
            <a:off x="3042597" y="2104242"/>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24" name="Google Shape;424;p52"/>
          <p:cNvCxnSpPr/>
          <p:nvPr/>
        </p:nvCxnSpPr>
        <p:spPr>
          <a:xfrm rot="10800000">
            <a:off x="3042597" y="1282019"/>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pic>
        <p:nvPicPr>
          <p:cNvPr id="425" name="Google Shape;425;p52"/>
          <p:cNvPicPr preferRelativeResize="0"/>
          <p:nvPr/>
        </p:nvPicPr>
        <p:blipFill rotWithShape="1">
          <a:blip r:embed="rId3">
            <a:alphaModFix/>
          </a:blip>
          <a:srcRect b="0" l="0" r="0" t="0"/>
          <a:stretch/>
        </p:blipFill>
        <p:spPr>
          <a:xfrm>
            <a:off x="2488452" y="1014412"/>
            <a:ext cx="491046" cy="457261"/>
          </a:xfrm>
          <a:prstGeom prst="rect">
            <a:avLst/>
          </a:prstGeom>
          <a:noFill/>
          <a:ln>
            <a:noFill/>
          </a:ln>
        </p:spPr>
      </p:pic>
      <p:pic>
        <p:nvPicPr>
          <p:cNvPr id="426" name="Google Shape;426;p52"/>
          <p:cNvPicPr preferRelativeResize="0"/>
          <p:nvPr/>
        </p:nvPicPr>
        <p:blipFill rotWithShape="1">
          <a:blip r:embed="rId4">
            <a:alphaModFix/>
          </a:blip>
          <a:srcRect b="0" l="0" r="0" t="0"/>
          <a:stretch/>
        </p:blipFill>
        <p:spPr>
          <a:xfrm>
            <a:off x="3795159" y="2742651"/>
            <a:ext cx="354550" cy="334030"/>
          </a:xfrm>
          <a:prstGeom prst="rect">
            <a:avLst/>
          </a:prstGeom>
          <a:noFill/>
          <a:ln>
            <a:noFill/>
          </a:ln>
        </p:spPr>
      </p:pic>
      <p:pic>
        <p:nvPicPr>
          <p:cNvPr id="427" name="Google Shape;427;p52"/>
          <p:cNvPicPr preferRelativeResize="0"/>
          <p:nvPr/>
        </p:nvPicPr>
        <p:blipFill rotWithShape="1">
          <a:blip r:embed="rId5">
            <a:alphaModFix/>
          </a:blip>
          <a:srcRect b="0" l="0" r="0" t="0"/>
          <a:stretch/>
        </p:blipFill>
        <p:spPr>
          <a:xfrm>
            <a:off x="6236301" y="1065780"/>
            <a:ext cx="354608" cy="331685"/>
          </a:xfrm>
          <a:prstGeom prst="rect">
            <a:avLst/>
          </a:prstGeom>
          <a:noFill/>
          <a:ln>
            <a:noFill/>
          </a:ln>
        </p:spPr>
      </p:pic>
      <p:pic>
        <p:nvPicPr>
          <p:cNvPr id="428" name="Google Shape;428;p52"/>
          <p:cNvPicPr preferRelativeResize="0"/>
          <p:nvPr/>
        </p:nvPicPr>
        <p:blipFill rotWithShape="1">
          <a:blip r:embed="rId6">
            <a:alphaModFix/>
          </a:blip>
          <a:srcRect b="0" l="0" r="0" t="0"/>
          <a:stretch/>
        </p:blipFill>
        <p:spPr>
          <a:xfrm>
            <a:off x="4978764" y="1065780"/>
            <a:ext cx="426343" cy="320784"/>
          </a:xfrm>
          <a:prstGeom prst="rect">
            <a:avLst/>
          </a:prstGeom>
          <a:noFill/>
          <a:ln>
            <a:noFill/>
          </a:ln>
        </p:spPr>
      </p:pic>
      <p:pic>
        <p:nvPicPr>
          <p:cNvPr id="429" name="Google Shape;429;p52"/>
          <p:cNvPicPr preferRelativeResize="0"/>
          <p:nvPr/>
        </p:nvPicPr>
        <p:blipFill rotWithShape="1">
          <a:blip r:embed="rId7">
            <a:alphaModFix/>
          </a:blip>
          <a:srcRect b="0" l="0" r="0" t="0"/>
          <a:stretch/>
        </p:blipFill>
        <p:spPr>
          <a:xfrm>
            <a:off x="6179988" y="4421830"/>
            <a:ext cx="475032" cy="331763"/>
          </a:xfrm>
          <a:prstGeom prst="rect">
            <a:avLst/>
          </a:prstGeom>
          <a:noFill/>
          <a:ln>
            <a:noFill/>
          </a:ln>
        </p:spPr>
      </p:pic>
      <p:pic>
        <p:nvPicPr>
          <p:cNvPr id="430" name="Google Shape;430;p52"/>
          <p:cNvPicPr preferRelativeResize="0"/>
          <p:nvPr/>
        </p:nvPicPr>
        <p:blipFill rotWithShape="1">
          <a:blip r:embed="rId8">
            <a:alphaModFix/>
          </a:blip>
          <a:srcRect b="0" l="0" r="0" t="0"/>
          <a:stretch/>
        </p:blipFill>
        <p:spPr>
          <a:xfrm>
            <a:off x="3568213" y="1011862"/>
            <a:ext cx="780912" cy="409039"/>
          </a:xfrm>
          <a:prstGeom prst="rect">
            <a:avLst/>
          </a:prstGeom>
          <a:noFill/>
          <a:ln>
            <a:noFill/>
          </a:ln>
        </p:spPr>
      </p:pic>
      <p:pic>
        <p:nvPicPr>
          <p:cNvPr id="431" name="Google Shape;431;p52"/>
          <p:cNvPicPr preferRelativeResize="0"/>
          <p:nvPr/>
        </p:nvPicPr>
        <p:blipFill rotWithShape="1">
          <a:blip r:embed="rId9">
            <a:alphaModFix/>
          </a:blip>
          <a:srcRect b="0" l="0" r="0" t="0"/>
          <a:stretch/>
        </p:blipFill>
        <p:spPr>
          <a:xfrm>
            <a:off x="4978763" y="1889557"/>
            <a:ext cx="425504" cy="306417"/>
          </a:xfrm>
          <a:prstGeom prst="rect">
            <a:avLst/>
          </a:prstGeom>
          <a:noFill/>
          <a:ln>
            <a:noFill/>
          </a:ln>
        </p:spPr>
      </p:pic>
      <p:pic>
        <p:nvPicPr>
          <p:cNvPr id="432" name="Google Shape;432;p52"/>
          <p:cNvPicPr preferRelativeResize="0"/>
          <p:nvPr/>
        </p:nvPicPr>
        <p:blipFill rotWithShape="1">
          <a:blip r:embed="rId10">
            <a:alphaModFix/>
          </a:blip>
          <a:srcRect b="0" l="0" r="0" t="0"/>
          <a:stretch/>
        </p:blipFill>
        <p:spPr>
          <a:xfrm>
            <a:off x="4988311" y="2741834"/>
            <a:ext cx="379147" cy="353062"/>
          </a:xfrm>
          <a:prstGeom prst="rect">
            <a:avLst/>
          </a:prstGeom>
          <a:noFill/>
          <a:ln>
            <a:noFill/>
          </a:ln>
        </p:spPr>
      </p:pic>
      <p:pic>
        <p:nvPicPr>
          <p:cNvPr id="433" name="Google Shape;433;p52"/>
          <p:cNvPicPr preferRelativeResize="0"/>
          <p:nvPr/>
        </p:nvPicPr>
        <p:blipFill rotWithShape="1">
          <a:blip r:embed="rId11">
            <a:alphaModFix/>
          </a:blip>
          <a:srcRect b="0" l="0" r="0" t="0"/>
          <a:stretch/>
        </p:blipFill>
        <p:spPr>
          <a:xfrm>
            <a:off x="6247734" y="2695610"/>
            <a:ext cx="335550" cy="432382"/>
          </a:xfrm>
          <a:prstGeom prst="rect">
            <a:avLst/>
          </a:prstGeom>
          <a:noFill/>
          <a:ln>
            <a:noFill/>
          </a:ln>
        </p:spPr>
      </p:pic>
      <p:pic>
        <p:nvPicPr>
          <p:cNvPr id="434" name="Google Shape;434;p52"/>
          <p:cNvPicPr preferRelativeResize="0"/>
          <p:nvPr/>
        </p:nvPicPr>
        <p:blipFill rotWithShape="1">
          <a:blip r:embed="rId12">
            <a:alphaModFix/>
          </a:blip>
          <a:srcRect b="0" l="0" r="0" t="0"/>
          <a:stretch/>
        </p:blipFill>
        <p:spPr>
          <a:xfrm>
            <a:off x="4995857" y="3553688"/>
            <a:ext cx="418815" cy="390000"/>
          </a:xfrm>
          <a:prstGeom prst="rect">
            <a:avLst/>
          </a:prstGeom>
          <a:noFill/>
          <a:ln>
            <a:noFill/>
          </a:ln>
        </p:spPr>
      </p:pic>
      <p:pic>
        <p:nvPicPr>
          <p:cNvPr id="435" name="Google Shape;435;p52"/>
          <p:cNvPicPr preferRelativeResize="0"/>
          <p:nvPr/>
        </p:nvPicPr>
        <p:blipFill rotWithShape="1">
          <a:blip r:embed="rId13">
            <a:alphaModFix/>
          </a:blip>
          <a:srcRect b="0" l="0" r="0" t="0"/>
          <a:stretch/>
        </p:blipFill>
        <p:spPr>
          <a:xfrm>
            <a:off x="2544778" y="3563377"/>
            <a:ext cx="388989" cy="362226"/>
          </a:xfrm>
          <a:prstGeom prst="rect">
            <a:avLst/>
          </a:prstGeom>
          <a:noFill/>
          <a:ln>
            <a:noFill/>
          </a:ln>
        </p:spPr>
      </p:pic>
      <p:pic>
        <p:nvPicPr>
          <p:cNvPr id="436" name="Google Shape;436;p52"/>
          <p:cNvPicPr preferRelativeResize="0"/>
          <p:nvPr/>
        </p:nvPicPr>
        <p:blipFill rotWithShape="1">
          <a:blip r:embed="rId14">
            <a:alphaModFix/>
          </a:blip>
          <a:srcRect b="0" l="0" r="0" t="0"/>
          <a:stretch/>
        </p:blipFill>
        <p:spPr>
          <a:xfrm>
            <a:off x="3721886" y="1880432"/>
            <a:ext cx="473254" cy="366903"/>
          </a:xfrm>
          <a:prstGeom prst="rect">
            <a:avLst/>
          </a:prstGeom>
          <a:noFill/>
          <a:ln>
            <a:noFill/>
          </a:ln>
        </p:spPr>
      </p:pic>
      <p:pic>
        <p:nvPicPr>
          <p:cNvPr id="437" name="Google Shape;437;p52"/>
          <p:cNvPicPr preferRelativeResize="0"/>
          <p:nvPr/>
        </p:nvPicPr>
        <p:blipFill rotWithShape="1">
          <a:blip r:embed="rId15">
            <a:alphaModFix/>
          </a:blip>
          <a:srcRect b="0" l="0" r="0" t="0"/>
          <a:stretch/>
        </p:blipFill>
        <p:spPr>
          <a:xfrm>
            <a:off x="2513563" y="4431520"/>
            <a:ext cx="388989" cy="362226"/>
          </a:xfrm>
          <a:prstGeom prst="rect">
            <a:avLst/>
          </a:prstGeom>
          <a:noFill/>
          <a:ln>
            <a:noFill/>
          </a:ln>
        </p:spPr>
      </p:pic>
      <p:pic>
        <p:nvPicPr>
          <p:cNvPr id="438" name="Google Shape;438;p52"/>
          <p:cNvPicPr preferRelativeResize="0"/>
          <p:nvPr/>
        </p:nvPicPr>
        <p:blipFill rotWithShape="1">
          <a:blip r:embed="rId16">
            <a:alphaModFix/>
          </a:blip>
          <a:srcRect b="0" l="0" r="0" t="0"/>
          <a:stretch/>
        </p:blipFill>
        <p:spPr>
          <a:xfrm>
            <a:off x="4982315" y="4405453"/>
            <a:ext cx="415236" cy="357825"/>
          </a:xfrm>
          <a:prstGeom prst="rect">
            <a:avLst/>
          </a:prstGeom>
          <a:noFill/>
          <a:ln>
            <a:noFill/>
          </a:ln>
        </p:spPr>
      </p:pic>
      <p:pic>
        <p:nvPicPr>
          <p:cNvPr id="439" name="Google Shape;439;p52"/>
          <p:cNvPicPr preferRelativeResize="0"/>
          <p:nvPr/>
        </p:nvPicPr>
        <p:blipFill rotWithShape="1">
          <a:blip r:embed="rId17">
            <a:alphaModFix/>
          </a:blip>
          <a:srcRect b="20861" l="14078" r="11588" t="6600"/>
          <a:stretch/>
        </p:blipFill>
        <p:spPr>
          <a:xfrm>
            <a:off x="6214090" y="3559285"/>
            <a:ext cx="407479" cy="370271"/>
          </a:xfrm>
          <a:prstGeom prst="rect">
            <a:avLst/>
          </a:prstGeom>
          <a:noFill/>
          <a:ln>
            <a:noFill/>
          </a:ln>
        </p:spPr>
      </p:pic>
      <p:pic>
        <p:nvPicPr>
          <p:cNvPr id="440" name="Google Shape;440;p52"/>
          <p:cNvPicPr preferRelativeResize="0"/>
          <p:nvPr/>
        </p:nvPicPr>
        <p:blipFill rotWithShape="1">
          <a:blip r:embed="rId18">
            <a:alphaModFix/>
          </a:blip>
          <a:srcRect b="16336" l="15328" r="12641" t="17253"/>
          <a:stretch/>
        </p:blipFill>
        <p:spPr>
          <a:xfrm>
            <a:off x="6222572" y="1905074"/>
            <a:ext cx="385855" cy="331276"/>
          </a:xfrm>
          <a:prstGeom prst="rect">
            <a:avLst/>
          </a:prstGeom>
          <a:noFill/>
          <a:ln>
            <a:noFill/>
          </a:ln>
        </p:spPr>
      </p:pic>
      <p:pic>
        <p:nvPicPr>
          <p:cNvPr id="441" name="Google Shape;441;p52"/>
          <p:cNvPicPr preferRelativeResize="0"/>
          <p:nvPr/>
        </p:nvPicPr>
        <p:blipFill rotWithShape="1">
          <a:blip r:embed="rId19">
            <a:alphaModFix/>
          </a:blip>
          <a:srcRect b="0" l="0" r="0" t="0"/>
          <a:stretch/>
        </p:blipFill>
        <p:spPr>
          <a:xfrm>
            <a:off x="3764252" y="3571708"/>
            <a:ext cx="388985" cy="362216"/>
          </a:xfrm>
          <a:prstGeom prst="rect">
            <a:avLst/>
          </a:prstGeom>
          <a:noFill/>
          <a:ln>
            <a:noFill/>
          </a:ln>
        </p:spPr>
      </p:pic>
      <p:pic>
        <p:nvPicPr>
          <p:cNvPr id="442" name="Google Shape;442;p52"/>
          <p:cNvPicPr preferRelativeResize="0"/>
          <p:nvPr/>
        </p:nvPicPr>
        <p:blipFill rotWithShape="1">
          <a:blip r:embed="rId20">
            <a:alphaModFix/>
          </a:blip>
          <a:srcRect b="0" l="0" r="0" t="0"/>
          <a:stretch/>
        </p:blipFill>
        <p:spPr>
          <a:xfrm>
            <a:off x="3822829" y="4342933"/>
            <a:ext cx="299207" cy="557243"/>
          </a:xfrm>
          <a:prstGeom prst="rect">
            <a:avLst/>
          </a:prstGeom>
          <a:noFill/>
          <a:ln>
            <a:noFill/>
          </a:ln>
        </p:spPr>
      </p:pic>
      <p:pic>
        <p:nvPicPr>
          <p:cNvPr id="443" name="Google Shape;443;p52"/>
          <p:cNvPicPr preferRelativeResize="0"/>
          <p:nvPr/>
        </p:nvPicPr>
        <p:blipFill rotWithShape="1">
          <a:blip r:embed="rId21">
            <a:alphaModFix/>
          </a:blip>
          <a:srcRect b="0" l="0" r="0" t="0"/>
          <a:stretch/>
        </p:blipFill>
        <p:spPr>
          <a:xfrm>
            <a:off x="2478997" y="2818633"/>
            <a:ext cx="500028" cy="181076"/>
          </a:xfrm>
          <a:prstGeom prst="rect">
            <a:avLst/>
          </a:prstGeom>
          <a:noFill/>
          <a:ln>
            <a:noFill/>
          </a:ln>
        </p:spPr>
      </p:pic>
      <p:cxnSp>
        <p:nvCxnSpPr>
          <p:cNvPr id="444" name="Google Shape;444;p52"/>
          <p:cNvCxnSpPr/>
          <p:nvPr/>
        </p:nvCxnSpPr>
        <p:spPr>
          <a:xfrm rot="10800000">
            <a:off x="5495300" y="2906645"/>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45" name="Google Shape;445;p52"/>
          <p:cNvCxnSpPr/>
          <p:nvPr/>
        </p:nvCxnSpPr>
        <p:spPr>
          <a:xfrm rot="10800000">
            <a:off x="5495300" y="3748688"/>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46" name="Google Shape;446;p52"/>
          <p:cNvCxnSpPr/>
          <p:nvPr/>
        </p:nvCxnSpPr>
        <p:spPr>
          <a:xfrm rot="10800000">
            <a:off x="5495300" y="4590732"/>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47" name="Google Shape;447;p52"/>
          <p:cNvCxnSpPr/>
          <p:nvPr/>
        </p:nvCxnSpPr>
        <p:spPr>
          <a:xfrm rot="10800000">
            <a:off x="5495300" y="2072905"/>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48" name="Google Shape;448;p52"/>
          <p:cNvCxnSpPr/>
          <p:nvPr/>
        </p:nvCxnSpPr>
        <p:spPr>
          <a:xfrm rot="10800000">
            <a:off x="5495300" y="1231623"/>
            <a:ext cx="587400" cy="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49" name="Google Shape;449;p52"/>
          <p:cNvCxnSpPr/>
          <p:nvPr/>
        </p:nvCxnSpPr>
        <p:spPr>
          <a:xfrm flipH="1">
            <a:off x="6410776" y="1528130"/>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50" name="Google Shape;450;p52"/>
          <p:cNvCxnSpPr/>
          <p:nvPr/>
        </p:nvCxnSpPr>
        <p:spPr>
          <a:xfrm flipH="1">
            <a:off x="6400499" y="2384562"/>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51" name="Google Shape;451;p52"/>
          <p:cNvCxnSpPr/>
          <p:nvPr/>
        </p:nvCxnSpPr>
        <p:spPr>
          <a:xfrm flipH="1">
            <a:off x="6399339" y="3215527"/>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52" name="Google Shape;452;p52"/>
          <p:cNvCxnSpPr/>
          <p:nvPr/>
        </p:nvCxnSpPr>
        <p:spPr>
          <a:xfrm flipH="1">
            <a:off x="6389062" y="4071959"/>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53" name="Google Shape;453;p52"/>
          <p:cNvCxnSpPr/>
          <p:nvPr/>
        </p:nvCxnSpPr>
        <p:spPr>
          <a:xfrm flipH="1">
            <a:off x="3945150" y="4039570"/>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54" name="Google Shape;454;p52"/>
          <p:cNvCxnSpPr/>
          <p:nvPr/>
        </p:nvCxnSpPr>
        <p:spPr>
          <a:xfrm flipH="1">
            <a:off x="2725716" y="4041604"/>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55" name="Google Shape;455;p52"/>
          <p:cNvCxnSpPr/>
          <p:nvPr/>
        </p:nvCxnSpPr>
        <p:spPr>
          <a:xfrm flipH="1">
            <a:off x="2725716" y="3198514"/>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56" name="Google Shape;456;p52"/>
          <p:cNvCxnSpPr/>
          <p:nvPr/>
        </p:nvCxnSpPr>
        <p:spPr>
          <a:xfrm flipH="1">
            <a:off x="2732672" y="2356706"/>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57" name="Google Shape;457;p52"/>
          <p:cNvCxnSpPr/>
          <p:nvPr/>
        </p:nvCxnSpPr>
        <p:spPr>
          <a:xfrm flipH="1">
            <a:off x="2729173" y="1538725"/>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58" name="Google Shape;458;p52"/>
          <p:cNvCxnSpPr/>
          <p:nvPr/>
        </p:nvCxnSpPr>
        <p:spPr>
          <a:xfrm flipH="1">
            <a:off x="3950779" y="1496853"/>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59" name="Google Shape;459;p52"/>
          <p:cNvCxnSpPr/>
          <p:nvPr/>
        </p:nvCxnSpPr>
        <p:spPr>
          <a:xfrm flipH="1">
            <a:off x="3940879" y="2359491"/>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cxnSp>
        <p:nvCxnSpPr>
          <p:cNvPr id="460" name="Google Shape;460;p52"/>
          <p:cNvCxnSpPr/>
          <p:nvPr/>
        </p:nvCxnSpPr>
        <p:spPr>
          <a:xfrm flipH="1">
            <a:off x="3930979" y="3222130"/>
            <a:ext cx="6600" cy="261300"/>
          </a:xfrm>
          <a:prstGeom prst="straightConnector1">
            <a:avLst/>
          </a:prstGeom>
          <a:noFill/>
          <a:ln cap="flat" cmpd="sng" w="44450">
            <a:solidFill>
              <a:srgbClr val="00B050">
                <a:alpha val="40000"/>
              </a:srgbClr>
            </a:solidFill>
            <a:prstDash val="dot"/>
            <a:miter lim="800000"/>
            <a:headEnd len="sm" w="sm" type="none"/>
            <a:tailEnd len="sm" w="sm" type="none"/>
          </a:ln>
        </p:spPr>
      </p:cxnSp>
      <p:pic>
        <p:nvPicPr>
          <p:cNvPr id="461" name="Google Shape;461;p52"/>
          <p:cNvPicPr preferRelativeResize="0"/>
          <p:nvPr/>
        </p:nvPicPr>
        <p:blipFill rotWithShape="1">
          <a:blip r:embed="rId22">
            <a:alphaModFix/>
          </a:blip>
          <a:srcRect b="0" l="0" r="0" t="0"/>
          <a:stretch/>
        </p:blipFill>
        <p:spPr>
          <a:xfrm>
            <a:off x="2525768" y="1890424"/>
            <a:ext cx="445980" cy="3836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53"/>
          <p:cNvSpPr txBox="1"/>
          <p:nvPr/>
        </p:nvSpPr>
        <p:spPr>
          <a:xfrm>
            <a:off x="267398" y="144854"/>
            <a:ext cx="8648100" cy="5616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3000">
                <a:latin typeface="Helvetica Neue"/>
                <a:ea typeface="Helvetica Neue"/>
                <a:cs typeface="Helvetica Neue"/>
                <a:sym typeface="Helvetica Neue"/>
              </a:rPr>
              <a:t>Lesson 3: 'Ware </a:t>
            </a:r>
            <a:r>
              <a:rPr b="1" lang="en" sz="3000">
                <a:latin typeface="Helvetica Neue"/>
                <a:ea typeface="Helvetica Neue"/>
                <a:cs typeface="Helvetica Neue"/>
                <a:sym typeface="Helvetica Neue"/>
              </a:rPr>
              <a:t>The DevOps Dumping Ground</a:t>
            </a:r>
            <a:endParaRPr b="1" sz="3000">
              <a:latin typeface="Helvetica Neue"/>
              <a:ea typeface="Helvetica Neue"/>
              <a:cs typeface="Helvetica Neue"/>
              <a:sym typeface="Helvetica Neue"/>
            </a:endParaRPr>
          </a:p>
        </p:txBody>
      </p:sp>
      <p:pic>
        <p:nvPicPr>
          <p:cNvPr id="468" name="Google Shape;468;p53"/>
          <p:cNvPicPr preferRelativeResize="0"/>
          <p:nvPr/>
        </p:nvPicPr>
        <p:blipFill>
          <a:blip r:embed="rId3">
            <a:alphaModFix/>
          </a:blip>
          <a:stretch>
            <a:fillRect/>
          </a:stretch>
        </p:blipFill>
        <p:spPr>
          <a:xfrm>
            <a:off x="2533675" y="660004"/>
            <a:ext cx="4115560" cy="4132245"/>
          </a:xfrm>
          <a:prstGeom prst="rect">
            <a:avLst/>
          </a:prstGeom>
          <a:noFill/>
          <a:ln>
            <a:noFill/>
          </a:ln>
        </p:spPr>
      </p:pic>
      <p:sp>
        <p:nvSpPr>
          <p:cNvPr id="469" name="Google Shape;469;p53"/>
          <p:cNvSpPr txBox="1"/>
          <p:nvPr/>
        </p:nvSpPr>
        <p:spPr>
          <a:xfrm>
            <a:off x="3284350" y="4702200"/>
            <a:ext cx="26142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source: tirefi.re</a:t>
            </a:r>
            <a:endParaRPr>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54"/>
          <p:cNvSpPr/>
          <p:nvPr/>
        </p:nvSpPr>
        <p:spPr>
          <a:xfrm rot="2700000">
            <a:off x="5147523" y="2249915"/>
            <a:ext cx="1005930" cy="1005930"/>
          </a:xfrm>
          <a:prstGeom prst="rect">
            <a:avLst/>
          </a:prstGeom>
          <a:solidFill>
            <a:srgbClr val="594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4"/>
          <p:cNvSpPr/>
          <p:nvPr/>
        </p:nvSpPr>
        <p:spPr>
          <a:xfrm rot="2700000">
            <a:off x="2213048" y="2224090"/>
            <a:ext cx="1005930" cy="1005930"/>
          </a:xfrm>
          <a:prstGeom prst="rect">
            <a:avLst/>
          </a:prstGeom>
          <a:solidFill>
            <a:srgbClr val="E7E6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4"/>
          <p:cNvSpPr/>
          <p:nvPr/>
        </p:nvSpPr>
        <p:spPr>
          <a:xfrm>
            <a:off x="3427325" y="1654250"/>
            <a:ext cx="2256000" cy="2145600"/>
          </a:xfrm>
          <a:prstGeom prst="rect">
            <a:avLst/>
          </a:prstGeom>
          <a:solidFill>
            <a:srgbClr val="594A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Helvetica Neue Light"/>
              <a:ea typeface="Helvetica Neue Light"/>
              <a:cs typeface="Helvetica Neue Light"/>
              <a:sym typeface="Helvetica Neue Light"/>
            </a:endParaRPr>
          </a:p>
        </p:txBody>
      </p:sp>
      <p:sp>
        <p:nvSpPr>
          <p:cNvPr id="478" name="Google Shape;478;p54"/>
          <p:cNvSpPr/>
          <p:nvPr/>
        </p:nvSpPr>
        <p:spPr>
          <a:xfrm>
            <a:off x="3863761" y="2462967"/>
            <a:ext cx="1383000" cy="285300"/>
          </a:xfrm>
          <a:prstGeom prst="rect">
            <a:avLst/>
          </a:prstGeom>
          <a:solidFill>
            <a:srgbClr val="8A8A8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Secrets</a:t>
            </a:r>
            <a:endParaRPr sz="1600">
              <a:solidFill>
                <a:srgbClr val="FFFFFF"/>
              </a:solidFill>
              <a:latin typeface="Helvetica Neue Light"/>
              <a:ea typeface="Helvetica Neue Light"/>
              <a:cs typeface="Helvetica Neue Light"/>
              <a:sym typeface="Helvetica Neue Light"/>
            </a:endParaRPr>
          </a:p>
        </p:txBody>
      </p:sp>
      <p:sp>
        <p:nvSpPr>
          <p:cNvPr id="479" name="Google Shape;479;p54"/>
          <p:cNvSpPr/>
          <p:nvPr/>
        </p:nvSpPr>
        <p:spPr>
          <a:xfrm>
            <a:off x="3863761" y="3305275"/>
            <a:ext cx="1383000" cy="285300"/>
          </a:xfrm>
          <a:prstGeom prst="rect">
            <a:avLst/>
          </a:prstGeom>
          <a:solidFill>
            <a:srgbClr val="8A8A8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AI/ML/data</a:t>
            </a:r>
            <a:endParaRPr sz="1600">
              <a:solidFill>
                <a:srgbClr val="FFFFFF"/>
              </a:solidFill>
              <a:latin typeface="Helvetica Neue Light"/>
              <a:ea typeface="Helvetica Neue Light"/>
              <a:cs typeface="Helvetica Neue Light"/>
              <a:sym typeface="Helvetica Neue Light"/>
            </a:endParaRPr>
          </a:p>
        </p:txBody>
      </p:sp>
      <p:sp>
        <p:nvSpPr>
          <p:cNvPr id="480" name="Google Shape;480;p54"/>
          <p:cNvSpPr/>
          <p:nvPr/>
        </p:nvSpPr>
        <p:spPr>
          <a:xfrm>
            <a:off x="3863761" y="2034275"/>
            <a:ext cx="1383000" cy="285300"/>
          </a:xfrm>
          <a:prstGeom prst="rect">
            <a:avLst/>
          </a:prstGeom>
          <a:solidFill>
            <a:srgbClr val="8A8A8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Triggers</a:t>
            </a:r>
            <a:endParaRPr sz="1600">
              <a:solidFill>
                <a:srgbClr val="FFFFFF"/>
              </a:solidFill>
              <a:latin typeface="Helvetica Neue Light"/>
              <a:ea typeface="Helvetica Neue Light"/>
              <a:cs typeface="Helvetica Neue Light"/>
              <a:sym typeface="Helvetica Neue Light"/>
            </a:endParaRPr>
          </a:p>
        </p:txBody>
      </p:sp>
      <p:sp>
        <p:nvSpPr>
          <p:cNvPr id="481" name="Google Shape;481;p54"/>
          <p:cNvSpPr/>
          <p:nvPr/>
        </p:nvSpPr>
        <p:spPr>
          <a:xfrm>
            <a:off x="3863761" y="2891658"/>
            <a:ext cx="1383000" cy="285300"/>
          </a:xfrm>
          <a:prstGeom prst="rect">
            <a:avLst/>
          </a:prstGeom>
          <a:solidFill>
            <a:srgbClr val="8A8A8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Workflows</a:t>
            </a:r>
            <a:endParaRPr sz="1600">
              <a:solidFill>
                <a:srgbClr val="FFFFFF"/>
              </a:solidFill>
              <a:latin typeface="Helvetica Neue Light"/>
              <a:ea typeface="Helvetica Neue Light"/>
              <a:cs typeface="Helvetica Neue Light"/>
              <a:sym typeface="Helvetica Neue Light"/>
            </a:endParaRPr>
          </a:p>
        </p:txBody>
      </p:sp>
      <p:sp>
        <p:nvSpPr>
          <p:cNvPr id="482" name="Google Shape;482;p54"/>
          <p:cNvSpPr/>
          <p:nvPr/>
        </p:nvSpPr>
        <p:spPr>
          <a:xfrm>
            <a:off x="6361800" y="488725"/>
            <a:ext cx="2256000" cy="3453900"/>
          </a:xfrm>
          <a:prstGeom prst="rect">
            <a:avLst/>
          </a:prstGeom>
          <a:solidFill>
            <a:srgbClr val="E7E6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4"/>
          <p:cNvSpPr/>
          <p:nvPr/>
        </p:nvSpPr>
        <p:spPr>
          <a:xfrm>
            <a:off x="6767000" y="1819200"/>
            <a:ext cx="1383000" cy="289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K8s</a:t>
            </a:r>
            <a:endParaRPr sz="1100">
              <a:latin typeface="Helvetica Neue Light"/>
              <a:ea typeface="Helvetica Neue Light"/>
              <a:cs typeface="Helvetica Neue Light"/>
              <a:sym typeface="Helvetica Neue Light"/>
            </a:endParaRPr>
          </a:p>
        </p:txBody>
      </p:sp>
      <p:sp>
        <p:nvSpPr>
          <p:cNvPr id="484" name="Google Shape;484;p54"/>
          <p:cNvSpPr/>
          <p:nvPr/>
        </p:nvSpPr>
        <p:spPr>
          <a:xfrm>
            <a:off x="6767000" y="2213656"/>
            <a:ext cx="1383000" cy="289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Serverless</a:t>
            </a:r>
            <a:endParaRPr sz="1100">
              <a:latin typeface="Helvetica Neue Light"/>
              <a:ea typeface="Helvetica Neue Light"/>
              <a:cs typeface="Helvetica Neue Light"/>
              <a:sym typeface="Helvetica Neue Light"/>
            </a:endParaRPr>
          </a:p>
        </p:txBody>
      </p:sp>
      <p:sp>
        <p:nvSpPr>
          <p:cNvPr id="485" name="Google Shape;485;p54"/>
          <p:cNvSpPr/>
          <p:nvPr/>
        </p:nvSpPr>
        <p:spPr>
          <a:xfrm>
            <a:off x="6767000" y="2608113"/>
            <a:ext cx="1383000" cy="289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Cloud storage</a:t>
            </a:r>
            <a:endParaRPr sz="1100">
              <a:latin typeface="Helvetica Neue Light"/>
              <a:ea typeface="Helvetica Neue Light"/>
              <a:cs typeface="Helvetica Neue Light"/>
              <a:sym typeface="Helvetica Neue Light"/>
            </a:endParaRPr>
          </a:p>
        </p:txBody>
      </p:sp>
      <p:sp>
        <p:nvSpPr>
          <p:cNvPr id="486" name="Google Shape;486;p54"/>
          <p:cNvSpPr/>
          <p:nvPr/>
        </p:nvSpPr>
        <p:spPr>
          <a:xfrm>
            <a:off x="6767000" y="3002569"/>
            <a:ext cx="1383000" cy="289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CI/CD Tools</a:t>
            </a:r>
            <a:endParaRPr sz="1100">
              <a:latin typeface="Helvetica Neue Light"/>
              <a:ea typeface="Helvetica Neue Light"/>
              <a:cs typeface="Helvetica Neue Light"/>
              <a:sym typeface="Helvetica Neue Light"/>
            </a:endParaRPr>
          </a:p>
        </p:txBody>
      </p:sp>
      <p:sp>
        <p:nvSpPr>
          <p:cNvPr id="487" name="Google Shape;487;p54"/>
          <p:cNvSpPr/>
          <p:nvPr/>
        </p:nvSpPr>
        <p:spPr>
          <a:xfrm>
            <a:off x="6767000" y="3397025"/>
            <a:ext cx="1383000" cy="289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Config Mgmt</a:t>
            </a:r>
            <a:endParaRPr sz="1100">
              <a:latin typeface="Helvetica Neue Light"/>
              <a:ea typeface="Helvetica Neue Light"/>
              <a:cs typeface="Helvetica Neue Light"/>
              <a:sym typeface="Helvetica Neue Light"/>
            </a:endParaRPr>
          </a:p>
        </p:txBody>
      </p:sp>
      <p:sp>
        <p:nvSpPr>
          <p:cNvPr id="488" name="Google Shape;488;p54"/>
          <p:cNvSpPr txBox="1"/>
          <p:nvPr/>
        </p:nvSpPr>
        <p:spPr>
          <a:xfrm>
            <a:off x="6531900" y="578600"/>
            <a:ext cx="1915800" cy="75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Helvetica Neue Light"/>
                <a:ea typeface="Helvetica Neue Light"/>
                <a:cs typeface="Helvetica Neue Light"/>
                <a:sym typeface="Helvetica Neue Light"/>
              </a:rPr>
              <a:t>Orchestrate</a:t>
            </a:r>
            <a:r>
              <a:rPr lang="en" sz="1300">
                <a:latin typeface="Helvetica Neue Light"/>
                <a:ea typeface="Helvetica Neue Light"/>
                <a:cs typeface="Helvetica Neue Light"/>
                <a:sym typeface="Helvetica Neue Light"/>
              </a:rPr>
              <a:t> actions across downstream tools and services</a:t>
            </a:r>
            <a:endParaRPr sz="1300">
              <a:latin typeface="Helvetica Neue Light"/>
              <a:ea typeface="Helvetica Neue Light"/>
              <a:cs typeface="Helvetica Neue Light"/>
              <a:sym typeface="Helvetica Neue Light"/>
            </a:endParaRPr>
          </a:p>
        </p:txBody>
      </p:sp>
      <p:sp>
        <p:nvSpPr>
          <p:cNvPr id="489" name="Google Shape;489;p54"/>
          <p:cNvSpPr/>
          <p:nvPr/>
        </p:nvSpPr>
        <p:spPr>
          <a:xfrm>
            <a:off x="492700" y="488725"/>
            <a:ext cx="2256000" cy="3453900"/>
          </a:xfrm>
          <a:prstGeom prst="rect">
            <a:avLst/>
          </a:prstGeom>
          <a:solidFill>
            <a:srgbClr val="E7E6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4"/>
          <p:cNvSpPr/>
          <p:nvPr/>
        </p:nvSpPr>
        <p:spPr>
          <a:xfrm>
            <a:off x="836347" y="1809438"/>
            <a:ext cx="1380600" cy="289500"/>
          </a:xfrm>
          <a:prstGeom prst="rect">
            <a:avLst/>
          </a:prstGeom>
          <a:solidFill>
            <a:srgbClr val="7030A0"/>
          </a:solidFill>
          <a:ln cap="flat" cmpd="sng" w="12700">
            <a:solidFill>
              <a:srgbClr val="7030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Cloud events </a:t>
            </a:r>
            <a:endParaRPr sz="1400">
              <a:solidFill>
                <a:srgbClr val="FFFFFF"/>
              </a:solidFill>
              <a:latin typeface="Helvetica Neue Light"/>
              <a:ea typeface="Helvetica Neue Light"/>
              <a:cs typeface="Helvetica Neue Light"/>
              <a:sym typeface="Helvetica Neue Light"/>
            </a:endParaRPr>
          </a:p>
        </p:txBody>
      </p:sp>
      <p:sp>
        <p:nvSpPr>
          <p:cNvPr id="491" name="Google Shape;491;p54"/>
          <p:cNvSpPr txBox="1"/>
          <p:nvPr/>
        </p:nvSpPr>
        <p:spPr>
          <a:xfrm>
            <a:off x="626200" y="618975"/>
            <a:ext cx="1800900" cy="101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Helvetica Neue Light"/>
                <a:ea typeface="Helvetica Neue Light"/>
                <a:cs typeface="Helvetica Neue Light"/>
                <a:sym typeface="Helvetica Neue Light"/>
              </a:rPr>
              <a:t>Listen to events from the services that you already use </a:t>
            </a:r>
            <a:endParaRPr sz="1300">
              <a:latin typeface="Helvetica Neue Light"/>
              <a:ea typeface="Helvetica Neue Light"/>
              <a:cs typeface="Helvetica Neue Light"/>
              <a:sym typeface="Helvetica Neue Light"/>
            </a:endParaRPr>
          </a:p>
        </p:txBody>
      </p:sp>
      <p:sp>
        <p:nvSpPr>
          <p:cNvPr id="492" name="Google Shape;492;p54"/>
          <p:cNvSpPr/>
          <p:nvPr/>
        </p:nvSpPr>
        <p:spPr>
          <a:xfrm>
            <a:off x="836347" y="2208775"/>
            <a:ext cx="1380600" cy="289500"/>
          </a:xfrm>
          <a:prstGeom prst="rect">
            <a:avLst/>
          </a:prstGeom>
          <a:solidFill>
            <a:srgbClr val="7030A0"/>
          </a:solidFill>
          <a:ln cap="flat" cmpd="sng" w="12700">
            <a:solidFill>
              <a:srgbClr val="7030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Incidents</a:t>
            </a:r>
            <a:endParaRPr sz="1400">
              <a:solidFill>
                <a:srgbClr val="FFFFFF"/>
              </a:solidFill>
              <a:latin typeface="Helvetica Neue Light"/>
              <a:ea typeface="Helvetica Neue Light"/>
              <a:cs typeface="Helvetica Neue Light"/>
              <a:sym typeface="Helvetica Neue Light"/>
            </a:endParaRPr>
          </a:p>
        </p:txBody>
      </p:sp>
      <p:sp>
        <p:nvSpPr>
          <p:cNvPr id="493" name="Google Shape;493;p54"/>
          <p:cNvSpPr/>
          <p:nvPr/>
        </p:nvSpPr>
        <p:spPr>
          <a:xfrm>
            <a:off x="836347" y="2608113"/>
            <a:ext cx="1380600" cy="289500"/>
          </a:xfrm>
          <a:prstGeom prst="rect">
            <a:avLst/>
          </a:prstGeom>
          <a:solidFill>
            <a:srgbClr val="7030A0"/>
          </a:solidFill>
          <a:ln cap="flat" cmpd="sng" w="12700">
            <a:solidFill>
              <a:srgbClr val="7030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Tickets</a:t>
            </a:r>
            <a:endParaRPr sz="1400">
              <a:solidFill>
                <a:srgbClr val="FFFFFF"/>
              </a:solidFill>
              <a:latin typeface="Helvetica Neue Light"/>
              <a:ea typeface="Helvetica Neue Light"/>
              <a:cs typeface="Helvetica Neue Light"/>
              <a:sym typeface="Helvetica Neue Light"/>
            </a:endParaRPr>
          </a:p>
        </p:txBody>
      </p:sp>
      <p:sp>
        <p:nvSpPr>
          <p:cNvPr id="494" name="Google Shape;494;p54"/>
          <p:cNvSpPr/>
          <p:nvPr/>
        </p:nvSpPr>
        <p:spPr>
          <a:xfrm>
            <a:off x="836347" y="3007450"/>
            <a:ext cx="1380600" cy="289500"/>
          </a:xfrm>
          <a:prstGeom prst="rect">
            <a:avLst/>
          </a:prstGeom>
          <a:solidFill>
            <a:srgbClr val="7030A0"/>
          </a:solidFill>
          <a:ln cap="flat" cmpd="sng" w="12700">
            <a:solidFill>
              <a:srgbClr val="7030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Git events</a:t>
            </a:r>
            <a:endParaRPr sz="1400">
              <a:solidFill>
                <a:srgbClr val="FFFFFF"/>
              </a:solidFill>
              <a:latin typeface="Helvetica Neue Light"/>
              <a:ea typeface="Helvetica Neue Light"/>
              <a:cs typeface="Helvetica Neue Light"/>
              <a:sym typeface="Helvetica Neue Light"/>
            </a:endParaRPr>
          </a:p>
        </p:txBody>
      </p:sp>
      <p:sp>
        <p:nvSpPr>
          <p:cNvPr id="495" name="Google Shape;495;p54"/>
          <p:cNvSpPr/>
          <p:nvPr/>
        </p:nvSpPr>
        <p:spPr>
          <a:xfrm>
            <a:off x="836347" y="3406788"/>
            <a:ext cx="1380600" cy="289500"/>
          </a:xfrm>
          <a:prstGeom prst="rect">
            <a:avLst/>
          </a:prstGeom>
          <a:solidFill>
            <a:srgbClr val="7030A0"/>
          </a:solidFill>
          <a:ln cap="flat" cmpd="sng" w="12700">
            <a:solidFill>
              <a:srgbClr val="7030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a:solidFill>
                  <a:srgbClr val="FFFFFF"/>
                </a:solidFill>
                <a:latin typeface="Helvetica Neue Light"/>
                <a:ea typeface="Helvetica Neue Light"/>
                <a:cs typeface="Helvetica Neue Light"/>
                <a:sym typeface="Helvetica Neue Light"/>
              </a:rPr>
              <a:t>Monitoring</a:t>
            </a:r>
            <a:endParaRPr sz="1400">
              <a:solidFill>
                <a:srgbClr val="FFFFFF"/>
              </a:solidFill>
              <a:latin typeface="Helvetica Neue Light"/>
              <a:ea typeface="Helvetica Neue Light"/>
              <a:cs typeface="Helvetica Neue Light"/>
              <a:sym typeface="Helvetica Neue Light"/>
            </a:endParaRPr>
          </a:p>
        </p:txBody>
      </p:sp>
      <p:pic>
        <p:nvPicPr>
          <p:cNvPr id="496" name="Google Shape;496;p54"/>
          <p:cNvPicPr preferRelativeResize="0"/>
          <p:nvPr/>
        </p:nvPicPr>
        <p:blipFill>
          <a:blip r:embed="rId3">
            <a:alphaModFix/>
          </a:blip>
          <a:stretch>
            <a:fillRect/>
          </a:stretch>
        </p:blipFill>
        <p:spPr>
          <a:xfrm>
            <a:off x="3517255" y="952400"/>
            <a:ext cx="2033999" cy="681775"/>
          </a:xfrm>
          <a:prstGeom prst="rect">
            <a:avLst/>
          </a:prstGeom>
          <a:noFill/>
          <a:ln>
            <a:noFill/>
          </a:ln>
        </p:spPr>
      </p:pic>
      <p:pic>
        <p:nvPicPr>
          <p:cNvPr id="497" name="Google Shape;497;p54"/>
          <p:cNvPicPr preferRelativeResize="0"/>
          <p:nvPr/>
        </p:nvPicPr>
        <p:blipFill>
          <a:blip r:embed="rId4">
            <a:alphaModFix/>
          </a:blip>
          <a:stretch>
            <a:fillRect/>
          </a:stretch>
        </p:blipFill>
        <p:spPr>
          <a:xfrm>
            <a:off x="3045388" y="3966350"/>
            <a:ext cx="3019726" cy="96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55"/>
          <p:cNvSpPr txBox="1"/>
          <p:nvPr/>
        </p:nvSpPr>
        <p:spPr>
          <a:xfrm>
            <a:off x="189300" y="1303050"/>
            <a:ext cx="4382700" cy="42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latin typeface="Helvetica Neue"/>
                <a:ea typeface="Helvetica Neue"/>
                <a:cs typeface="Helvetica Neue"/>
                <a:sym typeface="Helvetica Neue"/>
              </a:rPr>
              <a:t>Tekton</a:t>
            </a:r>
            <a:endParaRPr b="1" sz="3000">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Font typeface="Helvetica Neue"/>
              <a:buChar char="●"/>
            </a:pPr>
            <a:r>
              <a:rPr lang="en">
                <a:latin typeface="Helvetica Neue"/>
                <a:ea typeface="Helvetica Neue"/>
                <a:cs typeface="Helvetica Neue"/>
                <a:sym typeface="Helvetica Neue"/>
              </a:rPr>
              <a:t>Kubernetes-native CI/CD </a:t>
            </a:r>
            <a:endParaRPr>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Font typeface="Helvetica Neue"/>
              <a:buChar char="●"/>
            </a:pPr>
            <a:r>
              <a:rPr lang="en">
                <a:latin typeface="Helvetica Neue"/>
                <a:ea typeface="Helvetica Neue"/>
                <a:cs typeface="Helvetica Neue"/>
                <a:sym typeface="Helvetica Neue"/>
              </a:rPr>
              <a:t>Powerful, open-source workflow engine</a:t>
            </a:r>
            <a:endParaRPr>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Font typeface="Helvetica Neue"/>
              <a:buChar char="●"/>
            </a:pPr>
            <a:r>
              <a:rPr i="1" lang="en">
                <a:latin typeface="Helvetica Neue"/>
                <a:ea typeface="Helvetica Neue"/>
                <a:cs typeface="Helvetica Neue"/>
                <a:sym typeface="Helvetica Neue"/>
              </a:rPr>
              <a:t>Tasks </a:t>
            </a:r>
            <a:r>
              <a:rPr lang="en">
                <a:latin typeface="Helvetica Neue"/>
                <a:ea typeface="Helvetica Neue"/>
                <a:cs typeface="Helvetica Neue"/>
                <a:sym typeface="Helvetica Neue"/>
              </a:rPr>
              <a:t>are individual, containerized steps</a:t>
            </a:r>
            <a:endParaRPr i="1">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Font typeface="Helvetica Neue"/>
              <a:buChar char="●"/>
            </a:pPr>
            <a:r>
              <a:rPr i="1" lang="en">
                <a:latin typeface="Helvetica Neue"/>
                <a:ea typeface="Helvetica Neue"/>
                <a:cs typeface="Helvetica Neue"/>
                <a:sym typeface="Helvetica Neue"/>
              </a:rPr>
              <a:t>Pipelines </a:t>
            </a:r>
            <a:r>
              <a:rPr lang="en">
                <a:latin typeface="Helvetica Neue"/>
                <a:ea typeface="Helvetica Neue"/>
                <a:cs typeface="Helvetica Neue"/>
                <a:sym typeface="Helvetica Neue"/>
              </a:rPr>
              <a:t>stitch together tasks into a workflow</a:t>
            </a:r>
            <a:endParaRPr>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a:latin typeface="Helvetica Neue"/>
                <a:ea typeface="Helvetica Neue"/>
                <a:cs typeface="Helvetica Neue"/>
                <a:sym typeface="Helvetica Neue"/>
              </a:rPr>
              <a:t>Tekton pipelines help us build and traverse a graph of the Actions and Queries that make up the workflows for Relay! </a:t>
            </a:r>
            <a:endParaRPr>
              <a:latin typeface="Helvetica Neue"/>
              <a:ea typeface="Helvetica Neue"/>
              <a:cs typeface="Helvetica Neue"/>
              <a:sym typeface="Helvetica Neue"/>
            </a:endParaRPr>
          </a:p>
        </p:txBody>
      </p:sp>
      <p:pic>
        <p:nvPicPr>
          <p:cNvPr id="503" name="Google Shape;503;p55"/>
          <p:cNvPicPr preferRelativeResize="0"/>
          <p:nvPr/>
        </p:nvPicPr>
        <p:blipFill>
          <a:blip r:embed="rId4">
            <a:alphaModFix/>
          </a:blip>
          <a:stretch>
            <a:fillRect/>
          </a:stretch>
        </p:blipFill>
        <p:spPr>
          <a:xfrm>
            <a:off x="4713946" y="0"/>
            <a:ext cx="4430060" cy="5143501"/>
          </a:xfrm>
          <a:prstGeom prst="rect">
            <a:avLst/>
          </a:prstGeom>
          <a:noFill/>
          <a:ln>
            <a:noFill/>
          </a:ln>
        </p:spPr>
      </p:pic>
      <p:sp>
        <p:nvSpPr>
          <p:cNvPr id="504" name="Google Shape;504;p55"/>
          <p:cNvSpPr txBox="1"/>
          <p:nvPr/>
        </p:nvSpPr>
        <p:spPr>
          <a:xfrm>
            <a:off x="971800" y="4522475"/>
            <a:ext cx="2730600" cy="3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Helvetica Neue"/>
                <a:ea typeface="Helvetica Neue"/>
                <a:cs typeface="Helvetica Neue"/>
                <a:sym typeface="Helvetica Neue"/>
              </a:rPr>
              <a:t>🔗 tekton.dev</a:t>
            </a:r>
            <a:endParaRPr b="1" sz="2000">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56"/>
          <p:cNvSpPr txBox="1"/>
          <p:nvPr/>
        </p:nvSpPr>
        <p:spPr>
          <a:xfrm>
            <a:off x="204050" y="841925"/>
            <a:ext cx="2520000" cy="38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Helvetica Neue"/>
                <a:ea typeface="Helvetica Neue"/>
                <a:cs typeface="Helvetica Neue"/>
                <a:sym typeface="Helvetica Neue"/>
              </a:rPr>
              <a:t>Trigger steps</a:t>
            </a:r>
            <a:r>
              <a:rPr lang="en" sz="1200">
                <a:latin typeface="Helvetica Neue Light"/>
                <a:ea typeface="Helvetica Neue Light"/>
                <a:cs typeface="Helvetica Neue Light"/>
                <a:sym typeface="Helvetica Neue Light"/>
              </a:rPr>
              <a:t> are based on cloud events, git events, monitoring alerts, tickets, and incidents – like a Splunk alert, a Cloudwatch alert, a GitHub PR being merged, etc.</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b="1" lang="en" sz="1200">
                <a:latin typeface="Helvetica Neue"/>
                <a:ea typeface="Helvetica Neue"/>
                <a:cs typeface="Helvetica Neue"/>
                <a:sym typeface="Helvetica Neue"/>
              </a:rPr>
              <a:t>Action s</a:t>
            </a:r>
            <a:r>
              <a:rPr b="1" lang="en" sz="1200">
                <a:latin typeface="Helvetica Neue"/>
                <a:ea typeface="Helvetica Neue"/>
                <a:cs typeface="Helvetica Neue"/>
                <a:sym typeface="Helvetica Neue"/>
              </a:rPr>
              <a:t>teps</a:t>
            </a:r>
            <a:r>
              <a:rPr lang="en" sz="1200">
                <a:latin typeface="Helvetica Neue Light"/>
                <a:ea typeface="Helvetica Neue Light"/>
                <a:cs typeface="Helvetica Neue Light"/>
                <a:sym typeface="Helvetica Neue Light"/>
              </a:rPr>
              <a:t> are reusable, modular, and composable--things like destroying old EC2 instances,  provisioning environments with Terraform, or clearing unattached EBS volumes.</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b="1" lang="en" sz="1200">
                <a:latin typeface="Helvetica Neue"/>
                <a:ea typeface="Helvetica Neue"/>
                <a:cs typeface="Helvetica Neue"/>
                <a:sym typeface="Helvetica Neue"/>
              </a:rPr>
              <a:t>Query steps</a:t>
            </a:r>
            <a:r>
              <a:rPr lang="en" sz="1200">
                <a:latin typeface="Helvetica Neue Light"/>
                <a:ea typeface="Helvetica Neue Light"/>
                <a:cs typeface="Helvetica Neue Light"/>
                <a:sym typeface="Helvetica Neue Light"/>
              </a:rPr>
              <a:t> let you break out of a workflow to wait for an external process like manual approval or a callback from another system.</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p:txBody>
      </p:sp>
      <p:sp>
        <p:nvSpPr>
          <p:cNvPr id="510" name="Google Shape;510;p56"/>
          <p:cNvSpPr txBox="1"/>
          <p:nvPr/>
        </p:nvSpPr>
        <p:spPr>
          <a:xfrm>
            <a:off x="204050" y="84025"/>
            <a:ext cx="2879400" cy="6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Helvetica Neue"/>
                <a:ea typeface="Helvetica Neue"/>
                <a:cs typeface="Helvetica Neue"/>
                <a:sym typeface="Helvetica Neue"/>
              </a:rPr>
              <a:t>Relay Taxonomy</a:t>
            </a:r>
            <a:endParaRPr b="1" sz="2400">
              <a:latin typeface="Helvetica Neue"/>
              <a:ea typeface="Helvetica Neue"/>
              <a:cs typeface="Helvetica Neue"/>
              <a:sym typeface="Helvetica Neue"/>
            </a:endParaRPr>
          </a:p>
        </p:txBody>
      </p:sp>
      <p:pic>
        <p:nvPicPr>
          <p:cNvPr id="511" name="Google Shape;511;p56"/>
          <p:cNvPicPr preferRelativeResize="0"/>
          <p:nvPr/>
        </p:nvPicPr>
        <p:blipFill>
          <a:blip r:embed="rId3">
            <a:alphaModFix/>
          </a:blip>
          <a:stretch>
            <a:fillRect/>
          </a:stretch>
        </p:blipFill>
        <p:spPr>
          <a:xfrm>
            <a:off x="3397775" y="152400"/>
            <a:ext cx="5486948" cy="4838701"/>
          </a:xfrm>
          <a:prstGeom prst="rect">
            <a:avLst/>
          </a:prstGeom>
          <a:noFill/>
          <a:ln>
            <a:noFill/>
          </a:ln>
          <a:effectLst>
            <a:outerShdw blurRad="57150" rotWithShape="0" algn="bl" dir="13560000" dist="142875">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0" st="0"/>
                                            </p:txEl>
                                          </p:spTgt>
                                        </p:tgtEl>
                                        <p:attrNameLst>
                                          <p:attrName>style.visibility</p:attrName>
                                        </p:attrNameLst>
                                      </p:cBhvr>
                                      <p:to>
                                        <p:strVal val="visible"/>
                                      </p:to>
                                    </p:set>
                                    <p:animEffect filter="fade" transition="in">
                                      <p:cBhvr>
                                        <p:cTn dur="1000"/>
                                        <p:tgtEl>
                                          <p:spTgt spid="5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1" st="1"/>
                                            </p:txEl>
                                          </p:spTgt>
                                        </p:tgtEl>
                                        <p:attrNameLst>
                                          <p:attrName>style.visibility</p:attrName>
                                        </p:attrNameLst>
                                      </p:cBhvr>
                                      <p:to>
                                        <p:strVal val="visible"/>
                                      </p:to>
                                    </p:set>
                                    <p:animEffect filter="fade" transition="in">
                                      <p:cBhvr>
                                        <p:cTn dur="1000"/>
                                        <p:tgtEl>
                                          <p:spTgt spid="5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2" st="2"/>
                                            </p:txEl>
                                          </p:spTgt>
                                        </p:tgtEl>
                                        <p:attrNameLst>
                                          <p:attrName>style.visibility</p:attrName>
                                        </p:attrNameLst>
                                      </p:cBhvr>
                                      <p:to>
                                        <p:strVal val="visible"/>
                                      </p:to>
                                    </p:set>
                                    <p:animEffect filter="fade" transition="in">
                                      <p:cBhvr>
                                        <p:cTn dur="1000"/>
                                        <p:tgtEl>
                                          <p:spTgt spid="5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3" st="3"/>
                                            </p:txEl>
                                          </p:spTgt>
                                        </p:tgtEl>
                                        <p:attrNameLst>
                                          <p:attrName>style.visibility</p:attrName>
                                        </p:attrNameLst>
                                      </p:cBhvr>
                                      <p:to>
                                        <p:strVal val="visible"/>
                                      </p:to>
                                    </p:set>
                                    <p:animEffect filter="fade" transition="in">
                                      <p:cBhvr>
                                        <p:cTn dur="1000"/>
                                        <p:tgtEl>
                                          <p:spTgt spid="5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4" st="4"/>
                                            </p:txEl>
                                          </p:spTgt>
                                        </p:tgtEl>
                                        <p:attrNameLst>
                                          <p:attrName>style.visibility</p:attrName>
                                        </p:attrNameLst>
                                      </p:cBhvr>
                                      <p:to>
                                        <p:strVal val="visible"/>
                                      </p:to>
                                    </p:set>
                                    <p:animEffect filter="fade" transition="in">
                                      <p:cBhvr>
                                        <p:cTn dur="1000"/>
                                        <p:tgtEl>
                                          <p:spTgt spid="5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5" st="5"/>
                                            </p:txEl>
                                          </p:spTgt>
                                        </p:tgtEl>
                                        <p:attrNameLst>
                                          <p:attrName>style.visibility</p:attrName>
                                        </p:attrNameLst>
                                      </p:cBhvr>
                                      <p:to>
                                        <p:strVal val="visible"/>
                                      </p:to>
                                    </p:set>
                                    <p:animEffect filter="fade" transition="in">
                                      <p:cBhvr>
                                        <p:cTn dur="1000"/>
                                        <p:tgtEl>
                                          <p:spTgt spid="50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6" st="6"/>
                                            </p:txEl>
                                          </p:spTgt>
                                        </p:tgtEl>
                                        <p:attrNameLst>
                                          <p:attrName>style.visibility</p:attrName>
                                        </p:attrNameLst>
                                      </p:cBhvr>
                                      <p:to>
                                        <p:strVal val="visible"/>
                                      </p:to>
                                    </p:set>
                                    <p:animEffect filter="fade" transition="in">
                                      <p:cBhvr>
                                        <p:cTn dur="1000"/>
                                        <p:tgtEl>
                                          <p:spTgt spid="50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57"/>
          <p:cNvSpPr txBox="1"/>
          <p:nvPr/>
        </p:nvSpPr>
        <p:spPr>
          <a:xfrm>
            <a:off x="0" y="137675"/>
            <a:ext cx="3905100" cy="1180500"/>
          </a:xfrm>
          <a:prstGeom prst="rect">
            <a:avLst/>
          </a:prstGeom>
          <a:noFill/>
          <a:ln>
            <a:noFill/>
          </a:ln>
        </p:spPr>
        <p:txBody>
          <a:bodyPr anchorCtr="0" anchor="t" bIns="91425" lIns="45700" spcFirstLastPara="1" rIns="0" wrap="square" tIns="91425">
            <a:noAutofit/>
          </a:bodyPr>
          <a:lstStyle/>
          <a:p>
            <a:pPr indent="0" lvl="0" marL="0" rtl="0" algn="l">
              <a:spcBef>
                <a:spcPts val="0"/>
              </a:spcBef>
              <a:spcAft>
                <a:spcPts val="0"/>
              </a:spcAft>
              <a:buNone/>
            </a:pPr>
            <a:r>
              <a:rPr b="1" lang="en" sz="2400">
                <a:latin typeface="Helvetica Neue"/>
                <a:ea typeface="Helvetica Neue"/>
                <a:cs typeface="Helvetica Neue"/>
                <a:sym typeface="Helvetica Neue"/>
              </a:rPr>
              <a:t>Workflows-as-</a:t>
            </a:r>
            <a:r>
              <a:rPr b="1" lang="en" sz="2400" strike="sngStrike">
                <a:latin typeface="Helvetica Neue"/>
                <a:ea typeface="Helvetica Neue"/>
                <a:cs typeface="Helvetica Neue"/>
                <a:sym typeface="Helvetica Neue"/>
              </a:rPr>
              <a:t>C</a:t>
            </a:r>
            <a:r>
              <a:rPr b="1" lang="en" sz="2400" strike="sngStrike">
                <a:latin typeface="Helvetica Neue"/>
                <a:ea typeface="Helvetica Neue"/>
                <a:cs typeface="Helvetica Neue"/>
                <a:sym typeface="Helvetica Neue"/>
              </a:rPr>
              <a:t>ode </a:t>
            </a:r>
            <a:r>
              <a:rPr b="1" lang="en" sz="2400">
                <a:latin typeface="Helvetica Neue"/>
                <a:ea typeface="Helvetica Neue"/>
                <a:cs typeface="Helvetica Neue"/>
                <a:sym typeface="Helvetica Neue"/>
              </a:rPr>
              <a:t>YAML</a:t>
            </a:r>
            <a:endParaRPr b="1" sz="2400">
              <a:latin typeface="Helvetica Neue"/>
              <a:ea typeface="Helvetica Neue"/>
              <a:cs typeface="Helvetica Neue"/>
              <a:sym typeface="Helvetica Neue"/>
            </a:endParaRPr>
          </a:p>
        </p:txBody>
      </p:sp>
      <p:pic>
        <p:nvPicPr>
          <p:cNvPr id="517" name="Google Shape;517;p57"/>
          <p:cNvPicPr preferRelativeResize="0"/>
          <p:nvPr/>
        </p:nvPicPr>
        <p:blipFill>
          <a:blip r:embed="rId3">
            <a:alphaModFix/>
          </a:blip>
          <a:stretch>
            <a:fillRect/>
          </a:stretch>
        </p:blipFill>
        <p:spPr>
          <a:xfrm>
            <a:off x="3905175" y="28300"/>
            <a:ext cx="5181176" cy="5086900"/>
          </a:xfrm>
          <a:prstGeom prst="rect">
            <a:avLst/>
          </a:prstGeom>
          <a:noFill/>
          <a:ln>
            <a:noFill/>
          </a:ln>
        </p:spPr>
      </p:pic>
      <p:sp>
        <p:nvSpPr>
          <p:cNvPr id="518" name="Google Shape;518;p57"/>
          <p:cNvSpPr txBox="1"/>
          <p:nvPr/>
        </p:nvSpPr>
        <p:spPr>
          <a:xfrm>
            <a:off x="204050" y="1456275"/>
            <a:ext cx="3402900" cy="32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Helvetica Neue"/>
                <a:ea typeface="Helvetica Neue"/>
                <a:cs typeface="Helvetica Neue"/>
                <a:sym typeface="Helvetica Neue"/>
              </a:rPr>
              <a:t>Parameters</a:t>
            </a:r>
            <a:r>
              <a:rPr lang="en" sz="1200">
                <a:latin typeface="Helvetica Neue Light"/>
                <a:ea typeface="Helvetica Neue Light"/>
                <a:cs typeface="Helvetica Neue Light"/>
                <a:sym typeface="Helvetica Neue Light"/>
              </a:rPr>
              <a:t> prompt the user for data input at runtime to customize the behaviour of the workflow. Values can be supplied interactively, via API, or on CLI.</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b="1" lang="en" sz="1200">
                <a:latin typeface="Helvetica Neue"/>
                <a:ea typeface="Helvetica Neue"/>
                <a:cs typeface="Helvetica Neue"/>
                <a:sym typeface="Helvetica Neue"/>
              </a:rPr>
              <a:t>Secrets</a:t>
            </a:r>
            <a:r>
              <a:rPr lang="en" sz="1200">
                <a:latin typeface="Helvetica Neue Light"/>
                <a:ea typeface="Helvetica Neue Light"/>
                <a:cs typeface="Helvetica Neue Light"/>
                <a:sym typeface="Helvetica Neue Light"/>
              </a:rPr>
              <a:t> are stored securely server-side using Hashicorp Vault, referenced in a workflow using the "!Secret" tag.</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b="1" lang="en" sz="1200">
                <a:latin typeface="Helvetica Neue"/>
                <a:ea typeface="Helvetica Neue"/>
                <a:cs typeface="Helvetica Neue"/>
                <a:sym typeface="Helvetica Neue"/>
              </a:rPr>
              <a:t>Output tags</a:t>
            </a:r>
            <a:r>
              <a:rPr lang="en" sz="1200">
                <a:latin typeface="Helvetica Neue Light"/>
                <a:ea typeface="Helvetica Neue Light"/>
                <a:cs typeface="Helvetica Neue Light"/>
                <a:sym typeface="Helvetica Neue Light"/>
              </a:rPr>
              <a:t> enable data from previous steps to be used by ones that come later.</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latin typeface="Helvetica Neue Light"/>
              <a:ea typeface="Helvetica Neue Light"/>
              <a:cs typeface="Helvetica Neue Light"/>
              <a:sym typeface="Helvetica Neue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0" st="0"/>
                                            </p:txEl>
                                          </p:spTgt>
                                        </p:tgtEl>
                                        <p:attrNameLst>
                                          <p:attrName>style.visibility</p:attrName>
                                        </p:attrNameLst>
                                      </p:cBhvr>
                                      <p:to>
                                        <p:strVal val="visible"/>
                                      </p:to>
                                    </p:set>
                                    <p:animEffect filter="fade" transition="in">
                                      <p:cBhvr>
                                        <p:cTn dur="1000"/>
                                        <p:tgtEl>
                                          <p:spTgt spid="5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1" st="1"/>
                                            </p:txEl>
                                          </p:spTgt>
                                        </p:tgtEl>
                                        <p:attrNameLst>
                                          <p:attrName>style.visibility</p:attrName>
                                        </p:attrNameLst>
                                      </p:cBhvr>
                                      <p:to>
                                        <p:strVal val="visible"/>
                                      </p:to>
                                    </p:set>
                                    <p:animEffect filter="fade" transition="in">
                                      <p:cBhvr>
                                        <p:cTn dur="1000"/>
                                        <p:tgtEl>
                                          <p:spTgt spid="5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2" st="2"/>
                                            </p:txEl>
                                          </p:spTgt>
                                        </p:tgtEl>
                                        <p:attrNameLst>
                                          <p:attrName>style.visibility</p:attrName>
                                        </p:attrNameLst>
                                      </p:cBhvr>
                                      <p:to>
                                        <p:strVal val="visible"/>
                                      </p:to>
                                    </p:set>
                                    <p:animEffect filter="fade" transition="in">
                                      <p:cBhvr>
                                        <p:cTn dur="1000"/>
                                        <p:tgtEl>
                                          <p:spTgt spid="5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3" st="3"/>
                                            </p:txEl>
                                          </p:spTgt>
                                        </p:tgtEl>
                                        <p:attrNameLst>
                                          <p:attrName>style.visibility</p:attrName>
                                        </p:attrNameLst>
                                      </p:cBhvr>
                                      <p:to>
                                        <p:strVal val="visible"/>
                                      </p:to>
                                    </p:set>
                                    <p:animEffect filter="fade" transition="in">
                                      <p:cBhvr>
                                        <p:cTn dur="1000"/>
                                        <p:tgtEl>
                                          <p:spTgt spid="5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4" st="4"/>
                                            </p:txEl>
                                          </p:spTgt>
                                        </p:tgtEl>
                                        <p:attrNameLst>
                                          <p:attrName>style.visibility</p:attrName>
                                        </p:attrNameLst>
                                      </p:cBhvr>
                                      <p:to>
                                        <p:strVal val="visible"/>
                                      </p:to>
                                    </p:set>
                                    <p:animEffect filter="fade" transition="in">
                                      <p:cBhvr>
                                        <p:cTn dur="1000"/>
                                        <p:tgtEl>
                                          <p:spTgt spid="5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5" st="5"/>
                                            </p:txEl>
                                          </p:spTgt>
                                        </p:tgtEl>
                                        <p:attrNameLst>
                                          <p:attrName>style.visibility</p:attrName>
                                        </p:attrNameLst>
                                      </p:cBhvr>
                                      <p:to>
                                        <p:strVal val="visible"/>
                                      </p:to>
                                    </p:set>
                                    <p:animEffect filter="fade" transition="in">
                                      <p:cBhvr>
                                        <p:cTn dur="1000"/>
                                        <p:tgtEl>
                                          <p:spTgt spid="5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6" st="6"/>
                                            </p:txEl>
                                          </p:spTgt>
                                        </p:tgtEl>
                                        <p:attrNameLst>
                                          <p:attrName>style.visibility</p:attrName>
                                        </p:attrNameLst>
                                      </p:cBhvr>
                                      <p:to>
                                        <p:strVal val="visible"/>
                                      </p:to>
                                    </p:set>
                                    <p:animEffect filter="fade" transition="in">
                                      <p:cBhvr>
                                        <p:cTn dur="1000"/>
                                        <p:tgtEl>
                                          <p:spTgt spid="51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ppet">
  <a:themeElements>
    <a:clrScheme name="Custom 15">
      <a:dk1>
        <a:srgbClr val="222222"/>
      </a:dk1>
      <a:lt1>
        <a:srgbClr val="FFFFFF"/>
      </a:lt1>
      <a:dk2>
        <a:srgbClr val="FFAE1A"/>
      </a:dk2>
      <a:lt2>
        <a:srgbClr val="FED76E"/>
      </a:lt2>
      <a:accent1>
        <a:srgbClr val="3880FF"/>
      </a:accent1>
      <a:accent2>
        <a:srgbClr val="FE5B36"/>
      </a:accent2>
      <a:accent3>
        <a:srgbClr val="00D87B"/>
      </a:accent3>
      <a:accent4>
        <a:srgbClr val="8A446C"/>
      </a:accent4>
      <a:accent5>
        <a:srgbClr val="D7764A"/>
      </a:accent5>
      <a:accent6>
        <a:srgbClr val="58E0B6"/>
      </a:accent6>
      <a:hlink>
        <a:srgbClr val="3880FF"/>
      </a:hlink>
      <a:folHlink>
        <a:srgbClr val="91B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