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</p:sldIdLst>
  <p:sldSz cy="5143500" cx="9144000"/>
  <p:notesSz cx="6858000" cy="9144000"/>
  <p:embeddedFontLst>
    <p:embeddedFont>
      <p:font typeface="Maven Pro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9AA0A6"/>
          </p15:clr>
        </p15:guide>
        <p15:guide id="4" pos="2880">
          <p15:clr>
            <a:srgbClr val="9AA0A6"/>
          </p15:clr>
        </p15:guide>
        <p15:guide id="5" orient="horz" pos="2572">
          <p15:clr>
            <a:srgbClr val="9AA0A6"/>
          </p15:clr>
        </p15:guide>
        <p15:guide id="6" orient="horz" pos="668">
          <p15:clr>
            <a:srgbClr val="9AA0A6"/>
          </p15:clr>
        </p15:guide>
        <p15:guide id="7" orient="horz" pos="1620">
          <p15:clr>
            <a:srgbClr val="9AA0A6"/>
          </p15:clr>
        </p15:guide>
        <p15:guide id="8" pos="489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" orient="horz"/>
        <p:guide pos="288"/>
        <p:guide pos="5472"/>
        <p:guide pos="2880"/>
        <p:guide pos="2572" orient="horz"/>
        <p:guide pos="668" orient="horz"/>
        <p:guide pos="1620" orient="horz"/>
        <p:guide pos="48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20" Type="http://schemas.openxmlformats.org/officeDocument/2006/relationships/slide" Target="slides/slide1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22" Type="http://schemas.openxmlformats.org/officeDocument/2006/relationships/slide" Target="slides/slide13.xml"/><Relationship Id="rId44" Type="http://schemas.openxmlformats.org/officeDocument/2006/relationships/font" Target="fonts/MavenPro-bold.fntdata"/><Relationship Id="rId21" Type="http://schemas.openxmlformats.org/officeDocument/2006/relationships/slide" Target="slides/slide12.xml"/><Relationship Id="rId43" Type="http://schemas.openxmlformats.org/officeDocument/2006/relationships/font" Target="fonts/MavenPro-regular.fntdata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slide" Target="slides/slide26.xml"/><Relationship Id="rId12" Type="http://schemas.openxmlformats.org/officeDocument/2006/relationships/slide" Target="slides/slide3.xml"/><Relationship Id="rId34" Type="http://schemas.openxmlformats.org/officeDocument/2006/relationships/slide" Target="slides/slide25.xml"/><Relationship Id="rId15" Type="http://schemas.openxmlformats.org/officeDocument/2006/relationships/slide" Target="slides/slide6.xml"/><Relationship Id="rId37" Type="http://schemas.openxmlformats.org/officeDocument/2006/relationships/slide" Target="slides/slide28.xml"/><Relationship Id="rId14" Type="http://schemas.openxmlformats.org/officeDocument/2006/relationships/slide" Target="slides/slide5.xml"/><Relationship Id="rId36" Type="http://schemas.openxmlformats.org/officeDocument/2006/relationships/slide" Target="slides/slide27.xml"/><Relationship Id="rId17" Type="http://schemas.openxmlformats.org/officeDocument/2006/relationships/slide" Target="slides/slide8.xml"/><Relationship Id="rId39" Type="http://schemas.openxmlformats.org/officeDocument/2006/relationships/slide" Target="slides/slide30.xml"/><Relationship Id="rId16" Type="http://schemas.openxmlformats.org/officeDocument/2006/relationships/slide" Target="slides/slide7.xml"/><Relationship Id="rId38" Type="http://schemas.openxmlformats.org/officeDocument/2006/relationships/slide" Target="slides/slide29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4" name="Google Shape;35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8" name="Google Shape;42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8" name="Google Shape;44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6" name="Google Shape;45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3" name="Google Shape;46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9" name="Google Shape;46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6" name="Google Shape;47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2" name="Google Shape;482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9" name="Google Shape;48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5" name="Google Shape;495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1" name="Google Shape;501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0" name="Google Shape;36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7" name="Google Shape;507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3" name="Google Shape;513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5" name="Google Shape;52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9" name="Google Shape;539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7" name="Google Shape;547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3" name="Google Shape;553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9" name="Google Shape;559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5" name="Google Shape;56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1" name="Google Shape;571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8" name="Google Shape;578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7" name="Google Shape;587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3" name="Google Shape;593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0" name="Google Shape;600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6" name="Google Shape;606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5" name="Google Shape;37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3" name="Google Shape;38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1" name="Google Shape;39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9" name="Google Shape;39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8" name="Google Shape;40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4" name="Google Shape;41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Title">
  <p:cSld name="End 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62399" y="2789415"/>
            <a:ext cx="4432800" cy="38100"/>
          </a:xfrm>
          <a:prstGeom prst="rect">
            <a:avLst/>
          </a:prstGeom>
          <a:solidFill>
            <a:srgbClr val="F3A20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3962399" y="2038225"/>
            <a:ext cx="4432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aven Pro"/>
              <a:buNone/>
              <a:defRPr b="1" i="0" sz="4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829944" y="1074420"/>
            <a:ext cx="74607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A94"/>
              </a:buClr>
              <a:buSzPts val="1350"/>
              <a:buFont typeface="Arial"/>
              <a:buNone/>
              <a:defRPr b="0" i="0" sz="18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2"/>
          <p:cNvSpPr txBox="1"/>
          <p:nvPr>
            <p:ph idx="2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 column">
  <p:cSld name="Title and content 2 colum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829945" y="1078230"/>
            <a:ext cx="35820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A94"/>
              </a:buClr>
              <a:buSzPts val="1350"/>
              <a:buFont typeface="Arial"/>
              <a:buNone/>
              <a:defRPr b="0" i="0" sz="18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2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3" type="body"/>
          </p:nvPr>
        </p:nvSpPr>
        <p:spPr>
          <a:xfrm>
            <a:off x="4708523" y="1078230"/>
            <a:ext cx="35820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A94"/>
              </a:buClr>
              <a:buSzPts val="1350"/>
              <a:buFont typeface="Arial"/>
              <a:buNone/>
              <a:defRPr b="0" i="0" sz="18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list">
  <p:cSld name="Bullet lis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829946" y="1078231"/>
            <a:ext cx="7460700" cy="29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BD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bullet list">
  <p:cSld name="Double bullet lis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829946" y="1078231"/>
            <a:ext cx="3605400" cy="29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BD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3" type="body"/>
          </p:nvPr>
        </p:nvSpPr>
        <p:spPr>
          <a:xfrm>
            <a:off x="4708523" y="1078231"/>
            <a:ext cx="3605400" cy="29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BD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">
  <p:cSld name="One box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0" name="Google Shape;80;p16"/>
          <p:cNvGrpSpPr/>
          <p:nvPr/>
        </p:nvGrpSpPr>
        <p:grpSpPr>
          <a:xfrm>
            <a:off x="829915" y="1249680"/>
            <a:ext cx="7460338" cy="2644046"/>
            <a:chOff x="829945" y="1249680"/>
            <a:chExt cx="1946700" cy="2644046"/>
          </a:xfrm>
        </p:grpSpPr>
        <p:sp>
          <p:nvSpPr>
            <p:cNvPr id="81" name="Google Shape;81;p16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990599" y="1401763"/>
            <a:ext cx="7137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3" type="body"/>
          </p:nvPr>
        </p:nvSpPr>
        <p:spPr>
          <a:xfrm>
            <a:off x="990599" y="2107106"/>
            <a:ext cx="71373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es">
  <p:cSld name="Two boxe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7"/>
          <p:cNvGrpSpPr/>
          <p:nvPr/>
        </p:nvGrpSpPr>
        <p:grpSpPr>
          <a:xfrm>
            <a:off x="845166" y="1249680"/>
            <a:ext cx="3649673" cy="2644046"/>
            <a:chOff x="829945" y="1249680"/>
            <a:chExt cx="1946700" cy="2644046"/>
          </a:xfrm>
        </p:grpSpPr>
        <p:sp>
          <p:nvSpPr>
            <p:cNvPr id="87" name="Google Shape;87;p17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7"/>
          <p:cNvGrpSpPr/>
          <p:nvPr/>
        </p:nvGrpSpPr>
        <p:grpSpPr>
          <a:xfrm>
            <a:off x="4617492" y="1249680"/>
            <a:ext cx="3649673" cy="2644046"/>
            <a:chOff x="2873687" y="1249680"/>
            <a:chExt cx="1946700" cy="2644046"/>
          </a:xfrm>
        </p:grpSpPr>
        <p:sp>
          <p:nvSpPr>
            <p:cNvPr id="90" name="Google Shape;90;p17"/>
            <p:cNvSpPr/>
            <p:nvPr/>
          </p:nvSpPr>
          <p:spPr>
            <a:xfrm>
              <a:off x="2873687" y="1249680"/>
              <a:ext cx="1946700" cy="714000"/>
            </a:xfrm>
            <a:prstGeom prst="rect">
              <a:avLst/>
            </a:prstGeom>
            <a:solidFill>
              <a:srgbClr val="A7E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2873687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1005839" y="1401763"/>
            <a:ext cx="3327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771390" y="1401763"/>
            <a:ext cx="33591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3" type="body"/>
          </p:nvPr>
        </p:nvSpPr>
        <p:spPr>
          <a:xfrm>
            <a:off x="1005839" y="2107106"/>
            <a:ext cx="33273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4" type="body"/>
          </p:nvPr>
        </p:nvSpPr>
        <p:spPr>
          <a:xfrm>
            <a:off x="4771390" y="2107106"/>
            <a:ext cx="33591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5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es slide">
  <p:cSld name="Boxes slid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8"/>
          <p:cNvGrpSpPr/>
          <p:nvPr/>
        </p:nvGrpSpPr>
        <p:grpSpPr>
          <a:xfrm>
            <a:off x="829953" y="1249680"/>
            <a:ext cx="2416049" cy="2644046"/>
            <a:chOff x="829945" y="1249680"/>
            <a:chExt cx="1946700" cy="2644046"/>
          </a:xfrm>
        </p:grpSpPr>
        <p:sp>
          <p:nvSpPr>
            <p:cNvPr id="99" name="Google Shape;99;p18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18"/>
          <p:cNvGrpSpPr/>
          <p:nvPr/>
        </p:nvGrpSpPr>
        <p:grpSpPr>
          <a:xfrm>
            <a:off x="3366960" y="1249680"/>
            <a:ext cx="2416049" cy="2644046"/>
            <a:chOff x="2873687" y="1249680"/>
            <a:chExt cx="1946700" cy="2644046"/>
          </a:xfrm>
        </p:grpSpPr>
        <p:sp>
          <p:nvSpPr>
            <p:cNvPr id="102" name="Google Shape;102;p18"/>
            <p:cNvSpPr/>
            <p:nvPr/>
          </p:nvSpPr>
          <p:spPr>
            <a:xfrm>
              <a:off x="2873687" y="1249680"/>
              <a:ext cx="1946700" cy="714000"/>
            </a:xfrm>
            <a:prstGeom prst="rect">
              <a:avLst/>
            </a:prstGeom>
            <a:solidFill>
              <a:srgbClr val="A7E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2873687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990599" y="1401763"/>
            <a:ext cx="2094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2" type="body"/>
          </p:nvPr>
        </p:nvSpPr>
        <p:spPr>
          <a:xfrm>
            <a:off x="3522699" y="1401763"/>
            <a:ext cx="21162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6" name="Google Shape;106;p18"/>
          <p:cNvGrpSpPr/>
          <p:nvPr/>
        </p:nvGrpSpPr>
        <p:grpSpPr>
          <a:xfrm>
            <a:off x="5898015" y="1249680"/>
            <a:ext cx="2416049" cy="2644046"/>
            <a:chOff x="4921328" y="1249680"/>
            <a:chExt cx="1946700" cy="2644046"/>
          </a:xfrm>
        </p:grpSpPr>
        <p:sp>
          <p:nvSpPr>
            <p:cNvPr id="107" name="Google Shape;107;p18"/>
            <p:cNvSpPr/>
            <p:nvPr/>
          </p:nvSpPr>
          <p:spPr>
            <a:xfrm>
              <a:off x="4921328" y="1249680"/>
              <a:ext cx="1946700" cy="714000"/>
            </a:xfrm>
            <a:prstGeom prst="rect">
              <a:avLst/>
            </a:prstGeom>
            <a:solidFill>
              <a:srgbClr val="35317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4921328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8"/>
          <p:cNvSpPr txBox="1"/>
          <p:nvPr>
            <p:ph idx="3" type="body"/>
          </p:nvPr>
        </p:nvSpPr>
        <p:spPr>
          <a:xfrm>
            <a:off x="6080839" y="1401763"/>
            <a:ext cx="2072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4" type="body"/>
          </p:nvPr>
        </p:nvSpPr>
        <p:spPr>
          <a:xfrm>
            <a:off x="990599" y="2114726"/>
            <a:ext cx="20943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5" type="body"/>
          </p:nvPr>
        </p:nvSpPr>
        <p:spPr>
          <a:xfrm>
            <a:off x="3522699" y="2114726"/>
            <a:ext cx="21162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6" type="body"/>
          </p:nvPr>
        </p:nvSpPr>
        <p:spPr>
          <a:xfrm>
            <a:off x="6080839" y="2114726"/>
            <a:ext cx="20727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7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">
  <p:cSld name="Chart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Title">
  <p:cSld name="End Titl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1914525" y="2038225"/>
            <a:ext cx="53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aven Pro"/>
              <a:buNone/>
              <a:defRPr b="1" i="0" sz="40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0"/>
          <p:cNvSpPr/>
          <p:nvPr/>
        </p:nvSpPr>
        <p:spPr>
          <a:xfrm>
            <a:off x="1914525" y="2789415"/>
            <a:ext cx="5314800" cy="38100"/>
          </a:xfrm>
          <a:prstGeom prst="rect">
            <a:avLst/>
          </a:prstGeom>
          <a:solidFill>
            <a:srgbClr val="F3A20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24199" y="913191"/>
            <a:ext cx="52419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2" type="body"/>
          </p:nvPr>
        </p:nvSpPr>
        <p:spPr>
          <a:xfrm>
            <a:off x="3124199" y="2894704"/>
            <a:ext cx="52419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1"/>
          <p:cNvSpPr txBox="1"/>
          <p:nvPr>
            <p:ph idx="3" type="body"/>
          </p:nvPr>
        </p:nvSpPr>
        <p:spPr>
          <a:xfrm>
            <a:off x="3124199" y="1617642"/>
            <a:ext cx="52419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slide">
  <p:cSld name="Speaker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" type="body"/>
          </p:nvPr>
        </p:nvSpPr>
        <p:spPr>
          <a:xfrm>
            <a:off x="5178006" y="2571749"/>
            <a:ext cx="3196500" cy="1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9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/>
          <p:nvPr>
            <p:ph idx="2" type="pic"/>
          </p:nvPr>
        </p:nvSpPr>
        <p:spPr>
          <a:xfrm>
            <a:off x="5178425" y="1208088"/>
            <a:ext cx="1206600" cy="1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3" type="body"/>
          </p:nvPr>
        </p:nvSpPr>
        <p:spPr>
          <a:xfrm>
            <a:off x="4860925" y="243840"/>
            <a:ext cx="34530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A94"/>
              </a:buClr>
              <a:buSzPts val="18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slide">
  <p:cSld name="Bullet slid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4300063" y="243840"/>
            <a:ext cx="3990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A94"/>
              </a:buClr>
              <a:buSzPts val="18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2"/>
          <p:cNvSpPr txBox="1"/>
          <p:nvPr>
            <p:ph idx="2" type="body"/>
          </p:nvPr>
        </p:nvSpPr>
        <p:spPr>
          <a:xfrm>
            <a:off x="3208111" y="920615"/>
            <a:ext cx="3990600" cy="29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List">
  <p:cSld name="Bullet Lis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3"/>
          <p:cNvSpPr txBox="1"/>
          <p:nvPr>
            <p:ph idx="2" type="body"/>
          </p:nvPr>
        </p:nvSpPr>
        <p:spPr>
          <a:xfrm>
            <a:off x="3860800" y="1082040"/>
            <a:ext cx="44298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es">
  <p:cSld name="two boxe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1" name="Google Shape;131;p24"/>
          <p:cNvGrpSpPr/>
          <p:nvPr/>
        </p:nvGrpSpPr>
        <p:grpSpPr>
          <a:xfrm>
            <a:off x="3696087" y="1249680"/>
            <a:ext cx="2255447" cy="2644046"/>
            <a:chOff x="829945" y="1249680"/>
            <a:chExt cx="1946700" cy="2644046"/>
          </a:xfrm>
        </p:grpSpPr>
        <p:sp>
          <p:nvSpPr>
            <p:cNvPr id="132" name="Google Shape;132;p24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24"/>
          <p:cNvGrpSpPr/>
          <p:nvPr/>
        </p:nvGrpSpPr>
        <p:grpSpPr>
          <a:xfrm>
            <a:off x="6061694" y="1249680"/>
            <a:ext cx="2255447" cy="2644046"/>
            <a:chOff x="2873687" y="1249680"/>
            <a:chExt cx="1946700" cy="2644046"/>
          </a:xfrm>
        </p:grpSpPr>
        <p:sp>
          <p:nvSpPr>
            <p:cNvPr id="135" name="Google Shape;135;p24"/>
            <p:cNvSpPr/>
            <p:nvPr/>
          </p:nvSpPr>
          <p:spPr>
            <a:xfrm>
              <a:off x="2873687" y="1249680"/>
              <a:ext cx="1946700" cy="714000"/>
            </a:xfrm>
            <a:prstGeom prst="rect">
              <a:avLst/>
            </a:prstGeom>
            <a:solidFill>
              <a:srgbClr val="A7E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2873687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24"/>
          <p:cNvSpPr txBox="1"/>
          <p:nvPr>
            <p:ph idx="2" type="body"/>
          </p:nvPr>
        </p:nvSpPr>
        <p:spPr>
          <a:xfrm>
            <a:off x="3841750" y="1401763"/>
            <a:ext cx="1948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4"/>
          <p:cNvSpPr txBox="1"/>
          <p:nvPr>
            <p:ph idx="3" type="body"/>
          </p:nvPr>
        </p:nvSpPr>
        <p:spPr>
          <a:xfrm>
            <a:off x="6203913" y="1401763"/>
            <a:ext cx="19689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4" type="body"/>
          </p:nvPr>
        </p:nvSpPr>
        <p:spPr>
          <a:xfrm>
            <a:off x="3841750" y="2107106"/>
            <a:ext cx="19488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5" type="body"/>
          </p:nvPr>
        </p:nvSpPr>
        <p:spPr>
          <a:xfrm>
            <a:off x="6203913" y="2107106"/>
            <a:ext cx="19689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oxes">
  <p:cSld name="Three boxe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5"/>
          <p:cNvGrpSpPr/>
          <p:nvPr/>
        </p:nvGrpSpPr>
        <p:grpSpPr>
          <a:xfrm>
            <a:off x="3644177" y="1249680"/>
            <a:ext cx="1531469" cy="2644046"/>
            <a:chOff x="829945" y="1249680"/>
            <a:chExt cx="1946700" cy="2644046"/>
          </a:xfrm>
        </p:grpSpPr>
        <p:sp>
          <p:nvSpPr>
            <p:cNvPr id="143" name="Google Shape;143;p25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25"/>
          <p:cNvGrpSpPr/>
          <p:nvPr/>
        </p:nvGrpSpPr>
        <p:grpSpPr>
          <a:xfrm>
            <a:off x="5246452" y="1249680"/>
            <a:ext cx="1531469" cy="2644046"/>
            <a:chOff x="2873687" y="1249680"/>
            <a:chExt cx="1946700" cy="2644046"/>
          </a:xfrm>
        </p:grpSpPr>
        <p:sp>
          <p:nvSpPr>
            <p:cNvPr id="146" name="Google Shape;146;p25"/>
            <p:cNvSpPr/>
            <p:nvPr/>
          </p:nvSpPr>
          <p:spPr>
            <a:xfrm>
              <a:off x="2873687" y="1249680"/>
              <a:ext cx="1946700" cy="714000"/>
            </a:xfrm>
            <a:prstGeom prst="rect">
              <a:avLst/>
            </a:prstGeom>
            <a:solidFill>
              <a:srgbClr val="A7E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2873687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784600" y="1401763"/>
            <a:ext cx="12372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2" type="body"/>
          </p:nvPr>
        </p:nvSpPr>
        <p:spPr>
          <a:xfrm>
            <a:off x="5378450" y="1401763"/>
            <a:ext cx="1244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50" name="Google Shape;150;p25"/>
          <p:cNvGrpSpPr/>
          <p:nvPr/>
        </p:nvGrpSpPr>
        <p:grpSpPr>
          <a:xfrm>
            <a:off x="6839597" y="1249680"/>
            <a:ext cx="1531469" cy="2644046"/>
            <a:chOff x="4921328" y="1249680"/>
            <a:chExt cx="1946700" cy="2644046"/>
          </a:xfrm>
        </p:grpSpPr>
        <p:sp>
          <p:nvSpPr>
            <p:cNvPr id="151" name="Google Shape;151;p25"/>
            <p:cNvSpPr/>
            <p:nvPr/>
          </p:nvSpPr>
          <p:spPr>
            <a:xfrm>
              <a:off x="4921328" y="1249680"/>
              <a:ext cx="1946700" cy="714000"/>
            </a:xfrm>
            <a:prstGeom prst="rect">
              <a:avLst/>
            </a:prstGeom>
            <a:solidFill>
              <a:srgbClr val="35317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4921328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25"/>
          <p:cNvSpPr txBox="1"/>
          <p:nvPr>
            <p:ph idx="3" type="body"/>
          </p:nvPr>
        </p:nvSpPr>
        <p:spPr>
          <a:xfrm>
            <a:off x="6972299" y="1401763"/>
            <a:ext cx="1238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5"/>
          <p:cNvSpPr txBox="1"/>
          <p:nvPr>
            <p:ph idx="4" type="body"/>
          </p:nvPr>
        </p:nvSpPr>
        <p:spPr>
          <a:xfrm>
            <a:off x="3784600" y="2107106"/>
            <a:ext cx="12372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5"/>
          <p:cNvSpPr txBox="1"/>
          <p:nvPr>
            <p:ph idx="5" type="body"/>
          </p:nvPr>
        </p:nvSpPr>
        <p:spPr>
          <a:xfrm>
            <a:off x="5378450" y="2107106"/>
            <a:ext cx="12447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6" type="body"/>
          </p:nvPr>
        </p:nvSpPr>
        <p:spPr>
          <a:xfrm>
            <a:off x="6972299" y="2107106"/>
            <a:ext cx="12384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5"/>
          <p:cNvSpPr txBox="1"/>
          <p:nvPr>
            <p:ph idx="7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4860925" y="243840"/>
            <a:ext cx="3990600" cy="3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4A94"/>
              </a:buClr>
              <a:buSzPts val="3600"/>
              <a:buFont typeface="Arial"/>
              <a:buNone/>
              <a:defRPr b="1" i="0" sz="48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4860925" y="4259678"/>
            <a:ext cx="3990600" cy="45600"/>
          </a:xfrm>
          <a:prstGeom prst="rect">
            <a:avLst/>
          </a:prstGeom>
          <a:solidFill>
            <a:srgbClr val="F3A20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4860925" y="984251"/>
            <a:ext cx="3990600" cy="30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BD0"/>
              </a:buClr>
              <a:buSzPts val="1350"/>
              <a:buFont typeface="Arial"/>
              <a:buNone/>
              <a:defRPr b="0" i="0" sz="1800" u="none" cap="none" strike="noStrike">
                <a:solidFill>
                  <a:srgbClr val="595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27"/>
          <p:cNvSpPr txBox="1"/>
          <p:nvPr>
            <p:ph idx="2" type="body"/>
          </p:nvPr>
        </p:nvSpPr>
        <p:spPr>
          <a:xfrm>
            <a:off x="4860925" y="243840"/>
            <a:ext cx="3990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4A94"/>
              </a:buClr>
              <a:buSzPts val="1800"/>
              <a:buFont typeface="Arial"/>
              <a:buNone/>
              <a:defRPr b="1" i="0" sz="2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 layout">
  <p:cSld name="Box layou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8"/>
          <p:cNvGrpSpPr/>
          <p:nvPr/>
        </p:nvGrpSpPr>
        <p:grpSpPr>
          <a:xfrm>
            <a:off x="4861085" y="993141"/>
            <a:ext cx="3990960" cy="3070860"/>
            <a:chOff x="4860925" y="1577340"/>
            <a:chExt cx="1380000" cy="1905000"/>
          </a:xfrm>
        </p:grpSpPr>
        <p:sp>
          <p:nvSpPr>
            <p:cNvPr id="166" name="Google Shape;166;p28"/>
            <p:cNvSpPr/>
            <p:nvPr/>
          </p:nvSpPr>
          <p:spPr>
            <a:xfrm>
              <a:off x="4860925" y="1577340"/>
              <a:ext cx="1380000" cy="4191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4860925" y="1996440"/>
              <a:ext cx="1380000" cy="1485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5021580" y="1126173"/>
            <a:ext cx="3690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28"/>
          <p:cNvSpPr txBox="1"/>
          <p:nvPr>
            <p:ph idx="2" type="body"/>
          </p:nvPr>
        </p:nvSpPr>
        <p:spPr>
          <a:xfrm>
            <a:off x="5021580" y="1724836"/>
            <a:ext cx="3690600" cy="22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28"/>
          <p:cNvSpPr txBox="1"/>
          <p:nvPr>
            <p:ph idx="3" type="body"/>
          </p:nvPr>
        </p:nvSpPr>
        <p:spPr>
          <a:xfrm>
            <a:off x="4860925" y="243840"/>
            <a:ext cx="3990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4A94"/>
              </a:buClr>
              <a:buSzPts val="1800"/>
              <a:buFont typeface="Arial"/>
              <a:buNone/>
              <a:defRPr b="1" i="0" sz="2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title">
  <p:cSld name="End titl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4860925" y="1424940"/>
            <a:ext cx="39906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40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29"/>
          <p:cNvSpPr/>
          <p:nvPr/>
        </p:nvSpPr>
        <p:spPr>
          <a:xfrm>
            <a:off x="4860925" y="2789415"/>
            <a:ext cx="3990600" cy="38100"/>
          </a:xfrm>
          <a:prstGeom prst="rect">
            <a:avLst/>
          </a:prstGeom>
          <a:solidFill>
            <a:srgbClr val="F3A20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Bullet list">
  <p:cSld name="Double Bullet lis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0"/>
          <p:cNvSpPr txBox="1"/>
          <p:nvPr>
            <p:ph idx="2" type="body"/>
          </p:nvPr>
        </p:nvSpPr>
        <p:spPr>
          <a:xfrm>
            <a:off x="829945" y="1082040"/>
            <a:ext cx="3605400" cy="29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0"/>
          <p:cNvSpPr txBox="1"/>
          <p:nvPr>
            <p:ph idx="3" type="body"/>
          </p:nvPr>
        </p:nvSpPr>
        <p:spPr>
          <a:xfrm>
            <a:off x="4701539" y="1082040"/>
            <a:ext cx="3605400" cy="29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Title">
  <p:cSld name="End Titl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/>
          <p:nvPr/>
        </p:nvSpPr>
        <p:spPr>
          <a:xfrm>
            <a:off x="3962399" y="2789415"/>
            <a:ext cx="4432800" cy="38100"/>
          </a:xfrm>
          <a:prstGeom prst="rect">
            <a:avLst/>
          </a:prstGeom>
          <a:solidFill>
            <a:srgbClr val="F3A20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2"/>
          <p:cNvSpPr txBox="1"/>
          <p:nvPr>
            <p:ph type="title"/>
          </p:nvPr>
        </p:nvSpPr>
        <p:spPr>
          <a:xfrm>
            <a:off x="3962399" y="2038225"/>
            <a:ext cx="4432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aven Pro"/>
              <a:buNone/>
              <a:defRPr b="1" i="0" sz="4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3860800" y="1082040"/>
            <a:ext cx="44298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3"/>
          <p:cNvSpPr txBox="1"/>
          <p:nvPr>
            <p:ph idx="2" type="body"/>
          </p:nvPr>
        </p:nvSpPr>
        <p:spPr>
          <a:xfrm>
            <a:off x="3860800" y="1082040"/>
            <a:ext cx="44298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List">
  <p:cSld name="Bullet Lis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34"/>
          <p:cNvSpPr txBox="1"/>
          <p:nvPr>
            <p:ph idx="2" type="body"/>
          </p:nvPr>
        </p:nvSpPr>
        <p:spPr>
          <a:xfrm>
            <a:off x="3860800" y="1082040"/>
            <a:ext cx="44298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">
  <p:cSld name="One box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35"/>
          <p:cNvGrpSpPr/>
          <p:nvPr/>
        </p:nvGrpSpPr>
        <p:grpSpPr>
          <a:xfrm>
            <a:off x="3696071" y="1249680"/>
            <a:ext cx="4594407" cy="2644046"/>
            <a:chOff x="829945" y="1249680"/>
            <a:chExt cx="1946700" cy="2644046"/>
          </a:xfrm>
        </p:grpSpPr>
        <p:sp>
          <p:nvSpPr>
            <p:cNvPr id="192" name="Google Shape;192;p35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5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35"/>
          <p:cNvSpPr txBox="1"/>
          <p:nvPr>
            <p:ph idx="1" type="body"/>
          </p:nvPr>
        </p:nvSpPr>
        <p:spPr>
          <a:xfrm>
            <a:off x="3841750" y="1401763"/>
            <a:ext cx="4305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5"/>
          <p:cNvSpPr txBox="1"/>
          <p:nvPr>
            <p:ph idx="2" type="body"/>
          </p:nvPr>
        </p:nvSpPr>
        <p:spPr>
          <a:xfrm>
            <a:off x="3841750" y="2107106"/>
            <a:ext cx="43053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5"/>
          <p:cNvSpPr txBox="1"/>
          <p:nvPr>
            <p:ph idx="3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es">
  <p:cSld name="two boxes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99" name="Google Shape;199;p36"/>
          <p:cNvGrpSpPr/>
          <p:nvPr/>
        </p:nvGrpSpPr>
        <p:grpSpPr>
          <a:xfrm>
            <a:off x="3696087" y="1249680"/>
            <a:ext cx="2255447" cy="2644046"/>
            <a:chOff x="829945" y="1249680"/>
            <a:chExt cx="1946700" cy="2644046"/>
          </a:xfrm>
        </p:grpSpPr>
        <p:sp>
          <p:nvSpPr>
            <p:cNvPr id="200" name="Google Shape;200;p36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6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36"/>
          <p:cNvGrpSpPr/>
          <p:nvPr/>
        </p:nvGrpSpPr>
        <p:grpSpPr>
          <a:xfrm>
            <a:off x="6061694" y="1249680"/>
            <a:ext cx="2255447" cy="2644046"/>
            <a:chOff x="2873687" y="1249680"/>
            <a:chExt cx="1946700" cy="2644046"/>
          </a:xfrm>
        </p:grpSpPr>
        <p:sp>
          <p:nvSpPr>
            <p:cNvPr id="203" name="Google Shape;203;p36"/>
            <p:cNvSpPr/>
            <p:nvPr/>
          </p:nvSpPr>
          <p:spPr>
            <a:xfrm>
              <a:off x="2873687" y="1249680"/>
              <a:ext cx="1946700" cy="714000"/>
            </a:xfrm>
            <a:prstGeom prst="rect">
              <a:avLst/>
            </a:prstGeom>
            <a:solidFill>
              <a:srgbClr val="A7E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6"/>
            <p:cNvSpPr/>
            <p:nvPr/>
          </p:nvSpPr>
          <p:spPr>
            <a:xfrm>
              <a:off x="2873687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36"/>
          <p:cNvSpPr txBox="1"/>
          <p:nvPr>
            <p:ph idx="2" type="body"/>
          </p:nvPr>
        </p:nvSpPr>
        <p:spPr>
          <a:xfrm>
            <a:off x="3841750" y="1401763"/>
            <a:ext cx="1948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6"/>
          <p:cNvSpPr txBox="1"/>
          <p:nvPr>
            <p:ph idx="3" type="body"/>
          </p:nvPr>
        </p:nvSpPr>
        <p:spPr>
          <a:xfrm>
            <a:off x="6203913" y="1401763"/>
            <a:ext cx="19689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6"/>
          <p:cNvSpPr txBox="1"/>
          <p:nvPr>
            <p:ph idx="4" type="body"/>
          </p:nvPr>
        </p:nvSpPr>
        <p:spPr>
          <a:xfrm>
            <a:off x="3841750" y="2107106"/>
            <a:ext cx="19488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6"/>
          <p:cNvSpPr txBox="1"/>
          <p:nvPr>
            <p:ph idx="5" type="body"/>
          </p:nvPr>
        </p:nvSpPr>
        <p:spPr>
          <a:xfrm>
            <a:off x="6203913" y="2107106"/>
            <a:ext cx="19689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oxes">
  <p:cSld name="Three boxes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37"/>
          <p:cNvGrpSpPr/>
          <p:nvPr/>
        </p:nvGrpSpPr>
        <p:grpSpPr>
          <a:xfrm>
            <a:off x="3644177" y="1249680"/>
            <a:ext cx="1531469" cy="2644046"/>
            <a:chOff x="829945" y="1249680"/>
            <a:chExt cx="1946700" cy="2644046"/>
          </a:xfrm>
        </p:grpSpPr>
        <p:sp>
          <p:nvSpPr>
            <p:cNvPr id="211" name="Google Shape;211;p37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7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37"/>
          <p:cNvGrpSpPr/>
          <p:nvPr/>
        </p:nvGrpSpPr>
        <p:grpSpPr>
          <a:xfrm>
            <a:off x="5246452" y="1249680"/>
            <a:ext cx="1531469" cy="2644046"/>
            <a:chOff x="2873687" y="1249680"/>
            <a:chExt cx="1946700" cy="2644046"/>
          </a:xfrm>
        </p:grpSpPr>
        <p:sp>
          <p:nvSpPr>
            <p:cNvPr id="214" name="Google Shape;214;p37"/>
            <p:cNvSpPr/>
            <p:nvPr/>
          </p:nvSpPr>
          <p:spPr>
            <a:xfrm>
              <a:off x="2873687" y="1249680"/>
              <a:ext cx="1946700" cy="714000"/>
            </a:xfrm>
            <a:prstGeom prst="rect">
              <a:avLst/>
            </a:prstGeom>
            <a:solidFill>
              <a:srgbClr val="A7E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7"/>
            <p:cNvSpPr/>
            <p:nvPr/>
          </p:nvSpPr>
          <p:spPr>
            <a:xfrm>
              <a:off x="2873687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37"/>
          <p:cNvSpPr txBox="1"/>
          <p:nvPr>
            <p:ph idx="1" type="body"/>
          </p:nvPr>
        </p:nvSpPr>
        <p:spPr>
          <a:xfrm>
            <a:off x="3784600" y="1401763"/>
            <a:ext cx="12372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37"/>
          <p:cNvSpPr txBox="1"/>
          <p:nvPr>
            <p:ph idx="2" type="body"/>
          </p:nvPr>
        </p:nvSpPr>
        <p:spPr>
          <a:xfrm>
            <a:off x="5378450" y="1401763"/>
            <a:ext cx="1244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18" name="Google Shape;218;p37"/>
          <p:cNvGrpSpPr/>
          <p:nvPr/>
        </p:nvGrpSpPr>
        <p:grpSpPr>
          <a:xfrm>
            <a:off x="6839597" y="1249680"/>
            <a:ext cx="1531469" cy="2644046"/>
            <a:chOff x="4921328" y="1249680"/>
            <a:chExt cx="1946700" cy="2644046"/>
          </a:xfrm>
        </p:grpSpPr>
        <p:sp>
          <p:nvSpPr>
            <p:cNvPr id="219" name="Google Shape;219;p37"/>
            <p:cNvSpPr/>
            <p:nvPr/>
          </p:nvSpPr>
          <p:spPr>
            <a:xfrm>
              <a:off x="4921328" y="1249680"/>
              <a:ext cx="1946700" cy="714000"/>
            </a:xfrm>
            <a:prstGeom prst="rect">
              <a:avLst/>
            </a:prstGeom>
            <a:solidFill>
              <a:srgbClr val="35317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7"/>
            <p:cNvSpPr/>
            <p:nvPr/>
          </p:nvSpPr>
          <p:spPr>
            <a:xfrm>
              <a:off x="4921328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37"/>
          <p:cNvSpPr txBox="1"/>
          <p:nvPr>
            <p:ph idx="3" type="body"/>
          </p:nvPr>
        </p:nvSpPr>
        <p:spPr>
          <a:xfrm>
            <a:off x="6972299" y="1401763"/>
            <a:ext cx="1238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37"/>
          <p:cNvSpPr txBox="1"/>
          <p:nvPr>
            <p:ph idx="4" type="body"/>
          </p:nvPr>
        </p:nvSpPr>
        <p:spPr>
          <a:xfrm>
            <a:off x="3784600" y="2107106"/>
            <a:ext cx="12372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7"/>
          <p:cNvSpPr txBox="1"/>
          <p:nvPr>
            <p:ph idx="5" type="body"/>
          </p:nvPr>
        </p:nvSpPr>
        <p:spPr>
          <a:xfrm>
            <a:off x="5378450" y="2107106"/>
            <a:ext cx="12447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6" type="body"/>
          </p:nvPr>
        </p:nvSpPr>
        <p:spPr>
          <a:xfrm>
            <a:off x="6972299" y="2107106"/>
            <a:ext cx="12384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7"/>
          <p:cNvSpPr txBox="1"/>
          <p:nvPr>
            <p:ph idx="7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">
  <p:cSld name="Chart slide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slide">
  <p:cSld name="Speaker slide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5178006" y="2571749"/>
            <a:ext cx="3196500" cy="1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9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9"/>
          <p:cNvSpPr/>
          <p:nvPr>
            <p:ph idx="2" type="pic"/>
          </p:nvPr>
        </p:nvSpPr>
        <p:spPr>
          <a:xfrm>
            <a:off x="5178425" y="1208088"/>
            <a:ext cx="1206600" cy="1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9"/>
          <p:cNvSpPr txBox="1"/>
          <p:nvPr>
            <p:ph idx="3" type="body"/>
          </p:nvPr>
        </p:nvSpPr>
        <p:spPr>
          <a:xfrm>
            <a:off x="4860925" y="243840"/>
            <a:ext cx="34530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A94"/>
              </a:buClr>
              <a:buSzPts val="18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list">
  <p:cSld name="Bullet lis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41"/>
          <p:cNvSpPr txBox="1"/>
          <p:nvPr>
            <p:ph idx="2" type="body"/>
          </p:nvPr>
        </p:nvSpPr>
        <p:spPr>
          <a:xfrm>
            <a:off x="829945" y="1082040"/>
            <a:ext cx="7460700" cy="29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42"/>
          <p:cNvSpPr txBox="1"/>
          <p:nvPr>
            <p:ph idx="2" type="body"/>
          </p:nvPr>
        </p:nvSpPr>
        <p:spPr>
          <a:xfrm>
            <a:off x="829944" y="1082040"/>
            <a:ext cx="74607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 column">
  <p:cSld name="Title and content 2 column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43"/>
          <p:cNvSpPr txBox="1"/>
          <p:nvPr>
            <p:ph idx="2" type="body"/>
          </p:nvPr>
        </p:nvSpPr>
        <p:spPr>
          <a:xfrm>
            <a:off x="829945" y="1082040"/>
            <a:ext cx="35820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3"/>
          <p:cNvSpPr txBox="1"/>
          <p:nvPr>
            <p:ph idx="3" type="body"/>
          </p:nvPr>
        </p:nvSpPr>
        <p:spPr>
          <a:xfrm>
            <a:off x="4708523" y="1082040"/>
            <a:ext cx="35820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List">
  <p:cSld name="Bullet Lis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3860800" y="1082040"/>
            <a:ext cx="44298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Bullet list">
  <p:cSld name="Double Bullet lis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44"/>
          <p:cNvSpPr txBox="1"/>
          <p:nvPr>
            <p:ph idx="2" type="body"/>
          </p:nvPr>
        </p:nvSpPr>
        <p:spPr>
          <a:xfrm>
            <a:off x="829945" y="1082040"/>
            <a:ext cx="3605400" cy="29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44"/>
          <p:cNvSpPr txBox="1"/>
          <p:nvPr>
            <p:ph idx="3" type="body"/>
          </p:nvPr>
        </p:nvSpPr>
        <p:spPr>
          <a:xfrm>
            <a:off x="4701539" y="1082040"/>
            <a:ext cx="3605400" cy="29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">
  <p:cSld name="One box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45"/>
          <p:cNvGrpSpPr/>
          <p:nvPr/>
        </p:nvGrpSpPr>
        <p:grpSpPr>
          <a:xfrm>
            <a:off x="829915" y="1249680"/>
            <a:ext cx="7460338" cy="2644046"/>
            <a:chOff x="829945" y="1249680"/>
            <a:chExt cx="1946700" cy="2644046"/>
          </a:xfrm>
        </p:grpSpPr>
        <p:sp>
          <p:nvSpPr>
            <p:cNvPr id="251" name="Google Shape;251;p45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5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45"/>
          <p:cNvSpPr txBox="1"/>
          <p:nvPr>
            <p:ph idx="1" type="body"/>
          </p:nvPr>
        </p:nvSpPr>
        <p:spPr>
          <a:xfrm>
            <a:off x="990599" y="1401763"/>
            <a:ext cx="7137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45"/>
          <p:cNvSpPr txBox="1"/>
          <p:nvPr>
            <p:ph idx="2" type="body"/>
          </p:nvPr>
        </p:nvSpPr>
        <p:spPr>
          <a:xfrm>
            <a:off x="990599" y="2107106"/>
            <a:ext cx="71373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45"/>
          <p:cNvSpPr txBox="1"/>
          <p:nvPr>
            <p:ph idx="3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es">
  <p:cSld name="Two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46"/>
          <p:cNvGrpSpPr/>
          <p:nvPr/>
        </p:nvGrpSpPr>
        <p:grpSpPr>
          <a:xfrm>
            <a:off x="845166" y="1249680"/>
            <a:ext cx="3649673" cy="2644046"/>
            <a:chOff x="829945" y="1249680"/>
            <a:chExt cx="1946700" cy="2644046"/>
          </a:xfrm>
        </p:grpSpPr>
        <p:sp>
          <p:nvSpPr>
            <p:cNvPr id="258" name="Google Shape;258;p46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6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46"/>
          <p:cNvGrpSpPr/>
          <p:nvPr/>
        </p:nvGrpSpPr>
        <p:grpSpPr>
          <a:xfrm>
            <a:off x="4617492" y="1249680"/>
            <a:ext cx="3649673" cy="2644046"/>
            <a:chOff x="2873687" y="1249680"/>
            <a:chExt cx="1946700" cy="2644046"/>
          </a:xfrm>
        </p:grpSpPr>
        <p:sp>
          <p:nvSpPr>
            <p:cNvPr id="261" name="Google Shape;261;p46"/>
            <p:cNvSpPr/>
            <p:nvPr/>
          </p:nvSpPr>
          <p:spPr>
            <a:xfrm>
              <a:off x="2873687" y="1249680"/>
              <a:ext cx="1946700" cy="714000"/>
            </a:xfrm>
            <a:prstGeom prst="rect">
              <a:avLst/>
            </a:prstGeom>
            <a:solidFill>
              <a:srgbClr val="A7E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6"/>
            <p:cNvSpPr/>
            <p:nvPr/>
          </p:nvSpPr>
          <p:spPr>
            <a:xfrm>
              <a:off x="2873687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6"/>
          <p:cNvSpPr txBox="1"/>
          <p:nvPr>
            <p:ph idx="1" type="body"/>
          </p:nvPr>
        </p:nvSpPr>
        <p:spPr>
          <a:xfrm>
            <a:off x="1005839" y="1401763"/>
            <a:ext cx="3327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46"/>
          <p:cNvSpPr txBox="1"/>
          <p:nvPr>
            <p:ph idx="2" type="body"/>
          </p:nvPr>
        </p:nvSpPr>
        <p:spPr>
          <a:xfrm>
            <a:off x="4771390" y="1401763"/>
            <a:ext cx="33591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46"/>
          <p:cNvSpPr txBox="1"/>
          <p:nvPr>
            <p:ph idx="3" type="body"/>
          </p:nvPr>
        </p:nvSpPr>
        <p:spPr>
          <a:xfrm>
            <a:off x="1005839" y="2107106"/>
            <a:ext cx="33273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46"/>
          <p:cNvSpPr txBox="1"/>
          <p:nvPr>
            <p:ph idx="4" type="body"/>
          </p:nvPr>
        </p:nvSpPr>
        <p:spPr>
          <a:xfrm>
            <a:off x="4771390" y="2107106"/>
            <a:ext cx="33591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46"/>
          <p:cNvSpPr txBox="1"/>
          <p:nvPr>
            <p:ph idx="5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oxes">
  <p:cSld name="Three boxes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47"/>
          <p:cNvGrpSpPr/>
          <p:nvPr/>
        </p:nvGrpSpPr>
        <p:grpSpPr>
          <a:xfrm>
            <a:off x="829953" y="1249680"/>
            <a:ext cx="2416049" cy="2644046"/>
            <a:chOff x="829945" y="1249680"/>
            <a:chExt cx="1946700" cy="2644046"/>
          </a:xfrm>
        </p:grpSpPr>
        <p:sp>
          <p:nvSpPr>
            <p:cNvPr id="270" name="Google Shape;270;p47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7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47"/>
          <p:cNvGrpSpPr/>
          <p:nvPr/>
        </p:nvGrpSpPr>
        <p:grpSpPr>
          <a:xfrm>
            <a:off x="3366960" y="1249680"/>
            <a:ext cx="2416049" cy="2644046"/>
            <a:chOff x="2873687" y="1249680"/>
            <a:chExt cx="1946700" cy="2644046"/>
          </a:xfrm>
        </p:grpSpPr>
        <p:sp>
          <p:nvSpPr>
            <p:cNvPr id="273" name="Google Shape;273;p47"/>
            <p:cNvSpPr/>
            <p:nvPr/>
          </p:nvSpPr>
          <p:spPr>
            <a:xfrm>
              <a:off x="2873687" y="1249680"/>
              <a:ext cx="1946700" cy="714000"/>
            </a:xfrm>
            <a:prstGeom prst="rect">
              <a:avLst/>
            </a:prstGeom>
            <a:solidFill>
              <a:srgbClr val="A7E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7"/>
            <p:cNvSpPr/>
            <p:nvPr/>
          </p:nvSpPr>
          <p:spPr>
            <a:xfrm>
              <a:off x="2873687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47"/>
          <p:cNvSpPr txBox="1"/>
          <p:nvPr>
            <p:ph idx="1" type="body"/>
          </p:nvPr>
        </p:nvSpPr>
        <p:spPr>
          <a:xfrm>
            <a:off x="990599" y="1401763"/>
            <a:ext cx="2094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47"/>
          <p:cNvSpPr txBox="1"/>
          <p:nvPr>
            <p:ph idx="2" type="body"/>
          </p:nvPr>
        </p:nvSpPr>
        <p:spPr>
          <a:xfrm>
            <a:off x="3522699" y="1401763"/>
            <a:ext cx="21162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77" name="Google Shape;277;p47"/>
          <p:cNvGrpSpPr/>
          <p:nvPr/>
        </p:nvGrpSpPr>
        <p:grpSpPr>
          <a:xfrm>
            <a:off x="5898015" y="1249680"/>
            <a:ext cx="2416049" cy="2644046"/>
            <a:chOff x="4921328" y="1249680"/>
            <a:chExt cx="1946700" cy="2644046"/>
          </a:xfrm>
        </p:grpSpPr>
        <p:sp>
          <p:nvSpPr>
            <p:cNvPr id="278" name="Google Shape;278;p47"/>
            <p:cNvSpPr/>
            <p:nvPr/>
          </p:nvSpPr>
          <p:spPr>
            <a:xfrm>
              <a:off x="4921328" y="1249680"/>
              <a:ext cx="1946700" cy="714000"/>
            </a:xfrm>
            <a:prstGeom prst="rect">
              <a:avLst/>
            </a:prstGeom>
            <a:solidFill>
              <a:srgbClr val="35317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7"/>
            <p:cNvSpPr/>
            <p:nvPr/>
          </p:nvSpPr>
          <p:spPr>
            <a:xfrm>
              <a:off x="4921328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7"/>
          <p:cNvSpPr txBox="1"/>
          <p:nvPr>
            <p:ph idx="3" type="body"/>
          </p:nvPr>
        </p:nvSpPr>
        <p:spPr>
          <a:xfrm>
            <a:off x="6080839" y="1401763"/>
            <a:ext cx="2072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47"/>
          <p:cNvSpPr txBox="1"/>
          <p:nvPr>
            <p:ph idx="4" type="body"/>
          </p:nvPr>
        </p:nvSpPr>
        <p:spPr>
          <a:xfrm>
            <a:off x="990599" y="2107106"/>
            <a:ext cx="20943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47"/>
          <p:cNvSpPr txBox="1"/>
          <p:nvPr>
            <p:ph idx="5" type="body"/>
          </p:nvPr>
        </p:nvSpPr>
        <p:spPr>
          <a:xfrm>
            <a:off x="3522699" y="2107106"/>
            <a:ext cx="21162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47"/>
          <p:cNvSpPr txBox="1"/>
          <p:nvPr>
            <p:ph idx="6" type="body"/>
          </p:nvPr>
        </p:nvSpPr>
        <p:spPr>
          <a:xfrm>
            <a:off x="6080839" y="2107106"/>
            <a:ext cx="20727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47"/>
          <p:cNvSpPr txBox="1"/>
          <p:nvPr>
            <p:ph idx="7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">
  <p:cSld name="Chart slide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8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title">
  <p:cSld name="End title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/>
          <p:nvPr>
            <p:ph type="title"/>
          </p:nvPr>
        </p:nvSpPr>
        <p:spPr>
          <a:xfrm>
            <a:off x="1914525" y="2038225"/>
            <a:ext cx="53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aven Pro"/>
              <a:buNone/>
              <a:defRPr b="1" i="0" sz="4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Google Shape;289;p49"/>
          <p:cNvSpPr/>
          <p:nvPr/>
        </p:nvSpPr>
        <p:spPr>
          <a:xfrm>
            <a:off x="1914525" y="2789415"/>
            <a:ext cx="5314800" cy="38100"/>
          </a:xfrm>
          <a:prstGeom prst="rect">
            <a:avLst/>
          </a:prstGeom>
          <a:solidFill>
            <a:srgbClr val="F3A20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_1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4407"/>
            <a:ext cx="9143999" cy="513175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0"/>
          <p:cNvSpPr txBox="1"/>
          <p:nvPr>
            <p:ph idx="12" type="sldNum"/>
          </p:nvPr>
        </p:nvSpPr>
        <p:spPr>
          <a:xfrm>
            <a:off x="7106770" y="4679858"/>
            <a:ext cx="386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bullet list">
  <p:cSld name="Double bullet lis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52"/>
          <p:cNvSpPr txBox="1"/>
          <p:nvPr>
            <p:ph idx="2" type="body"/>
          </p:nvPr>
        </p:nvSpPr>
        <p:spPr>
          <a:xfrm>
            <a:off x="829946" y="1078231"/>
            <a:ext cx="3605400" cy="29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BD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52"/>
          <p:cNvSpPr txBox="1"/>
          <p:nvPr>
            <p:ph idx="3" type="body"/>
          </p:nvPr>
        </p:nvSpPr>
        <p:spPr>
          <a:xfrm>
            <a:off x="4708523" y="1078231"/>
            <a:ext cx="3605400" cy="29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BD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/>
          <p:nvPr>
            <p:ph idx="1" type="body"/>
          </p:nvPr>
        </p:nvSpPr>
        <p:spPr>
          <a:xfrm>
            <a:off x="829944" y="1074420"/>
            <a:ext cx="74607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A94"/>
              </a:buClr>
              <a:buSzPts val="1350"/>
              <a:buFont typeface="Arial"/>
              <a:buNone/>
              <a:defRPr b="0" i="0" sz="18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p53"/>
          <p:cNvSpPr txBox="1"/>
          <p:nvPr>
            <p:ph idx="2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 column">
  <p:cSld name="Title and content 2 column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4"/>
          <p:cNvSpPr txBox="1"/>
          <p:nvPr>
            <p:ph idx="1" type="body"/>
          </p:nvPr>
        </p:nvSpPr>
        <p:spPr>
          <a:xfrm>
            <a:off x="829945" y="1078230"/>
            <a:ext cx="35820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A94"/>
              </a:buClr>
              <a:buSzPts val="1350"/>
              <a:buFont typeface="Arial"/>
              <a:buNone/>
              <a:defRPr b="0" i="0" sz="18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54"/>
          <p:cNvSpPr txBox="1"/>
          <p:nvPr>
            <p:ph idx="2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54"/>
          <p:cNvSpPr txBox="1"/>
          <p:nvPr>
            <p:ph idx="3" type="body"/>
          </p:nvPr>
        </p:nvSpPr>
        <p:spPr>
          <a:xfrm>
            <a:off x="4708523" y="1078230"/>
            <a:ext cx="35820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4A94"/>
              </a:buClr>
              <a:buSzPts val="1350"/>
              <a:buFont typeface="Arial"/>
              <a:buNone/>
              <a:defRPr b="0" i="0" sz="18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">
  <p:cSld name="One box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6"/>
          <p:cNvGrpSpPr/>
          <p:nvPr/>
        </p:nvGrpSpPr>
        <p:grpSpPr>
          <a:xfrm>
            <a:off x="3696071" y="1249680"/>
            <a:ext cx="4594407" cy="2644046"/>
            <a:chOff x="829945" y="1249680"/>
            <a:chExt cx="1946700" cy="2644046"/>
          </a:xfrm>
        </p:grpSpPr>
        <p:sp>
          <p:nvSpPr>
            <p:cNvPr id="23" name="Google Shape;23;p6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6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841750" y="1401763"/>
            <a:ext cx="4305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3841750" y="2107106"/>
            <a:ext cx="43053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3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list">
  <p:cSld name="Bullet lis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5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55"/>
          <p:cNvSpPr txBox="1"/>
          <p:nvPr>
            <p:ph idx="2" type="body"/>
          </p:nvPr>
        </p:nvSpPr>
        <p:spPr>
          <a:xfrm>
            <a:off x="829946" y="1078231"/>
            <a:ext cx="7460700" cy="29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BD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Maven Pro"/>
              <a:buChar char="–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BD0"/>
              </a:buClr>
              <a:buSzPts val="1400"/>
              <a:buFont typeface="Noto Sans Symbols"/>
              <a:buChar char="✔"/>
              <a:defRPr b="0" i="0" sz="14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">
  <p:cSld name="One box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13" name="Google Shape;313;p56"/>
          <p:cNvGrpSpPr/>
          <p:nvPr/>
        </p:nvGrpSpPr>
        <p:grpSpPr>
          <a:xfrm>
            <a:off x="829915" y="1249680"/>
            <a:ext cx="7460338" cy="2644046"/>
            <a:chOff x="829945" y="1249680"/>
            <a:chExt cx="1946700" cy="2644046"/>
          </a:xfrm>
        </p:grpSpPr>
        <p:sp>
          <p:nvSpPr>
            <p:cNvPr id="314" name="Google Shape;314;p56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6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56"/>
          <p:cNvSpPr txBox="1"/>
          <p:nvPr>
            <p:ph idx="2" type="body"/>
          </p:nvPr>
        </p:nvSpPr>
        <p:spPr>
          <a:xfrm>
            <a:off x="990599" y="1401763"/>
            <a:ext cx="7137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56"/>
          <p:cNvSpPr txBox="1"/>
          <p:nvPr>
            <p:ph idx="3" type="body"/>
          </p:nvPr>
        </p:nvSpPr>
        <p:spPr>
          <a:xfrm>
            <a:off x="990599" y="2107106"/>
            <a:ext cx="71373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es">
  <p:cSld name="Two boxes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57"/>
          <p:cNvGrpSpPr/>
          <p:nvPr/>
        </p:nvGrpSpPr>
        <p:grpSpPr>
          <a:xfrm>
            <a:off x="845166" y="1249680"/>
            <a:ext cx="3649673" cy="2644046"/>
            <a:chOff x="829945" y="1249680"/>
            <a:chExt cx="1946700" cy="2644046"/>
          </a:xfrm>
        </p:grpSpPr>
        <p:sp>
          <p:nvSpPr>
            <p:cNvPr id="320" name="Google Shape;320;p57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7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57"/>
          <p:cNvGrpSpPr/>
          <p:nvPr/>
        </p:nvGrpSpPr>
        <p:grpSpPr>
          <a:xfrm>
            <a:off x="4617492" y="1249680"/>
            <a:ext cx="3649673" cy="2644046"/>
            <a:chOff x="2873687" y="1249680"/>
            <a:chExt cx="1946700" cy="2644046"/>
          </a:xfrm>
        </p:grpSpPr>
        <p:sp>
          <p:nvSpPr>
            <p:cNvPr id="323" name="Google Shape;323;p57"/>
            <p:cNvSpPr/>
            <p:nvPr/>
          </p:nvSpPr>
          <p:spPr>
            <a:xfrm>
              <a:off x="2873687" y="1249680"/>
              <a:ext cx="1946700" cy="714000"/>
            </a:xfrm>
            <a:prstGeom prst="rect">
              <a:avLst/>
            </a:prstGeom>
            <a:solidFill>
              <a:srgbClr val="A7E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7"/>
            <p:cNvSpPr/>
            <p:nvPr/>
          </p:nvSpPr>
          <p:spPr>
            <a:xfrm>
              <a:off x="2873687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57"/>
          <p:cNvSpPr txBox="1"/>
          <p:nvPr>
            <p:ph idx="1" type="body"/>
          </p:nvPr>
        </p:nvSpPr>
        <p:spPr>
          <a:xfrm>
            <a:off x="1005839" y="1401763"/>
            <a:ext cx="3327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57"/>
          <p:cNvSpPr txBox="1"/>
          <p:nvPr>
            <p:ph idx="2" type="body"/>
          </p:nvPr>
        </p:nvSpPr>
        <p:spPr>
          <a:xfrm>
            <a:off x="4771390" y="1401763"/>
            <a:ext cx="33591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57"/>
          <p:cNvSpPr txBox="1"/>
          <p:nvPr>
            <p:ph idx="3" type="body"/>
          </p:nvPr>
        </p:nvSpPr>
        <p:spPr>
          <a:xfrm>
            <a:off x="1005839" y="2107106"/>
            <a:ext cx="33273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57"/>
          <p:cNvSpPr txBox="1"/>
          <p:nvPr>
            <p:ph idx="4" type="body"/>
          </p:nvPr>
        </p:nvSpPr>
        <p:spPr>
          <a:xfrm>
            <a:off x="4771390" y="2107106"/>
            <a:ext cx="33591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57"/>
          <p:cNvSpPr txBox="1"/>
          <p:nvPr>
            <p:ph idx="5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es slide">
  <p:cSld name="Boxes slide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58"/>
          <p:cNvGrpSpPr/>
          <p:nvPr/>
        </p:nvGrpSpPr>
        <p:grpSpPr>
          <a:xfrm>
            <a:off x="829953" y="1249680"/>
            <a:ext cx="2416049" cy="2644046"/>
            <a:chOff x="829945" y="1249680"/>
            <a:chExt cx="1946700" cy="2644046"/>
          </a:xfrm>
        </p:grpSpPr>
        <p:sp>
          <p:nvSpPr>
            <p:cNvPr id="332" name="Google Shape;332;p58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8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58"/>
          <p:cNvGrpSpPr/>
          <p:nvPr/>
        </p:nvGrpSpPr>
        <p:grpSpPr>
          <a:xfrm>
            <a:off x="3366960" y="1249680"/>
            <a:ext cx="2416049" cy="2644046"/>
            <a:chOff x="2873687" y="1249680"/>
            <a:chExt cx="1946700" cy="2644046"/>
          </a:xfrm>
        </p:grpSpPr>
        <p:sp>
          <p:nvSpPr>
            <p:cNvPr id="335" name="Google Shape;335;p58"/>
            <p:cNvSpPr/>
            <p:nvPr/>
          </p:nvSpPr>
          <p:spPr>
            <a:xfrm>
              <a:off x="2873687" y="1249680"/>
              <a:ext cx="1946700" cy="714000"/>
            </a:xfrm>
            <a:prstGeom prst="rect">
              <a:avLst/>
            </a:prstGeom>
            <a:solidFill>
              <a:srgbClr val="A7E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8"/>
            <p:cNvSpPr/>
            <p:nvPr/>
          </p:nvSpPr>
          <p:spPr>
            <a:xfrm>
              <a:off x="2873687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" name="Google Shape;337;p58"/>
          <p:cNvSpPr txBox="1"/>
          <p:nvPr>
            <p:ph idx="1" type="body"/>
          </p:nvPr>
        </p:nvSpPr>
        <p:spPr>
          <a:xfrm>
            <a:off x="990599" y="1401763"/>
            <a:ext cx="2094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58"/>
          <p:cNvSpPr txBox="1"/>
          <p:nvPr>
            <p:ph idx="2" type="body"/>
          </p:nvPr>
        </p:nvSpPr>
        <p:spPr>
          <a:xfrm>
            <a:off x="3522699" y="1401763"/>
            <a:ext cx="21162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39" name="Google Shape;339;p58"/>
          <p:cNvGrpSpPr/>
          <p:nvPr/>
        </p:nvGrpSpPr>
        <p:grpSpPr>
          <a:xfrm>
            <a:off x="5898015" y="1249680"/>
            <a:ext cx="2416049" cy="2644046"/>
            <a:chOff x="4921328" y="1249680"/>
            <a:chExt cx="1946700" cy="2644046"/>
          </a:xfrm>
        </p:grpSpPr>
        <p:sp>
          <p:nvSpPr>
            <p:cNvPr id="340" name="Google Shape;340;p58"/>
            <p:cNvSpPr/>
            <p:nvPr/>
          </p:nvSpPr>
          <p:spPr>
            <a:xfrm>
              <a:off x="4921328" y="1249680"/>
              <a:ext cx="1946700" cy="714000"/>
            </a:xfrm>
            <a:prstGeom prst="rect">
              <a:avLst/>
            </a:prstGeom>
            <a:solidFill>
              <a:srgbClr val="35317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8"/>
            <p:cNvSpPr/>
            <p:nvPr/>
          </p:nvSpPr>
          <p:spPr>
            <a:xfrm>
              <a:off x="4921328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" name="Google Shape;342;p58"/>
          <p:cNvSpPr txBox="1"/>
          <p:nvPr>
            <p:ph idx="3" type="body"/>
          </p:nvPr>
        </p:nvSpPr>
        <p:spPr>
          <a:xfrm>
            <a:off x="6080839" y="1401763"/>
            <a:ext cx="2072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p58"/>
          <p:cNvSpPr txBox="1"/>
          <p:nvPr>
            <p:ph idx="4" type="body"/>
          </p:nvPr>
        </p:nvSpPr>
        <p:spPr>
          <a:xfrm>
            <a:off x="990599" y="2114726"/>
            <a:ext cx="20943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p58"/>
          <p:cNvSpPr txBox="1"/>
          <p:nvPr>
            <p:ph idx="5" type="body"/>
          </p:nvPr>
        </p:nvSpPr>
        <p:spPr>
          <a:xfrm>
            <a:off x="3522699" y="2114726"/>
            <a:ext cx="21162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58"/>
          <p:cNvSpPr txBox="1"/>
          <p:nvPr>
            <p:ph idx="6" type="body"/>
          </p:nvPr>
        </p:nvSpPr>
        <p:spPr>
          <a:xfrm>
            <a:off x="6080839" y="2114726"/>
            <a:ext cx="20727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p58"/>
          <p:cNvSpPr txBox="1"/>
          <p:nvPr>
            <p:ph idx="7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">
  <p:cSld name="Chart slide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9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Title">
  <p:cSld name="End Title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0"/>
          <p:cNvSpPr txBox="1"/>
          <p:nvPr>
            <p:ph type="title"/>
          </p:nvPr>
        </p:nvSpPr>
        <p:spPr>
          <a:xfrm>
            <a:off x="1914525" y="2038225"/>
            <a:ext cx="53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aven Pro"/>
              <a:buNone/>
              <a:defRPr b="1" i="0" sz="4000" u="none" cap="none" strike="noStrike">
                <a:solidFill>
                  <a:srgbClr val="595BD0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60"/>
          <p:cNvSpPr/>
          <p:nvPr/>
        </p:nvSpPr>
        <p:spPr>
          <a:xfrm>
            <a:off x="1914525" y="2789415"/>
            <a:ext cx="5314800" cy="38100"/>
          </a:xfrm>
          <a:prstGeom prst="rect">
            <a:avLst/>
          </a:prstGeom>
          <a:solidFill>
            <a:srgbClr val="F3A20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es">
  <p:cSld name="two boxe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0" name="Google Shape;30;p7"/>
          <p:cNvGrpSpPr/>
          <p:nvPr/>
        </p:nvGrpSpPr>
        <p:grpSpPr>
          <a:xfrm>
            <a:off x="3696087" y="1249680"/>
            <a:ext cx="2255447" cy="2644046"/>
            <a:chOff x="829945" y="1249680"/>
            <a:chExt cx="1946700" cy="2644046"/>
          </a:xfrm>
        </p:grpSpPr>
        <p:sp>
          <p:nvSpPr>
            <p:cNvPr id="31" name="Google Shape;31;p7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7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7"/>
          <p:cNvGrpSpPr/>
          <p:nvPr/>
        </p:nvGrpSpPr>
        <p:grpSpPr>
          <a:xfrm>
            <a:off x="6061694" y="1249680"/>
            <a:ext cx="2255447" cy="2644046"/>
            <a:chOff x="2873687" y="1249680"/>
            <a:chExt cx="1946700" cy="2644046"/>
          </a:xfrm>
        </p:grpSpPr>
        <p:sp>
          <p:nvSpPr>
            <p:cNvPr id="34" name="Google Shape;34;p7"/>
            <p:cNvSpPr/>
            <p:nvPr/>
          </p:nvSpPr>
          <p:spPr>
            <a:xfrm>
              <a:off x="2873687" y="1249680"/>
              <a:ext cx="1946700" cy="714000"/>
            </a:xfrm>
            <a:prstGeom prst="rect">
              <a:avLst/>
            </a:prstGeom>
            <a:solidFill>
              <a:srgbClr val="A7E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7"/>
            <p:cNvSpPr/>
            <p:nvPr/>
          </p:nvSpPr>
          <p:spPr>
            <a:xfrm>
              <a:off x="2873687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841750" y="1401763"/>
            <a:ext cx="1948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6203913" y="1401763"/>
            <a:ext cx="19689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4" type="body"/>
          </p:nvPr>
        </p:nvSpPr>
        <p:spPr>
          <a:xfrm>
            <a:off x="3841750" y="2107106"/>
            <a:ext cx="19488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203913" y="2107106"/>
            <a:ext cx="19689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oxes">
  <p:cSld name="Three boxe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8"/>
          <p:cNvGrpSpPr/>
          <p:nvPr/>
        </p:nvGrpSpPr>
        <p:grpSpPr>
          <a:xfrm>
            <a:off x="3644177" y="1249680"/>
            <a:ext cx="1531469" cy="2644046"/>
            <a:chOff x="829945" y="1249680"/>
            <a:chExt cx="1946700" cy="2644046"/>
          </a:xfrm>
        </p:grpSpPr>
        <p:sp>
          <p:nvSpPr>
            <p:cNvPr id="42" name="Google Shape;42;p8"/>
            <p:cNvSpPr/>
            <p:nvPr/>
          </p:nvSpPr>
          <p:spPr>
            <a:xfrm>
              <a:off x="829945" y="1249680"/>
              <a:ext cx="1946700" cy="714000"/>
            </a:xfrm>
            <a:prstGeom prst="rect">
              <a:avLst/>
            </a:prstGeom>
            <a:solidFill>
              <a:srgbClr val="F3A2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829945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44;p8"/>
          <p:cNvGrpSpPr/>
          <p:nvPr/>
        </p:nvGrpSpPr>
        <p:grpSpPr>
          <a:xfrm>
            <a:off x="5246452" y="1249680"/>
            <a:ext cx="1531469" cy="2644046"/>
            <a:chOff x="2873687" y="1249680"/>
            <a:chExt cx="1946700" cy="2644046"/>
          </a:xfrm>
        </p:grpSpPr>
        <p:sp>
          <p:nvSpPr>
            <p:cNvPr id="45" name="Google Shape;45;p8"/>
            <p:cNvSpPr/>
            <p:nvPr/>
          </p:nvSpPr>
          <p:spPr>
            <a:xfrm>
              <a:off x="2873687" y="1249680"/>
              <a:ext cx="1946700" cy="714000"/>
            </a:xfrm>
            <a:prstGeom prst="rect">
              <a:avLst/>
            </a:prstGeom>
            <a:solidFill>
              <a:srgbClr val="A7E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>
              <a:off x="2873687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3784600" y="1401763"/>
            <a:ext cx="12372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5378450" y="1401763"/>
            <a:ext cx="1244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9" name="Google Shape;49;p8"/>
          <p:cNvGrpSpPr/>
          <p:nvPr/>
        </p:nvGrpSpPr>
        <p:grpSpPr>
          <a:xfrm>
            <a:off x="6839597" y="1249680"/>
            <a:ext cx="1531469" cy="2644046"/>
            <a:chOff x="4921328" y="1249680"/>
            <a:chExt cx="1946700" cy="2644046"/>
          </a:xfrm>
        </p:grpSpPr>
        <p:sp>
          <p:nvSpPr>
            <p:cNvPr id="50" name="Google Shape;50;p8"/>
            <p:cNvSpPr/>
            <p:nvPr/>
          </p:nvSpPr>
          <p:spPr>
            <a:xfrm>
              <a:off x="4921328" y="1249680"/>
              <a:ext cx="1946700" cy="714000"/>
            </a:xfrm>
            <a:prstGeom prst="rect">
              <a:avLst/>
            </a:prstGeom>
            <a:solidFill>
              <a:srgbClr val="35317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4921328" y="1963826"/>
              <a:ext cx="1946700" cy="19299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6972299" y="1401763"/>
            <a:ext cx="1238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3784600" y="2107106"/>
            <a:ext cx="12372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5" type="body"/>
          </p:nvPr>
        </p:nvSpPr>
        <p:spPr>
          <a:xfrm>
            <a:off x="5378450" y="2107106"/>
            <a:ext cx="12447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6" type="body"/>
          </p:nvPr>
        </p:nvSpPr>
        <p:spPr>
          <a:xfrm>
            <a:off x="6972299" y="2107106"/>
            <a:ext cx="12384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7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">
  <p:cSld name="Chart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" type="body"/>
          </p:nvPr>
        </p:nvSpPr>
        <p:spPr>
          <a:xfrm>
            <a:off x="8299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lank">
  <p:cSld name="white 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23" Type="http://schemas.openxmlformats.org/officeDocument/2006/relationships/theme" Target="../theme/theme5.xml"/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5.xml"/><Relationship Id="rId6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6.xml"/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2.xml"/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54709" y="4499237"/>
            <a:ext cx="2196712" cy="45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945" y="1082040"/>
            <a:ext cx="2721545" cy="32081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/>
          <p:nvPr/>
        </p:nvSpPr>
        <p:spPr>
          <a:xfrm>
            <a:off x="0" y="891540"/>
            <a:ext cx="9144000" cy="33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54709" y="4499237"/>
            <a:ext cx="2196712" cy="4503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54709" y="4499237"/>
            <a:ext cx="2196712" cy="45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945" y="1082040"/>
            <a:ext cx="2721545" cy="32081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54709" y="4499237"/>
            <a:ext cx="2196712" cy="4503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1"/>
          <p:cNvSpPr/>
          <p:nvPr/>
        </p:nvSpPr>
        <p:spPr>
          <a:xfrm>
            <a:off x="0" y="891540"/>
            <a:ext cx="9144000" cy="33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54709" y="4499237"/>
            <a:ext cx="2196712" cy="4503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5" Type="http://schemas.openxmlformats.org/officeDocument/2006/relationships/image" Target="../media/image22.png"/><Relationship Id="rId6" Type="http://schemas.openxmlformats.org/officeDocument/2006/relationships/image" Target="../media/image32.png"/><Relationship Id="rId7" Type="http://schemas.openxmlformats.org/officeDocument/2006/relationships/image" Target="../media/image31.png"/><Relationship Id="rId8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landing.google.com/sre/sre-book/chapters/monitoring-distributed-systems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1"/>
          <p:cNvSpPr txBox="1"/>
          <p:nvPr>
            <p:ph type="title"/>
          </p:nvPr>
        </p:nvSpPr>
        <p:spPr>
          <a:xfrm>
            <a:off x="3785225" y="1814800"/>
            <a:ext cx="50193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lang="en" sz="2600"/>
              <a:t>The Open Source </a:t>
            </a:r>
            <a:endParaRPr b="0" sz="2600"/>
          </a:p>
          <a:p>
            <a:pPr indent="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lang="en" sz="2600"/>
              <a:t>Observability Playbook </a:t>
            </a:r>
            <a:endParaRPr b="0" sz="2600"/>
          </a:p>
          <a:p>
            <a:pPr indent="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t/>
            </a:r>
            <a:endParaRPr b="0" sz="2600"/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t/>
            </a:r>
            <a:endParaRPr b="0" sz="3200"/>
          </a:p>
        </p:txBody>
      </p:sp>
      <p:sp>
        <p:nvSpPr>
          <p:cNvPr id="357" name="Google Shape;357;p61"/>
          <p:cNvSpPr txBox="1"/>
          <p:nvPr>
            <p:ph idx="1" type="body"/>
          </p:nvPr>
        </p:nvSpPr>
        <p:spPr>
          <a:xfrm>
            <a:off x="3900124" y="2970904"/>
            <a:ext cx="52419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Hen Peretz - Head of Solutions Engineering @epsagon</a:t>
            </a:r>
            <a:endParaRPr b="0" i="0" sz="14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0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The Rise of Microservices in the Cloud</a:t>
            </a:r>
            <a:endParaRPr/>
          </a:p>
        </p:txBody>
      </p:sp>
      <p:grpSp>
        <p:nvGrpSpPr>
          <p:cNvPr id="431" name="Google Shape;431;p70"/>
          <p:cNvGrpSpPr/>
          <p:nvPr/>
        </p:nvGrpSpPr>
        <p:grpSpPr>
          <a:xfrm>
            <a:off x="5812021" y="1088820"/>
            <a:ext cx="2401266" cy="1757513"/>
            <a:chOff x="7798728" y="1290790"/>
            <a:chExt cx="4133700" cy="3025500"/>
          </a:xfrm>
        </p:grpSpPr>
        <p:sp>
          <p:nvSpPr>
            <p:cNvPr id="432" name="Google Shape;432;p70"/>
            <p:cNvSpPr/>
            <p:nvPr/>
          </p:nvSpPr>
          <p:spPr>
            <a:xfrm>
              <a:off x="7798728" y="1290790"/>
              <a:ext cx="4133700" cy="3025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2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3" name="Google Shape;433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46794" y="1449999"/>
              <a:ext cx="3960827" cy="2800434"/>
            </a:xfrm>
            <a:prstGeom prst="rect">
              <a:avLst/>
            </a:prstGeom>
            <a:noFill/>
            <a:ln>
              <a:noFill/>
            </a:ln>
            <a:effectLst>
              <a:outerShdw sx="1000" rotWithShape="0" algn="ctr" sy="1000">
                <a:srgbClr val="000000"/>
              </a:outerShdw>
            </a:effectLst>
          </p:spPr>
        </p:pic>
      </p:grpSp>
      <p:grpSp>
        <p:nvGrpSpPr>
          <p:cNvPr id="434" name="Google Shape;434;p70"/>
          <p:cNvGrpSpPr/>
          <p:nvPr/>
        </p:nvGrpSpPr>
        <p:grpSpPr>
          <a:xfrm>
            <a:off x="2881006" y="1075007"/>
            <a:ext cx="2079912" cy="1757513"/>
            <a:chOff x="3620363" y="1270000"/>
            <a:chExt cx="3580500" cy="3025500"/>
          </a:xfrm>
        </p:grpSpPr>
        <p:sp>
          <p:nvSpPr>
            <p:cNvPr id="435" name="Google Shape;435;p70"/>
            <p:cNvSpPr/>
            <p:nvPr/>
          </p:nvSpPr>
          <p:spPr>
            <a:xfrm>
              <a:off x="3620363" y="1270000"/>
              <a:ext cx="3580500" cy="3025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2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6" name="Google Shape;436;p70"/>
            <p:cNvPicPr preferRelativeResize="0"/>
            <p:nvPr/>
          </p:nvPicPr>
          <p:blipFill rotWithShape="1">
            <a:blip r:embed="rId4">
              <a:alphaModFix/>
            </a:blip>
            <a:srcRect b="0" l="0" r="39290" t="0"/>
            <a:stretch/>
          </p:blipFill>
          <p:spPr>
            <a:xfrm>
              <a:off x="3705950" y="1344414"/>
              <a:ext cx="3419264" cy="2859980"/>
            </a:xfrm>
            <a:prstGeom prst="rect">
              <a:avLst/>
            </a:prstGeom>
            <a:noFill/>
            <a:ln>
              <a:noFill/>
            </a:ln>
            <a:effectLst>
              <a:outerShdw sx="1000" rotWithShape="0" algn="ctr" sy="1000">
                <a:srgbClr val="000000"/>
              </a:outerShdw>
            </a:effectLst>
          </p:spPr>
        </p:pic>
      </p:grpSp>
      <p:grpSp>
        <p:nvGrpSpPr>
          <p:cNvPr id="437" name="Google Shape;437;p70"/>
          <p:cNvGrpSpPr/>
          <p:nvPr/>
        </p:nvGrpSpPr>
        <p:grpSpPr>
          <a:xfrm>
            <a:off x="643375" y="1075007"/>
            <a:ext cx="1310336" cy="1757513"/>
            <a:chOff x="651156" y="1270000"/>
            <a:chExt cx="2255700" cy="3025500"/>
          </a:xfrm>
        </p:grpSpPr>
        <p:sp>
          <p:nvSpPr>
            <p:cNvPr id="438" name="Google Shape;438;p70"/>
            <p:cNvSpPr/>
            <p:nvPr/>
          </p:nvSpPr>
          <p:spPr>
            <a:xfrm>
              <a:off x="651156" y="1270000"/>
              <a:ext cx="2255700" cy="3025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2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9" name="Google Shape;439;p70"/>
            <p:cNvPicPr preferRelativeResize="0"/>
            <p:nvPr/>
          </p:nvPicPr>
          <p:blipFill rotWithShape="1">
            <a:blip r:embed="rId4">
              <a:alphaModFix/>
            </a:blip>
            <a:srcRect b="0" l="62441" r="0" t="0"/>
            <a:stretch/>
          </p:blipFill>
          <p:spPr>
            <a:xfrm>
              <a:off x="715884" y="1344414"/>
              <a:ext cx="2116764" cy="2861801"/>
            </a:xfrm>
            <a:prstGeom prst="rect">
              <a:avLst/>
            </a:prstGeom>
            <a:noFill/>
            <a:ln>
              <a:noFill/>
            </a:ln>
            <a:effectLst>
              <a:outerShdw sx="1000" rotWithShape="0" algn="ctr" sy="1000">
                <a:srgbClr val="000000"/>
              </a:outerShdw>
            </a:effectLst>
          </p:spPr>
        </p:pic>
      </p:grpSp>
      <p:sp>
        <p:nvSpPr>
          <p:cNvPr id="440" name="Google Shape;440;p70"/>
          <p:cNvSpPr/>
          <p:nvPr/>
        </p:nvSpPr>
        <p:spPr>
          <a:xfrm>
            <a:off x="3433960" y="2990333"/>
            <a:ext cx="10065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Host-based</a:t>
            </a:r>
            <a:br>
              <a:rPr b="0" i="0" lang="en" sz="12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b="0" i="0" lang="en" sz="12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Distributed </a:t>
            </a:r>
            <a:endParaRPr b="0" i="0" sz="1200" u="none" cap="none" strike="noStrike">
              <a:solidFill>
                <a:srgbClr val="595959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41" name="Google Shape;441;p70"/>
          <p:cNvSpPr/>
          <p:nvPr/>
        </p:nvSpPr>
        <p:spPr>
          <a:xfrm>
            <a:off x="778693" y="2984558"/>
            <a:ext cx="105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Host-based</a:t>
            </a:r>
            <a:br>
              <a:rPr b="0" i="0" lang="en" sz="12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b="0" i="0" lang="en" sz="12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Monolithic</a:t>
            </a:r>
            <a:endParaRPr b="0" i="0" sz="12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42" name="Google Shape;442;p70"/>
          <p:cNvSpPr/>
          <p:nvPr/>
        </p:nvSpPr>
        <p:spPr>
          <a:xfrm>
            <a:off x="6329696" y="2990333"/>
            <a:ext cx="15183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Abstracted-host</a:t>
            </a:r>
            <a:br>
              <a:rPr b="0" i="0" lang="en" sz="12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b="0" i="0" lang="en" sz="12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Highly Distributed </a:t>
            </a:r>
            <a:endParaRPr b="0" i="0" sz="1200" u="none" cap="none" strike="noStrike">
              <a:solidFill>
                <a:srgbClr val="595959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443" name="Google Shape;443;p70"/>
          <p:cNvCxnSpPr/>
          <p:nvPr/>
        </p:nvCxnSpPr>
        <p:spPr>
          <a:xfrm>
            <a:off x="4818448" y="3258149"/>
            <a:ext cx="1291500" cy="0"/>
          </a:xfrm>
          <a:prstGeom prst="straightConnector1">
            <a:avLst/>
          </a:prstGeom>
          <a:noFill/>
          <a:ln cap="flat" cmpd="sng" w="9525">
            <a:solidFill>
              <a:srgbClr val="595BD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4" name="Google Shape;444;p70"/>
          <p:cNvSpPr/>
          <p:nvPr/>
        </p:nvSpPr>
        <p:spPr>
          <a:xfrm>
            <a:off x="1715400" y="3695325"/>
            <a:ext cx="57132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3A207"/>
                </a:solidFill>
                <a:latin typeface="Maven Pro"/>
                <a:ea typeface="Maven Pro"/>
                <a:cs typeface="Maven Pro"/>
                <a:sym typeface="Maven Pro"/>
              </a:rPr>
              <a:t>Extremely hard to monitor and troubleshoot</a:t>
            </a:r>
            <a:endParaRPr b="1" i="0" sz="1100" u="none" cap="none" strike="noStrike">
              <a:solidFill>
                <a:srgbClr val="F3A207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445" name="Google Shape;445;p70"/>
          <p:cNvCxnSpPr/>
          <p:nvPr/>
        </p:nvCxnSpPr>
        <p:spPr>
          <a:xfrm>
            <a:off x="1988573" y="3258149"/>
            <a:ext cx="1291500" cy="0"/>
          </a:xfrm>
          <a:prstGeom prst="straightConnector1">
            <a:avLst/>
          </a:prstGeom>
          <a:noFill/>
          <a:ln cap="flat" cmpd="sng" w="9525">
            <a:solidFill>
              <a:srgbClr val="595BD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1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Challenges for Engineering and DevOps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1" name="Google Shape;451;p71"/>
          <p:cNvSpPr/>
          <p:nvPr/>
        </p:nvSpPr>
        <p:spPr>
          <a:xfrm>
            <a:off x="468125" y="1282800"/>
            <a:ext cx="5836800" cy="25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3258" lvl="0" marL="3386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600"/>
              <a:buFont typeface="Arial"/>
              <a:buChar char="•"/>
            </a:pPr>
            <a:r>
              <a:rPr b="1" i="0" lang="en" sz="16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Troubleshooting                                                              </a:t>
            </a:r>
            <a:r>
              <a:rPr b="0" i="0" lang="en" sz="16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Are basic logs and metrics the right tool for highly distributed applications?</a:t>
            </a:r>
            <a:endParaRPr b="1" i="0" sz="16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13258" lvl="0" marL="338658" marR="0" rtl="0" algn="l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>
                <a:srgbClr val="222A35"/>
              </a:buClr>
              <a:buSzPts val="1600"/>
              <a:buFont typeface="Arial"/>
              <a:buChar char="•"/>
            </a:pPr>
            <a:r>
              <a:rPr b="1" i="0" lang="en" sz="16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Monitoring                                                                         </a:t>
            </a:r>
            <a:r>
              <a:rPr b="0" i="0" lang="en" sz="16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“Is my application working properly”?</a:t>
            </a:r>
            <a:endParaRPr b="1" i="0" sz="16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13258" lvl="0" marL="338658" marR="0" rtl="0" algn="l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>
                <a:srgbClr val="222A35"/>
              </a:buClr>
              <a:buSzPts val="1600"/>
              <a:buFont typeface="Arial"/>
              <a:buChar char="•"/>
            </a:pPr>
            <a:r>
              <a:rPr b="1" i="0" lang="en" sz="16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Development                                                                    </a:t>
            </a:r>
            <a:r>
              <a:rPr b="0" i="0" lang="en" sz="16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I’m not sure what’s currently running in production. How can I build new services?</a:t>
            </a:r>
            <a:endParaRPr b="0" i="0" sz="16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52" name="Google Shape;452;p71"/>
          <p:cNvSpPr txBox="1"/>
          <p:nvPr/>
        </p:nvSpPr>
        <p:spPr>
          <a:xfrm>
            <a:off x="6316934" y="1816413"/>
            <a:ext cx="2408400" cy="175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9175" y="962692"/>
            <a:ext cx="2412051" cy="3152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2"/>
          <p:cNvSpPr txBox="1"/>
          <p:nvPr>
            <p:ph idx="1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The Three Pillars of Observability</a:t>
            </a:r>
            <a:endParaRPr/>
          </a:p>
        </p:txBody>
      </p:sp>
      <p:sp>
        <p:nvSpPr>
          <p:cNvPr id="459" name="Google Shape;459;p72"/>
          <p:cNvSpPr txBox="1"/>
          <p:nvPr/>
        </p:nvSpPr>
        <p:spPr>
          <a:xfrm>
            <a:off x="495975" y="992250"/>
            <a:ext cx="3754200" cy="3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Combining</a:t>
            </a:r>
            <a:r>
              <a:rPr b="0" i="0" lang="en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metrics, logs, and traces for observability is the </a:t>
            </a:r>
            <a:r>
              <a:rPr b="1" i="0" lang="en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only</a:t>
            </a:r>
            <a:r>
              <a:rPr b="0" i="0" lang="en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way to understand complex environments </a:t>
            </a:r>
            <a:endParaRPr b="0" i="0" sz="18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Metrics tell us the “what”</a:t>
            </a:r>
            <a:endParaRPr b="0" i="0" sz="18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Logs tell us the “why”</a:t>
            </a:r>
            <a:endParaRPr b="0" i="0" sz="18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Traces tell us the “where”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375" y="992250"/>
            <a:ext cx="4129023" cy="308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3"/>
          <p:cNvSpPr txBox="1"/>
          <p:nvPr>
            <p:ph idx="2" type="body"/>
          </p:nvPr>
        </p:nvSpPr>
        <p:spPr>
          <a:xfrm>
            <a:off x="457695" y="34289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Logging Best Practices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66" name="Google Shape;466;p73"/>
          <p:cNvSpPr/>
          <p:nvPr/>
        </p:nvSpPr>
        <p:spPr>
          <a:xfrm>
            <a:off x="468126" y="1282803"/>
            <a:ext cx="6537600" cy="25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Print out JSONed logs with metadata 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(service name, stage, etc.)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Automate the process of logging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Index the fields you’re are using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4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Logging Best Practices - Setup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72" name="Google Shape;47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250" y="1533625"/>
            <a:ext cx="2145575" cy="23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8984" y="1533624"/>
            <a:ext cx="1873367" cy="22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5"/>
          <p:cNvSpPr txBox="1"/>
          <p:nvPr>
            <p:ph type="title"/>
          </p:nvPr>
        </p:nvSpPr>
        <p:spPr>
          <a:xfrm>
            <a:off x="3785225" y="2031575"/>
            <a:ext cx="54306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lang="en" sz="3200"/>
              <a:t>Logging Best Practices</a:t>
            </a:r>
            <a:endParaRPr sz="3200"/>
          </a:p>
        </p:txBody>
      </p:sp>
      <p:sp>
        <p:nvSpPr>
          <p:cNvPr id="479" name="Google Shape;479;p75"/>
          <p:cNvSpPr txBox="1"/>
          <p:nvPr/>
        </p:nvSpPr>
        <p:spPr>
          <a:xfrm>
            <a:off x="3881825" y="2961775"/>
            <a:ext cx="4589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Demo</a:t>
            </a:r>
            <a:endParaRPr b="0" i="0" sz="2400" u="none" cap="none" strike="noStrik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6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Monitoring Best Practices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85" name="Google Shape;485;p76"/>
          <p:cNvSpPr/>
          <p:nvPr/>
        </p:nvSpPr>
        <p:spPr>
          <a:xfrm>
            <a:off x="438501" y="1403478"/>
            <a:ext cx="6537600" cy="25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Aggregate all metrics into a unified dashboard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Define your critical metrics (thresholds)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Use custom business metrics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176898" lvl="0" marL="341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6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86" name="Google Shape;486;p76"/>
          <p:cNvSpPr txBox="1"/>
          <p:nvPr/>
        </p:nvSpPr>
        <p:spPr>
          <a:xfrm>
            <a:off x="6850334" y="1816413"/>
            <a:ext cx="2408400" cy="175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7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Monitoring Best Practices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92" name="Google Shape;492;p77"/>
          <p:cNvSpPr/>
          <p:nvPr/>
        </p:nvSpPr>
        <p:spPr>
          <a:xfrm>
            <a:off x="438501" y="1403478"/>
            <a:ext cx="6537600" cy="25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Monitor application metrics:</a:t>
            </a:r>
            <a:endParaRPr b="1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176898" lvl="0" marL="341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Avg. duration of calls to an HTTP API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Minimum number of calls to a message queue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Number of 500/400 errors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8"/>
          <p:cNvSpPr txBox="1"/>
          <p:nvPr>
            <p:ph type="title"/>
          </p:nvPr>
        </p:nvSpPr>
        <p:spPr>
          <a:xfrm>
            <a:off x="3785225" y="2031575"/>
            <a:ext cx="54306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lang="en" sz="3200"/>
              <a:t>Monitoring Best Practices</a:t>
            </a:r>
            <a:endParaRPr b="0" sz="3200"/>
          </a:p>
        </p:txBody>
      </p:sp>
      <p:sp>
        <p:nvSpPr>
          <p:cNvPr id="498" name="Google Shape;498;p78"/>
          <p:cNvSpPr txBox="1"/>
          <p:nvPr/>
        </p:nvSpPr>
        <p:spPr>
          <a:xfrm>
            <a:off x="3881825" y="2961775"/>
            <a:ext cx="4589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Demo</a:t>
            </a:r>
            <a:endParaRPr b="0" i="0" sz="2400" u="none" cap="none" strike="noStrik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9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Something Is Still Missing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04" name="Google Shape;504;p79"/>
          <p:cNvSpPr/>
          <p:nvPr/>
        </p:nvSpPr>
        <p:spPr>
          <a:xfrm>
            <a:off x="438500" y="1403475"/>
            <a:ext cx="7835100" cy="25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How do we correlate between metrics and logs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How do we correlate between data in different services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2"/>
          <p:cNvSpPr txBox="1"/>
          <p:nvPr/>
        </p:nvSpPr>
        <p:spPr>
          <a:xfrm>
            <a:off x="455436" y="1291075"/>
            <a:ext cx="4802700" cy="3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102245"/>
                </a:solidFill>
                <a:latin typeface="Maven Pro"/>
                <a:ea typeface="Maven Pro"/>
                <a:cs typeface="Maven Pro"/>
                <a:sym typeface="Maven Pro"/>
              </a:rPr>
              <a:t>Old-School Observability methods</a:t>
            </a:r>
            <a:endParaRPr b="0" i="0" sz="2000" u="none" cap="none" strike="noStrike">
              <a:solidFill>
                <a:srgbClr val="10224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0224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102245"/>
                </a:solidFill>
                <a:latin typeface="Maven Pro"/>
                <a:ea typeface="Maven Pro"/>
                <a:cs typeface="Maven Pro"/>
                <a:sym typeface="Maven Pro"/>
              </a:rPr>
              <a:t>How to achieve observability</a:t>
            </a:r>
            <a:endParaRPr b="0" i="0" sz="2000" u="none" cap="none" strike="noStrike">
              <a:solidFill>
                <a:srgbClr val="10224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0224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102245"/>
                </a:solidFill>
                <a:latin typeface="Maven Pro"/>
                <a:ea typeface="Maven Pro"/>
                <a:cs typeface="Maven Pro"/>
                <a:sym typeface="Maven Pro"/>
              </a:rPr>
              <a:t>Logging, monitoring best practices</a:t>
            </a:r>
            <a:endParaRPr b="0" i="0" sz="2000" u="none" cap="none" strike="noStrike">
              <a:solidFill>
                <a:srgbClr val="10224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0224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102245"/>
                </a:solidFill>
                <a:latin typeface="Maven Pro"/>
                <a:ea typeface="Maven Pro"/>
                <a:cs typeface="Maven Pro"/>
                <a:sym typeface="Maven Pro"/>
              </a:rPr>
              <a:t>Open-source monitoring landscape</a:t>
            </a:r>
            <a:endParaRPr b="0" i="0" sz="2000" u="none" cap="none" strike="noStrike">
              <a:solidFill>
                <a:srgbClr val="10224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10224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10224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10224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63" name="Google Shape;36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5050" y="1038225"/>
            <a:ext cx="3652751" cy="304407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2"/>
          <p:cNvSpPr/>
          <p:nvPr/>
        </p:nvSpPr>
        <p:spPr>
          <a:xfrm>
            <a:off x="471550" y="288175"/>
            <a:ext cx="64122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What We’ll Discuss Today</a:t>
            </a:r>
            <a:endParaRPr b="1" i="0" sz="24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0"/>
          <p:cNvSpPr txBox="1"/>
          <p:nvPr>
            <p:ph type="title"/>
          </p:nvPr>
        </p:nvSpPr>
        <p:spPr>
          <a:xfrm>
            <a:off x="3785225" y="2031575"/>
            <a:ext cx="54306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lang="en" sz="3200"/>
              <a:t>Distributed Tracing DIY</a:t>
            </a:r>
            <a:endParaRPr sz="3200"/>
          </a:p>
        </p:txBody>
      </p:sp>
      <p:sp>
        <p:nvSpPr>
          <p:cNvPr id="510" name="Google Shape;510;p80"/>
          <p:cNvSpPr txBox="1"/>
          <p:nvPr/>
        </p:nvSpPr>
        <p:spPr>
          <a:xfrm>
            <a:off x="3881825" y="2961775"/>
            <a:ext cx="4589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1"/>
          <p:cNvSpPr txBox="1"/>
          <p:nvPr/>
        </p:nvSpPr>
        <p:spPr>
          <a:xfrm>
            <a:off x="6887875" y="1036525"/>
            <a:ext cx="1923900" cy="865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11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A trace tells the story of a transaction or workflow as it propagates through a distributed system</a:t>
            </a:r>
            <a:endParaRPr b="0" i="0" sz="1100" u="none" cap="none" strike="noStrike">
              <a:solidFill>
                <a:srgbClr val="595959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16" name="Google Shape;516;p81"/>
          <p:cNvSpPr txBox="1"/>
          <p:nvPr/>
        </p:nvSpPr>
        <p:spPr>
          <a:xfrm>
            <a:off x="408400" y="975800"/>
            <a:ext cx="5942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17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The Only Way to Understand Cloud-Native Workloads</a:t>
            </a:r>
            <a:endParaRPr b="1" i="0" sz="1700" u="none" cap="none" strike="noStrik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17" name="Google Shape;517;p81"/>
          <p:cNvSpPr/>
          <p:nvPr/>
        </p:nvSpPr>
        <p:spPr>
          <a:xfrm>
            <a:off x="484600" y="1391000"/>
            <a:ext cx="61578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3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Due to high complexity and the need for manual instrumentation, distributed tracing remained an approach viable only for very </a:t>
            </a:r>
            <a:r>
              <a:rPr b="1" i="0" lang="en" sz="13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tech savvy</a:t>
            </a:r>
            <a:r>
              <a:rPr b="0" i="0" lang="en" sz="13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 companies</a:t>
            </a:r>
            <a:endParaRPr b="0" i="0" sz="9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18" name="Google Shape;51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7748" y="1036528"/>
            <a:ext cx="509730" cy="3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575" y="2077213"/>
            <a:ext cx="3443077" cy="1976801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18431"/>
              </a:srgbClr>
            </a:outerShdw>
          </a:effectLst>
        </p:spPr>
      </p:pic>
      <p:pic>
        <p:nvPicPr>
          <p:cNvPr id="520" name="Google Shape;520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0675" y="2436725"/>
            <a:ext cx="4028699" cy="1591026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18431"/>
              </a:srgbClr>
            </a:outerShdw>
          </a:effectLst>
        </p:spPr>
      </p:pic>
      <p:pic>
        <p:nvPicPr>
          <p:cNvPr id="521" name="Google Shape;52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374373" y="1655428"/>
            <a:ext cx="509730" cy="3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81"/>
          <p:cNvSpPr/>
          <p:nvPr/>
        </p:nvSpPr>
        <p:spPr>
          <a:xfrm>
            <a:off x="443300" y="275175"/>
            <a:ext cx="694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Why Distributed Tracing Is Critical Today</a:t>
            </a:r>
            <a:endParaRPr b="1" i="0" sz="24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2"/>
          <p:cNvSpPr txBox="1"/>
          <p:nvPr/>
        </p:nvSpPr>
        <p:spPr>
          <a:xfrm>
            <a:off x="445000" y="1001850"/>
            <a:ext cx="5838300" cy="31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73763"/>
              </a:solidFill>
              <a:highlight>
                <a:schemeClr val="lt1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73763"/>
              </a:solidFill>
              <a:highlight>
                <a:schemeClr val="lt1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73763"/>
              </a:solidFill>
              <a:highlight>
                <a:schemeClr val="lt1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73763"/>
              </a:solidFill>
              <a:highlight>
                <a:schemeClr val="lt1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highlight>
                  <a:schemeClr val="lt1"/>
                </a:highlight>
                <a:latin typeface="Maven Pro"/>
                <a:ea typeface="Maven Pro"/>
                <a:cs typeface="Maven Pro"/>
                <a:sym typeface="Maven Pro"/>
              </a:rPr>
              <a:t>Generating Traces</a:t>
            </a:r>
            <a:endParaRPr b="0" i="0" sz="1800" u="none" cap="none" strike="noStrike">
              <a:solidFill>
                <a:srgbClr val="073763"/>
              </a:solidFill>
              <a:highlight>
                <a:schemeClr val="lt1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highlight>
                  <a:schemeClr val="lt1"/>
                </a:highlight>
                <a:latin typeface="Maven Pro"/>
                <a:ea typeface="Maven Pro"/>
                <a:cs typeface="Maven Pro"/>
                <a:sym typeface="Maven Pro"/>
              </a:rPr>
              <a:t>Ingestion and visualization </a:t>
            </a:r>
            <a:endParaRPr b="0" i="0" sz="1800" u="none" cap="none" strike="noStrike">
              <a:solidFill>
                <a:srgbClr val="073763"/>
              </a:solidFill>
              <a:highlight>
                <a:schemeClr val="lt1"/>
              </a:highlight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28" name="Google Shape;52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4681" y="1396475"/>
            <a:ext cx="2712648" cy="64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4056" y="1256525"/>
            <a:ext cx="2203646" cy="77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2950" y="1096650"/>
            <a:ext cx="1232100" cy="11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82"/>
          <p:cNvSpPr txBox="1"/>
          <p:nvPr/>
        </p:nvSpPr>
        <p:spPr>
          <a:xfrm>
            <a:off x="2317450" y="1348900"/>
            <a:ext cx="408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73763"/>
                </a:solidFill>
                <a:highlight>
                  <a:schemeClr val="lt1"/>
                </a:highlight>
                <a:latin typeface="Maven Pro"/>
                <a:ea typeface="Maven Pro"/>
                <a:cs typeface="Maven Pro"/>
                <a:sym typeface="Maven Pro"/>
              </a:rPr>
              <a:t>+</a:t>
            </a:r>
            <a:endParaRPr b="1" i="0" sz="24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32" name="Google Shape;532;p82"/>
          <p:cNvSpPr txBox="1"/>
          <p:nvPr/>
        </p:nvSpPr>
        <p:spPr>
          <a:xfrm>
            <a:off x="5621250" y="1490400"/>
            <a:ext cx="489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=</a:t>
            </a:r>
            <a:endParaRPr b="1" i="0" sz="20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33" name="Google Shape;533;p82"/>
          <p:cNvSpPr/>
          <p:nvPr/>
        </p:nvSpPr>
        <p:spPr>
          <a:xfrm>
            <a:off x="443300" y="351375"/>
            <a:ext cx="6211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Distributed Tracing Landscape</a:t>
            </a:r>
            <a:endParaRPr b="1" i="0" sz="24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34" name="Google Shape;534;p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62039" y="3661152"/>
            <a:ext cx="3019925" cy="4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7950" y="2890574"/>
            <a:ext cx="1375277" cy="44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8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05697" y="2826563"/>
            <a:ext cx="967328" cy="57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3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Distributed Tracing DIY - Generating Traces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2" name="Google Shape;542;p83"/>
          <p:cNvSpPr/>
          <p:nvPr/>
        </p:nvSpPr>
        <p:spPr>
          <a:xfrm>
            <a:off x="457200" y="1403475"/>
            <a:ext cx="5073000" cy="25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Instrument</a:t>
            </a: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 every call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   (AWS-SDK, http, postgres, Flask, …)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A </a:t>
            </a:r>
            <a:r>
              <a:rPr b="1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span</a:t>
            </a: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 for every request and response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Add </a:t>
            </a:r>
            <a:r>
              <a:rPr b="1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context</a:t>
            </a: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 to every span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Inject </a:t>
            </a: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and</a:t>
            </a:r>
            <a:r>
              <a:rPr b="1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 Extract </a:t>
            </a: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IDs in relevant calls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43" name="Google Shape;543;p83"/>
          <p:cNvSpPr txBox="1"/>
          <p:nvPr/>
        </p:nvSpPr>
        <p:spPr>
          <a:xfrm>
            <a:off x="6850334" y="1816413"/>
            <a:ext cx="2408400" cy="175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Google Shape;54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1500" y="1008838"/>
            <a:ext cx="3325551" cy="312582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9525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4"/>
          <p:cNvSpPr txBox="1"/>
          <p:nvPr>
            <p:ph type="title"/>
          </p:nvPr>
        </p:nvSpPr>
        <p:spPr>
          <a:xfrm>
            <a:off x="3785225" y="2031575"/>
            <a:ext cx="54306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lang="en" sz="3200"/>
              <a:t>Distributed Tracing DIY </a:t>
            </a:r>
            <a:endParaRPr b="0" sz="3200"/>
          </a:p>
        </p:txBody>
      </p:sp>
      <p:sp>
        <p:nvSpPr>
          <p:cNvPr id="550" name="Google Shape;550;p84"/>
          <p:cNvSpPr txBox="1"/>
          <p:nvPr/>
        </p:nvSpPr>
        <p:spPr>
          <a:xfrm>
            <a:off x="3881825" y="2961775"/>
            <a:ext cx="4589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Demo</a:t>
            </a:r>
            <a:endParaRPr b="0" i="0" sz="2400" u="none" cap="none" strike="noStrik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5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Distributed Tracing DIY - Ingestion &amp; Visualization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56" name="Google Shape;556;p85"/>
          <p:cNvSpPr/>
          <p:nvPr/>
        </p:nvSpPr>
        <p:spPr>
          <a:xfrm>
            <a:off x="405225" y="1061200"/>
            <a:ext cx="6729300" cy="29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Ingestion according to our scale (millions? billions?)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Index context and tags for easy search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Visualize traces (timeline, graph)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Set alerts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6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Distributed Tracing DIY - Ingestion &amp; Visualization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62" name="Google Shape;56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6375" y="961450"/>
            <a:ext cx="5573374" cy="309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7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Tagging Traces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68" name="Google Shape;568;p87"/>
          <p:cNvSpPr/>
          <p:nvPr/>
        </p:nvSpPr>
        <p:spPr>
          <a:xfrm>
            <a:off x="481425" y="1403475"/>
            <a:ext cx="6880200" cy="25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Adding tags for search and aggregations:</a:t>
            </a:r>
            <a:endParaRPr b="1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Identifiers – user ID, customer ID, device ID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Flow control – event type, business logic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Business metrics – items in cart, minutes watched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176898" lvl="0" marL="34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6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8"/>
          <p:cNvSpPr txBox="1"/>
          <p:nvPr>
            <p:ph idx="2" type="body"/>
          </p:nvPr>
        </p:nvSpPr>
        <p:spPr>
          <a:xfrm>
            <a:off x="448945" y="3962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Tracing with payload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74" name="Google Shape;574;p88"/>
          <p:cNvSpPr/>
          <p:nvPr/>
        </p:nvSpPr>
        <p:spPr>
          <a:xfrm>
            <a:off x="457200" y="1403475"/>
            <a:ext cx="5248800" cy="25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Search an event according to:</a:t>
            </a:r>
            <a:endParaRPr b="1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HTTP headers or body - IDs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Key or query in SQL/NoSQL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Response payload from HTTP call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176898" lvl="0" marL="34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75" name="Google Shape;575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2249" y="1266713"/>
            <a:ext cx="2826100" cy="26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9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Tracing As a Glue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581" name="Google Shape;581;p89"/>
          <p:cNvGrpSpPr/>
          <p:nvPr/>
        </p:nvGrpSpPr>
        <p:grpSpPr>
          <a:xfrm>
            <a:off x="1235375" y="1321325"/>
            <a:ext cx="6679500" cy="2684700"/>
            <a:chOff x="1235375" y="1397525"/>
            <a:chExt cx="6679500" cy="2684700"/>
          </a:xfrm>
        </p:grpSpPr>
        <p:sp>
          <p:nvSpPr>
            <p:cNvPr id="582" name="Google Shape;582;p89"/>
            <p:cNvSpPr/>
            <p:nvPr/>
          </p:nvSpPr>
          <p:spPr>
            <a:xfrm>
              <a:off x="1235375" y="1397525"/>
              <a:ext cx="6679500" cy="26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" sz="4000" u="none" cap="none" strike="noStrike">
                  <a:solidFill>
                    <a:srgbClr val="222A35"/>
                  </a:solidFill>
                  <a:latin typeface="Maven Pro"/>
                  <a:ea typeface="Maven Pro"/>
                  <a:cs typeface="Maven Pro"/>
                  <a:sym typeface="Maven Pro"/>
                </a:rPr>
                <a:t>Trace     Logs</a:t>
              </a:r>
              <a:endParaRPr b="0" i="0" sz="40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endParaRPr>
            </a:p>
            <a:p>
              <a:pPr indent="-176898" lvl="0" marL="34199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26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" sz="4000" u="none" cap="none" strike="noStrike">
                  <a:solidFill>
                    <a:srgbClr val="222A35"/>
                  </a:solidFill>
                  <a:latin typeface="Maven Pro"/>
                  <a:ea typeface="Maven Pro"/>
                  <a:cs typeface="Maven Pro"/>
                  <a:sym typeface="Maven Pro"/>
                </a:rPr>
                <a:t>Trace     Environment</a:t>
              </a:r>
              <a:endParaRPr b="0" i="0" sz="40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endParaRPr>
            </a:p>
          </p:txBody>
        </p:sp>
        <p:cxnSp>
          <p:nvCxnSpPr>
            <p:cNvPr id="583" name="Google Shape;583;p89"/>
            <p:cNvCxnSpPr/>
            <p:nvPr/>
          </p:nvCxnSpPr>
          <p:spPr>
            <a:xfrm>
              <a:off x="2719572" y="3017670"/>
              <a:ext cx="512400" cy="0"/>
            </a:xfrm>
            <a:prstGeom prst="straightConnector1">
              <a:avLst/>
            </a:prstGeom>
            <a:noFill/>
            <a:ln cap="flat" cmpd="sng" w="28575">
              <a:solidFill>
                <a:srgbClr val="2F2171"/>
              </a:solidFill>
              <a:prstDash val="solid"/>
              <a:round/>
              <a:headEnd len="med" w="med" type="triangle"/>
              <a:tailEnd len="med" w="med" type="triangl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</p:cxnSp>
      </p:grpSp>
      <p:cxnSp>
        <p:nvCxnSpPr>
          <p:cNvPr id="584" name="Google Shape;584;p89"/>
          <p:cNvCxnSpPr/>
          <p:nvPr/>
        </p:nvCxnSpPr>
        <p:spPr>
          <a:xfrm flipH="1" rot="10800000">
            <a:off x="2742025" y="1704375"/>
            <a:ext cx="489900" cy="300"/>
          </a:xfrm>
          <a:prstGeom prst="straightConnector1">
            <a:avLst/>
          </a:prstGeom>
          <a:noFill/>
          <a:ln cap="flat" cmpd="sng" w="28575">
            <a:solidFill>
              <a:srgbClr val="2F217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3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Why Monitoring?</a:t>
            </a:r>
            <a:endParaRPr/>
          </a:p>
        </p:txBody>
      </p:sp>
      <p:sp>
        <p:nvSpPr>
          <p:cNvPr id="370" name="Google Shape;370;p63"/>
          <p:cNvSpPr/>
          <p:nvPr/>
        </p:nvSpPr>
        <p:spPr>
          <a:xfrm>
            <a:off x="1757096" y="3420925"/>
            <a:ext cx="57822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Make sure our business works</a:t>
            </a:r>
            <a:endParaRPr b="0" i="0" sz="2300" u="none" cap="none" strike="noStrike">
              <a:solidFill>
                <a:srgbClr val="595959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b="0" i="0" sz="2300" u="none" cap="none" strike="noStrike">
              <a:solidFill>
                <a:srgbClr val="595959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1" name="Google Shape;371;p63"/>
          <p:cNvSpPr/>
          <p:nvPr/>
        </p:nvSpPr>
        <p:spPr>
          <a:xfrm>
            <a:off x="1715400" y="3695325"/>
            <a:ext cx="57132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3A207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descr="A close up of a sign&#10;&#10;Description automatically generated" id="372" name="Google Shape;372;p63"/>
          <p:cNvPicPr preferRelativeResize="0"/>
          <p:nvPr/>
        </p:nvPicPr>
        <p:blipFill rotWithShape="1">
          <a:blip r:embed="rId3">
            <a:alphaModFix/>
          </a:blip>
          <a:srcRect b="0" l="0" r="0" t="-120"/>
          <a:stretch/>
        </p:blipFill>
        <p:spPr>
          <a:xfrm>
            <a:off x="3631284" y="1252843"/>
            <a:ext cx="1858025" cy="1852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0"/>
          <p:cNvSpPr txBox="1"/>
          <p:nvPr>
            <p:ph type="title"/>
          </p:nvPr>
        </p:nvSpPr>
        <p:spPr>
          <a:xfrm>
            <a:off x="4238825" y="2018275"/>
            <a:ext cx="42327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lang="en" sz="3200"/>
              <a:t>  Best Practices for</a:t>
            </a:r>
            <a:endParaRPr b="0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lang="en" sz="3200"/>
              <a:t>     Observability</a:t>
            </a:r>
            <a:endParaRPr b="0" sz="3200"/>
          </a:p>
        </p:txBody>
      </p:sp>
      <p:sp>
        <p:nvSpPr>
          <p:cNvPr id="590" name="Google Shape;590;p90"/>
          <p:cNvSpPr txBox="1"/>
          <p:nvPr/>
        </p:nvSpPr>
        <p:spPr>
          <a:xfrm>
            <a:off x="3881825" y="2961775"/>
            <a:ext cx="4589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1"/>
          <p:cNvSpPr txBox="1"/>
          <p:nvPr>
            <p:ph idx="2" type="body"/>
          </p:nvPr>
        </p:nvSpPr>
        <p:spPr>
          <a:xfrm>
            <a:off x="525145" y="2438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Best Practices for Observability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96" name="Google Shape;596;p91"/>
          <p:cNvSpPr/>
          <p:nvPr/>
        </p:nvSpPr>
        <p:spPr>
          <a:xfrm>
            <a:off x="432550" y="1042100"/>
            <a:ext cx="6880200" cy="25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Automated</a:t>
            </a:r>
            <a:r>
              <a:rPr b="0" i="0" lang="en" sz="18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 setup and zero maintenance</a:t>
            </a:r>
            <a:endParaRPr b="0" i="0" sz="18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Support any environment </a:t>
            </a:r>
            <a:endParaRPr b="1" i="0" sz="18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(K8s, Serverless, ECS, AKS, On Prem)</a:t>
            </a:r>
            <a:endParaRPr b="0" i="0" sz="18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Connects </a:t>
            </a:r>
            <a:r>
              <a:rPr b="1" i="0" lang="en" sz="18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every request</a:t>
            </a:r>
            <a:r>
              <a:rPr b="0" i="0" lang="en" sz="18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b="0" i="0" sz="18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in a transaction</a:t>
            </a:r>
            <a:endParaRPr b="0" i="0" sz="18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Search and analyze</a:t>
            </a:r>
            <a:r>
              <a:rPr b="0" i="0" lang="en" sz="18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 your </a:t>
            </a:r>
            <a:r>
              <a:rPr b="1" i="0" lang="en" sz="18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data</a:t>
            </a:r>
            <a:endParaRPr b="0" i="0" sz="18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Helps</a:t>
            </a:r>
            <a:r>
              <a:rPr b="0" i="0" lang="en" sz="18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 to quickly pinpoint problems</a:t>
            </a:r>
            <a:endParaRPr b="1" i="0" sz="18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97" name="Google Shape;59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6025" y="1412900"/>
            <a:ext cx="4167975" cy="257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2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Summary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03" name="Google Shape;603;p92"/>
          <p:cNvSpPr/>
          <p:nvPr/>
        </p:nvSpPr>
        <p:spPr>
          <a:xfrm>
            <a:off x="425550" y="1254100"/>
            <a:ext cx="5678700" cy="25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Modern applications requires more than just monitoring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Distributed tracing becomes a crucial component in such environments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Stop implementing your own solutions unless needed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3"/>
          <p:cNvSpPr txBox="1"/>
          <p:nvPr>
            <p:ph type="title"/>
          </p:nvPr>
        </p:nvSpPr>
        <p:spPr>
          <a:xfrm>
            <a:off x="3785225" y="2031575"/>
            <a:ext cx="46863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lang="en" sz="3200"/>
              <a:t>Q&amp;A</a:t>
            </a:r>
            <a:endParaRPr sz="3200"/>
          </a:p>
        </p:txBody>
      </p:sp>
      <p:sp>
        <p:nvSpPr>
          <p:cNvPr id="609" name="Google Shape;609;p93"/>
          <p:cNvSpPr txBox="1"/>
          <p:nvPr/>
        </p:nvSpPr>
        <p:spPr>
          <a:xfrm>
            <a:off x="3881825" y="2961775"/>
            <a:ext cx="4589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4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What Should We Monitor?</a:t>
            </a:r>
            <a:endParaRPr/>
          </a:p>
        </p:txBody>
      </p:sp>
      <p:sp>
        <p:nvSpPr>
          <p:cNvPr id="378" name="Google Shape;378;p64"/>
          <p:cNvSpPr/>
          <p:nvPr/>
        </p:nvSpPr>
        <p:spPr>
          <a:xfrm>
            <a:off x="448950" y="1178550"/>
            <a:ext cx="60822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4 golden signals from </a:t>
            </a:r>
            <a:r>
              <a:rPr b="1" i="0" lang="en" sz="2200" u="sng" cap="none" strike="noStrike">
                <a:solidFill>
                  <a:schemeClr val="hlink"/>
                </a:solidFill>
                <a:latin typeface="Maven Pro"/>
                <a:ea typeface="Maven Pro"/>
                <a:cs typeface="Maven Pro"/>
                <a:sym typeface="Maven Pro"/>
                <a:hlinkClick r:id="rId3"/>
              </a:rPr>
              <a:t>SRE book</a:t>
            </a:r>
            <a:r>
              <a:rPr b="1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b="1" i="1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by Google</a:t>
            </a:r>
            <a:r>
              <a:rPr b="1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:</a:t>
            </a:r>
            <a:endParaRPr b="1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Latency</a:t>
            </a:r>
            <a:endParaRPr b="0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Traffic</a:t>
            </a:r>
            <a:endParaRPr b="0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Errors</a:t>
            </a:r>
            <a:endParaRPr b="0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Saturation</a:t>
            </a:r>
            <a:endParaRPr b="0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9" name="Google Shape;379;p64"/>
          <p:cNvSpPr/>
          <p:nvPr/>
        </p:nvSpPr>
        <p:spPr>
          <a:xfrm>
            <a:off x="1715400" y="3695325"/>
            <a:ext cx="57132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3A207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80" name="Google Shape;38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3848" y="1724825"/>
            <a:ext cx="1998650" cy="199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5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Old-School Monitoring</a:t>
            </a:r>
            <a:endParaRPr/>
          </a:p>
        </p:txBody>
      </p:sp>
      <p:sp>
        <p:nvSpPr>
          <p:cNvPr id="386" name="Google Shape;386;p65"/>
          <p:cNvSpPr/>
          <p:nvPr/>
        </p:nvSpPr>
        <p:spPr>
          <a:xfrm>
            <a:off x="457200" y="1572425"/>
            <a:ext cx="56754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Agent based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Collects only host data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Collects only metrics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87" name="Google Shape;38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1850" y="1037187"/>
            <a:ext cx="2119525" cy="306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8452" y="1878900"/>
            <a:ext cx="775625" cy="7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6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Old-School Troubleshooting</a:t>
            </a:r>
            <a:endParaRPr/>
          </a:p>
        </p:txBody>
      </p:sp>
      <p:sp>
        <p:nvSpPr>
          <p:cNvPr id="394" name="Google Shape;394;p66"/>
          <p:cNvSpPr/>
          <p:nvPr/>
        </p:nvSpPr>
        <p:spPr>
          <a:xfrm>
            <a:off x="1519200" y="2078125"/>
            <a:ext cx="60822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We need more debug data       logs</a:t>
            </a:r>
            <a:endParaRPr b="1" i="0" sz="21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95" name="Google Shape;395;p66"/>
          <p:cNvSpPr/>
          <p:nvPr/>
        </p:nvSpPr>
        <p:spPr>
          <a:xfrm>
            <a:off x="1715400" y="3695325"/>
            <a:ext cx="57132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3A207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396" name="Google Shape;396;p66"/>
          <p:cNvCxnSpPr/>
          <p:nvPr/>
        </p:nvCxnSpPr>
        <p:spPr>
          <a:xfrm>
            <a:off x="5703792" y="2306267"/>
            <a:ext cx="453600" cy="2700"/>
          </a:xfrm>
          <a:prstGeom prst="straightConnector1">
            <a:avLst/>
          </a:prstGeom>
          <a:noFill/>
          <a:ln cap="flat" cmpd="sng" w="28575">
            <a:solidFill>
              <a:srgbClr val="2F217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7"/>
          <p:cNvSpPr txBox="1"/>
          <p:nvPr>
            <p:ph idx="2" type="body"/>
          </p:nvPr>
        </p:nvSpPr>
        <p:spPr>
          <a:xfrm>
            <a:off x="473950" y="305651"/>
            <a:ext cx="7427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Old-School Logging</a:t>
            </a:r>
            <a:endParaRPr/>
          </a:p>
        </p:txBody>
      </p:sp>
      <p:sp>
        <p:nvSpPr>
          <p:cNvPr id="402" name="Google Shape;402;p67"/>
          <p:cNvSpPr/>
          <p:nvPr/>
        </p:nvSpPr>
        <p:spPr>
          <a:xfrm>
            <a:off x="431350" y="1572425"/>
            <a:ext cx="60822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Agent based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Dumps locally or remotely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222A35"/>
                </a:solidFill>
                <a:latin typeface="Maven Pro"/>
                <a:ea typeface="Maven Pro"/>
                <a:cs typeface="Maven Pro"/>
                <a:sym typeface="Maven Pro"/>
              </a:rPr>
              <a:t>Collects only logged data</a:t>
            </a:r>
            <a:endParaRPr b="0" i="0" sz="2200" u="none" cap="none" strike="noStrike">
              <a:solidFill>
                <a:srgbClr val="222A3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403" name="Google Shape;40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8050" y="1037187"/>
            <a:ext cx="2119525" cy="306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3077" y="1496400"/>
            <a:ext cx="775625" cy="7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3077" y="2336337"/>
            <a:ext cx="775625" cy="7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8"/>
          <p:cNvSpPr txBox="1"/>
          <p:nvPr>
            <p:ph type="title"/>
          </p:nvPr>
        </p:nvSpPr>
        <p:spPr>
          <a:xfrm>
            <a:off x="3785225" y="2031575"/>
            <a:ext cx="54306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lang="en" sz="3200"/>
              <a:t>Fast Forward into the Future</a:t>
            </a:r>
            <a:endParaRPr sz="3200"/>
          </a:p>
        </p:txBody>
      </p:sp>
      <p:sp>
        <p:nvSpPr>
          <p:cNvPr id="411" name="Google Shape;411;p68"/>
          <p:cNvSpPr txBox="1"/>
          <p:nvPr/>
        </p:nvSpPr>
        <p:spPr>
          <a:xfrm>
            <a:off x="3881825" y="2961775"/>
            <a:ext cx="4589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9"/>
          <p:cNvSpPr txBox="1"/>
          <p:nvPr>
            <p:ph idx="2" type="body"/>
          </p:nvPr>
        </p:nvSpPr>
        <p:spPr>
          <a:xfrm>
            <a:off x="448945" y="320040"/>
            <a:ext cx="7460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New Era for Applications: Cloud + Microservices</a:t>
            </a:r>
            <a:endParaRPr/>
          </a:p>
        </p:txBody>
      </p:sp>
      <p:pic>
        <p:nvPicPr>
          <p:cNvPr id="417" name="Google Shape;41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200" y="1061200"/>
            <a:ext cx="3963376" cy="3007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pic>
        <p:nvPicPr>
          <p:cNvPr id="418" name="Google Shape;41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8189" y="2600756"/>
            <a:ext cx="3200936" cy="14684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grpSp>
        <p:nvGrpSpPr>
          <p:cNvPr id="419" name="Google Shape;419;p69"/>
          <p:cNvGrpSpPr/>
          <p:nvPr/>
        </p:nvGrpSpPr>
        <p:grpSpPr>
          <a:xfrm>
            <a:off x="4891761" y="1061200"/>
            <a:ext cx="3207086" cy="1436661"/>
            <a:chOff x="5978200" y="1388030"/>
            <a:chExt cx="4419300" cy="2965245"/>
          </a:xfrm>
        </p:grpSpPr>
        <p:sp>
          <p:nvSpPr>
            <p:cNvPr id="420" name="Google Shape;420;p69"/>
            <p:cNvSpPr/>
            <p:nvPr/>
          </p:nvSpPr>
          <p:spPr>
            <a:xfrm>
              <a:off x="5978200" y="1415075"/>
              <a:ext cx="4419300" cy="293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85725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1" name="Google Shape;421;p69"/>
            <p:cNvGrpSpPr/>
            <p:nvPr/>
          </p:nvGrpSpPr>
          <p:grpSpPr>
            <a:xfrm>
              <a:off x="6024255" y="1388030"/>
              <a:ext cx="4308183" cy="2965233"/>
              <a:chOff x="6713100" y="2588110"/>
              <a:chExt cx="5461000" cy="3758693"/>
            </a:xfrm>
          </p:grpSpPr>
          <p:grpSp>
            <p:nvGrpSpPr>
              <p:cNvPr id="422" name="Google Shape;422;p69"/>
              <p:cNvGrpSpPr/>
              <p:nvPr/>
            </p:nvGrpSpPr>
            <p:grpSpPr>
              <a:xfrm>
                <a:off x="6713100" y="2588110"/>
                <a:ext cx="5461000" cy="3758693"/>
                <a:chOff x="6713100" y="3088660"/>
                <a:chExt cx="5461000" cy="3758693"/>
              </a:xfrm>
            </p:grpSpPr>
            <p:pic>
              <p:nvPicPr>
                <p:cNvPr id="423" name="Google Shape;423;p69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6713100" y="3659653"/>
                  <a:ext cx="5461000" cy="3187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4" name="Google Shape;424;p69"/>
                <p:cNvSpPr/>
                <p:nvPr/>
              </p:nvSpPr>
              <p:spPr>
                <a:xfrm>
                  <a:off x="7456398" y="3088660"/>
                  <a:ext cx="3801000" cy="301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b="0" i="0" lang="en" sz="1300" u="none" cap="none" strike="noStrike">
                      <a:solidFill>
                        <a:srgbClr val="222A35"/>
                      </a:solidFill>
                      <a:latin typeface="Maven Pro"/>
                      <a:ea typeface="Maven Pro"/>
                      <a:cs typeface="Maven Pro"/>
                      <a:sym typeface="Maven Pro"/>
                    </a:rPr>
                    <a:t>AWS Lambda adoption</a:t>
                  </a:r>
                  <a:endParaRPr b="0" i="0" sz="1300" u="none" cap="none" strike="noStrike">
                    <a:solidFill>
                      <a:srgbClr val="222A35"/>
                    </a:solidFill>
                    <a:latin typeface="Maven Pro"/>
                    <a:ea typeface="Maven Pro"/>
                    <a:cs typeface="Maven Pro"/>
                    <a:sym typeface="Maven Pro"/>
                  </a:endParaRPr>
                </a:p>
              </p:txBody>
            </p:sp>
          </p:grpSp>
          <p:pic>
            <p:nvPicPr>
              <p:cNvPr id="425" name="Google Shape;425;p6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0716095" y="3120702"/>
                <a:ext cx="1370705" cy="20507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 Bann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ex Bunny Purpl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urple plai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White Bann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Hex Bunny Purpl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