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  <p:sldMasterId id="2147483664" r:id="rId2"/>
  </p:sldMasterIdLst>
  <p:notesMasterIdLst>
    <p:notesMasterId r:id="rId37"/>
  </p:notes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</p:sldIdLst>
  <p:sldSz cx="9144000" cy="5143500" type="screen16x9"/>
  <p:notesSz cx="6858000" cy="9144000"/>
  <p:embeddedFontLst>
    <p:embeddedFont>
      <p:font typeface="Montserrat" panose="020B0604020202020204" charset="0"/>
      <p:regular r:id="rId38"/>
      <p:bold r:id="rId39"/>
      <p:italic r:id="rId40"/>
      <p:boldItalic r:id="rId41"/>
    </p:embeddedFont>
    <p:embeddedFont>
      <p:font typeface="Montserrat Light" panose="020B0604020202020204" charset="0"/>
      <p:regular r:id="rId42"/>
      <p:bold r:id="rId43"/>
      <p:italic r:id="rId44"/>
      <p:boldItalic r:id="rId45"/>
    </p:embeddedFont>
    <p:embeddedFont>
      <p:font typeface="Montserrat Medium" panose="020B0604020202020204" charset="0"/>
      <p:regular r:id="rId46"/>
      <p:bold r:id="rId47"/>
      <p:italic r:id="rId48"/>
      <p:boldItalic r:id="rId49"/>
    </p:embeddedFont>
    <p:embeddedFont>
      <p:font typeface="Montserrat SemiBold" panose="020B0604020202020204" charset="0"/>
      <p:regular r:id="rId50"/>
      <p:bold r:id="rId51"/>
      <p:italic r:id="rId52"/>
      <p:boldItalic r:id="rId53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http://customooxmlschemas.google.com/">
      <go:slidesCustomData xmlns:go="http://customooxmlschemas.google.com/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58" roundtripDataSignature="AMtx7mg/rD/E9DyIIeUxftvQc+XtCFgOQ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3" d="100"/>
          <a:sy n="83" d="100"/>
        </p:scale>
        <p:origin x="800" y="4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font" Target="fonts/font2.fntdata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font" Target="fonts/font5.fntdata"/><Relationship Id="rId47" Type="http://schemas.openxmlformats.org/officeDocument/2006/relationships/font" Target="fonts/font10.fntdata"/><Relationship Id="rId50" Type="http://schemas.openxmlformats.org/officeDocument/2006/relationships/font" Target="fonts/font13.fntdata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font" Target="fonts/font1.fntdata"/><Relationship Id="rId46" Type="http://schemas.openxmlformats.org/officeDocument/2006/relationships/font" Target="fonts/font9.fntdata"/><Relationship Id="rId59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font" Target="fonts/font4.fntdata"/><Relationship Id="rId62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notesMaster" Target="notesMasters/notesMaster1.xml"/><Relationship Id="rId40" Type="http://schemas.openxmlformats.org/officeDocument/2006/relationships/font" Target="fonts/font3.fntdata"/><Relationship Id="rId45" Type="http://schemas.openxmlformats.org/officeDocument/2006/relationships/font" Target="fonts/font8.fntdata"/><Relationship Id="rId53" Type="http://schemas.openxmlformats.org/officeDocument/2006/relationships/font" Target="fonts/font16.fntdata"/><Relationship Id="rId58" Type="http://customschemas.google.com/relationships/presentationmetadata" Target="metadata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font" Target="fonts/font12.fntdata"/><Relationship Id="rId61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font" Target="fonts/font7.fntdata"/><Relationship Id="rId52" Type="http://schemas.openxmlformats.org/officeDocument/2006/relationships/font" Target="fonts/font15.fntdata"/><Relationship Id="rId60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font" Target="fonts/font6.fntdata"/><Relationship Id="rId48" Type="http://schemas.openxmlformats.org/officeDocument/2006/relationships/font" Target="fonts/font11.fntdata"/><Relationship Id="rId8" Type="http://schemas.openxmlformats.org/officeDocument/2006/relationships/slide" Target="slides/slide6.xml"/><Relationship Id="rId51" Type="http://schemas.openxmlformats.org/officeDocument/2006/relationships/font" Target="fonts/font14.fntdata"/><Relationship Id="rId3" Type="http://schemas.openxmlformats.org/officeDocument/2006/relationships/slide" Target="slides/slid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1" name="Google Shape;551;g88f59d2283_5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52" name="Google Shape;552;g88f59d2283_5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9" name="Google Shape;619;g88f59d2283_5_63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20" name="Google Shape;620;g88f59d2283_5_63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" name="Google Shape;624;g88f4ba0f8f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25" name="Google Shape;625;g88f4ba0f8f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sz="11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3" name="Google Shape;643;g88f4ba0f8f_0_6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44" name="Google Shape;644;g88f4ba0f8f_0_6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sz="11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3" name="Google Shape;653;g88f4ba0f8f_0_15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654" name="Google Shape;654;g88f4ba0f8f_0_15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1" name="Google Shape;661;g88f4ba0f8f_0_16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62" name="Google Shape;662;g88f4ba0f8f_0_16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20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" name="Google Shape;675;g88f4ba0f8f_0_17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76" name="Google Shape;676;g88f4ba0f8f_0_17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2" name="Google Shape;682;g88f59d2283_5_6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83" name="Google Shape;683;g88f59d2283_5_64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7" name="Google Shape;687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88" name="Google Shape;688;p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7" name="Google Shape;697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98" name="Google Shape;698;p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4" name="Google Shape;704;p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705" name="Google Shape;705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8" name="Google Shape;558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59" name="Google Shape;559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sz="240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" name="Google Shape;717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18" name="Google Shape;718;p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" name="Google Shape;727;g88f59d2283_5_64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28" name="Google Shape;728;g88f59d2283_5_64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2" name="Google Shape;732;g88f4ba0f8f_0_10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33" name="Google Shape;733;g88f4ba0f8f_0_10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9" name="Google Shape;739;g88f4ba0f8f_0_1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40" name="Google Shape;740;g88f4ba0f8f_0_1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5" name="Google Shape;745;g88f4ba0f8f_0_1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46" name="Google Shape;746;g88f4ba0f8f_0_1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1" name="Google Shape;751;g88f4ba0f8f_0_1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52" name="Google Shape;752;g88f4ba0f8f_0_13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5" name="Google Shape;765;g88f4ba0f8f_0_15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766" name="Google Shape;766;g88f4ba0f8f_0_15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1" name="Google Shape;771;g88f59d2283_5_65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72" name="Google Shape;772;g88f59d2283_5_65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6" name="Google Shape;776;g88f4ba0f8f_0_18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77" name="Google Shape;777;g88f4ba0f8f_0_18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9" name="Google Shape;789;g88f4ba0f8f_0_2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90" name="Google Shape;790;g88f4ba0f8f_0_2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270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endParaRPr sz="160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6" name="Google Shape;566;g88f59d2283_2_6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67" name="Google Shape;567;g88f59d2283_2_6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7" name="Google Shape;797;g88f4ba0f8f_0_2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98" name="Google Shape;798;g88f4ba0f8f_0_2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100"/>
              <a:buNone/>
            </a:pPr>
            <a:endParaRPr sz="1600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4" name="Google Shape;804;p3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805" name="Google Shape;805;p3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9" name="Google Shape;809;g88f4ba0f8f_0_4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10" name="Google Shape;810;g88f4ba0f8f_0_4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100"/>
              <a:buNone/>
            </a:pPr>
            <a:endParaRPr sz="1600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6" name="Google Shape;816;g88f59d2283_2_126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17" name="Google Shape;817;g88f59d2283_2_126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100"/>
              <a:buNone/>
            </a:pPr>
            <a:endParaRPr sz="1600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3" name="Google Shape;823;g88f59d2283_2_126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824" name="Google Shape;824;g88f59d2283_2_126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1" name="Google Shape;571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72" name="Google Shape;572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sz="160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9" name="Google Shape;579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80" name="Google Shape;580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6" name="Google Shape;586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87" name="Google Shape;587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sz="1400">
              <a:highlight>
                <a:srgbClr val="FFFFFF"/>
              </a:highlight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5" name="Google Shape;595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96" name="Google Shape;596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100"/>
              <a:buNone/>
            </a:pPr>
            <a:endParaRPr sz="1600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3" name="Google Shape;603;g88f59d2283_2_125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04" name="Google Shape;604;g88f59d2283_2_125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100"/>
              <a:buNone/>
            </a:pPr>
            <a:endParaRPr sz="1600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1" name="Google Shape;611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12" name="Google Shape;612;p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ver">
  <p:cSld name="TITLE_1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g88f59d2283_5_57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grpSp>
        <p:nvGrpSpPr>
          <p:cNvPr id="11" name="Google Shape;11;g88f59d2283_5_570"/>
          <p:cNvGrpSpPr/>
          <p:nvPr/>
        </p:nvGrpSpPr>
        <p:grpSpPr>
          <a:xfrm>
            <a:off x="4236791" y="36"/>
            <a:ext cx="4907434" cy="1410609"/>
            <a:chOff x="298600" y="1850100"/>
            <a:chExt cx="7068175" cy="2031700"/>
          </a:xfrm>
        </p:grpSpPr>
        <p:sp>
          <p:nvSpPr>
            <p:cNvPr id="12" name="Google Shape;12;g88f59d2283_5_570"/>
            <p:cNvSpPr/>
            <p:nvPr/>
          </p:nvSpPr>
          <p:spPr>
            <a:xfrm>
              <a:off x="1308200" y="3376075"/>
              <a:ext cx="1009650" cy="504825"/>
            </a:xfrm>
            <a:custGeom>
              <a:avLst/>
              <a:gdLst/>
              <a:ahLst/>
              <a:cxnLst/>
              <a:rect l="l" t="t" r="r" b="b"/>
              <a:pathLst>
                <a:path w="40386" h="20193" fill="none" extrusionOk="0">
                  <a:moveTo>
                    <a:pt x="1" y="20193"/>
                  </a:moveTo>
                  <a:lnTo>
                    <a:pt x="40385" y="20193"/>
                  </a:lnTo>
                  <a:lnTo>
                    <a:pt x="20193" y="1"/>
                  </a:lnTo>
                  <a:close/>
                </a:path>
              </a:pathLst>
            </a:custGeom>
            <a:noFill/>
            <a:ln w="16900" cap="flat" cmpd="sng">
              <a:solidFill>
                <a:srgbClr val="F4F5F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" name="Google Shape;13;g88f59d2283_5_570"/>
            <p:cNvSpPr/>
            <p:nvPr/>
          </p:nvSpPr>
          <p:spPr>
            <a:xfrm>
              <a:off x="803400" y="3376975"/>
              <a:ext cx="1009625" cy="504825"/>
            </a:xfrm>
            <a:custGeom>
              <a:avLst/>
              <a:gdLst/>
              <a:ahLst/>
              <a:cxnLst/>
              <a:rect l="l" t="t" r="r" b="b"/>
              <a:pathLst>
                <a:path w="40385" h="20193" fill="none" extrusionOk="0">
                  <a:moveTo>
                    <a:pt x="72" y="0"/>
                  </a:moveTo>
                  <a:lnTo>
                    <a:pt x="1" y="36"/>
                  </a:lnTo>
                  <a:lnTo>
                    <a:pt x="20157" y="20192"/>
                  </a:lnTo>
                  <a:lnTo>
                    <a:pt x="20264" y="20192"/>
                  </a:lnTo>
                  <a:lnTo>
                    <a:pt x="40385" y="36"/>
                  </a:lnTo>
                  <a:lnTo>
                    <a:pt x="40349" y="0"/>
                  </a:lnTo>
                  <a:close/>
                </a:path>
              </a:pathLst>
            </a:custGeom>
            <a:noFill/>
            <a:ln w="16900" cap="flat" cmpd="sng">
              <a:solidFill>
                <a:srgbClr val="F4F5F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" name="Google Shape;14;g88f59d2283_5_570"/>
            <p:cNvSpPr/>
            <p:nvPr/>
          </p:nvSpPr>
          <p:spPr>
            <a:xfrm>
              <a:off x="803400" y="2871275"/>
              <a:ext cx="1009625" cy="504825"/>
            </a:xfrm>
            <a:custGeom>
              <a:avLst/>
              <a:gdLst/>
              <a:ahLst/>
              <a:cxnLst/>
              <a:rect l="l" t="t" r="r" b="b"/>
              <a:pathLst>
                <a:path w="40385" h="20193" fill="none" extrusionOk="0">
                  <a:moveTo>
                    <a:pt x="40385" y="20193"/>
                  </a:moveTo>
                  <a:lnTo>
                    <a:pt x="20193" y="1"/>
                  </a:lnTo>
                  <a:lnTo>
                    <a:pt x="1" y="20193"/>
                  </a:lnTo>
                  <a:close/>
                </a:path>
              </a:pathLst>
            </a:custGeom>
            <a:noFill/>
            <a:ln w="16900" cap="flat" cmpd="sng">
              <a:solidFill>
                <a:srgbClr val="F4F5F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" name="Google Shape;15;g88f59d2283_5_570"/>
            <p:cNvSpPr/>
            <p:nvPr/>
          </p:nvSpPr>
          <p:spPr>
            <a:xfrm>
              <a:off x="803400" y="2366475"/>
              <a:ext cx="504825" cy="1009625"/>
            </a:xfrm>
            <a:custGeom>
              <a:avLst/>
              <a:gdLst/>
              <a:ahLst/>
              <a:cxnLst/>
              <a:rect l="l" t="t" r="r" b="b"/>
              <a:pathLst>
                <a:path w="20193" h="40385" fill="none" extrusionOk="0">
                  <a:moveTo>
                    <a:pt x="1" y="40385"/>
                  </a:moveTo>
                  <a:lnTo>
                    <a:pt x="20193" y="20246"/>
                  </a:lnTo>
                  <a:lnTo>
                    <a:pt x="20193" y="20104"/>
                  </a:lnTo>
                  <a:lnTo>
                    <a:pt x="72" y="0"/>
                  </a:lnTo>
                  <a:lnTo>
                    <a:pt x="1" y="72"/>
                  </a:lnTo>
                  <a:close/>
                </a:path>
              </a:pathLst>
            </a:custGeom>
            <a:noFill/>
            <a:ln w="16900" cap="flat" cmpd="sng">
              <a:solidFill>
                <a:srgbClr val="F4F5F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" name="Google Shape;16;g88f59d2283_5_570"/>
            <p:cNvSpPr/>
            <p:nvPr/>
          </p:nvSpPr>
          <p:spPr>
            <a:xfrm>
              <a:off x="298600" y="2366475"/>
              <a:ext cx="504825" cy="1009625"/>
            </a:xfrm>
            <a:custGeom>
              <a:avLst/>
              <a:gdLst/>
              <a:ahLst/>
              <a:cxnLst/>
              <a:rect l="l" t="t" r="r" b="b"/>
              <a:pathLst>
                <a:path w="20193" h="40385" fill="none" extrusionOk="0">
                  <a:moveTo>
                    <a:pt x="20193" y="40385"/>
                  </a:moveTo>
                  <a:lnTo>
                    <a:pt x="20193" y="0"/>
                  </a:lnTo>
                  <a:lnTo>
                    <a:pt x="0" y="20193"/>
                  </a:lnTo>
                  <a:close/>
                </a:path>
              </a:pathLst>
            </a:custGeom>
            <a:noFill/>
            <a:ln w="16900" cap="flat" cmpd="sng">
              <a:solidFill>
                <a:srgbClr val="F4F5F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" name="Google Shape;17;g88f59d2283_5_570"/>
            <p:cNvSpPr/>
            <p:nvPr/>
          </p:nvSpPr>
          <p:spPr>
            <a:xfrm>
              <a:off x="803400" y="2366475"/>
              <a:ext cx="1009625" cy="504825"/>
            </a:xfrm>
            <a:custGeom>
              <a:avLst/>
              <a:gdLst/>
              <a:ahLst/>
              <a:cxnLst/>
              <a:rect l="l" t="t" r="r" b="b"/>
              <a:pathLst>
                <a:path w="40385" h="20193" fill="none" extrusionOk="0">
                  <a:moveTo>
                    <a:pt x="72" y="0"/>
                  </a:moveTo>
                  <a:lnTo>
                    <a:pt x="40349" y="0"/>
                  </a:lnTo>
                  <a:lnTo>
                    <a:pt x="40385" y="72"/>
                  </a:lnTo>
                  <a:lnTo>
                    <a:pt x="20264" y="20193"/>
                  </a:lnTo>
                  <a:lnTo>
                    <a:pt x="20157" y="20193"/>
                  </a:lnTo>
                  <a:lnTo>
                    <a:pt x="1" y="72"/>
                  </a:lnTo>
                  <a:close/>
                </a:path>
              </a:pathLst>
            </a:custGeom>
            <a:noFill/>
            <a:ln w="16900" cap="flat" cmpd="sng">
              <a:solidFill>
                <a:srgbClr val="F4F5F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" name="Google Shape;18;g88f59d2283_5_570"/>
            <p:cNvSpPr/>
            <p:nvPr/>
          </p:nvSpPr>
          <p:spPr>
            <a:xfrm>
              <a:off x="803400" y="1861675"/>
              <a:ext cx="1009625" cy="504825"/>
            </a:xfrm>
            <a:custGeom>
              <a:avLst/>
              <a:gdLst/>
              <a:ahLst/>
              <a:cxnLst/>
              <a:rect l="l" t="t" r="r" b="b"/>
              <a:pathLst>
                <a:path w="40385" h="20193" fill="none" extrusionOk="0">
                  <a:moveTo>
                    <a:pt x="1" y="20192"/>
                  </a:moveTo>
                  <a:lnTo>
                    <a:pt x="40385" y="20192"/>
                  </a:lnTo>
                  <a:lnTo>
                    <a:pt x="20193" y="0"/>
                  </a:lnTo>
                  <a:close/>
                </a:path>
              </a:pathLst>
            </a:custGeom>
            <a:noFill/>
            <a:ln w="16900" cap="flat" cmpd="sng">
              <a:solidFill>
                <a:srgbClr val="F4F5F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" name="Google Shape;19;g88f59d2283_5_570"/>
            <p:cNvSpPr/>
            <p:nvPr/>
          </p:nvSpPr>
          <p:spPr>
            <a:xfrm>
              <a:off x="1308200" y="1861675"/>
              <a:ext cx="1009650" cy="505725"/>
            </a:xfrm>
            <a:custGeom>
              <a:avLst/>
              <a:gdLst/>
              <a:ahLst/>
              <a:cxnLst/>
              <a:rect l="l" t="t" r="r" b="b"/>
              <a:pathLst>
                <a:path w="40386" h="20229" fill="none" extrusionOk="0">
                  <a:moveTo>
                    <a:pt x="72" y="0"/>
                  </a:moveTo>
                  <a:lnTo>
                    <a:pt x="1" y="72"/>
                  </a:lnTo>
                  <a:lnTo>
                    <a:pt x="20104" y="20228"/>
                  </a:lnTo>
                  <a:lnTo>
                    <a:pt x="20246" y="20228"/>
                  </a:lnTo>
                  <a:lnTo>
                    <a:pt x="40385" y="0"/>
                  </a:lnTo>
                  <a:close/>
                </a:path>
              </a:pathLst>
            </a:custGeom>
            <a:noFill/>
            <a:ln w="16900" cap="flat" cmpd="sng">
              <a:solidFill>
                <a:srgbClr val="F4F5F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" name="Google Shape;20;g88f59d2283_5_570"/>
            <p:cNvSpPr/>
            <p:nvPr/>
          </p:nvSpPr>
          <p:spPr>
            <a:xfrm>
              <a:off x="2317825" y="3376075"/>
              <a:ext cx="1009625" cy="504825"/>
            </a:xfrm>
            <a:custGeom>
              <a:avLst/>
              <a:gdLst/>
              <a:ahLst/>
              <a:cxnLst/>
              <a:rect l="l" t="t" r="r" b="b"/>
              <a:pathLst>
                <a:path w="40385" h="20193" fill="none" extrusionOk="0">
                  <a:moveTo>
                    <a:pt x="0" y="20193"/>
                  </a:moveTo>
                  <a:lnTo>
                    <a:pt x="40384" y="20193"/>
                  </a:lnTo>
                  <a:lnTo>
                    <a:pt x="20192" y="1"/>
                  </a:lnTo>
                  <a:close/>
                </a:path>
              </a:pathLst>
            </a:custGeom>
            <a:noFill/>
            <a:ln w="16900" cap="flat" cmpd="sng">
              <a:solidFill>
                <a:srgbClr val="F4F5F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" name="Google Shape;21;g88f59d2283_5_570"/>
            <p:cNvSpPr/>
            <p:nvPr/>
          </p:nvSpPr>
          <p:spPr>
            <a:xfrm>
              <a:off x="1813000" y="3376075"/>
              <a:ext cx="1009650" cy="504825"/>
            </a:xfrm>
            <a:custGeom>
              <a:avLst/>
              <a:gdLst/>
              <a:ahLst/>
              <a:cxnLst/>
              <a:rect l="l" t="t" r="r" b="b"/>
              <a:pathLst>
                <a:path w="40386" h="20193" fill="none" extrusionOk="0">
                  <a:moveTo>
                    <a:pt x="72" y="1"/>
                  </a:moveTo>
                  <a:lnTo>
                    <a:pt x="1" y="72"/>
                  </a:lnTo>
                  <a:lnTo>
                    <a:pt x="20158" y="20193"/>
                  </a:lnTo>
                  <a:lnTo>
                    <a:pt x="20264" y="20193"/>
                  </a:lnTo>
                  <a:lnTo>
                    <a:pt x="40385" y="72"/>
                  </a:lnTo>
                  <a:lnTo>
                    <a:pt x="40350" y="1"/>
                  </a:lnTo>
                  <a:close/>
                </a:path>
              </a:pathLst>
            </a:custGeom>
            <a:noFill/>
            <a:ln w="16900" cap="flat" cmpd="sng">
              <a:solidFill>
                <a:srgbClr val="F4F5F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" name="Google Shape;22;g88f59d2283_5_570"/>
            <p:cNvSpPr/>
            <p:nvPr/>
          </p:nvSpPr>
          <p:spPr>
            <a:xfrm>
              <a:off x="1813000" y="2871275"/>
              <a:ext cx="1009650" cy="504825"/>
            </a:xfrm>
            <a:custGeom>
              <a:avLst/>
              <a:gdLst/>
              <a:ahLst/>
              <a:cxnLst/>
              <a:rect l="l" t="t" r="r" b="b"/>
              <a:pathLst>
                <a:path w="40386" h="20193" fill="none" extrusionOk="0">
                  <a:moveTo>
                    <a:pt x="40385" y="20193"/>
                  </a:moveTo>
                  <a:lnTo>
                    <a:pt x="20193" y="1"/>
                  </a:lnTo>
                  <a:lnTo>
                    <a:pt x="1" y="20193"/>
                  </a:lnTo>
                  <a:close/>
                </a:path>
              </a:pathLst>
            </a:custGeom>
            <a:noFill/>
            <a:ln w="16900" cap="flat" cmpd="sng">
              <a:solidFill>
                <a:srgbClr val="F4F5F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" name="Google Shape;23;g88f59d2283_5_570"/>
            <p:cNvSpPr/>
            <p:nvPr/>
          </p:nvSpPr>
          <p:spPr>
            <a:xfrm>
              <a:off x="1813000" y="2366475"/>
              <a:ext cx="504850" cy="1009625"/>
            </a:xfrm>
            <a:custGeom>
              <a:avLst/>
              <a:gdLst/>
              <a:ahLst/>
              <a:cxnLst/>
              <a:rect l="l" t="t" r="r" b="b"/>
              <a:pathLst>
                <a:path w="20194" h="40385" fill="none" extrusionOk="0">
                  <a:moveTo>
                    <a:pt x="1" y="40385"/>
                  </a:moveTo>
                  <a:lnTo>
                    <a:pt x="20193" y="20246"/>
                  </a:lnTo>
                  <a:lnTo>
                    <a:pt x="20193" y="20104"/>
                  </a:lnTo>
                  <a:lnTo>
                    <a:pt x="72" y="0"/>
                  </a:lnTo>
                  <a:lnTo>
                    <a:pt x="1" y="72"/>
                  </a:lnTo>
                  <a:close/>
                </a:path>
              </a:pathLst>
            </a:custGeom>
            <a:noFill/>
            <a:ln w="16900" cap="flat" cmpd="sng">
              <a:solidFill>
                <a:srgbClr val="F4F5F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" name="Google Shape;24;g88f59d2283_5_570"/>
            <p:cNvSpPr/>
            <p:nvPr/>
          </p:nvSpPr>
          <p:spPr>
            <a:xfrm>
              <a:off x="1308200" y="2366475"/>
              <a:ext cx="504825" cy="1009625"/>
            </a:xfrm>
            <a:custGeom>
              <a:avLst/>
              <a:gdLst/>
              <a:ahLst/>
              <a:cxnLst/>
              <a:rect l="l" t="t" r="r" b="b"/>
              <a:pathLst>
                <a:path w="20193" h="40385" fill="none" extrusionOk="0">
                  <a:moveTo>
                    <a:pt x="20193" y="40385"/>
                  </a:moveTo>
                  <a:lnTo>
                    <a:pt x="20193" y="0"/>
                  </a:lnTo>
                  <a:lnTo>
                    <a:pt x="1" y="20193"/>
                  </a:lnTo>
                  <a:close/>
                </a:path>
              </a:pathLst>
            </a:custGeom>
            <a:noFill/>
            <a:ln w="16900" cap="flat" cmpd="sng">
              <a:solidFill>
                <a:srgbClr val="F4F5F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" name="Google Shape;25;g88f59d2283_5_570"/>
            <p:cNvSpPr/>
            <p:nvPr/>
          </p:nvSpPr>
          <p:spPr>
            <a:xfrm>
              <a:off x="1813000" y="2366475"/>
              <a:ext cx="1009650" cy="504825"/>
            </a:xfrm>
            <a:custGeom>
              <a:avLst/>
              <a:gdLst/>
              <a:ahLst/>
              <a:cxnLst/>
              <a:rect l="l" t="t" r="r" b="b"/>
              <a:pathLst>
                <a:path w="40386" h="20193" fill="none" extrusionOk="0">
                  <a:moveTo>
                    <a:pt x="72" y="0"/>
                  </a:moveTo>
                  <a:lnTo>
                    <a:pt x="40350" y="0"/>
                  </a:lnTo>
                  <a:lnTo>
                    <a:pt x="40385" y="72"/>
                  </a:lnTo>
                  <a:lnTo>
                    <a:pt x="20264" y="20193"/>
                  </a:lnTo>
                  <a:lnTo>
                    <a:pt x="20158" y="20193"/>
                  </a:lnTo>
                  <a:lnTo>
                    <a:pt x="1" y="72"/>
                  </a:lnTo>
                  <a:close/>
                </a:path>
              </a:pathLst>
            </a:custGeom>
            <a:noFill/>
            <a:ln w="16900" cap="flat" cmpd="sng">
              <a:solidFill>
                <a:srgbClr val="F4F5F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" name="Google Shape;26;g88f59d2283_5_570"/>
            <p:cNvSpPr/>
            <p:nvPr/>
          </p:nvSpPr>
          <p:spPr>
            <a:xfrm>
              <a:off x="1813000" y="1861675"/>
              <a:ext cx="1009650" cy="504825"/>
            </a:xfrm>
            <a:custGeom>
              <a:avLst/>
              <a:gdLst/>
              <a:ahLst/>
              <a:cxnLst/>
              <a:rect l="l" t="t" r="r" b="b"/>
              <a:pathLst>
                <a:path w="40386" h="20193" fill="none" extrusionOk="0">
                  <a:moveTo>
                    <a:pt x="1" y="20192"/>
                  </a:moveTo>
                  <a:lnTo>
                    <a:pt x="40385" y="20192"/>
                  </a:lnTo>
                  <a:lnTo>
                    <a:pt x="20193" y="0"/>
                  </a:lnTo>
                  <a:close/>
                </a:path>
              </a:pathLst>
            </a:custGeom>
            <a:noFill/>
            <a:ln w="16900" cap="flat" cmpd="sng">
              <a:solidFill>
                <a:srgbClr val="F4F5F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" name="Google Shape;27;g88f59d2283_5_570"/>
            <p:cNvSpPr/>
            <p:nvPr/>
          </p:nvSpPr>
          <p:spPr>
            <a:xfrm>
              <a:off x="2317825" y="1861675"/>
              <a:ext cx="1009625" cy="504825"/>
            </a:xfrm>
            <a:custGeom>
              <a:avLst/>
              <a:gdLst/>
              <a:ahLst/>
              <a:cxnLst/>
              <a:rect l="l" t="t" r="r" b="b"/>
              <a:pathLst>
                <a:path w="40385" h="20193" fill="none" extrusionOk="0">
                  <a:moveTo>
                    <a:pt x="71" y="0"/>
                  </a:moveTo>
                  <a:lnTo>
                    <a:pt x="0" y="72"/>
                  </a:lnTo>
                  <a:lnTo>
                    <a:pt x="20103" y="20192"/>
                  </a:lnTo>
                  <a:lnTo>
                    <a:pt x="20246" y="20192"/>
                  </a:lnTo>
                  <a:lnTo>
                    <a:pt x="40384" y="0"/>
                  </a:lnTo>
                  <a:close/>
                </a:path>
              </a:pathLst>
            </a:custGeom>
            <a:noFill/>
            <a:ln w="16900" cap="flat" cmpd="sng">
              <a:solidFill>
                <a:srgbClr val="F4F5F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" name="Google Shape;28;g88f59d2283_5_570"/>
            <p:cNvSpPr/>
            <p:nvPr/>
          </p:nvSpPr>
          <p:spPr>
            <a:xfrm>
              <a:off x="3327425" y="3376075"/>
              <a:ext cx="1009625" cy="504825"/>
            </a:xfrm>
            <a:custGeom>
              <a:avLst/>
              <a:gdLst/>
              <a:ahLst/>
              <a:cxnLst/>
              <a:rect l="l" t="t" r="r" b="b"/>
              <a:pathLst>
                <a:path w="40385" h="20193" fill="none" extrusionOk="0">
                  <a:moveTo>
                    <a:pt x="0" y="20193"/>
                  </a:moveTo>
                  <a:lnTo>
                    <a:pt x="40385" y="20193"/>
                  </a:lnTo>
                  <a:lnTo>
                    <a:pt x="20228" y="1"/>
                  </a:lnTo>
                  <a:close/>
                </a:path>
              </a:pathLst>
            </a:custGeom>
            <a:noFill/>
            <a:ln w="16900" cap="flat" cmpd="sng">
              <a:solidFill>
                <a:srgbClr val="F4F5F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" name="Google Shape;29;g88f59d2283_5_570"/>
            <p:cNvSpPr/>
            <p:nvPr/>
          </p:nvSpPr>
          <p:spPr>
            <a:xfrm>
              <a:off x="2822625" y="3376975"/>
              <a:ext cx="1009625" cy="504825"/>
            </a:xfrm>
            <a:custGeom>
              <a:avLst/>
              <a:gdLst/>
              <a:ahLst/>
              <a:cxnLst/>
              <a:rect l="l" t="t" r="r" b="b"/>
              <a:pathLst>
                <a:path w="40385" h="20193" fill="none" extrusionOk="0">
                  <a:moveTo>
                    <a:pt x="71" y="0"/>
                  </a:moveTo>
                  <a:lnTo>
                    <a:pt x="0" y="36"/>
                  </a:lnTo>
                  <a:lnTo>
                    <a:pt x="20157" y="20192"/>
                  </a:lnTo>
                  <a:lnTo>
                    <a:pt x="20264" y="20192"/>
                  </a:lnTo>
                  <a:lnTo>
                    <a:pt x="40385" y="36"/>
                  </a:lnTo>
                  <a:lnTo>
                    <a:pt x="40349" y="0"/>
                  </a:lnTo>
                  <a:close/>
                </a:path>
              </a:pathLst>
            </a:custGeom>
            <a:noFill/>
            <a:ln w="16900" cap="flat" cmpd="sng">
              <a:solidFill>
                <a:srgbClr val="F4F5F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" name="Google Shape;30;g88f59d2283_5_570"/>
            <p:cNvSpPr/>
            <p:nvPr/>
          </p:nvSpPr>
          <p:spPr>
            <a:xfrm>
              <a:off x="2822625" y="2871275"/>
              <a:ext cx="1009625" cy="504825"/>
            </a:xfrm>
            <a:custGeom>
              <a:avLst/>
              <a:gdLst/>
              <a:ahLst/>
              <a:cxnLst/>
              <a:rect l="l" t="t" r="r" b="b"/>
              <a:pathLst>
                <a:path w="40385" h="20193" fill="none" extrusionOk="0">
                  <a:moveTo>
                    <a:pt x="40385" y="20193"/>
                  </a:moveTo>
                  <a:lnTo>
                    <a:pt x="20192" y="1"/>
                  </a:lnTo>
                  <a:lnTo>
                    <a:pt x="0" y="20193"/>
                  </a:lnTo>
                  <a:close/>
                </a:path>
              </a:pathLst>
            </a:custGeom>
            <a:noFill/>
            <a:ln w="16900" cap="flat" cmpd="sng">
              <a:solidFill>
                <a:srgbClr val="F4F5F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" name="Google Shape;31;g88f59d2283_5_570"/>
            <p:cNvSpPr/>
            <p:nvPr/>
          </p:nvSpPr>
          <p:spPr>
            <a:xfrm>
              <a:off x="2822625" y="2366475"/>
              <a:ext cx="504825" cy="1009625"/>
            </a:xfrm>
            <a:custGeom>
              <a:avLst/>
              <a:gdLst/>
              <a:ahLst/>
              <a:cxnLst/>
              <a:rect l="l" t="t" r="r" b="b"/>
              <a:pathLst>
                <a:path w="20193" h="40385" fill="none" extrusionOk="0">
                  <a:moveTo>
                    <a:pt x="0" y="40385"/>
                  </a:moveTo>
                  <a:lnTo>
                    <a:pt x="20192" y="20246"/>
                  </a:lnTo>
                  <a:lnTo>
                    <a:pt x="20192" y="20104"/>
                  </a:lnTo>
                  <a:lnTo>
                    <a:pt x="71" y="0"/>
                  </a:lnTo>
                  <a:lnTo>
                    <a:pt x="0" y="72"/>
                  </a:lnTo>
                  <a:close/>
                </a:path>
              </a:pathLst>
            </a:custGeom>
            <a:noFill/>
            <a:ln w="16900" cap="flat" cmpd="sng">
              <a:solidFill>
                <a:srgbClr val="F4F5F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" name="Google Shape;32;g88f59d2283_5_570"/>
            <p:cNvSpPr/>
            <p:nvPr/>
          </p:nvSpPr>
          <p:spPr>
            <a:xfrm>
              <a:off x="2317825" y="2366475"/>
              <a:ext cx="504825" cy="1009625"/>
            </a:xfrm>
            <a:custGeom>
              <a:avLst/>
              <a:gdLst/>
              <a:ahLst/>
              <a:cxnLst/>
              <a:rect l="l" t="t" r="r" b="b"/>
              <a:pathLst>
                <a:path w="20193" h="40385" fill="none" extrusionOk="0">
                  <a:moveTo>
                    <a:pt x="20192" y="40385"/>
                  </a:moveTo>
                  <a:lnTo>
                    <a:pt x="20192" y="0"/>
                  </a:lnTo>
                  <a:lnTo>
                    <a:pt x="0" y="20193"/>
                  </a:lnTo>
                  <a:close/>
                </a:path>
              </a:pathLst>
            </a:custGeom>
            <a:noFill/>
            <a:ln w="16900" cap="flat" cmpd="sng">
              <a:solidFill>
                <a:srgbClr val="F4F5F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" name="Google Shape;33;g88f59d2283_5_570"/>
            <p:cNvSpPr/>
            <p:nvPr/>
          </p:nvSpPr>
          <p:spPr>
            <a:xfrm>
              <a:off x="2822625" y="2366475"/>
              <a:ext cx="1009625" cy="504825"/>
            </a:xfrm>
            <a:custGeom>
              <a:avLst/>
              <a:gdLst/>
              <a:ahLst/>
              <a:cxnLst/>
              <a:rect l="l" t="t" r="r" b="b"/>
              <a:pathLst>
                <a:path w="40385" h="20193" fill="none" extrusionOk="0">
                  <a:moveTo>
                    <a:pt x="71" y="0"/>
                  </a:moveTo>
                  <a:lnTo>
                    <a:pt x="40349" y="0"/>
                  </a:lnTo>
                  <a:lnTo>
                    <a:pt x="40385" y="72"/>
                  </a:lnTo>
                  <a:lnTo>
                    <a:pt x="20264" y="20193"/>
                  </a:lnTo>
                  <a:lnTo>
                    <a:pt x="20157" y="20193"/>
                  </a:lnTo>
                  <a:lnTo>
                    <a:pt x="0" y="72"/>
                  </a:lnTo>
                  <a:close/>
                </a:path>
              </a:pathLst>
            </a:custGeom>
            <a:noFill/>
            <a:ln w="16900" cap="flat" cmpd="sng">
              <a:solidFill>
                <a:srgbClr val="F4F5F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" name="Google Shape;34;g88f59d2283_5_570"/>
            <p:cNvSpPr/>
            <p:nvPr/>
          </p:nvSpPr>
          <p:spPr>
            <a:xfrm>
              <a:off x="2822625" y="1861675"/>
              <a:ext cx="1009625" cy="504825"/>
            </a:xfrm>
            <a:custGeom>
              <a:avLst/>
              <a:gdLst/>
              <a:ahLst/>
              <a:cxnLst/>
              <a:rect l="l" t="t" r="r" b="b"/>
              <a:pathLst>
                <a:path w="40385" h="20193" fill="none" extrusionOk="0">
                  <a:moveTo>
                    <a:pt x="0" y="20192"/>
                  </a:moveTo>
                  <a:lnTo>
                    <a:pt x="40385" y="20192"/>
                  </a:lnTo>
                  <a:lnTo>
                    <a:pt x="20192" y="0"/>
                  </a:lnTo>
                  <a:close/>
                </a:path>
              </a:pathLst>
            </a:custGeom>
            <a:noFill/>
            <a:ln w="16900" cap="flat" cmpd="sng">
              <a:solidFill>
                <a:srgbClr val="F4F5F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" name="Google Shape;35;g88f59d2283_5_570"/>
            <p:cNvSpPr/>
            <p:nvPr/>
          </p:nvSpPr>
          <p:spPr>
            <a:xfrm>
              <a:off x="3327425" y="1861675"/>
              <a:ext cx="1009625" cy="505725"/>
            </a:xfrm>
            <a:custGeom>
              <a:avLst/>
              <a:gdLst/>
              <a:ahLst/>
              <a:cxnLst/>
              <a:rect l="l" t="t" r="r" b="b"/>
              <a:pathLst>
                <a:path w="40385" h="20229" fill="none" extrusionOk="0">
                  <a:moveTo>
                    <a:pt x="72" y="0"/>
                  </a:moveTo>
                  <a:lnTo>
                    <a:pt x="0" y="72"/>
                  </a:lnTo>
                  <a:lnTo>
                    <a:pt x="20104" y="20228"/>
                  </a:lnTo>
                  <a:lnTo>
                    <a:pt x="20246" y="20228"/>
                  </a:lnTo>
                  <a:lnTo>
                    <a:pt x="40385" y="0"/>
                  </a:lnTo>
                  <a:close/>
                </a:path>
              </a:pathLst>
            </a:custGeom>
            <a:noFill/>
            <a:ln w="16900" cap="flat" cmpd="sng">
              <a:solidFill>
                <a:srgbClr val="F4F5F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" name="Google Shape;36;g88f59d2283_5_570"/>
            <p:cNvSpPr/>
            <p:nvPr/>
          </p:nvSpPr>
          <p:spPr>
            <a:xfrm>
              <a:off x="5347525" y="3364500"/>
              <a:ext cx="1009200" cy="504825"/>
            </a:xfrm>
            <a:custGeom>
              <a:avLst/>
              <a:gdLst/>
              <a:ahLst/>
              <a:cxnLst/>
              <a:rect l="l" t="t" r="r" b="b"/>
              <a:pathLst>
                <a:path w="40368" h="20193" fill="none" extrusionOk="0">
                  <a:moveTo>
                    <a:pt x="1" y="20193"/>
                  </a:moveTo>
                  <a:lnTo>
                    <a:pt x="40367" y="20193"/>
                  </a:lnTo>
                  <a:lnTo>
                    <a:pt x="20193" y="1"/>
                  </a:lnTo>
                  <a:close/>
                </a:path>
              </a:pathLst>
            </a:custGeom>
            <a:noFill/>
            <a:ln w="16900" cap="flat" cmpd="sng">
              <a:solidFill>
                <a:srgbClr val="F4F5F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" name="Google Shape;37;g88f59d2283_5_570"/>
            <p:cNvSpPr/>
            <p:nvPr/>
          </p:nvSpPr>
          <p:spPr>
            <a:xfrm>
              <a:off x="4842725" y="3364950"/>
              <a:ext cx="1009625" cy="504825"/>
            </a:xfrm>
            <a:custGeom>
              <a:avLst/>
              <a:gdLst/>
              <a:ahLst/>
              <a:cxnLst/>
              <a:rect l="l" t="t" r="r" b="b"/>
              <a:pathLst>
                <a:path w="40385" h="20193" fill="none" extrusionOk="0">
                  <a:moveTo>
                    <a:pt x="36" y="1"/>
                  </a:moveTo>
                  <a:lnTo>
                    <a:pt x="0" y="54"/>
                  </a:lnTo>
                  <a:lnTo>
                    <a:pt x="20121" y="20193"/>
                  </a:lnTo>
                  <a:lnTo>
                    <a:pt x="20228" y="20193"/>
                  </a:lnTo>
                  <a:lnTo>
                    <a:pt x="40385" y="54"/>
                  </a:lnTo>
                  <a:lnTo>
                    <a:pt x="40314" y="1"/>
                  </a:lnTo>
                  <a:close/>
                </a:path>
              </a:pathLst>
            </a:custGeom>
            <a:noFill/>
            <a:ln w="16900" cap="flat" cmpd="sng">
              <a:solidFill>
                <a:srgbClr val="F4F5F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" name="Google Shape;38;g88f59d2283_5_570"/>
            <p:cNvSpPr/>
            <p:nvPr/>
          </p:nvSpPr>
          <p:spPr>
            <a:xfrm>
              <a:off x="4842725" y="2859700"/>
              <a:ext cx="1009625" cy="504825"/>
            </a:xfrm>
            <a:custGeom>
              <a:avLst/>
              <a:gdLst/>
              <a:ahLst/>
              <a:cxnLst/>
              <a:rect l="l" t="t" r="r" b="b"/>
              <a:pathLst>
                <a:path w="40385" h="20193" fill="none" extrusionOk="0">
                  <a:moveTo>
                    <a:pt x="40385" y="20193"/>
                  </a:moveTo>
                  <a:lnTo>
                    <a:pt x="20193" y="1"/>
                  </a:lnTo>
                  <a:lnTo>
                    <a:pt x="0" y="20193"/>
                  </a:lnTo>
                  <a:close/>
                </a:path>
              </a:pathLst>
            </a:custGeom>
            <a:noFill/>
            <a:ln w="16900" cap="flat" cmpd="sng">
              <a:solidFill>
                <a:srgbClr val="F4F5F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" name="Google Shape;39;g88f59d2283_5_570"/>
            <p:cNvSpPr/>
            <p:nvPr/>
          </p:nvSpPr>
          <p:spPr>
            <a:xfrm>
              <a:off x="4842725" y="2354900"/>
              <a:ext cx="504825" cy="1009625"/>
            </a:xfrm>
            <a:custGeom>
              <a:avLst/>
              <a:gdLst/>
              <a:ahLst/>
              <a:cxnLst/>
              <a:rect l="l" t="t" r="r" b="b"/>
              <a:pathLst>
                <a:path w="20193" h="40385" fill="none" extrusionOk="0">
                  <a:moveTo>
                    <a:pt x="0" y="40385"/>
                  </a:moveTo>
                  <a:lnTo>
                    <a:pt x="20193" y="20246"/>
                  </a:lnTo>
                  <a:lnTo>
                    <a:pt x="20193" y="20104"/>
                  </a:lnTo>
                  <a:lnTo>
                    <a:pt x="36" y="1"/>
                  </a:lnTo>
                  <a:lnTo>
                    <a:pt x="0" y="72"/>
                  </a:lnTo>
                  <a:close/>
                </a:path>
              </a:pathLst>
            </a:custGeom>
            <a:noFill/>
            <a:ln w="16900" cap="flat" cmpd="sng">
              <a:solidFill>
                <a:srgbClr val="F4F5F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" name="Google Shape;40;g88f59d2283_5_570"/>
            <p:cNvSpPr/>
            <p:nvPr/>
          </p:nvSpPr>
          <p:spPr>
            <a:xfrm>
              <a:off x="4337925" y="2354900"/>
              <a:ext cx="504825" cy="1009625"/>
            </a:xfrm>
            <a:custGeom>
              <a:avLst/>
              <a:gdLst/>
              <a:ahLst/>
              <a:cxnLst/>
              <a:rect l="l" t="t" r="r" b="b"/>
              <a:pathLst>
                <a:path w="20193" h="40385" fill="none" extrusionOk="0">
                  <a:moveTo>
                    <a:pt x="20192" y="40385"/>
                  </a:moveTo>
                  <a:lnTo>
                    <a:pt x="20192" y="1"/>
                  </a:lnTo>
                  <a:lnTo>
                    <a:pt x="0" y="20193"/>
                  </a:lnTo>
                  <a:close/>
                </a:path>
              </a:pathLst>
            </a:custGeom>
            <a:noFill/>
            <a:ln w="16900" cap="flat" cmpd="sng">
              <a:solidFill>
                <a:srgbClr val="F4F5F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" name="Google Shape;41;g88f59d2283_5_570"/>
            <p:cNvSpPr/>
            <p:nvPr/>
          </p:nvSpPr>
          <p:spPr>
            <a:xfrm>
              <a:off x="4842725" y="2354900"/>
              <a:ext cx="1009625" cy="504825"/>
            </a:xfrm>
            <a:custGeom>
              <a:avLst/>
              <a:gdLst/>
              <a:ahLst/>
              <a:cxnLst/>
              <a:rect l="l" t="t" r="r" b="b"/>
              <a:pathLst>
                <a:path w="40385" h="20193" fill="none" extrusionOk="0">
                  <a:moveTo>
                    <a:pt x="36" y="1"/>
                  </a:moveTo>
                  <a:lnTo>
                    <a:pt x="40314" y="1"/>
                  </a:lnTo>
                  <a:lnTo>
                    <a:pt x="40385" y="72"/>
                  </a:lnTo>
                  <a:lnTo>
                    <a:pt x="20228" y="20193"/>
                  </a:lnTo>
                  <a:lnTo>
                    <a:pt x="20121" y="20193"/>
                  </a:lnTo>
                  <a:lnTo>
                    <a:pt x="0" y="72"/>
                  </a:lnTo>
                  <a:close/>
                </a:path>
              </a:pathLst>
            </a:custGeom>
            <a:noFill/>
            <a:ln w="16900" cap="flat" cmpd="sng">
              <a:solidFill>
                <a:srgbClr val="F4F5F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" name="Google Shape;42;g88f59d2283_5_570"/>
            <p:cNvSpPr/>
            <p:nvPr/>
          </p:nvSpPr>
          <p:spPr>
            <a:xfrm>
              <a:off x="4842725" y="1850100"/>
              <a:ext cx="1009625" cy="504825"/>
            </a:xfrm>
            <a:custGeom>
              <a:avLst/>
              <a:gdLst/>
              <a:ahLst/>
              <a:cxnLst/>
              <a:rect l="l" t="t" r="r" b="b"/>
              <a:pathLst>
                <a:path w="40385" h="20193" fill="none" extrusionOk="0">
                  <a:moveTo>
                    <a:pt x="0" y="20193"/>
                  </a:moveTo>
                  <a:lnTo>
                    <a:pt x="40385" y="20193"/>
                  </a:lnTo>
                  <a:lnTo>
                    <a:pt x="20193" y="1"/>
                  </a:lnTo>
                  <a:close/>
                </a:path>
              </a:pathLst>
            </a:custGeom>
            <a:noFill/>
            <a:ln w="16900" cap="flat" cmpd="sng">
              <a:solidFill>
                <a:srgbClr val="F4F5F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" name="Google Shape;43;g88f59d2283_5_570"/>
            <p:cNvSpPr/>
            <p:nvPr/>
          </p:nvSpPr>
          <p:spPr>
            <a:xfrm>
              <a:off x="5347525" y="1850100"/>
              <a:ext cx="1009200" cy="505275"/>
            </a:xfrm>
            <a:custGeom>
              <a:avLst/>
              <a:gdLst/>
              <a:ahLst/>
              <a:cxnLst/>
              <a:rect l="l" t="t" r="r" b="b"/>
              <a:pathLst>
                <a:path w="40368" h="20211" fill="none" extrusionOk="0">
                  <a:moveTo>
                    <a:pt x="36" y="1"/>
                  </a:moveTo>
                  <a:lnTo>
                    <a:pt x="1" y="72"/>
                  </a:lnTo>
                  <a:lnTo>
                    <a:pt x="20068" y="20211"/>
                  </a:lnTo>
                  <a:lnTo>
                    <a:pt x="20210" y="20211"/>
                  </a:lnTo>
                  <a:lnTo>
                    <a:pt x="40367" y="1"/>
                  </a:lnTo>
                  <a:close/>
                </a:path>
              </a:pathLst>
            </a:custGeom>
            <a:noFill/>
            <a:ln w="16900" cap="flat" cmpd="sng">
              <a:solidFill>
                <a:srgbClr val="F4F5F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" name="Google Shape;44;g88f59d2283_5_570"/>
            <p:cNvSpPr/>
            <p:nvPr/>
          </p:nvSpPr>
          <p:spPr>
            <a:xfrm>
              <a:off x="6356700" y="3364500"/>
              <a:ext cx="1010075" cy="504825"/>
            </a:xfrm>
            <a:custGeom>
              <a:avLst/>
              <a:gdLst/>
              <a:ahLst/>
              <a:cxnLst/>
              <a:rect l="l" t="t" r="r" b="b"/>
              <a:pathLst>
                <a:path w="40403" h="20193" fill="none" extrusionOk="0">
                  <a:moveTo>
                    <a:pt x="0" y="20193"/>
                  </a:moveTo>
                  <a:lnTo>
                    <a:pt x="40402" y="20193"/>
                  </a:lnTo>
                  <a:lnTo>
                    <a:pt x="20210" y="1"/>
                  </a:lnTo>
                  <a:close/>
                </a:path>
              </a:pathLst>
            </a:custGeom>
            <a:noFill/>
            <a:ln w="16900" cap="flat" cmpd="sng">
              <a:solidFill>
                <a:srgbClr val="F4F5F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" name="Google Shape;45;g88f59d2283_5_570"/>
            <p:cNvSpPr/>
            <p:nvPr/>
          </p:nvSpPr>
          <p:spPr>
            <a:xfrm>
              <a:off x="5852325" y="3364950"/>
              <a:ext cx="1009625" cy="504825"/>
            </a:xfrm>
            <a:custGeom>
              <a:avLst/>
              <a:gdLst/>
              <a:ahLst/>
              <a:cxnLst/>
              <a:rect l="l" t="t" r="r" b="b"/>
              <a:pathLst>
                <a:path w="40385" h="20193" fill="none" extrusionOk="0">
                  <a:moveTo>
                    <a:pt x="36" y="1"/>
                  </a:moveTo>
                  <a:lnTo>
                    <a:pt x="1" y="54"/>
                  </a:lnTo>
                  <a:lnTo>
                    <a:pt x="20122" y="20193"/>
                  </a:lnTo>
                  <a:lnTo>
                    <a:pt x="20228" y="20193"/>
                  </a:lnTo>
                  <a:lnTo>
                    <a:pt x="40385" y="54"/>
                  </a:lnTo>
                  <a:lnTo>
                    <a:pt x="40314" y="1"/>
                  </a:lnTo>
                  <a:close/>
                </a:path>
              </a:pathLst>
            </a:custGeom>
            <a:noFill/>
            <a:ln w="16900" cap="flat" cmpd="sng">
              <a:solidFill>
                <a:srgbClr val="F4F5F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" name="Google Shape;46;g88f59d2283_5_570"/>
            <p:cNvSpPr/>
            <p:nvPr/>
          </p:nvSpPr>
          <p:spPr>
            <a:xfrm>
              <a:off x="5852325" y="2859700"/>
              <a:ext cx="1009625" cy="504825"/>
            </a:xfrm>
            <a:custGeom>
              <a:avLst/>
              <a:gdLst/>
              <a:ahLst/>
              <a:cxnLst/>
              <a:rect l="l" t="t" r="r" b="b"/>
              <a:pathLst>
                <a:path w="40385" h="20193" fill="none" extrusionOk="0">
                  <a:moveTo>
                    <a:pt x="40385" y="20193"/>
                  </a:moveTo>
                  <a:lnTo>
                    <a:pt x="20175" y="1"/>
                  </a:lnTo>
                  <a:lnTo>
                    <a:pt x="1" y="20193"/>
                  </a:lnTo>
                  <a:close/>
                </a:path>
              </a:pathLst>
            </a:custGeom>
            <a:noFill/>
            <a:ln w="16900" cap="flat" cmpd="sng">
              <a:solidFill>
                <a:srgbClr val="F4F5F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" name="Google Shape;47;g88f59d2283_5_570"/>
            <p:cNvSpPr/>
            <p:nvPr/>
          </p:nvSpPr>
          <p:spPr>
            <a:xfrm>
              <a:off x="5852325" y="2354900"/>
              <a:ext cx="504400" cy="1009625"/>
            </a:xfrm>
            <a:custGeom>
              <a:avLst/>
              <a:gdLst/>
              <a:ahLst/>
              <a:cxnLst/>
              <a:rect l="l" t="t" r="r" b="b"/>
              <a:pathLst>
                <a:path w="20176" h="40385" fill="none" extrusionOk="0">
                  <a:moveTo>
                    <a:pt x="1" y="40385"/>
                  </a:moveTo>
                  <a:lnTo>
                    <a:pt x="20175" y="20246"/>
                  </a:lnTo>
                  <a:lnTo>
                    <a:pt x="20175" y="20104"/>
                  </a:lnTo>
                  <a:lnTo>
                    <a:pt x="36" y="1"/>
                  </a:lnTo>
                  <a:lnTo>
                    <a:pt x="1" y="72"/>
                  </a:lnTo>
                  <a:close/>
                </a:path>
              </a:pathLst>
            </a:custGeom>
            <a:noFill/>
            <a:ln w="16900" cap="flat" cmpd="sng">
              <a:solidFill>
                <a:srgbClr val="F4F5F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" name="Google Shape;48;g88f59d2283_5_570"/>
            <p:cNvSpPr/>
            <p:nvPr/>
          </p:nvSpPr>
          <p:spPr>
            <a:xfrm>
              <a:off x="5347525" y="2354900"/>
              <a:ext cx="504825" cy="1009625"/>
            </a:xfrm>
            <a:custGeom>
              <a:avLst/>
              <a:gdLst/>
              <a:ahLst/>
              <a:cxnLst/>
              <a:rect l="l" t="t" r="r" b="b"/>
              <a:pathLst>
                <a:path w="20193" h="40385" fill="none" extrusionOk="0">
                  <a:moveTo>
                    <a:pt x="20193" y="40385"/>
                  </a:moveTo>
                  <a:lnTo>
                    <a:pt x="20193" y="1"/>
                  </a:lnTo>
                  <a:lnTo>
                    <a:pt x="1" y="20193"/>
                  </a:lnTo>
                  <a:close/>
                </a:path>
              </a:pathLst>
            </a:custGeom>
            <a:noFill/>
            <a:ln w="16900" cap="flat" cmpd="sng">
              <a:solidFill>
                <a:srgbClr val="F4F5F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" name="Google Shape;49;g88f59d2283_5_570"/>
            <p:cNvSpPr/>
            <p:nvPr/>
          </p:nvSpPr>
          <p:spPr>
            <a:xfrm>
              <a:off x="5852325" y="2354900"/>
              <a:ext cx="1009625" cy="504825"/>
            </a:xfrm>
            <a:custGeom>
              <a:avLst/>
              <a:gdLst/>
              <a:ahLst/>
              <a:cxnLst/>
              <a:rect l="l" t="t" r="r" b="b"/>
              <a:pathLst>
                <a:path w="40385" h="20193" fill="none" extrusionOk="0">
                  <a:moveTo>
                    <a:pt x="36" y="1"/>
                  </a:moveTo>
                  <a:lnTo>
                    <a:pt x="40314" y="1"/>
                  </a:lnTo>
                  <a:lnTo>
                    <a:pt x="40385" y="72"/>
                  </a:lnTo>
                  <a:lnTo>
                    <a:pt x="20228" y="20193"/>
                  </a:lnTo>
                  <a:lnTo>
                    <a:pt x="20122" y="20193"/>
                  </a:lnTo>
                  <a:lnTo>
                    <a:pt x="1" y="72"/>
                  </a:lnTo>
                  <a:close/>
                </a:path>
              </a:pathLst>
            </a:custGeom>
            <a:noFill/>
            <a:ln w="16900" cap="flat" cmpd="sng">
              <a:solidFill>
                <a:srgbClr val="F4F5F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" name="Google Shape;50;g88f59d2283_5_570"/>
            <p:cNvSpPr/>
            <p:nvPr/>
          </p:nvSpPr>
          <p:spPr>
            <a:xfrm>
              <a:off x="5852325" y="1850100"/>
              <a:ext cx="1009625" cy="504825"/>
            </a:xfrm>
            <a:custGeom>
              <a:avLst/>
              <a:gdLst/>
              <a:ahLst/>
              <a:cxnLst/>
              <a:rect l="l" t="t" r="r" b="b"/>
              <a:pathLst>
                <a:path w="40385" h="20193" fill="none" extrusionOk="0">
                  <a:moveTo>
                    <a:pt x="1" y="20193"/>
                  </a:moveTo>
                  <a:lnTo>
                    <a:pt x="40385" y="20193"/>
                  </a:lnTo>
                  <a:lnTo>
                    <a:pt x="20175" y="1"/>
                  </a:lnTo>
                  <a:close/>
                </a:path>
              </a:pathLst>
            </a:custGeom>
            <a:noFill/>
            <a:ln w="16900" cap="flat" cmpd="sng">
              <a:solidFill>
                <a:srgbClr val="F4F5F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" name="Google Shape;51;g88f59d2283_5_570"/>
            <p:cNvSpPr/>
            <p:nvPr/>
          </p:nvSpPr>
          <p:spPr>
            <a:xfrm>
              <a:off x="6356700" y="1850100"/>
              <a:ext cx="1010075" cy="505275"/>
            </a:xfrm>
            <a:custGeom>
              <a:avLst/>
              <a:gdLst/>
              <a:ahLst/>
              <a:cxnLst/>
              <a:rect l="l" t="t" r="r" b="b"/>
              <a:pathLst>
                <a:path w="40403" h="20211" fill="none" extrusionOk="0">
                  <a:moveTo>
                    <a:pt x="53" y="1"/>
                  </a:moveTo>
                  <a:lnTo>
                    <a:pt x="0" y="72"/>
                  </a:lnTo>
                  <a:lnTo>
                    <a:pt x="20085" y="20211"/>
                  </a:lnTo>
                  <a:lnTo>
                    <a:pt x="20228" y="20211"/>
                  </a:lnTo>
                  <a:lnTo>
                    <a:pt x="40402" y="1"/>
                  </a:lnTo>
                  <a:close/>
                </a:path>
              </a:pathLst>
            </a:custGeom>
            <a:noFill/>
            <a:ln w="16900" cap="flat" cmpd="sng">
              <a:solidFill>
                <a:srgbClr val="F4F5F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" name="Google Shape;52;g88f59d2283_5_570"/>
            <p:cNvSpPr/>
            <p:nvPr/>
          </p:nvSpPr>
          <p:spPr>
            <a:xfrm>
              <a:off x="4337025" y="3376075"/>
              <a:ext cx="1009625" cy="504825"/>
            </a:xfrm>
            <a:custGeom>
              <a:avLst/>
              <a:gdLst/>
              <a:ahLst/>
              <a:cxnLst/>
              <a:rect l="l" t="t" r="r" b="b"/>
              <a:pathLst>
                <a:path w="40385" h="20193" fill="none" extrusionOk="0">
                  <a:moveTo>
                    <a:pt x="1" y="20193"/>
                  </a:moveTo>
                  <a:lnTo>
                    <a:pt x="40385" y="20193"/>
                  </a:lnTo>
                  <a:lnTo>
                    <a:pt x="20228" y="1"/>
                  </a:lnTo>
                  <a:close/>
                </a:path>
              </a:pathLst>
            </a:custGeom>
            <a:noFill/>
            <a:ln w="16900" cap="flat" cmpd="sng">
              <a:solidFill>
                <a:srgbClr val="F7FCFD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" name="Google Shape;53;g88f59d2283_5_570"/>
            <p:cNvSpPr/>
            <p:nvPr/>
          </p:nvSpPr>
          <p:spPr>
            <a:xfrm>
              <a:off x="3832225" y="3376075"/>
              <a:ext cx="1009625" cy="504825"/>
            </a:xfrm>
            <a:custGeom>
              <a:avLst/>
              <a:gdLst/>
              <a:ahLst/>
              <a:cxnLst/>
              <a:rect l="l" t="t" r="r" b="b"/>
              <a:pathLst>
                <a:path w="40385" h="20193" fill="none" extrusionOk="0">
                  <a:moveTo>
                    <a:pt x="72" y="1"/>
                  </a:moveTo>
                  <a:lnTo>
                    <a:pt x="1" y="72"/>
                  </a:lnTo>
                  <a:lnTo>
                    <a:pt x="20157" y="20193"/>
                  </a:lnTo>
                  <a:lnTo>
                    <a:pt x="20264" y="20193"/>
                  </a:lnTo>
                  <a:lnTo>
                    <a:pt x="40385" y="72"/>
                  </a:lnTo>
                  <a:lnTo>
                    <a:pt x="40349" y="1"/>
                  </a:lnTo>
                  <a:close/>
                </a:path>
              </a:pathLst>
            </a:custGeom>
            <a:noFill/>
            <a:ln w="16900" cap="flat" cmpd="sng">
              <a:solidFill>
                <a:srgbClr val="F7FCFD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" name="Google Shape;54;g88f59d2283_5_570"/>
            <p:cNvSpPr/>
            <p:nvPr/>
          </p:nvSpPr>
          <p:spPr>
            <a:xfrm>
              <a:off x="3832225" y="2871275"/>
              <a:ext cx="1009625" cy="504825"/>
            </a:xfrm>
            <a:custGeom>
              <a:avLst/>
              <a:gdLst/>
              <a:ahLst/>
              <a:cxnLst/>
              <a:rect l="l" t="t" r="r" b="b"/>
              <a:pathLst>
                <a:path w="40385" h="20193" fill="none" extrusionOk="0">
                  <a:moveTo>
                    <a:pt x="40385" y="20193"/>
                  </a:moveTo>
                  <a:lnTo>
                    <a:pt x="20193" y="1"/>
                  </a:lnTo>
                  <a:lnTo>
                    <a:pt x="1" y="20193"/>
                  </a:lnTo>
                  <a:close/>
                </a:path>
              </a:pathLst>
            </a:custGeom>
            <a:noFill/>
            <a:ln w="16900" cap="flat" cmpd="sng">
              <a:solidFill>
                <a:srgbClr val="F7FCFD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" name="Google Shape;55;g88f59d2283_5_570"/>
            <p:cNvSpPr/>
            <p:nvPr/>
          </p:nvSpPr>
          <p:spPr>
            <a:xfrm>
              <a:off x="3832225" y="2366475"/>
              <a:ext cx="505725" cy="1009625"/>
            </a:xfrm>
            <a:custGeom>
              <a:avLst/>
              <a:gdLst/>
              <a:ahLst/>
              <a:cxnLst/>
              <a:rect l="l" t="t" r="r" b="b"/>
              <a:pathLst>
                <a:path w="20229" h="40385" fill="none" extrusionOk="0">
                  <a:moveTo>
                    <a:pt x="1" y="40385"/>
                  </a:moveTo>
                  <a:lnTo>
                    <a:pt x="20228" y="20246"/>
                  </a:lnTo>
                  <a:lnTo>
                    <a:pt x="20228" y="20104"/>
                  </a:lnTo>
                  <a:lnTo>
                    <a:pt x="72" y="0"/>
                  </a:lnTo>
                  <a:lnTo>
                    <a:pt x="1" y="72"/>
                  </a:lnTo>
                  <a:close/>
                </a:path>
              </a:pathLst>
            </a:custGeom>
            <a:noFill/>
            <a:ln w="16900" cap="flat" cmpd="sng">
              <a:solidFill>
                <a:srgbClr val="F7FCFD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" name="Google Shape;56;g88f59d2283_5_570"/>
            <p:cNvSpPr/>
            <p:nvPr/>
          </p:nvSpPr>
          <p:spPr>
            <a:xfrm>
              <a:off x="3327425" y="2366475"/>
              <a:ext cx="504825" cy="1009625"/>
            </a:xfrm>
            <a:custGeom>
              <a:avLst/>
              <a:gdLst/>
              <a:ahLst/>
              <a:cxnLst/>
              <a:rect l="l" t="t" r="r" b="b"/>
              <a:pathLst>
                <a:path w="20193" h="40385" fill="none" extrusionOk="0">
                  <a:moveTo>
                    <a:pt x="20193" y="40385"/>
                  </a:moveTo>
                  <a:lnTo>
                    <a:pt x="20193" y="0"/>
                  </a:lnTo>
                  <a:lnTo>
                    <a:pt x="0" y="20193"/>
                  </a:lnTo>
                  <a:close/>
                </a:path>
              </a:pathLst>
            </a:custGeom>
            <a:noFill/>
            <a:ln w="16900" cap="flat" cmpd="sng">
              <a:solidFill>
                <a:srgbClr val="F7FCFD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" name="Google Shape;57;g88f59d2283_5_570"/>
            <p:cNvSpPr/>
            <p:nvPr/>
          </p:nvSpPr>
          <p:spPr>
            <a:xfrm>
              <a:off x="3832225" y="2366475"/>
              <a:ext cx="1009625" cy="504825"/>
            </a:xfrm>
            <a:custGeom>
              <a:avLst/>
              <a:gdLst/>
              <a:ahLst/>
              <a:cxnLst/>
              <a:rect l="l" t="t" r="r" b="b"/>
              <a:pathLst>
                <a:path w="40385" h="20193" fill="none" extrusionOk="0">
                  <a:moveTo>
                    <a:pt x="72" y="0"/>
                  </a:moveTo>
                  <a:lnTo>
                    <a:pt x="40349" y="0"/>
                  </a:lnTo>
                  <a:lnTo>
                    <a:pt x="40385" y="72"/>
                  </a:lnTo>
                  <a:lnTo>
                    <a:pt x="20264" y="20193"/>
                  </a:lnTo>
                  <a:lnTo>
                    <a:pt x="20157" y="20193"/>
                  </a:lnTo>
                  <a:lnTo>
                    <a:pt x="1" y="72"/>
                  </a:lnTo>
                  <a:close/>
                </a:path>
              </a:pathLst>
            </a:custGeom>
            <a:noFill/>
            <a:ln w="16900" cap="flat" cmpd="sng">
              <a:solidFill>
                <a:srgbClr val="F7FCFD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" name="Google Shape;58;g88f59d2283_5_570"/>
            <p:cNvSpPr/>
            <p:nvPr/>
          </p:nvSpPr>
          <p:spPr>
            <a:xfrm>
              <a:off x="3832225" y="1861675"/>
              <a:ext cx="1009625" cy="504825"/>
            </a:xfrm>
            <a:custGeom>
              <a:avLst/>
              <a:gdLst/>
              <a:ahLst/>
              <a:cxnLst/>
              <a:rect l="l" t="t" r="r" b="b"/>
              <a:pathLst>
                <a:path w="40385" h="20193" fill="none" extrusionOk="0">
                  <a:moveTo>
                    <a:pt x="1" y="20192"/>
                  </a:moveTo>
                  <a:lnTo>
                    <a:pt x="40385" y="20192"/>
                  </a:lnTo>
                  <a:lnTo>
                    <a:pt x="20193" y="0"/>
                  </a:lnTo>
                  <a:close/>
                </a:path>
              </a:pathLst>
            </a:custGeom>
            <a:noFill/>
            <a:ln w="16900" cap="flat" cmpd="sng">
              <a:solidFill>
                <a:srgbClr val="F7FCFD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" name="Google Shape;59;g88f59d2283_5_570"/>
            <p:cNvSpPr/>
            <p:nvPr/>
          </p:nvSpPr>
          <p:spPr>
            <a:xfrm>
              <a:off x="4337025" y="1861675"/>
              <a:ext cx="1009625" cy="504825"/>
            </a:xfrm>
            <a:custGeom>
              <a:avLst/>
              <a:gdLst/>
              <a:ahLst/>
              <a:cxnLst/>
              <a:rect l="l" t="t" r="r" b="b"/>
              <a:pathLst>
                <a:path w="40385" h="20193" fill="none" extrusionOk="0">
                  <a:moveTo>
                    <a:pt x="72" y="0"/>
                  </a:moveTo>
                  <a:lnTo>
                    <a:pt x="1" y="72"/>
                  </a:lnTo>
                  <a:lnTo>
                    <a:pt x="20104" y="20192"/>
                  </a:lnTo>
                  <a:lnTo>
                    <a:pt x="20246" y="20192"/>
                  </a:lnTo>
                  <a:lnTo>
                    <a:pt x="40385" y="0"/>
                  </a:lnTo>
                  <a:close/>
                </a:path>
              </a:pathLst>
            </a:custGeom>
            <a:noFill/>
            <a:ln w="16900" cap="flat" cmpd="sng">
              <a:solidFill>
                <a:srgbClr val="F7FCFD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60" name="Google Shape;60;g88f59d2283_5_570"/>
          <p:cNvGrpSpPr/>
          <p:nvPr/>
        </p:nvGrpSpPr>
        <p:grpSpPr>
          <a:xfrm>
            <a:off x="451850" y="514423"/>
            <a:ext cx="2248279" cy="381833"/>
            <a:chOff x="238125" y="2233000"/>
            <a:chExt cx="7094600" cy="1204900"/>
          </a:xfrm>
        </p:grpSpPr>
        <p:sp>
          <p:nvSpPr>
            <p:cNvPr id="61" name="Google Shape;61;g88f59d2283_5_570"/>
            <p:cNvSpPr/>
            <p:nvPr/>
          </p:nvSpPr>
          <p:spPr>
            <a:xfrm>
              <a:off x="1213625" y="2233000"/>
              <a:ext cx="6119100" cy="1204900"/>
            </a:xfrm>
            <a:custGeom>
              <a:avLst/>
              <a:gdLst/>
              <a:ahLst/>
              <a:cxnLst/>
              <a:rect l="l" t="t" r="r" b="b"/>
              <a:pathLst>
                <a:path w="244764" h="48196" extrusionOk="0">
                  <a:moveTo>
                    <a:pt x="1" y="46633"/>
                  </a:moveTo>
                  <a:lnTo>
                    <a:pt x="1" y="11595"/>
                  </a:lnTo>
                  <a:cubicBezTo>
                    <a:pt x="1" y="11091"/>
                    <a:pt x="102" y="10738"/>
                    <a:pt x="455" y="10385"/>
                  </a:cubicBezTo>
                  <a:cubicBezTo>
                    <a:pt x="757" y="10083"/>
                    <a:pt x="1110" y="9982"/>
                    <a:pt x="1614" y="9982"/>
                  </a:cubicBezTo>
                  <a:lnTo>
                    <a:pt x="6857" y="9982"/>
                  </a:lnTo>
                  <a:cubicBezTo>
                    <a:pt x="7311" y="9982"/>
                    <a:pt x="7765" y="10083"/>
                    <a:pt x="8067" y="10385"/>
                  </a:cubicBezTo>
                  <a:cubicBezTo>
                    <a:pt x="8370" y="10738"/>
                    <a:pt x="8521" y="11091"/>
                    <a:pt x="8521" y="11595"/>
                  </a:cubicBezTo>
                  <a:lnTo>
                    <a:pt x="8521" y="12402"/>
                  </a:lnTo>
                  <a:cubicBezTo>
                    <a:pt x="11344" y="10385"/>
                    <a:pt x="14621" y="9377"/>
                    <a:pt x="18402" y="9377"/>
                  </a:cubicBezTo>
                  <a:cubicBezTo>
                    <a:pt x="22183" y="9377"/>
                    <a:pt x="25259" y="10738"/>
                    <a:pt x="27779" y="13360"/>
                  </a:cubicBezTo>
                  <a:cubicBezTo>
                    <a:pt x="30300" y="16032"/>
                    <a:pt x="31560" y="19712"/>
                    <a:pt x="31560" y="24652"/>
                  </a:cubicBezTo>
                  <a:cubicBezTo>
                    <a:pt x="31560" y="29542"/>
                    <a:pt x="30250" y="33273"/>
                    <a:pt x="27679" y="35844"/>
                  </a:cubicBezTo>
                  <a:cubicBezTo>
                    <a:pt x="25057" y="38415"/>
                    <a:pt x="21528" y="39776"/>
                    <a:pt x="17142" y="39776"/>
                  </a:cubicBezTo>
                  <a:cubicBezTo>
                    <a:pt x="14873" y="39776"/>
                    <a:pt x="12201" y="39323"/>
                    <a:pt x="9328" y="38365"/>
                  </a:cubicBezTo>
                  <a:lnTo>
                    <a:pt x="9328" y="46582"/>
                  </a:lnTo>
                  <a:cubicBezTo>
                    <a:pt x="9328" y="47086"/>
                    <a:pt x="9126" y="47439"/>
                    <a:pt x="8874" y="47792"/>
                  </a:cubicBezTo>
                  <a:cubicBezTo>
                    <a:pt x="8571" y="48095"/>
                    <a:pt x="8168" y="48196"/>
                    <a:pt x="7664" y="48196"/>
                  </a:cubicBezTo>
                  <a:lnTo>
                    <a:pt x="1614" y="48196"/>
                  </a:lnTo>
                  <a:cubicBezTo>
                    <a:pt x="1211" y="48196"/>
                    <a:pt x="757" y="48044"/>
                    <a:pt x="455" y="47792"/>
                  </a:cubicBezTo>
                  <a:cubicBezTo>
                    <a:pt x="102" y="47540"/>
                    <a:pt x="1" y="47086"/>
                    <a:pt x="1" y="46633"/>
                  </a:cubicBezTo>
                  <a:close/>
                  <a:moveTo>
                    <a:pt x="9328" y="32214"/>
                  </a:moveTo>
                  <a:lnTo>
                    <a:pt x="9328" y="18300"/>
                  </a:lnTo>
                  <a:cubicBezTo>
                    <a:pt x="11899" y="16687"/>
                    <a:pt x="14167" y="15880"/>
                    <a:pt x="16134" y="15880"/>
                  </a:cubicBezTo>
                  <a:cubicBezTo>
                    <a:pt x="18100" y="15880"/>
                    <a:pt x="19511" y="16586"/>
                    <a:pt x="20520" y="17947"/>
                  </a:cubicBezTo>
                  <a:cubicBezTo>
                    <a:pt x="21528" y="19359"/>
                    <a:pt x="21982" y="21577"/>
                    <a:pt x="21982" y="24602"/>
                  </a:cubicBezTo>
                  <a:cubicBezTo>
                    <a:pt x="21982" y="27627"/>
                    <a:pt x="21478" y="29895"/>
                    <a:pt x="20419" y="31257"/>
                  </a:cubicBezTo>
                  <a:cubicBezTo>
                    <a:pt x="19411" y="32668"/>
                    <a:pt x="17646" y="33323"/>
                    <a:pt x="15176" y="33323"/>
                  </a:cubicBezTo>
                  <a:cubicBezTo>
                    <a:pt x="13613" y="33323"/>
                    <a:pt x="11647" y="32971"/>
                    <a:pt x="9328" y="32214"/>
                  </a:cubicBezTo>
                  <a:close/>
                  <a:moveTo>
                    <a:pt x="37913" y="35844"/>
                  </a:moveTo>
                  <a:cubicBezTo>
                    <a:pt x="35089" y="33273"/>
                    <a:pt x="33728" y="29492"/>
                    <a:pt x="33728" y="24501"/>
                  </a:cubicBezTo>
                  <a:cubicBezTo>
                    <a:pt x="33728" y="19561"/>
                    <a:pt x="35089" y="15779"/>
                    <a:pt x="37913" y="13158"/>
                  </a:cubicBezTo>
                  <a:cubicBezTo>
                    <a:pt x="40786" y="10587"/>
                    <a:pt x="44819" y="9327"/>
                    <a:pt x="50012" y="9327"/>
                  </a:cubicBezTo>
                  <a:cubicBezTo>
                    <a:pt x="55255" y="9327"/>
                    <a:pt x="59339" y="10587"/>
                    <a:pt x="62112" y="13158"/>
                  </a:cubicBezTo>
                  <a:cubicBezTo>
                    <a:pt x="64935" y="15779"/>
                    <a:pt x="66347" y="19561"/>
                    <a:pt x="66347" y="24501"/>
                  </a:cubicBezTo>
                  <a:cubicBezTo>
                    <a:pt x="66347" y="29492"/>
                    <a:pt x="64935" y="33273"/>
                    <a:pt x="62112" y="35844"/>
                  </a:cubicBezTo>
                  <a:cubicBezTo>
                    <a:pt x="59288" y="38466"/>
                    <a:pt x="55255" y="39726"/>
                    <a:pt x="50012" y="39726"/>
                  </a:cubicBezTo>
                  <a:cubicBezTo>
                    <a:pt x="44819" y="39726"/>
                    <a:pt x="40786" y="38466"/>
                    <a:pt x="37913" y="35844"/>
                  </a:cubicBezTo>
                  <a:close/>
                  <a:moveTo>
                    <a:pt x="44819" y="17594"/>
                  </a:moveTo>
                  <a:cubicBezTo>
                    <a:pt x="43660" y="19056"/>
                    <a:pt x="43105" y="21375"/>
                    <a:pt x="43105" y="24501"/>
                  </a:cubicBezTo>
                  <a:cubicBezTo>
                    <a:pt x="43105" y="27677"/>
                    <a:pt x="43660" y="29996"/>
                    <a:pt x="44819" y="31458"/>
                  </a:cubicBezTo>
                  <a:cubicBezTo>
                    <a:pt x="45929" y="32920"/>
                    <a:pt x="47693" y="33676"/>
                    <a:pt x="50113" y="33676"/>
                  </a:cubicBezTo>
                  <a:cubicBezTo>
                    <a:pt x="52483" y="33676"/>
                    <a:pt x="54247" y="32920"/>
                    <a:pt x="55407" y="31458"/>
                  </a:cubicBezTo>
                  <a:cubicBezTo>
                    <a:pt x="56516" y="29996"/>
                    <a:pt x="57070" y="27677"/>
                    <a:pt x="57070" y="24501"/>
                  </a:cubicBezTo>
                  <a:cubicBezTo>
                    <a:pt x="57070" y="21375"/>
                    <a:pt x="56516" y="19056"/>
                    <a:pt x="55407" y="17594"/>
                  </a:cubicBezTo>
                  <a:cubicBezTo>
                    <a:pt x="54247" y="16132"/>
                    <a:pt x="52483" y="15427"/>
                    <a:pt x="50113" y="15427"/>
                  </a:cubicBezTo>
                  <a:cubicBezTo>
                    <a:pt x="47643" y="15376"/>
                    <a:pt x="45878" y="16132"/>
                    <a:pt x="44819" y="17594"/>
                  </a:cubicBezTo>
                  <a:close/>
                  <a:moveTo>
                    <a:pt x="89235" y="16637"/>
                  </a:moveTo>
                  <a:lnTo>
                    <a:pt x="85050" y="16435"/>
                  </a:lnTo>
                  <a:cubicBezTo>
                    <a:pt x="82630" y="16435"/>
                    <a:pt x="80362" y="17796"/>
                    <a:pt x="78144" y="20418"/>
                  </a:cubicBezTo>
                  <a:lnTo>
                    <a:pt x="78144" y="37508"/>
                  </a:lnTo>
                  <a:cubicBezTo>
                    <a:pt x="78144" y="38012"/>
                    <a:pt x="77942" y="38365"/>
                    <a:pt x="77690" y="38718"/>
                  </a:cubicBezTo>
                  <a:cubicBezTo>
                    <a:pt x="77387" y="39020"/>
                    <a:pt x="76984" y="39121"/>
                    <a:pt x="76480" y="39121"/>
                  </a:cubicBezTo>
                  <a:lnTo>
                    <a:pt x="70430" y="39121"/>
                  </a:lnTo>
                  <a:cubicBezTo>
                    <a:pt x="69926" y="39121"/>
                    <a:pt x="69573" y="39020"/>
                    <a:pt x="69271" y="38718"/>
                  </a:cubicBezTo>
                  <a:cubicBezTo>
                    <a:pt x="68918" y="38365"/>
                    <a:pt x="68817" y="38012"/>
                    <a:pt x="68817" y="37508"/>
                  </a:cubicBezTo>
                  <a:lnTo>
                    <a:pt x="68817" y="11545"/>
                  </a:lnTo>
                  <a:cubicBezTo>
                    <a:pt x="68817" y="11041"/>
                    <a:pt x="68918" y="10637"/>
                    <a:pt x="69271" y="10335"/>
                  </a:cubicBezTo>
                  <a:cubicBezTo>
                    <a:pt x="69573" y="10032"/>
                    <a:pt x="69926" y="9881"/>
                    <a:pt x="70430" y="9881"/>
                  </a:cubicBezTo>
                  <a:lnTo>
                    <a:pt x="76480" y="9881"/>
                  </a:lnTo>
                  <a:cubicBezTo>
                    <a:pt x="76984" y="9881"/>
                    <a:pt x="77387" y="10032"/>
                    <a:pt x="77690" y="10335"/>
                  </a:cubicBezTo>
                  <a:cubicBezTo>
                    <a:pt x="77992" y="10637"/>
                    <a:pt x="78144" y="11041"/>
                    <a:pt x="78144" y="11545"/>
                  </a:cubicBezTo>
                  <a:lnTo>
                    <a:pt x="78144" y="13259"/>
                  </a:lnTo>
                  <a:cubicBezTo>
                    <a:pt x="79958" y="11898"/>
                    <a:pt x="81723" y="10940"/>
                    <a:pt x="83437" y="10335"/>
                  </a:cubicBezTo>
                  <a:cubicBezTo>
                    <a:pt x="85151" y="9679"/>
                    <a:pt x="87319" y="9377"/>
                    <a:pt x="90092" y="9377"/>
                  </a:cubicBezTo>
                  <a:cubicBezTo>
                    <a:pt x="90596" y="9377"/>
                    <a:pt x="90999" y="9528"/>
                    <a:pt x="91302" y="9831"/>
                  </a:cubicBezTo>
                  <a:cubicBezTo>
                    <a:pt x="91604" y="10133"/>
                    <a:pt x="91756" y="10536"/>
                    <a:pt x="91756" y="10940"/>
                  </a:cubicBezTo>
                  <a:lnTo>
                    <a:pt x="91756" y="15074"/>
                  </a:lnTo>
                  <a:cubicBezTo>
                    <a:pt x="91756" y="15578"/>
                    <a:pt x="91554" y="15931"/>
                    <a:pt x="91302" y="16233"/>
                  </a:cubicBezTo>
                  <a:cubicBezTo>
                    <a:pt x="90999" y="16586"/>
                    <a:pt x="90596" y="16687"/>
                    <a:pt x="90092" y="16687"/>
                  </a:cubicBezTo>
                  <a:lnTo>
                    <a:pt x="89235" y="16687"/>
                  </a:lnTo>
                  <a:close/>
                  <a:moveTo>
                    <a:pt x="108493" y="33424"/>
                  </a:moveTo>
                  <a:lnTo>
                    <a:pt x="112224" y="33071"/>
                  </a:lnTo>
                  <a:lnTo>
                    <a:pt x="113232" y="33071"/>
                  </a:lnTo>
                  <a:cubicBezTo>
                    <a:pt x="113736" y="33071"/>
                    <a:pt x="114140" y="33223"/>
                    <a:pt x="114442" y="33525"/>
                  </a:cubicBezTo>
                  <a:cubicBezTo>
                    <a:pt x="114745" y="33828"/>
                    <a:pt x="114896" y="34231"/>
                    <a:pt x="114896" y="34735"/>
                  </a:cubicBezTo>
                  <a:lnTo>
                    <a:pt x="114896" y="37558"/>
                  </a:lnTo>
                  <a:cubicBezTo>
                    <a:pt x="114896" y="37962"/>
                    <a:pt x="114745" y="38314"/>
                    <a:pt x="114442" y="38617"/>
                  </a:cubicBezTo>
                  <a:cubicBezTo>
                    <a:pt x="114140" y="38970"/>
                    <a:pt x="113736" y="39121"/>
                    <a:pt x="113232" y="39222"/>
                  </a:cubicBezTo>
                  <a:cubicBezTo>
                    <a:pt x="111417" y="39575"/>
                    <a:pt x="108997" y="39726"/>
                    <a:pt x="106073" y="39726"/>
                  </a:cubicBezTo>
                  <a:cubicBezTo>
                    <a:pt x="98309" y="39726"/>
                    <a:pt x="94478" y="35693"/>
                    <a:pt x="94478" y="27677"/>
                  </a:cubicBezTo>
                  <a:lnTo>
                    <a:pt x="94478" y="2521"/>
                  </a:lnTo>
                  <a:cubicBezTo>
                    <a:pt x="94478" y="2017"/>
                    <a:pt x="94579" y="1664"/>
                    <a:pt x="94881" y="1311"/>
                  </a:cubicBezTo>
                  <a:cubicBezTo>
                    <a:pt x="95184" y="1008"/>
                    <a:pt x="95587" y="907"/>
                    <a:pt x="96091" y="907"/>
                  </a:cubicBezTo>
                  <a:lnTo>
                    <a:pt x="102141" y="907"/>
                  </a:lnTo>
                  <a:cubicBezTo>
                    <a:pt x="102595" y="907"/>
                    <a:pt x="102998" y="1008"/>
                    <a:pt x="103351" y="1311"/>
                  </a:cubicBezTo>
                  <a:cubicBezTo>
                    <a:pt x="103653" y="1664"/>
                    <a:pt x="103754" y="2017"/>
                    <a:pt x="103754" y="2521"/>
                  </a:cubicBezTo>
                  <a:lnTo>
                    <a:pt x="103754" y="11494"/>
                  </a:lnTo>
                  <a:lnTo>
                    <a:pt x="111266" y="11494"/>
                  </a:lnTo>
                  <a:cubicBezTo>
                    <a:pt x="111720" y="11494"/>
                    <a:pt x="112173" y="11595"/>
                    <a:pt x="112476" y="11898"/>
                  </a:cubicBezTo>
                  <a:cubicBezTo>
                    <a:pt x="112778" y="12200"/>
                    <a:pt x="112930" y="12603"/>
                    <a:pt x="112930" y="13108"/>
                  </a:cubicBezTo>
                  <a:lnTo>
                    <a:pt x="112930" y="16334"/>
                  </a:lnTo>
                  <a:cubicBezTo>
                    <a:pt x="112930" y="16838"/>
                    <a:pt x="112778" y="17191"/>
                    <a:pt x="112476" y="17494"/>
                  </a:cubicBezTo>
                  <a:cubicBezTo>
                    <a:pt x="112173" y="17846"/>
                    <a:pt x="111770" y="17947"/>
                    <a:pt x="111266" y="17947"/>
                  </a:cubicBezTo>
                  <a:lnTo>
                    <a:pt x="103754" y="17947"/>
                  </a:lnTo>
                  <a:lnTo>
                    <a:pt x="103754" y="27728"/>
                  </a:lnTo>
                  <a:cubicBezTo>
                    <a:pt x="103754" y="29542"/>
                    <a:pt x="104208" y="30954"/>
                    <a:pt x="105115" y="31962"/>
                  </a:cubicBezTo>
                  <a:cubicBezTo>
                    <a:pt x="105922" y="32920"/>
                    <a:pt x="107082" y="33424"/>
                    <a:pt x="108493" y="33424"/>
                  </a:cubicBezTo>
                  <a:close/>
                  <a:moveTo>
                    <a:pt x="115299" y="17947"/>
                  </a:moveTo>
                  <a:cubicBezTo>
                    <a:pt x="115299" y="12200"/>
                    <a:pt x="119988" y="9327"/>
                    <a:pt x="129365" y="9327"/>
                  </a:cubicBezTo>
                  <a:cubicBezTo>
                    <a:pt x="139196" y="9327"/>
                    <a:pt x="144187" y="11898"/>
                    <a:pt x="144187" y="17040"/>
                  </a:cubicBezTo>
                  <a:cubicBezTo>
                    <a:pt x="144187" y="17443"/>
                    <a:pt x="144035" y="17897"/>
                    <a:pt x="143733" y="18149"/>
                  </a:cubicBezTo>
                  <a:cubicBezTo>
                    <a:pt x="143430" y="18451"/>
                    <a:pt x="143027" y="18603"/>
                    <a:pt x="142523" y="18603"/>
                  </a:cubicBezTo>
                  <a:lnTo>
                    <a:pt x="138490" y="18603"/>
                  </a:lnTo>
                  <a:cubicBezTo>
                    <a:pt x="137179" y="18603"/>
                    <a:pt x="136120" y="18048"/>
                    <a:pt x="135213" y="16939"/>
                  </a:cubicBezTo>
                  <a:cubicBezTo>
                    <a:pt x="134356" y="15880"/>
                    <a:pt x="132591" y="15326"/>
                    <a:pt x="130020" y="15326"/>
                  </a:cubicBezTo>
                  <a:cubicBezTo>
                    <a:pt x="126390" y="15326"/>
                    <a:pt x="124626" y="16183"/>
                    <a:pt x="124626" y="17897"/>
                  </a:cubicBezTo>
                  <a:cubicBezTo>
                    <a:pt x="124626" y="18703"/>
                    <a:pt x="125332" y="19359"/>
                    <a:pt x="126743" y="19913"/>
                  </a:cubicBezTo>
                  <a:cubicBezTo>
                    <a:pt x="128104" y="20468"/>
                    <a:pt x="129819" y="20922"/>
                    <a:pt x="131835" y="21275"/>
                  </a:cubicBezTo>
                  <a:cubicBezTo>
                    <a:pt x="133852" y="21678"/>
                    <a:pt x="135868" y="22182"/>
                    <a:pt x="137834" y="22787"/>
                  </a:cubicBezTo>
                  <a:cubicBezTo>
                    <a:pt x="139851" y="23442"/>
                    <a:pt x="141515" y="24451"/>
                    <a:pt x="142926" y="25761"/>
                  </a:cubicBezTo>
                  <a:cubicBezTo>
                    <a:pt x="144288" y="27173"/>
                    <a:pt x="144993" y="28887"/>
                    <a:pt x="144993" y="30954"/>
                  </a:cubicBezTo>
                  <a:cubicBezTo>
                    <a:pt x="144993" y="36701"/>
                    <a:pt x="140103" y="39575"/>
                    <a:pt x="130121" y="39575"/>
                  </a:cubicBezTo>
                  <a:cubicBezTo>
                    <a:pt x="120240" y="39575"/>
                    <a:pt x="115249" y="37054"/>
                    <a:pt x="115249" y="31962"/>
                  </a:cubicBezTo>
                  <a:cubicBezTo>
                    <a:pt x="115249" y="31458"/>
                    <a:pt x="115400" y="31055"/>
                    <a:pt x="115702" y="30752"/>
                  </a:cubicBezTo>
                  <a:cubicBezTo>
                    <a:pt x="116005" y="30450"/>
                    <a:pt x="116408" y="30299"/>
                    <a:pt x="116912" y="30299"/>
                  </a:cubicBezTo>
                  <a:lnTo>
                    <a:pt x="120946" y="30299"/>
                  </a:lnTo>
                  <a:cubicBezTo>
                    <a:pt x="122256" y="30299"/>
                    <a:pt x="123315" y="30853"/>
                    <a:pt x="124223" y="31962"/>
                  </a:cubicBezTo>
                  <a:cubicBezTo>
                    <a:pt x="125080" y="33021"/>
                    <a:pt x="126844" y="33576"/>
                    <a:pt x="129415" y="33576"/>
                  </a:cubicBezTo>
                  <a:cubicBezTo>
                    <a:pt x="133549" y="33576"/>
                    <a:pt x="135616" y="32719"/>
                    <a:pt x="135616" y="31004"/>
                  </a:cubicBezTo>
                  <a:cubicBezTo>
                    <a:pt x="135616" y="30198"/>
                    <a:pt x="134910" y="29542"/>
                    <a:pt x="133549" y="28988"/>
                  </a:cubicBezTo>
                  <a:cubicBezTo>
                    <a:pt x="132138" y="28484"/>
                    <a:pt x="130424" y="27980"/>
                    <a:pt x="128407" y="27526"/>
                  </a:cubicBezTo>
                  <a:cubicBezTo>
                    <a:pt x="126390" y="27072"/>
                    <a:pt x="124374" y="26618"/>
                    <a:pt x="122458" y="25963"/>
                  </a:cubicBezTo>
                  <a:cubicBezTo>
                    <a:pt x="120441" y="25308"/>
                    <a:pt x="118778" y="24299"/>
                    <a:pt x="117316" y="22989"/>
                  </a:cubicBezTo>
                  <a:cubicBezTo>
                    <a:pt x="116055" y="21728"/>
                    <a:pt x="115299" y="20065"/>
                    <a:pt x="115299" y="17947"/>
                  </a:cubicBezTo>
                  <a:close/>
                  <a:moveTo>
                    <a:pt x="147817" y="37558"/>
                  </a:moveTo>
                  <a:lnTo>
                    <a:pt x="147817" y="2521"/>
                  </a:lnTo>
                  <a:cubicBezTo>
                    <a:pt x="147817" y="2017"/>
                    <a:pt x="147968" y="1664"/>
                    <a:pt x="148270" y="1311"/>
                  </a:cubicBezTo>
                  <a:cubicBezTo>
                    <a:pt x="148573" y="1008"/>
                    <a:pt x="148976" y="907"/>
                    <a:pt x="149480" y="907"/>
                  </a:cubicBezTo>
                  <a:lnTo>
                    <a:pt x="155530" y="907"/>
                  </a:lnTo>
                  <a:cubicBezTo>
                    <a:pt x="155933" y="907"/>
                    <a:pt x="156387" y="1008"/>
                    <a:pt x="156690" y="1311"/>
                  </a:cubicBezTo>
                  <a:cubicBezTo>
                    <a:pt x="157042" y="1664"/>
                    <a:pt x="157143" y="2017"/>
                    <a:pt x="157143" y="2521"/>
                  </a:cubicBezTo>
                  <a:lnTo>
                    <a:pt x="157143" y="13259"/>
                  </a:lnTo>
                  <a:cubicBezTo>
                    <a:pt x="160219" y="10637"/>
                    <a:pt x="163495" y="9327"/>
                    <a:pt x="167025" y="9327"/>
                  </a:cubicBezTo>
                  <a:cubicBezTo>
                    <a:pt x="170604" y="9327"/>
                    <a:pt x="173427" y="10385"/>
                    <a:pt x="175645" y="12503"/>
                  </a:cubicBezTo>
                  <a:cubicBezTo>
                    <a:pt x="177813" y="14620"/>
                    <a:pt x="178872" y="17846"/>
                    <a:pt x="178872" y="22182"/>
                  </a:cubicBezTo>
                  <a:lnTo>
                    <a:pt x="178872" y="37558"/>
                  </a:lnTo>
                  <a:cubicBezTo>
                    <a:pt x="178872" y="38012"/>
                    <a:pt x="178771" y="38466"/>
                    <a:pt x="178469" y="38718"/>
                  </a:cubicBezTo>
                  <a:cubicBezTo>
                    <a:pt x="178166" y="39020"/>
                    <a:pt x="177763" y="39121"/>
                    <a:pt x="177259" y="39121"/>
                  </a:cubicBezTo>
                  <a:lnTo>
                    <a:pt x="171259" y="39121"/>
                  </a:lnTo>
                  <a:cubicBezTo>
                    <a:pt x="170856" y="39121"/>
                    <a:pt x="170402" y="39020"/>
                    <a:pt x="170100" y="38718"/>
                  </a:cubicBezTo>
                  <a:cubicBezTo>
                    <a:pt x="169747" y="38365"/>
                    <a:pt x="169646" y="38012"/>
                    <a:pt x="169646" y="37558"/>
                  </a:cubicBezTo>
                  <a:lnTo>
                    <a:pt x="169646" y="22232"/>
                  </a:lnTo>
                  <a:cubicBezTo>
                    <a:pt x="169646" y="17947"/>
                    <a:pt x="167932" y="15880"/>
                    <a:pt x="164453" y="15880"/>
                  </a:cubicBezTo>
                  <a:cubicBezTo>
                    <a:pt x="162185" y="15880"/>
                    <a:pt x="159815" y="17141"/>
                    <a:pt x="157244" y="19712"/>
                  </a:cubicBezTo>
                  <a:lnTo>
                    <a:pt x="157244" y="37609"/>
                  </a:lnTo>
                  <a:cubicBezTo>
                    <a:pt x="157244" y="38062"/>
                    <a:pt x="157042" y="38516"/>
                    <a:pt x="156790" y="38768"/>
                  </a:cubicBezTo>
                  <a:cubicBezTo>
                    <a:pt x="156488" y="39071"/>
                    <a:pt x="156085" y="39222"/>
                    <a:pt x="155580" y="39222"/>
                  </a:cubicBezTo>
                  <a:lnTo>
                    <a:pt x="149531" y="39222"/>
                  </a:lnTo>
                  <a:cubicBezTo>
                    <a:pt x="149077" y="39222"/>
                    <a:pt x="148674" y="39071"/>
                    <a:pt x="148321" y="38768"/>
                  </a:cubicBezTo>
                  <a:cubicBezTo>
                    <a:pt x="147968" y="38466"/>
                    <a:pt x="147817" y="38062"/>
                    <a:pt x="147817" y="37558"/>
                  </a:cubicBezTo>
                  <a:close/>
                  <a:moveTo>
                    <a:pt x="183712" y="37609"/>
                  </a:moveTo>
                  <a:lnTo>
                    <a:pt x="183712" y="12200"/>
                  </a:lnTo>
                  <a:cubicBezTo>
                    <a:pt x="183712" y="11696"/>
                    <a:pt x="183863" y="11343"/>
                    <a:pt x="184115" y="11041"/>
                  </a:cubicBezTo>
                  <a:cubicBezTo>
                    <a:pt x="184468" y="10738"/>
                    <a:pt x="184821" y="10587"/>
                    <a:pt x="185325" y="10587"/>
                  </a:cubicBezTo>
                  <a:lnTo>
                    <a:pt x="191375" y="10587"/>
                  </a:lnTo>
                  <a:cubicBezTo>
                    <a:pt x="191879" y="10587"/>
                    <a:pt x="192232" y="10738"/>
                    <a:pt x="192585" y="11041"/>
                  </a:cubicBezTo>
                  <a:cubicBezTo>
                    <a:pt x="192887" y="11343"/>
                    <a:pt x="192988" y="11746"/>
                    <a:pt x="192988" y="12150"/>
                  </a:cubicBezTo>
                  <a:lnTo>
                    <a:pt x="192988" y="37558"/>
                  </a:lnTo>
                  <a:cubicBezTo>
                    <a:pt x="192988" y="38062"/>
                    <a:pt x="192887" y="38415"/>
                    <a:pt x="192585" y="38768"/>
                  </a:cubicBezTo>
                  <a:cubicBezTo>
                    <a:pt x="192232" y="39071"/>
                    <a:pt x="191879" y="39222"/>
                    <a:pt x="191375" y="39222"/>
                  </a:cubicBezTo>
                  <a:lnTo>
                    <a:pt x="185325" y="39222"/>
                  </a:lnTo>
                  <a:cubicBezTo>
                    <a:pt x="184821" y="39222"/>
                    <a:pt x="184468" y="39071"/>
                    <a:pt x="184115" y="38768"/>
                  </a:cubicBezTo>
                  <a:cubicBezTo>
                    <a:pt x="183863" y="38516"/>
                    <a:pt x="183712" y="38062"/>
                    <a:pt x="183712" y="37609"/>
                  </a:cubicBezTo>
                  <a:close/>
                  <a:moveTo>
                    <a:pt x="183712" y="2571"/>
                  </a:moveTo>
                  <a:cubicBezTo>
                    <a:pt x="183712" y="2067"/>
                    <a:pt x="183863" y="1714"/>
                    <a:pt x="184115" y="1361"/>
                  </a:cubicBezTo>
                  <a:cubicBezTo>
                    <a:pt x="184468" y="1059"/>
                    <a:pt x="184821" y="958"/>
                    <a:pt x="185325" y="958"/>
                  </a:cubicBezTo>
                  <a:lnTo>
                    <a:pt x="191375" y="958"/>
                  </a:lnTo>
                  <a:cubicBezTo>
                    <a:pt x="191879" y="958"/>
                    <a:pt x="192232" y="1059"/>
                    <a:pt x="192585" y="1361"/>
                  </a:cubicBezTo>
                  <a:cubicBezTo>
                    <a:pt x="192887" y="1714"/>
                    <a:pt x="192988" y="2067"/>
                    <a:pt x="192988" y="2521"/>
                  </a:cubicBezTo>
                  <a:lnTo>
                    <a:pt x="192988" y="5697"/>
                  </a:lnTo>
                  <a:cubicBezTo>
                    <a:pt x="192988" y="6201"/>
                    <a:pt x="192887" y="6554"/>
                    <a:pt x="192585" y="6856"/>
                  </a:cubicBezTo>
                  <a:cubicBezTo>
                    <a:pt x="192232" y="7209"/>
                    <a:pt x="191879" y="7310"/>
                    <a:pt x="191375" y="7310"/>
                  </a:cubicBezTo>
                  <a:lnTo>
                    <a:pt x="185325" y="7310"/>
                  </a:lnTo>
                  <a:cubicBezTo>
                    <a:pt x="184821" y="7310"/>
                    <a:pt x="184468" y="7209"/>
                    <a:pt x="184115" y="6856"/>
                  </a:cubicBezTo>
                  <a:cubicBezTo>
                    <a:pt x="183813" y="6554"/>
                    <a:pt x="183712" y="6201"/>
                    <a:pt x="183712" y="5697"/>
                  </a:cubicBezTo>
                  <a:lnTo>
                    <a:pt x="183712" y="2571"/>
                  </a:lnTo>
                  <a:close/>
                  <a:moveTo>
                    <a:pt x="219052" y="6806"/>
                  </a:moveTo>
                  <a:lnTo>
                    <a:pt x="215322" y="6352"/>
                  </a:lnTo>
                  <a:cubicBezTo>
                    <a:pt x="211742" y="6352"/>
                    <a:pt x="209423" y="6856"/>
                    <a:pt x="208314" y="7814"/>
                  </a:cubicBezTo>
                  <a:cubicBezTo>
                    <a:pt x="207255" y="8772"/>
                    <a:pt x="206701" y="10738"/>
                    <a:pt x="206701" y="13763"/>
                  </a:cubicBezTo>
                  <a:lnTo>
                    <a:pt x="206701" y="14166"/>
                  </a:lnTo>
                  <a:lnTo>
                    <a:pt x="216481" y="14166"/>
                  </a:lnTo>
                  <a:cubicBezTo>
                    <a:pt x="216985" y="14166"/>
                    <a:pt x="217338" y="14318"/>
                    <a:pt x="217641" y="14620"/>
                  </a:cubicBezTo>
                  <a:cubicBezTo>
                    <a:pt x="217943" y="14922"/>
                    <a:pt x="218145" y="15326"/>
                    <a:pt x="218145" y="15830"/>
                  </a:cubicBezTo>
                  <a:lnTo>
                    <a:pt x="218145" y="19056"/>
                  </a:lnTo>
                  <a:cubicBezTo>
                    <a:pt x="218145" y="19561"/>
                    <a:pt x="217943" y="19913"/>
                    <a:pt x="217641" y="20216"/>
                  </a:cubicBezTo>
                  <a:cubicBezTo>
                    <a:pt x="217338" y="20569"/>
                    <a:pt x="216935" y="20670"/>
                    <a:pt x="216481" y="20670"/>
                  </a:cubicBezTo>
                  <a:lnTo>
                    <a:pt x="206701" y="20670"/>
                  </a:lnTo>
                  <a:lnTo>
                    <a:pt x="206701" y="37306"/>
                  </a:lnTo>
                  <a:cubicBezTo>
                    <a:pt x="206701" y="37810"/>
                    <a:pt x="206550" y="38214"/>
                    <a:pt x="206247" y="38516"/>
                  </a:cubicBezTo>
                  <a:cubicBezTo>
                    <a:pt x="205945" y="38819"/>
                    <a:pt x="205541" y="38970"/>
                    <a:pt x="205037" y="38970"/>
                  </a:cubicBezTo>
                  <a:lnTo>
                    <a:pt x="198987" y="38970"/>
                  </a:lnTo>
                  <a:cubicBezTo>
                    <a:pt x="198483" y="38970"/>
                    <a:pt x="198130" y="38819"/>
                    <a:pt x="197828" y="38516"/>
                  </a:cubicBezTo>
                  <a:cubicBezTo>
                    <a:pt x="197475" y="38214"/>
                    <a:pt x="197374" y="37810"/>
                    <a:pt x="197374" y="37306"/>
                  </a:cubicBezTo>
                  <a:lnTo>
                    <a:pt x="197374" y="13662"/>
                  </a:lnTo>
                  <a:cubicBezTo>
                    <a:pt x="197374" y="8722"/>
                    <a:pt x="198483" y="5142"/>
                    <a:pt x="200752" y="3075"/>
                  </a:cubicBezTo>
                  <a:cubicBezTo>
                    <a:pt x="203021" y="1008"/>
                    <a:pt x="207054" y="0"/>
                    <a:pt x="212801" y="0"/>
                  </a:cubicBezTo>
                  <a:cubicBezTo>
                    <a:pt x="215775" y="0"/>
                    <a:pt x="217842" y="101"/>
                    <a:pt x="219002" y="302"/>
                  </a:cubicBezTo>
                  <a:cubicBezTo>
                    <a:pt x="220162" y="504"/>
                    <a:pt x="220867" y="807"/>
                    <a:pt x="221170" y="1109"/>
                  </a:cubicBezTo>
                  <a:cubicBezTo>
                    <a:pt x="221523" y="1462"/>
                    <a:pt x="221624" y="1815"/>
                    <a:pt x="221624" y="2218"/>
                  </a:cubicBezTo>
                  <a:lnTo>
                    <a:pt x="221624" y="5142"/>
                  </a:lnTo>
                  <a:cubicBezTo>
                    <a:pt x="221624" y="5697"/>
                    <a:pt x="221523" y="6050"/>
                    <a:pt x="221170" y="6352"/>
                  </a:cubicBezTo>
                  <a:cubicBezTo>
                    <a:pt x="220867" y="6705"/>
                    <a:pt x="220514" y="6806"/>
                    <a:pt x="220010" y="6806"/>
                  </a:cubicBezTo>
                  <a:lnTo>
                    <a:pt x="219052" y="6806"/>
                  </a:lnTo>
                  <a:close/>
                  <a:moveTo>
                    <a:pt x="238412" y="33424"/>
                  </a:moveTo>
                  <a:lnTo>
                    <a:pt x="242092" y="33071"/>
                  </a:lnTo>
                  <a:lnTo>
                    <a:pt x="243100" y="33071"/>
                  </a:lnTo>
                  <a:cubicBezTo>
                    <a:pt x="243604" y="33071"/>
                    <a:pt x="244008" y="33223"/>
                    <a:pt x="244310" y="33525"/>
                  </a:cubicBezTo>
                  <a:cubicBezTo>
                    <a:pt x="244613" y="33828"/>
                    <a:pt x="244764" y="34231"/>
                    <a:pt x="244764" y="34735"/>
                  </a:cubicBezTo>
                  <a:lnTo>
                    <a:pt x="244764" y="37558"/>
                  </a:lnTo>
                  <a:cubicBezTo>
                    <a:pt x="244764" y="37962"/>
                    <a:pt x="244613" y="38314"/>
                    <a:pt x="244310" y="38617"/>
                  </a:cubicBezTo>
                  <a:cubicBezTo>
                    <a:pt x="244008" y="38970"/>
                    <a:pt x="243604" y="39121"/>
                    <a:pt x="243100" y="39222"/>
                  </a:cubicBezTo>
                  <a:cubicBezTo>
                    <a:pt x="241285" y="39575"/>
                    <a:pt x="238916" y="39726"/>
                    <a:pt x="235941" y="39726"/>
                  </a:cubicBezTo>
                  <a:cubicBezTo>
                    <a:pt x="228177" y="39726"/>
                    <a:pt x="224346" y="35693"/>
                    <a:pt x="224346" y="27677"/>
                  </a:cubicBezTo>
                  <a:lnTo>
                    <a:pt x="224346" y="2521"/>
                  </a:lnTo>
                  <a:cubicBezTo>
                    <a:pt x="224346" y="2017"/>
                    <a:pt x="224447" y="1664"/>
                    <a:pt x="224800" y="1311"/>
                  </a:cubicBezTo>
                  <a:cubicBezTo>
                    <a:pt x="225102" y="1008"/>
                    <a:pt x="225455" y="907"/>
                    <a:pt x="225959" y="907"/>
                  </a:cubicBezTo>
                  <a:lnTo>
                    <a:pt x="232009" y="907"/>
                  </a:lnTo>
                  <a:cubicBezTo>
                    <a:pt x="232463" y="907"/>
                    <a:pt x="232916" y="1008"/>
                    <a:pt x="233219" y="1311"/>
                  </a:cubicBezTo>
                  <a:cubicBezTo>
                    <a:pt x="233521" y="1664"/>
                    <a:pt x="233673" y="2017"/>
                    <a:pt x="233673" y="2521"/>
                  </a:cubicBezTo>
                  <a:lnTo>
                    <a:pt x="233673" y="11494"/>
                  </a:lnTo>
                  <a:lnTo>
                    <a:pt x="241184" y="11494"/>
                  </a:lnTo>
                  <a:cubicBezTo>
                    <a:pt x="241588" y="11494"/>
                    <a:pt x="242041" y="11595"/>
                    <a:pt x="242344" y="11898"/>
                  </a:cubicBezTo>
                  <a:cubicBezTo>
                    <a:pt x="242646" y="12200"/>
                    <a:pt x="242798" y="12603"/>
                    <a:pt x="242798" y="13108"/>
                  </a:cubicBezTo>
                  <a:lnTo>
                    <a:pt x="242798" y="16334"/>
                  </a:lnTo>
                  <a:cubicBezTo>
                    <a:pt x="242798" y="16838"/>
                    <a:pt x="242646" y="17191"/>
                    <a:pt x="242344" y="17494"/>
                  </a:cubicBezTo>
                  <a:cubicBezTo>
                    <a:pt x="242041" y="17846"/>
                    <a:pt x="241638" y="17947"/>
                    <a:pt x="241184" y="17947"/>
                  </a:cubicBezTo>
                  <a:lnTo>
                    <a:pt x="233673" y="17947"/>
                  </a:lnTo>
                  <a:lnTo>
                    <a:pt x="233673" y="27728"/>
                  </a:lnTo>
                  <a:cubicBezTo>
                    <a:pt x="233673" y="29542"/>
                    <a:pt x="234126" y="30954"/>
                    <a:pt x="234983" y="31962"/>
                  </a:cubicBezTo>
                  <a:cubicBezTo>
                    <a:pt x="235790" y="32920"/>
                    <a:pt x="236950" y="33424"/>
                    <a:pt x="238412" y="33424"/>
                  </a:cubicBezTo>
                  <a:close/>
                </a:path>
              </a:pathLst>
            </a:custGeom>
            <a:solidFill>
              <a:srgbClr val="3036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" name="Google Shape;62;g88f59d2283_5_570"/>
            <p:cNvSpPr/>
            <p:nvPr/>
          </p:nvSpPr>
          <p:spPr>
            <a:xfrm>
              <a:off x="609925" y="3021950"/>
              <a:ext cx="370575" cy="186575"/>
            </a:xfrm>
            <a:custGeom>
              <a:avLst/>
              <a:gdLst/>
              <a:ahLst/>
              <a:cxnLst/>
              <a:rect l="l" t="t" r="r" b="b"/>
              <a:pathLst>
                <a:path w="14823" h="7463" extrusionOk="0">
                  <a:moveTo>
                    <a:pt x="0" y="7462"/>
                  </a:moveTo>
                  <a:lnTo>
                    <a:pt x="14822" y="7462"/>
                  </a:lnTo>
                  <a:lnTo>
                    <a:pt x="7462" y="1"/>
                  </a:lnTo>
                  <a:close/>
                </a:path>
              </a:pathLst>
            </a:custGeom>
            <a:solidFill>
              <a:srgbClr val="1380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" name="Google Shape;63;g88f59d2283_5_570"/>
            <p:cNvSpPr/>
            <p:nvPr/>
          </p:nvSpPr>
          <p:spPr>
            <a:xfrm>
              <a:off x="424650" y="3021950"/>
              <a:ext cx="371825" cy="186575"/>
            </a:xfrm>
            <a:custGeom>
              <a:avLst/>
              <a:gdLst/>
              <a:ahLst/>
              <a:cxnLst/>
              <a:rect l="l" t="t" r="r" b="b"/>
              <a:pathLst>
                <a:path w="14873" h="7463" extrusionOk="0">
                  <a:moveTo>
                    <a:pt x="0" y="1"/>
                  </a:moveTo>
                  <a:lnTo>
                    <a:pt x="0" y="1"/>
                  </a:lnTo>
                  <a:lnTo>
                    <a:pt x="7361" y="7462"/>
                  </a:lnTo>
                  <a:lnTo>
                    <a:pt x="7411" y="7462"/>
                  </a:lnTo>
                  <a:lnTo>
                    <a:pt x="14873" y="1"/>
                  </a:lnTo>
                  <a:lnTo>
                    <a:pt x="14772" y="1"/>
                  </a:lnTo>
                  <a:close/>
                </a:path>
              </a:pathLst>
            </a:custGeom>
            <a:solidFill>
              <a:srgbClr val="2159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" name="Google Shape;64;g88f59d2283_5_570"/>
            <p:cNvSpPr/>
            <p:nvPr/>
          </p:nvSpPr>
          <p:spPr>
            <a:xfrm>
              <a:off x="424650" y="2836700"/>
              <a:ext cx="371825" cy="185275"/>
            </a:xfrm>
            <a:custGeom>
              <a:avLst/>
              <a:gdLst/>
              <a:ahLst/>
              <a:cxnLst/>
              <a:rect l="l" t="t" r="r" b="b"/>
              <a:pathLst>
                <a:path w="14873" h="7411" extrusionOk="0">
                  <a:moveTo>
                    <a:pt x="14873" y="7411"/>
                  </a:moveTo>
                  <a:lnTo>
                    <a:pt x="7411" y="0"/>
                  </a:lnTo>
                  <a:lnTo>
                    <a:pt x="0" y="7411"/>
                  </a:lnTo>
                  <a:close/>
                </a:path>
              </a:pathLst>
            </a:custGeom>
            <a:solidFill>
              <a:srgbClr val="2C368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" name="Google Shape;65;g88f59d2283_5_570"/>
            <p:cNvSpPr/>
            <p:nvPr/>
          </p:nvSpPr>
          <p:spPr>
            <a:xfrm>
              <a:off x="424650" y="2650150"/>
              <a:ext cx="185300" cy="371825"/>
            </a:xfrm>
            <a:custGeom>
              <a:avLst/>
              <a:gdLst/>
              <a:ahLst/>
              <a:cxnLst/>
              <a:rect l="l" t="t" r="r" b="b"/>
              <a:pathLst>
                <a:path w="7412" h="14873" extrusionOk="0">
                  <a:moveTo>
                    <a:pt x="0" y="14873"/>
                  </a:moveTo>
                  <a:lnTo>
                    <a:pt x="7411" y="7462"/>
                  </a:lnTo>
                  <a:lnTo>
                    <a:pt x="7411" y="7462"/>
                  </a:lnTo>
                  <a:lnTo>
                    <a:pt x="0" y="1"/>
                  </a:lnTo>
                  <a:lnTo>
                    <a:pt x="0" y="102"/>
                  </a:lnTo>
                  <a:close/>
                </a:path>
              </a:pathLst>
            </a:custGeom>
            <a:solidFill>
              <a:srgbClr val="F06D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" name="Google Shape;66;g88f59d2283_5_570"/>
            <p:cNvSpPr/>
            <p:nvPr/>
          </p:nvSpPr>
          <p:spPr>
            <a:xfrm>
              <a:off x="238125" y="2650150"/>
              <a:ext cx="186550" cy="371825"/>
            </a:xfrm>
            <a:custGeom>
              <a:avLst/>
              <a:gdLst/>
              <a:ahLst/>
              <a:cxnLst/>
              <a:rect l="l" t="t" r="r" b="b"/>
              <a:pathLst>
                <a:path w="7462" h="14873" extrusionOk="0">
                  <a:moveTo>
                    <a:pt x="7461" y="14873"/>
                  </a:moveTo>
                  <a:lnTo>
                    <a:pt x="7461" y="1"/>
                  </a:lnTo>
                  <a:lnTo>
                    <a:pt x="0" y="7462"/>
                  </a:lnTo>
                  <a:close/>
                </a:path>
              </a:pathLst>
            </a:custGeom>
            <a:solidFill>
              <a:srgbClr val="E81E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" name="Google Shape;67;g88f59d2283_5_570"/>
            <p:cNvSpPr/>
            <p:nvPr/>
          </p:nvSpPr>
          <p:spPr>
            <a:xfrm>
              <a:off x="424650" y="2650150"/>
              <a:ext cx="371825" cy="186575"/>
            </a:xfrm>
            <a:custGeom>
              <a:avLst/>
              <a:gdLst/>
              <a:ahLst/>
              <a:cxnLst/>
              <a:rect l="l" t="t" r="r" b="b"/>
              <a:pathLst>
                <a:path w="14873" h="7463" extrusionOk="0">
                  <a:moveTo>
                    <a:pt x="0" y="1"/>
                  </a:moveTo>
                  <a:lnTo>
                    <a:pt x="14772" y="1"/>
                  </a:lnTo>
                  <a:lnTo>
                    <a:pt x="14873" y="102"/>
                  </a:lnTo>
                  <a:lnTo>
                    <a:pt x="7411" y="7462"/>
                  </a:lnTo>
                  <a:lnTo>
                    <a:pt x="7361" y="7462"/>
                  </a:lnTo>
                  <a:lnTo>
                    <a:pt x="0" y="102"/>
                  </a:lnTo>
                  <a:close/>
                </a:path>
              </a:pathLst>
            </a:custGeom>
            <a:solidFill>
              <a:srgbClr val="BF2C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" name="Google Shape;68;g88f59d2283_5_570"/>
            <p:cNvSpPr/>
            <p:nvPr/>
          </p:nvSpPr>
          <p:spPr>
            <a:xfrm>
              <a:off x="424650" y="2464900"/>
              <a:ext cx="371825" cy="185275"/>
            </a:xfrm>
            <a:custGeom>
              <a:avLst/>
              <a:gdLst/>
              <a:ahLst/>
              <a:cxnLst/>
              <a:rect l="l" t="t" r="r" b="b"/>
              <a:pathLst>
                <a:path w="14873" h="7411" extrusionOk="0">
                  <a:moveTo>
                    <a:pt x="0" y="7411"/>
                  </a:moveTo>
                  <a:lnTo>
                    <a:pt x="14873" y="7411"/>
                  </a:lnTo>
                  <a:lnTo>
                    <a:pt x="7411" y="0"/>
                  </a:lnTo>
                  <a:close/>
                </a:path>
              </a:pathLst>
            </a:custGeom>
            <a:solidFill>
              <a:srgbClr val="E81E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" name="Google Shape;69;g88f59d2283_5_570"/>
            <p:cNvSpPr/>
            <p:nvPr/>
          </p:nvSpPr>
          <p:spPr>
            <a:xfrm>
              <a:off x="609925" y="2464900"/>
              <a:ext cx="370575" cy="185275"/>
            </a:xfrm>
            <a:custGeom>
              <a:avLst/>
              <a:gdLst/>
              <a:ahLst/>
              <a:cxnLst/>
              <a:rect l="l" t="t" r="r" b="b"/>
              <a:pathLst>
                <a:path w="14823" h="7411" extrusionOk="0">
                  <a:moveTo>
                    <a:pt x="0" y="0"/>
                  </a:moveTo>
                  <a:lnTo>
                    <a:pt x="0" y="51"/>
                  </a:lnTo>
                  <a:lnTo>
                    <a:pt x="7361" y="7411"/>
                  </a:lnTo>
                  <a:lnTo>
                    <a:pt x="7462" y="7411"/>
                  </a:lnTo>
                  <a:lnTo>
                    <a:pt x="14822" y="0"/>
                  </a:lnTo>
                  <a:close/>
                </a:path>
              </a:pathLst>
            </a:custGeom>
            <a:solidFill>
              <a:srgbClr val="F06D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70" name="Google Shape;70;g88f59d2283_5_570"/>
          <p:cNvSpPr/>
          <p:nvPr/>
        </p:nvSpPr>
        <p:spPr>
          <a:xfrm>
            <a:off x="100" y="1410650"/>
            <a:ext cx="9144000" cy="3732900"/>
          </a:xfrm>
          <a:prstGeom prst="rect">
            <a:avLst/>
          </a:prstGeom>
          <a:gradFill>
            <a:gsLst>
              <a:gs pos="0">
                <a:srgbClr val="297EFF"/>
              </a:gs>
              <a:gs pos="100000">
                <a:srgbClr val="3437DE"/>
              </a:gs>
            </a:gsLst>
            <a:lin ang="2700006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1" name="Google Shape;71;g88f59d2283_5_570"/>
          <p:cNvSpPr/>
          <p:nvPr/>
        </p:nvSpPr>
        <p:spPr>
          <a:xfrm>
            <a:off x="100" y="1955200"/>
            <a:ext cx="4091100" cy="128100"/>
          </a:xfrm>
          <a:prstGeom prst="rect">
            <a:avLst/>
          </a:prstGeom>
          <a:gradFill>
            <a:gsLst>
              <a:gs pos="0">
                <a:srgbClr val="297EFF"/>
              </a:gs>
              <a:gs pos="100000">
                <a:srgbClr val="F16C1E"/>
              </a:gs>
            </a:gsLst>
            <a:lin ang="2698631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2" name="Google Shape;72;g88f59d2283_5_570"/>
          <p:cNvSpPr/>
          <p:nvPr/>
        </p:nvSpPr>
        <p:spPr>
          <a:xfrm>
            <a:off x="2322400" y="4448950"/>
            <a:ext cx="6821700" cy="128100"/>
          </a:xfrm>
          <a:prstGeom prst="rect">
            <a:avLst/>
          </a:prstGeom>
          <a:gradFill>
            <a:gsLst>
              <a:gs pos="0">
                <a:srgbClr val="00D0BE"/>
              </a:gs>
              <a:gs pos="100000">
                <a:srgbClr val="3437DE"/>
              </a:gs>
            </a:gsLst>
            <a:lin ang="2698631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Google Shape;270;p50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1" name="Google Shape;271;p5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Google Shape;273;p51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274" name="Google Shape;274;p51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75" name="Google Shape;275;p5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Google Shape;277;p52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278" name="Google Shape;278;p5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Google Shape;280;p53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1" name="Google Shape;281;p53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282" name="Google Shape;282;p53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283" name="Google Shape;283;p53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284" name="Google Shape;284;p5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Google Shape;286;p54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287" name="Google Shape;287;p5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Google Shape;289;p55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290" name="Google Shape;290;p55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291" name="Google Shape;291;p5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o Title" type="blank">
  <p:cSld name="BLANK">
    <p:spTree>
      <p:nvGrpSpPr>
        <p:cNvPr id="1" name="Shape 2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7" name="Google Shape;297;p43"/>
          <p:cNvGrpSpPr/>
          <p:nvPr/>
        </p:nvGrpSpPr>
        <p:grpSpPr>
          <a:xfrm>
            <a:off x="3398118" y="4376834"/>
            <a:ext cx="5291236" cy="1520931"/>
            <a:chOff x="298600" y="1850100"/>
            <a:chExt cx="7068175" cy="2031700"/>
          </a:xfrm>
        </p:grpSpPr>
        <p:sp>
          <p:nvSpPr>
            <p:cNvPr id="298" name="Google Shape;298;p43"/>
            <p:cNvSpPr/>
            <p:nvPr/>
          </p:nvSpPr>
          <p:spPr>
            <a:xfrm>
              <a:off x="1308200" y="3376075"/>
              <a:ext cx="1009650" cy="504825"/>
            </a:xfrm>
            <a:custGeom>
              <a:avLst/>
              <a:gdLst/>
              <a:ahLst/>
              <a:cxnLst/>
              <a:rect l="l" t="t" r="r" b="b"/>
              <a:pathLst>
                <a:path w="40386" h="20193" fill="none" extrusionOk="0">
                  <a:moveTo>
                    <a:pt x="1" y="20193"/>
                  </a:moveTo>
                  <a:lnTo>
                    <a:pt x="40385" y="20193"/>
                  </a:lnTo>
                  <a:lnTo>
                    <a:pt x="20193" y="1"/>
                  </a:lnTo>
                  <a:close/>
                </a:path>
              </a:pathLst>
            </a:custGeom>
            <a:noFill/>
            <a:ln w="16900" cap="flat" cmpd="sng">
              <a:solidFill>
                <a:srgbClr val="F4F5F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9" name="Google Shape;299;p43"/>
            <p:cNvSpPr/>
            <p:nvPr/>
          </p:nvSpPr>
          <p:spPr>
            <a:xfrm>
              <a:off x="803400" y="3376975"/>
              <a:ext cx="1009625" cy="504825"/>
            </a:xfrm>
            <a:custGeom>
              <a:avLst/>
              <a:gdLst/>
              <a:ahLst/>
              <a:cxnLst/>
              <a:rect l="l" t="t" r="r" b="b"/>
              <a:pathLst>
                <a:path w="40385" h="20193" fill="none" extrusionOk="0">
                  <a:moveTo>
                    <a:pt x="72" y="0"/>
                  </a:moveTo>
                  <a:lnTo>
                    <a:pt x="1" y="36"/>
                  </a:lnTo>
                  <a:lnTo>
                    <a:pt x="20157" y="20192"/>
                  </a:lnTo>
                  <a:lnTo>
                    <a:pt x="20264" y="20192"/>
                  </a:lnTo>
                  <a:lnTo>
                    <a:pt x="40385" y="36"/>
                  </a:lnTo>
                  <a:lnTo>
                    <a:pt x="40349" y="0"/>
                  </a:lnTo>
                  <a:close/>
                </a:path>
              </a:pathLst>
            </a:custGeom>
            <a:noFill/>
            <a:ln w="16900" cap="flat" cmpd="sng">
              <a:solidFill>
                <a:srgbClr val="F4F5F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0" name="Google Shape;300;p43"/>
            <p:cNvSpPr/>
            <p:nvPr/>
          </p:nvSpPr>
          <p:spPr>
            <a:xfrm>
              <a:off x="803400" y="2871275"/>
              <a:ext cx="1009625" cy="504825"/>
            </a:xfrm>
            <a:custGeom>
              <a:avLst/>
              <a:gdLst/>
              <a:ahLst/>
              <a:cxnLst/>
              <a:rect l="l" t="t" r="r" b="b"/>
              <a:pathLst>
                <a:path w="40385" h="20193" fill="none" extrusionOk="0">
                  <a:moveTo>
                    <a:pt x="40385" y="20193"/>
                  </a:moveTo>
                  <a:lnTo>
                    <a:pt x="20193" y="1"/>
                  </a:lnTo>
                  <a:lnTo>
                    <a:pt x="1" y="20193"/>
                  </a:lnTo>
                  <a:close/>
                </a:path>
              </a:pathLst>
            </a:custGeom>
            <a:noFill/>
            <a:ln w="16900" cap="flat" cmpd="sng">
              <a:solidFill>
                <a:srgbClr val="F4F5F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1" name="Google Shape;301;p43"/>
            <p:cNvSpPr/>
            <p:nvPr/>
          </p:nvSpPr>
          <p:spPr>
            <a:xfrm>
              <a:off x="803400" y="2366475"/>
              <a:ext cx="504825" cy="1009625"/>
            </a:xfrm>
            <a:custGeom>
              <a:avLst/>
              <a:gdLst/>
              <a:ahLst/>
              <a:cxnLst/>
              <a:rect l="l" t="t" r="r" b="b"/>
              <a:pathLst>
                <a:path w="20193" h="40385" fill="none" extrusionOk="0">
                  <a:moveTo>
                    <a:pt x="1" y="40385"/>
                  </a:moveTo>
                  <a:lnTo>
                    <a:pt x="20193" y="20246"/>
                  </a:lnTo>
                  <a:lnTo>
                    <a:pt x="20193" y="20104"/>
                  </a:lnTo>
                  <a:lnTo>
                    <a:pt x="72" y="0"/>
                  </a:lnTo>
                  <a:lnTo>
                    <a:pt x="1" y="72"/>
                  </a:lnTo>
                  <a:close/>
                </a:path>
              </a:pathLst>
            </a:custGeom>
            <a:noFill/>
            <a:ln w="16900" cap="flat" cmpd="sng">
              <a:solidFill>
                <a:srgbClr val="F4F5F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2" name="Google Shape;302;p43"/>
            <p:cNvSpPr/>
            <p:nvPr/>
          </p:nvSpPr>
          <p:spPr>
            <a:xfrm>
              <a:off x="298600" y="2366475"/>
              <a:ext cx="504825" cy="1009625"/>
            </a:xfrm>
            <a:custGeom>
              <a:avLst/>
              <a:gdLst/>
              <a:ahLst/>
              <a:cxnLst/>
              <a:rect l="l" t="t" r="r" b="b"/>
              <a:pathLst>
                <a:path w="20193" h="40385" fill="none" extrusionOk="0">
                  <a:moveTo>
                    <a:pt x="20193" y="40385"/>
                  </a:moveTo>
                  <a:lnTo>
                    <a:pt x="20193" y="0"/>
                  </a:lnTo>
                  <a:lnTo>
                    <a:pt x="0" y="20193"/>
                  </a:lnTo>
                  <a:close/>
                </a:path>
              </a:pathLst>
            </a:custGeom>
            <a:noFill/>
            <a:ln w="16900" cap="flat" cmpd="sng">
              <a:solidFill>
                <a:srgbClr val="F4F5F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3" name="Google Shape;303;p43"/>
            <p:cNvSpPr/>
            <p:nvPr/>
          </p:nvSpPr>
          <p:spPr>
            <a:xfrm>
              <a:off x="803400" y="2366475"/>
              <a:ext cx="1009625" cy="504825"/>
            </a:xfrm>
            <a:custGeom>
              <a:avLst/>
              <a:gdLst/>
              <a:ahLst/>
              <a:cxnLst/>
              <a:rect l="l" t="t" r="r" b="b"/>
              <a:pathLst>
                <a:path w="40385" h="20193" fill="none" extrusionOk="0">
                  <a:moveTo>
                    <a:pt x="72" y="0"/>
                  </a:moveTo>
                  <a:lnTo>
                    <a:pt x="40349" y="0"/>
                  </a:lnTo>
                  <a:lnTo>
                    <a:pt x="40385" y="72"/>
                  </a:lnTo>
                  <a:lnTo>
                    <a:pt x="20264" y="20193"/>
                  </a:lnTo>
                  <a:lnTo>
                    <a:pt x="20157" y="20193"/>
                  </a:lnTo>
                  <a:lnTo>
                    <a:pt x="1" y="72"/>
                  </a:lnTo>
                  <a:close/>
                </a:path>
              </a:pathLst>
            </a:custGeom>
            <a:noFill/>
            <a:ln w="16900" cap="flat" cmpd="sng">
              <a:solidFill>
                <a:srgbClr val="F4F5F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4" name="Google Shape;304;p43"/>
            <p:cNvSpPr/>
            <p:nvPr/>
          </p:nvSpPr>
          <p:spPr>
            <a:xfrm>
              <a:off x="803400" y="1861675"/>
              <a:ext cx="1009625" cy="504825"/>
            </a:xfrm>
            <a:custGeom>
              <a:avLst/>
              <a:gdLst/>
              <a:ahLst/>
              <a:cxnLst/>
              <a:rect l="l" t="t" r="r" b="b"/>
              <a:pathLst>
                <a:path w="40385" h="20193" fill="none" extrusionOk="0">
                  <a:moveTo>
                    <a:pt x="1" y="20192"/>
                  </a:moveTo>
                  <a:lnTo>
                    <a:pt x="40385" y="20192"/>
                  </a:lnTo>
                  <a:lnTo>
                    <a:pt x="20193" y="0"/>
                  </a:lnTo>
                  <a:close/>
                </a:path>
              </a:pathLst>
            </a:custGeom>
            <a:noFill/>
            <a:ln w="16900" cap="flat" cmpd="sng">
              <a:solidFill>
                <a:srgbClr val="F4F5F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5" name="Google Shape;305;p43"/>
            <p:cNvSpPr/>
            <p:nvPr/>
          </p:nvSpPr>
          <p:spPr>
            <a:xfrm>
              <a:off x="1308200" y="1861675"/>
              <a:ext cx="1009650" cy="505725"/>
            </a:xfrm>
            <a:custGeom>
              <a:avLst/>
              <a:gdLst/>
              <a:ahLst/>
              <a:cxnLst/>
              <a:rect l="l" t="t" r="r" b="b"/>
              <a:pathLst>
                <a:path w="40386" h="20229" fill="none" extrusionOk="0">
                  <a:moveTo>
                    <a:pt x="72" y="0"/>
                  </a:moveTo>
                  <a:lnTo>
                    <a:pt x="1" y="72"/>
                  </a:lnTo>
                  <a:lnTo>
                    <a:pt x="20104" y="20228"/>
                  </a:lnTo>
                  <a:lnTo>
                    <a:pt x="20246" y="20228"/>
                  </a:lnTo>
                  <a:lnTo>
                    <a:pt x="40385" y="0"/>
                  </a:lnTo>
                  <a:close/>
                </a:path>
              </a:pathLst>
            </a:custGeom>
            <a:noFill/>
            <a:ln w="16900" cap="flat" cmpd="sng">
              <a:solidFill>
                <a:srgbClr val="F4F5F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6" name="Google Shape;306;p43"/>
            <p:cNvSpPr/>
            <p:nvPr/>
          </p:nvSpPr>
          <p:spPr>
            <a:xfrm>
              <a:off x="2317825" y="3376075"/>
              <a:ext cx="1009625" cy="504825"/>
            </a:xfrm>
            <a:custGeom>
              <a:avLst/>
              <a:gdLst/>
              <a:ahLst/>
              <a:cxnLst/>
              <a:rect l="l" t="t" r="r" b="b"/>
              <a:pathLst>
                <a:path w="40385" h="20193" fill="none" extrusionOk="0">
                  <a:moveTo>
                    <a:pt x="0" y="20193"/>
                  </a:moveTo>
                  <a:lnTo>
                    <a:pt x="40384" y="20193"/>
                  </a:lnTo>
                  <a:lnTo>
                    <a:pt x="20192" y="1"/>
                  </a:lnTo>
                  <a:close/>
                </a:path>
              </a:pathLst>
            </a:custGeom>
            <a:noFill/>
            <a:ln w="16900" cap="flat" cmpd="sng">
              <a:solidFill>
                <a:srgbClr val="F4F5F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7" name="Google Shape;307;p43"/>
            <p:cNvSpPr/>
            <p:nvPr/>
          </p:nvSpPr>
          <p:spPr>
            <a:xfrm>
              <a:off x="1813000" y="3376075"/>
              <a:ext cx="1009650" cy="504825"/>
            </a:xfrm>
            <a:custGeom>
              <a:avLst/>
              <a:gdLst/>
              <a:ahLst/>
              <a:cxnLst/>
              <a:rect l="l" t="t" r="r" b="b"/>
              <a:pathLst>
                <a:path w="40386" h="20193" fill="none" extrusionOk="0">
                  <a:moveTo>
                    <a:pt x="72" y="1"/>
                  </a:moveTo>
                  <a:lnTo>
                    <a:pt x="1" y="72"/>
                  </a:lnTo>
                  <a:lnTo>
                    <a:pt x="20158" y="20193"/>
                  </a:lnTo>
                  <a:lnTo>
                    <a:pt x="20264" y="20193"/>
                  </a:lnTo>
                  <a:lnTo>
                    <a:pt x="40385" y="72"/>
                  </a:lnTo>
                  <a:lnTo>
                    <a:pt x="40350" y="1"/>
                  </a:lnTo>
                  <a:close/>
                </a:path>
              </a:pathLst>
            </a:custGeom>
            <a:noFill/>
            <a:ln w="16900" cap="flat" cmpd="sng">
              <a:solidFill>
                <a:srgbClr val="F4F5F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8" name="Google Shape;308;p43"/>
            <p:cNvSpPr/>
            <p:nvPr/>
          </p:nvSpPr>
          <p:spPr>
            <a:xfrm>
              <a:off x="1813000" y="2871275"/>
              <a:ext cx="1009650" cy="504825"/>
            </a:xfrm>
            <a:custGeom>
              <a:avLst/>
              <a:gdLst/>
              <a:ahLst/>
              <a:cxnLst/>
              <a:rect l="l" t="t" r="r" b="b"/>
              <a:pathLst>
                <a:path w="40386" h="20193" fill="none" extrusionOk="0">
                  <a:moveTo>
                    <a:pt x="40385" y="20193"/>
                  </a:moveTo>
                  <a:lnTo>
                    <a:pt x="20193" y="1"/>
                  </a:lnTo>
                  <a:lnTo>
                    <a:pt x="1" y="20193"/>
                  </a:lnTo>
                  <a:close/>
                </a:path>
              </a:pathLst>
            </a:custGeom>
            <a:noFill/>
            <a:ln w="16900" cap="flat" cmpd="sng">
              <a:solidFill>
                <a:srgbClr val="F4F5F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9" name="Google Shape;309;p43"/>
            <p:cNvSpPr/>
            <p:nvPr/>
          </p:nvSpPr>
          <p:spPr>
            <a:xfrm>
              <a:off x="1813000" y="2366475"/>
              <a:ext cx="504850" cy="1009625"/>
            </a:xfrm>
            <a:custGeom>
              <a:avLst/>
              <a:gdLst/>
              <a:ahLst/>
              <a:cxnLst/>
              <a:rect l="l" t="t" r="r" b="b"/>
              <a:pathLst>
                <a:path w="20194" h="40385" fill="none" extrusionOk="0">
                  <a:moveTo>
                    <a:pt x="1" y="40385"/>
                  </a:moveTo>
                  <a:lnTo>
                    <a:pt x="20193" y="20246"/>
                  </a:lnTo>
                  <a:lnTo>
                    <a:pt x="20193" y="20104"/>
                  </a:lnTo>
                  <a:lnTo>
                    <a:pt x="72" y="0"/>
                  </a:lnTo>
                  <a:lnTo>
                    <a:pt x="1" y="72"/>
                  </a:lnTo>
                  <a:close/>
                </a:path>
              </a:pathLst>
            </a:custGeom>
            <a:noFill/>
            <a:ln w="16900" cap="flat" cmpd="sng">
              <a:solidFill>
                <a:srgbClr val="F4F5F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0" name="Google Shape;310;p43"/>
            <p:cNvSpPr/>
            <p:nvPr/>
          </p:nvSpPr>
          <p:spPr>
            <a:xfrm>
              <a:off x="1308200" y="2366475"/>
              <a:ext cx="504825" cy="1009625"/>
            </a:xfrm>
            <a:custGeom>
              <a:avLst/>
              <a:gdLst/>
              <a:ahLst/>
              <a:cxnLst/>
              <a:rect l="l" t="t" r="r" b="b"/>
              <a:pathLst>
                <a:path w="20193" h="40385" fill="none" extrusionOk="0">
                  <a:moveTo>
                    <a:pt x="20193" y="40385"/>
                  </a:moveTo>
                  <a:lnTo>
                    <a:pt x="20193" y="0"/>
                  </a:lnTo>
                  <a:lnTo>
                    <a:pt x="1" y="20193"/>
                  </a:lnTo>
                  <a:close/>
                </a:path>
              </a:pathLst>
            </a:custGeom>
            <a:noFill/>
            <a:ln w="16900" cap="flat" cmpd="sng">
              <a:solidFill>
                <a:srgbClr val="F4F5F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1" name="Google Shape;311;p43"/>
            <p:cNvSpPr/>
            <p:nvPr/>
          </p:nvSpPr>
          <p:spPr>
            <a:xfrm>
              <a:off x="1813000" y="2366475"/>
              <a:ext cx="1009650" cy="504825"/>
            </a:xfrm>
            <a:custGeom>
              <a:avLst/>
              <a:gdLst/>
              <a:ahLst/>
              <a:cxnLst/>
              <a:rect l="l" t="t" r="r" b="b"/>
              <a:pathLst>
                <a:path w="40386" h="20193" fill="none" extrusionOk="0">
                  <a:moveTo>
                    <a:pt x="72" y="0"/>
                  </a:moveTo>
                  <a:lnTo>
                    <a:pt x="40350" y="0"/>
                  </a:lnTo>
                  <a:lnTo>
                    <a:pt x="40385" y="72"/>
                  </a:lnTo>
                  <a:lnTo>
                    <a:pt x="20264" y="20193"/>
                  </a:lnTo>
                  <a:lnTo>
                    <a:pt x="20158" y="20193"/>
                  </a:lnTo>
                  <a:lnTo>
                    <a:pt x="1" y="72"/>
                  </a:lnTo>
                  <a:close/>
                </a:path>
              </a:pathLst>
            </a:custGeom>
            <a:noFill/>
            <a:ln w="16900" cap="flat" cmpd="sng">
              <a:solidFill>
                <a:srgbClr val="F4F5F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2" name="Google Shape;312;p43"/>
            <p:cNvSpPr/>
            <p:nvPr/>
          </p:nvSpPr>
          <p:spPr>
            <a:xfrm>
              <a:off x="1813000" y="1861675"/>
              <a:ext cx="1009650" cy="504825"/>
            </a:xfrm>
            <a:custGeom>
              <a:avLst/>
              <a:gdLst/>
              <a:ahLst/>
              <a:cxnLst/>
              <a:rect l="l" t="t" r="r" b="b"/>
              <a:pathLst>
                <a:path w="40386" h="20193" fill="none" extrusionOk="0">
                  <a:moveTo>
                    <a:pt x="1" y="20192"/>
                  </a:moveTo>
                  <a:lnTo>
                    <a:pt x="40385" y="20192"/>
                  </a:lnTo>
                  <a:lnTo>
                    <a:pt x="20193" y="0"/>
                  </a:lnTo>
                  <a:close/>
                </a:path>
              </a:pathLst>
            </a:custGeom>
            <a:noFill/>
            <a:ln w="16900" cap="flat" cmpd="sng">
              <a:solidFill>
                <a:srgbClr val="F4F5F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3" name="Google Shape;313;p43"/>
            <p:cNvSpPr/>
            <p:nvPr/>
          </p:nvSpPr>
          <p:spPr>
            <a:xfrm>
              <a:off x="2317825" y="1861675"/>
              <a:ext cx="1009625" cy="504825"/>
            </a:xfrm>
            <a:custGeom>
              <a:avLst/>
              <a:gdLst/>
              <a:ahLst/>
              <a:cxnLst/>
              <a:rect l="l" t="t" r="r" b="b"/>
              <a:pathLst>
                <a:path w="40385" h="20193" fill="none" extrusionOk="0">
                  <a:moveTo>
                    <a:pt x="71" y="0"/>
                  </a:moveTo>
                  <a:lnTo>
                    <a:pt x="0" y="72"/>
                  </a:lnTo>
                  <a:lnTo>
                    <a:pt x="20103" y="20192"/>
                  </a:lnTo>
                  <a:lnTo>
                    <a:pt x="20246" y="20192"/>
                  </a:lnTo>
                  <a:lnTo>
                    <a:pt x="40384" y="0"/>
                  </a:lnTo>
                  <a:close/>
                </a:path>
              </a:pathLst>
            </a:custGeom>
            <a:noFill/>
            <a:ln w="16900" cap="flat" cmpd="sng">
              <a:solidFill>
                <a:srgbClr val="F4F5F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4" name="Google Shape;314;p43"/>
            <p:cNvSpPr/>
            <p:nvPr/>
          </p:nvSpPr>
          <p:spPr>
            <a:xfrm>
              <a:off x="3327425" y="3376075"/>
              <a:ext cx="1009625" cy="504825"/>
            </a:xfrm>
            <a:custGeom>
              <a:avLst/>
              <a:gdLst/>
              <a:ahLst/>
              <a:cxnLst/>
              <a:rect l="l" t="t" r="r" b="b"/>
              <a:pathLst>
                <a:path w="40385" h="20193" fill="none" extrusionOk="0">
                  <a:moveTo>
                    <a:pt x="0" y="20193"/>
                  </a:moveTo>
                  <a:lnTo>
                    <a:pt x="40385" y="20193"/>
                  </a:lnTo>
                  <a:lnTo>
                    <a:pt x="20228" y="1"/>
                  </a:lnTo>
                  <a:close/>
                </a:path>
              </a:pathLst>
            </a:custGeom>
            <a:noFill/>
            <a:ln w="16900" cap="flat" cmpd="sng">
              <a:solidFill>
                <a:srgbClr val="F4F5F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5" name="Google Shape;315;p43"/>
            <p:cNvSpPr/>
            <p:nvPr/>
          </p:nvSpPr>
          <p:spPr>
            <a:xfrm>
              <a:off x="2822625" y="3376975"/>
              <a:ext cx="1009625" cy="504825"/>
            </a:xfrm>
            <a:custGeom>
              <a:avLst/>
              <a:gdLst/>
              <a:ahLst/>
              <a:cxnLst/>
              <a:rect l="l" t="t" r="r" b="b"/>
              <a:pathLst>
                <a:path w="40385" h="20193" fill="none" extrusionOk="0">
                  <a:moveTo>
                    <a:pt x="71" y="0"/>
                  </a:moveTo>
                  <a:lnTo>
                    <a:pt x="0" y="36"/>
                  </a:lnTo>
                  <a:lnTo>
                    <a:pt x="20157" y="20192"/>
                  </a:lnTo>
                  <a:lnTo>
                    <a:pt x="20264" y="20192"/>
                  </a:lnTo>
                  <a:lnTo>
                    <a:pt x="40385" y="36"/>
                  </a:lnTo>
                  <a:lnTo>
                    <a:pt x="40349" y="0"/>
                  </a:lnTo>
                  <a:close/>
                </a:path>
              </a:pathLst>
            </a:custGeom>
            <a:noFill/>
            <a:ln w="16900" cap="flat" cmpd="sng">
              <a:solidFill>
                <a:srgbClr val="F4F5F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6" name="Google Shape;316;p43"/>
            <p:cNvSpPr/>
            <p:nvPr/>
          </p:nvSpPr>
          <p:spPr>
            <a:xfrm>
              <a:off x="2822625" y="2871275"/>
              <a:ext cx="1009625" cy="504825"/>
            </a:xfrm>
            <a:custGeom>
              <a:avLst/>
              <a:gdLst/>
              <a:ahLst/>
              <a:cxnLst/>
              <a:rect l="l" t="t" r="r" b="b"/>
              <a:pathLst>
                <a:path w="40385" h="20193" fill="none" extrusionOk="0">
                  <a:moveTo>
                    <a:pt x="40385" y="20193"/>
                  </a:moveTo>
                  <a:lnTo>
                    <a:pt x="20192" y="1"/>
                  </a:lnTo>
                  <a:lnTo>
                    <a:pt x="0" y="20193"/>
                  </a:lnTo>
                  <a:close/>
                </a:path>
              </a:pathLst>
            </a:custGeom>
            <a:noFill/>
            <a:ln w="16900" cap="flat" cmpd="sng">
              <a:solidFill>
                <a:srgbClr val="F4F5F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7" name="Google Shape;317;p43"/>
            <p:cNvSpPr/>
            <p:nvPr/>
          </p:nvSpPr>
          <p:spPr>
            <a:xfrm>
              <a:off x="2822625" y="2366475"/>
              <a:ext cx="504825" cy="1009625"/>
            </a:xfrm>
            <a:custGeom>
              <a:avLst/>
              <a:gdLst/>
              <a:ahLst/>
              <a:cxnLst/>
              <a:rect l="l" t="t" r="r" b="b"/>
              <a:pathLst>
                <a:path w="20193" h="40385" fill="none" extrusionOk="0">
                  <a:moveTo>
                    <a:pt x="0" y="40385"/>
                  </a:moveTo>
                  <a:lnTo>
                    <a:pt x="20192" y="20246"/>
                  </a:lnTo>
                  <a:lnTo>
                    <a:pt x="20192" y="20104"/>
                  </a:lnTo>
                  <a:lnTo>
                    <a:pt x="71" y="0"/>
                  </a:lnTo>
                  <a:lnTo>
                    <a:pt x="0" y="72"/>
                  </a:lnTo>
                  <a:close/>
                </a:path>
              </a:pathLst>
            </a:custGeom>
            <a:noFill/>
            <a:ln w="16900" cap="flat" cmpd="sng">
              <a:solidFill>
                <a:srgbClr val="F4F5F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8" name="Google Shape;318;p43"/>
            <p:cNvSpPr/>
            <p:nvPr/>
          </p:nvSpPr>
          <p:spPr>
            <a:xfrm>
              <a:off x="2317825" y="2366475"/>
              <a:ext cx="504825" cy="1009625"/>
            </a:xfrm>
            <a:custGeom>
              <a:avLst/>
              <a:gdLst/>
              <a:ahLst/>
              <a:cxnLst/>
              <a:rect l="l" t="t" r="r" b="b"/>
              <a:pathLst>
                <a:path w="20193" h="40385" fill="none" extrusionOk="0">
                  <a:moveTo>
                    <a:pt x="20192" y="40385"/>
                  </a:moveTo>
                  <a:lnTo>
                    <a:pt x="20192" y="0"/>
                  </a:lnTo>
                  <a:lnTo>
                    <a:pt x="0" y="20193"/>
                  </a:lnTo>
                  <a:close/>
                </a:path>
              </a:pathLst>
            </a:custGeom>
            <a:noFill/>
            <a:ln w="16900" cap="flat" cmpd="sng">
              <a:solidFill>
                <a:srgbClr val="F4F5F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9" name="Google Shape;319;p43"/>
            <p:cNvSpPr/>
            <p:nvPr/>
          </p:nvSpPr>
          <p:spPr>
            <a:xfrm>
              <a:off x="2822625" y="2366475"/>
              <a:ext cx="1009625" cy="504825"/>
            </a:xfrm>
            <a:custGeom>
              <a:avLst/>
              <a:gdLst/>
              <a:ahLst/>
              <a:cxnLst/>
              <a:rect l="l" t="t" r="r" b="b"/>
              <a:pathLst>
                <a:path w="40385" h="20193" fill="none" extrusionOk="0">
                  <a:moveTo>
                    <a:pt x="71" y="0"/>
                  </a:moveTo>
                  <a:lnTo>
                    <a:pt x="40349" y="0"/>
                  </a:lnTo>
                  <a:lnTo>
                    <a:pt x="40385" y="72"/>
                  </a:lnTo>
                  <a:lnTo>
                    <a:pt x="20264" y="20193"/>
                  </a:lnTo>
                  <a:lnTo>
                    <a:pt x="20157" y="20193"/>
                  </a:lnTo>
                  <a:lnTo>
                    <a:pt x="0" y="72"/>
                  </a:lnTo>
                  <a:close/>
                </a:path>
              </a:pathLst>
            </a:custGeom>
            <a:noFill/>
            <a:ln w="16900" cap="flat" cmpd="sng">
              <a:solidFill>
                <a:srgbClr val="F4F5F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0" name="Google Shape;320;p43"/>
            <p:cNvSpPr/>
            <p:nvPr/>
          </p:nvSpPr>
          <p:spPr>
            <a:xfrm>
              <a:off x="2822625" y="1861675"/>
              <a:ext cx="1009625" cy="504825"/>
            </a:xfrm>
            <a:custGeom>
              <a:avLst/>
              <a:gdLst/>
              <a:ahLst/>
              <a:cxnLst/>
              <a:rect l="l" t="t" r="r" b="b"/>
              <a:pathLst>
                <a:path w="40385" h="20193" fill="none" extrusionOk="0">
                  <a:moveTo>
                    <a:pt x="0" y="20192"/>
                  </a:moveTo>
                  <a:lnTo>
                    <a:pt x="40385" y="20192"/>
                  </a:lnTo>
                  <a:lnTo>
                    <a:pt x="20192" y="0"/>
                  </a:lnTo>
                  <a:close/>
                </a:path>
              </a:pathLst>
            </a:custGeom>
            <a:noFill/>
            <a:ln w="16900" cap="flat" cmpd="sng">
              <a:solidFill>
                <a:srgbClr val="F4F5F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1" name="Google Shape;321;p43"/>
            <p:cNvSpPr/>
            <p:nvPr/>
          </p:nvSpPr>
          <p:spPr>
            <a:xfrm>
              <a:off x="3327425" y="1861675"/>
              <a:ext cx="1009625" cy="505725"/>
            </a:xfrm>
            <a:custGeom>
              <a:avLst/>
              <a:gdLst/>
              <a:ahLst/>
              <a:cxnLst/>
              <a:rect l="l" t="t" r="r" b="b"/>
              <a:pathLst>
                <a:path w="40385" h="20229" fill="none" extrusionOk="0">
                  <a:moveTo>
                    <a:pt x="72" y="0"/>
                  </a:moveTo>
                  <a:lnTo>
                    <a:pt x="0" y="72"/>
                  </a:lnTo>
                  <a:lnTo>
                    <a:pt x="20104" y="20228"/>
                  </a:lnTo>
                  <a:lnTo>
                    <a:pt x="20246" y="20228"/>
                  </a:lnTo>
                  <a:lnTo>
                    <a:pt x="40385" y="0"/>
                  </a:lnTo>
                  <a:close/>
                </a:path>
              </a:pathLst>
            </a:custGeom>
            <a:noFill/>
            <a:ln w="16900" cap="flat" cmpd="sng">
              <a:solidFill>
                <a:srgbClr val="F4F5F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2" name="Google Shape;322;p43"/>
            <p:cNvSpPr/>
            <p:nvPr/>
          </p:nvSpPr>
          <p:spPr>
            <a:xfrm>
              <a:off x="5347525" y="3364500"/>
              <a:ext cx="1009200" cy="504825"/>
            </a:xfrm>
            <a:custGeom>
              <a:avLst/>
              <a:gdLst/>
              <a:ahLst/>
              <a:cxnLst/>
              <a:rect l="l" t="t" r="r" b="b"/>
              <a:pathLst>
                <a:path w="40368" h="20193" fill="none" extrusionOk="0">
                  <a:moveTo>
                    <a:pt x="1" y="20193"/>
                  </a:moveTo>
                  <a:lnTo>
                    <a:pt x="40367" y="20193"/>
                  </a:lnTo>
                  <a:lnTo>
                    <a:pt x="20193" y="1"/>
                  </a:lnTo>
                  <a:close/>
                </a:path>
              </a:pathLst>
            </a:custGeom>
            <a:noFill/>
            <a:ln w="16900" cap="flat" cmpd="sng">
              <a:solidFill>
                <a:srgbClr val="F4F5F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3" name="Google Shape;323;p43"/>
            <p:cNvSpPr/>
            <p:nvPr/>
          </p:nvSpPr>
          <p:spPr>
            <a:xfrm>
              <a:off x="4842725" y="3364950"/>
              <a:ext cx="1009625" cy="504825"/>
            </a:xfrm>
            <a:custGeom>
              <a:avLst/>
              <a:gdLst/>
              <a:ahLst/>
              <a:cxnLst/>
              <a:rect l="l" t="t" r="r" b="b"/>
              <a:pathLst>
                <a:path w="40385" h="20193" fill="none" extrusionOk="0">
                  <a:moveTo>
                    <a:pt x="36" y="1"/>
                  </a:moveTo>
                  <a:lnTo>
                    <a:pt x="0" y="54"/>
                  </a:lnTo>
                  <a:lnTo>
                    <a:pt x="20121" y="20193"/>
                  </a:lnTo>
                  <a:lnTo>
                    <a:pt x="20228" y="20193"/>
                  </a:lnTo>
                  <a:lnTo>
                    <a:pt x="40385" y="54"/>
                  </a:lnTo>
                  <a:lnTo>
                    <a:pt x="40314" y="1"/>
                  </a:lnTo>
                  <a:close/>
                </a:path>
              </a:pathLst>
            </a:custGeom>
            <a:noFill/>
            <a:ln w="16900" cap="flat" cmpd="sng">
              <a:solidFill>
                <a:srgbClr val="F4F5F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4" name="Google Shape;324;p43"/>
            <p:cNvSpPr/>
            <p:nvPr/>
          </p:nvSpPr>
          <p:spPr>
            <a:xfrm>
              <a:off x="4842725" y="2859700"/>
              <a:ext cx="1009625" cy="504825"/>
            </a:xfrm>
            <a:custGeom>
              <a:avLst/>
              <a:gdLst/>
              <a:ahLst/>
              <a:cxnLst/>
              <a:rect l="l" t="t" r="r" b="b"/>
              <a:pathLst>
                <a:path w="40385" h="20193" fill="none" extrusionOk="0">
                  <a:moveTo>
                    <a:pt x="40385" y="20193"/>
                  </a:moveTo>
                  <a:lnTo>
                    <a:pt x="20193" y="1"/>
                  </a:lnTo>
                  <a:lnTo>
                    <a:pt x="0" y="20193"/>
                  </a:lnTo>
                  <a:close/>
                </a:path>
              </a:pathLst>
            </a:custGeom>
            <a:noFill/>
            <a:ln w="16900" cap="flat" cmpd="sng">
              <a:solidFill>
                <a:srgbClr val="F4F5F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5" name="Google Shape;325;p43"/>
            <p:cNvSpPr/>
            <p:nvPr/>
          </p:nvSpPr>
          <p:spPr>
            <a:xfrm>
              <a:off x="4842725" y="2354900"/>
              <a:ext cx="504825" cy="1009625"/>
            </a:xfrm>
            <a:custGeom>
              <a:avLst/>
              <a:gdLst/>
              <a:ahLst/>
              <a:cxnLst/>
              <a:rect l="l" t="t" r="r" b="b"/>
              <a:pathLst>
                <a:path w="20193" h="40385" fill="none" extrusionOk="0">
                  <a:moveTo>
                    <a:pt x="0" y="40385"/>
                  </a:moveTo>
                  <a:lnTo>
                    <a:pt x="20193" y="20246"/>
                  </a:lnTo>
                  <a:lnTo>
                    <a:pt x="20193" y="20104"/>
                  </a:lnTo>
                  <a:lnTo>
                    <a:pt x="36" y="1"/>
                  </a:lnTo>
                  <a:lnTo>
                    <a:pt x="0" y="72"/>
                  </a:lnTo>
                  <a:close/>
                </a:path>
              </a:pathLst>
            </a:custGeom>
            <a:noFill/>
            <a:ln w="16900" cap="flat" cmpd="sng">
              <a:solidFill>
                <a:srgbClr val="F4F5F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6" name="Google Shape;326;p43"/>
            <p:cNvSpPr/>
            <p:nvPr/>
          </p:nvSpPr>
          <p:spPr>
            <a:xfrm>
              <a:off x="4337925" y="2354900"/>
              <a:ext cx="504825" cy="1009625"/>
            </a:xfrm>
            <a:custGeom>
              <a:avLst/>
              <a:gdLst/>
              <a:ahLst/>
              <a:cxnLst/>
              <a:rect l="l" t="t" r="r" b="b"/>
              <a:pathLst>
                <a:path w="20193" h="40385" fill="none" extrusionOk="0">
                  <a:moveTo>
                    <a:pt x="20192" y="40385"/>
                  </a:moveTo>
                  <a:lnTo>
                    <a:pt x="20192" y="1"/>
                  </a:lnTo>
                  <a:lnTo>
                    <a:pt x="0" y="20193"/>
                  </a:lnTo>
                  <a:close/>
                </a:path>
              </a:pathLst>
            </a:custGeom>
            <a:noFill/>
            <a:ln w="16900" cap="flat" cmpd="sng">
              <a:solidFill>
                <a:srgbClr val="F4F5F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7" name="Google Shape;327;p43"/>
            <p:cNvSpPr/>
            <p:nvPr/>
          </p:nvSpPr>
          <p:spPr>
            <a:xfrm>
              <a:off x="4842725" y="2354900"/>
              <a:ext cx="1009625" cy="504825"/>
            </a:xfrm>
            <a:custGeom>
              <a:avLst/>
              <a:gdLst/>
              <a:ahLst/>
              <a:cxnLst/>
              <a:rect l="l" t="t" r="r" b="b"/>
              <a:pathLst>
                <a:path w="40385" h="20193" fill="none" extrusionOk="0">
                  <a:moveTo>
                    <a:pt x="36" y="1"/>
                  </a:moveTo>
                  <a:lnTo>
                    <a:pt x="40314" y="1"/>
                  </a:lnTo>
                  <a:lnTo>
                    <a:pt x="40385" y="72"/>
                  </a:lnTo>
                  <a:lnTo>
                    <a:pt x="20228" y="20193"/>
                  </a:lnTo>
                  <a:lnTo>
                    <a:pt x="20121" y="20193"/>
                  </a:lnTo>
                  <a:lnTo>
                    <a:pt x="0" y="72"/>
                  </a:lnTo>
                  <a:close/>
                </a:path>
              </a:pathLst>
            </a:custGeom>
            <a:noFill/>
            <a:ln w="16900" cap="flat" cmpd="sng">
              <a:solidFill>
                <a:srgbClr val="F4F5F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8" name="Google Shape;328;p43"/>
            <p:cNvSpPr/>
            <p:nvPr/>
          </p:nvSpPr>
          <p:spPr>
            <a:xfrm>
              <a:off x="4842725" y="1850100"/>
              <a:ext cx="1009625" cy="504825"/>
            </a:xfrm>
            <a:custGeom>
              <a:avLst/>
              <a:gdLst/>
              <a:ahLst/>
              <a:cxnLst/>
              <a:rect l="l" t="t" r="r" b="b"/>
              <a:pathLst>
                <a:path w="40385" h="20193" fill="none" extrusionOk="0">
                  <a:moveTo>
                    <a:pt x="0" y="20193"/>
                  </a:moveTo>
                  <a:lnTo>
                    <a:pt x="40385" y="20193"/>
                  </a:lnTo>
                  <a:lnTo>
                    <a:pt x="20193" y="1"/>
                  </a:lnTo>
                  <a:close/>
                </a:path>
              </a:pathLst>
            </a:custGeom>
            <a:noFill/>
            <a:ln w="16900" cap="flat" cmpd="sng">
              <a:solidFill>
                <a:srgbClr val="F4F5F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9" name="Google Shape;329;p43"/>
            <p:cNvSpPr/>
            <p:nvPr/>
          </p:nvSpPr>
          <p:spPr>
            <a:xfrm>
              <a:off x="5347525" y="1850100"/>
              <a:ext cx="1009200" cy="505275"/>
            </a:xfrm>
            <a:custGeom>
              <a:avLst/>
              <a:gdLst/>
              <a:ahLst/>
              <a:cxnLst/>
              <a:rect l="l" t="t" r="r" b="b"/>
              <a:pathLst>
                <a:path w="40368" h="20211" fill="none" extrusionOk="0">
                  <a:moveTo>
                    <a:pt x="36" y="1"/>
                  </a:moveTo>
                  <a:lnTo>
                    <a:pt x="1" y="72"/>
                  </a:lnTo>
                  <a:lnTo>
                    <a:pt x="20068" y="20211"/>
                  </a:lnTo>
                  <a:lnTo>
                    <a:pt x="20210" y="20211"/>
                  </a:lnTo>
                  <a:lnTo>
                    <a:pt x="40367" y="1"/>
                  </a:lnTo>
                  <a:close/>
                </a:path>
              </a:pathLst>
            </a:custGeom>
            <a:noFill/>
            <a:ln w="16900" cap="flat" cmpd="sng">
              <a:solidFill>
                <a:srgbClr val="F4F5F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0" name="Google Shape;330;p43"/>
            <p:cNvSpPr/>
            <p:nvPr/>
          </p:nvSpPr>
          <p:spPr>
            <a:xfrm>
              <a:off x="6356700" y="3364500"/>
              <a:ext cx="1010075" cy="504825"/>
            </a:xfrm>
            <a:custGeom>
              <a:avLst/>
              <a:gdLst/>
              <a:ahLst/>
              <a:cxnLst/>
              <a:rect l="l" t="t" r="r" b="b"/>
              <a:pathLst>
                <a:path w="40403" h="20193" fill="none" extrusionOk="0">
                  <a:moveTo>
                    <a:pt x="0" y="20193"/>
                  </a:moveTo>
                  <a:lnTo>
                    <a:pt x="40402" y="20193"/>
                  </a:lnTo>
                  <a:lnTo>
                    <a:pt x="20210" y="1"/>
                  </a:lnTo>
                  <a:close/>
                </a:path>
              </a:pathLst>
            </a:custGeom>
            <a:noFill/>
            <a:ln w="16900" cap="flat" cmpd="sng">
              <a:solidFill>
                <a:srgbClr val="F4F5F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1" name="Google Shape;331;p43"/>
            <p:cNvSpPr/>
            <p:nvPr/>
          </p:nvSpPr>
          <p:spPr>
            <a:xfrm>
              <a:off x="5852325" y="3364950"/>
              <a:ext cx="1009625" cy="504825"/>
            </a:xfrm>
            <a:custGeom>
              <a:avLst/>
              <a:gdLst/>
              <a:ahLst/>
              <a:cxnLst/>
              <a:rect l="l" t="t" r="r" b="b"/>
              <a:pathLst>
                <a:path w="40385" h="20193" fill="none" extrusionOk="0">
                  <a:moveTo>
                    <a:pt x="36" y="1"/>
                  </a:moveTo>
                  <a:lnTo>
                    <a:pt x="1" y="54"/>
                  </a:lnTo>
                  <a:lnTo>
                    <a:pt x="20122" y="20193"/>
                  </a:lnTo>
                  <a:lnTo>
                    <a:pt x="20228" y="20193"/>
                  </a:lnTo>
                  <a:lnTo>
                    <a:pt x="40385" y="54"/>
                  </a:lnTo>
                  <a:lnTo>
                    <a:pt x="40314" y="1"/>
                  </a:lnTo>
                  <a:close/>
                </a:path>
              </a:pathLst>
            </a:custGeom>
            <a:noFill/>
            <a:ln w="16900" cap="flat" cmpd="sng">
              <a:solidFill>
                <a:srgbClr val="F4F5F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2" name="Google Shape;332;p43"/>
            <p:cNvSpPr/>
            <p:nvPr/>
          </p:nvSpPr>
          <p:spPr>
            <a:xfrm>
              <a:off x="5852325" y="2859700"/>
              <a:ext cx="1009625" cy="504825"/>
            </a:xfrm>
            <a:custGeom>
              <a:avLst/>
              <a:gdLst/>
              <a:ahLst/>
              <a:cxnLst/>
              <a:rect l="l" t="t" r="r" b="b"/>
              <a:pathLst>
                <a:path w="40385" h="20193" fill="none" extrusionOk="0">
                  <a:moveTo>
                    <a:pt x="40385" y="20193"/>
                  </a:moveTo>
                  <a:lnTo>
                    <a:pt x="20175" y="1"/>
                  </a:lnTo>
                  <a:lnTo>
                    <a:pt x="1" y="20193"/>
                  </a:lnTo>
                  <a:close/>
                </a:path>
              </a:pathLst>
            </a:custGeom>
            <a:noFill/>
            <a:ln w="16900" cap="flat" cmpd="sng">
              <a:solidFill>
                <a:srgbClr val="F4F5F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3" name="Google Shape;333;p43"/>
            <p:cNvSpPr/>
            <p:nvPr/>
          </p:nvSpPr>
          <p:spPr>
            <a:xfrm>
              <a:off x="5852325" y="2354900"/>
              <a:ext cx="504400" cy="1009625"/>
            </a:xfrm>
            <a:custGeom>
              <a:avLst/>
              <a:gdLst/>
              <a:ahLst/>
              <a:cxnLst/>
              <a:rect l="l" t="t" r="r" b="b"/>
              <a:pathLst>
                <a:path w="20176" h="40385" fill="none" extrusionOk="0">
                  <a:moveTo>
                    <a:pt x="1" y="40385"/>
                  </a:moveTo>
                  <a:lnTo>
                    <a:pt x="20175" y="20246"/>
                  </a:lnTo>
                  <a:lnTo>
                    <a:pt x="20175" y="20104"/>
                  </a:lnTo>
                  <a:lnTo>
                    <a:pt x="36" y="1"/>
                  </a:lnTo>
                  <a:lnTo>
                    <a:pt x="1" y="72"/>
                  </a:lnTo>
                  <a:close/>
                </a:path>
              </a:pathLst>
            </a:custGeom>
            <a:noFill/>
            <a:ln w="16900" cap="flat" cmpd="sng">
              <a:solidFill>
                <a:srgbClr val="F4F5F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4" name="Google Shape;334;p43"/>
            <p:cNvSpPr/>
            <p:nvPr/>
          </p:nvSpPr>
          <p:spPr>
            <a:xfrm>
              <a:off x="5347525" y="2354900"/>
              <a:ext cx="504825" cy="1009625"/>
            </a:xfrm>
            <a:custGeom>
              <a:avLst/>
              <a:gdLst/>
              <a:ahLst/>
              <a:cxnLst/>
              <a:rect l="l" t="t" r="r" b="b"/>
              <a:pathLst>
                <a:path w="20193" h="40385" fill="none" extrusionOk="0">
                  <a:moveTo>
                    <a:pt x="20193" y="40385"/>
                  </a:moveTo>
                  <a:lnTo>
                    <a:pt x="20193" y="1"/>
                  </a:lnTo>
                  <a:lnTo>
                    <a:pt x="1" y="20193"/>
                  </a:lnTo>
                  <a:close/>
                </a:path>
              </a:pathLst>
            </a:custGeom>
            <a:noFill/>
            <a:ln w="16900" cap="flat" cmpd="sng">
              <a:solidFill>
                <a:srgbClr val="F4F5F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5" name="Google Shape;335;p43"/>
            <p:cNvSpPr/>
            <p:nvPr/>
          </p:nvSpPr>
          <p:spPr>
            <a:xfrm>
              <a:off x="5852325" y="2354900"/>
              <a:ext cx="1009625" cy="504825"/>
            </a:xfrm>
            <a:custGeom>
              <a:avLst/>
              <a:gdLst/>
              <a:ahLst/>
              <a:cxnLst/>
              <a:rect l="l" t="t" r="r" b="b"/>
              <a:pathLst>
                <a:path w="40385" h="20193" fill="none" extrusionOk="0">
                  <a:moveTo>
                    <a:pt x="36" y="1"/>
                  </a:moveTo>
                  <a:lnTo>
                    <a:pt x="40314" y="1"/>
                  </a:lnTo>
                  <a:lnTo>
                    <a:pt x="40385" y="72"/>
                  </a:lnTo>
                  <a:lnTo>
                    <a:pt x="20228" y="20193"/>
                  </a:lnTo>
                  <a:lnTo>
                    <a:pt x="20122" y="20193"/>
                  </a:lnTo>
                  <a:lnTo>
                    <a:pt x="1" y="72"/>
                  </a:lnTo>
                  <a:close/>
                </a:path>
              </a:pathLst>
            </a:custGeom>
            <a:noFill/>
            <a:ln w="16900" cap="flat" cmpd="sng">
              <a:solidFill>
                <a:srgbClr val="F4F5F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6" name="Google Shape;336;p43"/>
            <p:cNvSpPr/>
            <p:nvPr/>
          </p:nvSpPr>
          <p:spPr>
            <a:xfrm>
              <a:off x="5852325" y="1850100"/>
              <a:ext cx="1009625" cy="504825"/>
            </a:xfrm>
            <a:custGeom>
              <a:avLst/>
              <a:gdLst/>
              <a:ahLst/>
              <a:cxnLst/>
              <a:rect l="l" t="t" r="r" b="b"/>
              <a:pathLst>
                <a:path w="40385" h="20193" fill="none" extrusionOk="0">
                  <a:moveTo>
                    <a:pt x="1" y="20193"/>
                  </a:moveTo>
                  <a:lnTo>
                    <a:pt x="40385" y="20193"/>
                  </a:lnTo>
                  <a:lnTo>
                    <a:pt x="20175" y="1"/>
                  </a:lnTo>
                  <a:close/>
                </a:path>
              </a:pathLst>
            </a:custGeom>
            <a:noFill/>
            <a:ln w="16900" cap="flat" cmpd="sng">
              <a:solidFill>
                <a:srgbClr val="F4F5F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7" name="Google Shape;337;p43"/>
            <p:cNvSpPr/>
            <p:nvPr/>
          </p:nvSpPr>
          <p:spPr>
            <a:xfrm>
              <a:off x="6356700" y="1850100"/>
              <a:ext cx="1010075" cy="505275"/>
            </a:xfrm>
            <a:custGeom>
              <a:avLst/>
              <a:gdLst/>
              <a:ahLst/>
              <a:cxnLst/>
              <a:rect l="l" t="t" r="r" b="b"/>
              <a:pathLst>
                <a:path w="40403" h="20211" fill="none" extrusionOk="0">
                  <a:moveTo>
                    <a:pt x="53" y="1"/>
                  </a:moveTo>
                  <a:lnTo>
                    <a:pt x="0" y="72"/>
                  </a:lnTo>
                  <a:lnTo>
                    <a:pt x="20085" y="20211"/>
                  </a:lnTo>
                  <a:lnTo>
                    <a:pt x="20228" y="20211"/>
                  </a:lnTo>
                  <a:lnTo>
                    <a:pt x="40402" y="1"/>
                  </a:lnTo>
                  <a:close/>
                </a:path>
              </a:pathLst>
            </a:custGeom>
            <a:noFill/>
            <a:ln w="16900" cap="flat" cmpd="sng">
              <a:solidFill>
                <a:srgbClr val="F4F5F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8" name="Google Shape;338;p43"/>
            <p:cNvSpPr/>
            <p:nvPr/>
          </p:nvSpPr>
          <p:spPr>
            <a:xfrm>
              <a:off x="4337025" y="3376075"/>
              <a:ext cx="1009625" cy="504825"/>
            </a:xfrm>
            <a:custGeom>
              <a:avLst/>
              <a:gdLst/>
              <a:ahLst/>
              <a:cxnLst/>
              <a:rect l="l" t="t" r="r" b="b"/>
              <a:pathLst>
                <a:path w="40385" h="20193" fill="none" extrusionOk="0">
                  <a:moveTo>
                    <a:pt x="1" y="20193"/>
                  </a:moveTo>
                  <a:lnTo>
                    <a:pt x="40385" y="20193"/>
                  </a:lnTo>
                  <a:lnTo>
                    <a:pt x="20228" y="1"/>
                  </a:lnTo>
                  <a:close/>
                </a:path>
              </a:pathLst>
            </a:custGeom>
            <a:noFill/>
            <a:ln w="16900" cap="flat" cmpd="sng">
              <a:solidFill>
                <a:srgbClr val="F7FCFD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9" name="Google Shape;339;p43"/>
            <p:cNvSpPr/>
            <p:nvPr/>
          </p:nvSpPr>
          <p:spPr>
            <a:xfrm>
              <a:off x="3832225" y="3376075"/>
              <a:ext cx="1009625" cy="504825"/>
            </a:xfrm>
            <a:custGeom>
              <a:avLst/>
              <a:gdLst/>
              <a:ahLst/>
              <a:cxnLst/>
              <a:rect l="l" t="t" r="r" b="b"/>
              <a:pathLst>
                <a:path w="40385" h="20193" fill="none" extrusionOk="0">
                  <a:moveTo>
                    <a:pt x="72" y="1"/>
                  </a:moveTo>
                  <a:lnTo>
                    <a:pt x="1" y="72"/>
                  </a:lnTo>
                  <a:lnTo>
                    <a:pt x="20157" y="20193"/>
                  </a:lnTo>
                  <a:lnTo>
                    <a:pt x="20264" y="20193"/>
                  </a:lnTo>
                  <a:lnTo>
                    <a:pt x="40385" y="72"/>
                  </a:lnTo>
                  <a:lnTo>
                    <a:pt x="40349" y="1"/>
                  </a:lnTo>
                  <a:close/>
                </a:path>
              </a:pathLst>
            </a:custGeom>
            <a:noFill/>
            <a:ln w="16900" cap="flat" cmpd="sng">
              <a:solidFill>
                <a:srgbClr val="F7FCFD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0" name="Google Shape;340;p43"/>
            <p:cNvSpPr/>
            <p:nvPr/>
          </p:nvSpPr>
          <p:spPr>
            <a:xfrm>
              <a:off x="3832225" y="2871275"/>
              <a:ext cx="1009625" cy="504825"/>
            </a:xfrm>
            <a:custGeom>
              <a:avLst/>
              <a:gdLst/>
              <a:ahLst/>
              <a:cxnLst/>
              <a:rect l="l" t="t" r="r" b="b"/>
              <a:pathLst>
                <a:path w="40385" h="20193" fill="none" extrusionOk="0">
                  <a:moveTo>
                    <a:pt x="40385" y="20193"/>
                  </a:moveTo>
                  <a:lnTo>
                    <a:pt x="20193" y="1"/>
                  </a:lnTo>
                  <a:lnTo>
                    <a:pt x="1" y="20193"/>
                  </a:lnTo>
                  <a:close/>
                </a:path>
              </a:pathLst>
            </a:custGeom>
            <a:noFill/>
            <a:ln w="16900" cap="flat" cmpd="sng">
              <a:solidFill>
                <a:srgbClr val="F7FCFD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1" name="Google Shape;341;p43"/>
            <p:cNvSpPr/>
            <p:nvPr/>
          </p:nvSpPr>
          <p:spPr>
            <a:xfrm>
              <a:off x="3832225" y="2366475"/>
              <a:ext cx="505725" cy="1009625"/>
            </a:xfrm>
            <a:custGeom>
              <a:avLst/>
              <a:gdLst/>
              <a:ahLst/>
              <a:cxnLst/>
              <a:rect l="l" t="t" r="r" b="b"/>
              <a:pathLst>
                <a:path w="20229" h="40385" fill="none" extrusionOk="0">
                  <a:moveTo>
                    <a:pt x="1" y="40385"/>
                  </a:moveTo>
                  <a:lnTo>
                    <a:pt x="20228" y="20246"/>
                  </a:lnTo>
                  <a:lnTo>
                    <a:pt x="20228" y="20104"/>
                  </a:lnTo>
                  <a:lnTo>
                    <a:pt x="72" y="0"/>
                  </a:lnTo>
                  <a:lnTo>
                    <a:pt x="1" y="72"/>
                  </a:lnTo>
                  <a:close/>
                </a:path>
              </a:pathLst>
            </a:custGeom>
            <a:noFill/>
            <a:ln w="16900" cap="flat" cmpd="sng">
              <a:solidFill>
                <a:srgbClr val="F7FCFD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2" name="Google Shape;342;p43"/>
            <p:cNvSpPr/>
            <p:nvPr/>
          </p:nvSpPr>
          <p:spPr>
            <a:xfrm>
              <a:off x="3327425" y="2366475"/>
              <a:ext cx="504825" cy="1009625"/>
            </a:xfrm>
            <a:custGeom>
              <a:avLst/>
              <a:gdLst/>
              <a:ahLst/>
              <a:cxnLst/>
              <a:rect l="l" t="t" r="r" b="b"/>
              <a:pathLst>
                <a:path w="20193" h="40385" fill="none" extrusionOk="0">
                  <a:moveTo>
                    <a:pt x="20193" y="40385"/>
                  </a:moveTo>
                  <a:lnTo>
                    <a:pt x="20193" y="0"/>
                  </a:lnTo>
                  <a:lnTo>
                    <a:pt x="0" y="20193"/>
                  </a:lnTo>
                  <a:close/>
                </a:path>
              </a:pathLst>
            </a:custGeom>
            <a:noFill/>
            <a:ln w="16900" cap="flat" cmpd="sng">
              <a:solidFill>
                <a:srgbClr val="F7FCFD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3" name="Google Shape;343;p43"/>
            <p:cNvSpPr/>
            <p:nvPr/>
          </p:nvSpPr>
          <p:spPr>
            <a:xfrm>
              <a:off x="3832225" y="2366475"/>
              <a:ext cx="1009625" cy="504825"/>
            </a:xfrm>
            <a:custGeom>
              <a:avLst/>
              <a:gdLst/>
              <a:ahLst/>
              <a:cxnLst/>
              <a:rect l="l" t="t" r="r" b="b"/>
              <a:pathLst>
                <a:path w="40385" h="20193" fill="none" extrusionOk="0">
                  <a:moveTo>
                    <a:pt x="72" y="0"/>
                  </a:moveTo>
                  <a:lnTo>
                    <a:pt x="40349" y="0"/>
                  </a:lnTo>
                  <a:lnTo>
                    <a:pt x="40385" y="72"/>
                  </a:lnTo>
                  <a:lnTo>
                    <a:pt x="20264" y="20193"/>
                  </a:lnTo>
                  <a:lnTo>
                    <a:pt x="20157" y="20193"/>
                  </a:lnTo>
                  <a:lnTo>
                    <a:pt x="1" y="72"/>
                  </a:lnTo>
                  <a:close/>
                </a:path>
              </a:pathLst>
            </a:custGeom>
            <a:noFill/>
            <a:ln w="16900" cap="flat" cmpd="sng">
              <a:solidFill>
                <a:srgbClr val="F7FCFD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4" name="Google Shape;344;p43"/>
            <p:cNvSpPr/>
            <p:nvPr/>
          </p:nvSpPr>
          <p:spPr>
            <a:xfrm>
              <a:off x="3832225" y="1861675"/>
              <a:ext cx="1009625" cy="504825"/>
            </a:xfrm>
            <a:custGeom>
              <a:avLst/>
              <a:gdLst/>
              <a:ahLst/>
              <a:cxnLst/>
              <a:rect l="l" t="t" r="r" b="b"/>
              <a:pathLst>
                <a:path w="40385" h="20193" fill="none" extrusionOk="0">
                  <a:moveTo>
                    <a:pt x="1" y="20192"/>
                  </a:moveTo>
                  <a:lnTo>
                    <a:pt x="40385" y="20192"/>
                  </a:lnTo>
                  <a:lnTo>
                    <a:pt x="20193" y="0"/>
                  </a:lnTo>
                  <a:close/>
                </a:path>
              </a:pathLst>
            </a:custGeom>
            <a:noFill/>
            <a:ln w="16900" cap="flat" cmpd="sng">
              <a:solidFill>
                <a:srgbClr val="F7FCFD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5" name="Google Shape;345;p43"/>
            <p:cNvSpPr/>
            <p:nvPr/>
          </p:nvSpPr>
          <p:spPr>
            <a:xfrm>
              <a:off x="4337025" y="1861675"/>
              <a:ext cx="1009625" cy="504825"/>
            </a:xfrm>
            <a:custGeom>
              <a:avLst/>
              <a:gdLst/>
              <a:ahLst/>
              <a:cxnLst/>
              <a:rect l="l" t="t" r="r" b="b"/>
              <a:pathLst>
                <a:path w="40385" h="20193" fill="none" extrusionOk="0">
                  <a:moveTo>
                    <a:pt x="72" y="0"/>
                  </a:moveTo>
                  <a:lnTo>
                    <a:pt x="1" y="72"/>
                  </a:lnTo>
                  <a:lnTo>
                    <a:pt x="20104" y="20192"/>
                  </a:lnTo>
                  <a:lnTo>
                    <a:pt x="20246" y="20192"/>
                  </a:lnTo>
                  <a:lnTo>
                    <a:pt x="40385" y="0"/>
                  </a:lnTo>
                  <a:close/>
                </a:path>
              </a:pathLst>
            </a:custGeom>
            <a:noFill/>
            <a:ln w="16900" cap="flat" cmpd="sng">
              <a:solidFill>
                <a:srgbClr val="F7FCFD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46" name="Google Shape;346;p43"/>
          <p:cNvGrpSpPr/>
          <p:nvPr/>
        </p:nvGrpSpPr>
        <p:grpSpPr>
          <a:xfrm>
            <a:off x="451865" y="4727014"/>
            <a:ext cx="1065609" cy="180976"/>
            <a:chOff x="238125" y="2233000"/>
            <a:chExt cx="7094600" cy="1204900"/>
          </a:xfrm>
        </p:grpSpPr>
        <p:sp>
          <p:nvSpPr>
            <p:cNvPr id="347" name="Google Shape;347;p43"/>
            <p:cNvSpPr/>
            <p:nvPr/>
          </p:nvSpPr>
          <p:spPr>
            <a:xfrm>
              <a:off x="1213625" y="2233000"/>
              <a:ext cx="6119100" cy="1204900"/>
            </a:xfrm>
            <a:custGeom>
              <a:avLst/>
              <a:gdLst/>
              <a:ahLst/>
              <a:cxnLst/>
              <a:rect l="l" t="t" r="r" b="b"/>
              <a:pathLst>
                <a:path w="244764" h="48196" extrusionOk="0">
                  <a:moveTo>
                    <a:pt x="1" y="46633"/>
                  </a:moveTo>
                  <a:lnTo>
                    <a:pt x="1" y="11595"/>
                  </a:lnTo>
                  <a:cubicBezTo>
                    <a:pt x="1" y="11091"/>
                    <a:pt x="102" y="10738"/>
                    <a:pt x="455" y="10385"/>
                  </a:cubicBezTo>
                  <a:cubicBezTo>
                    <a:pt x="757" y="10083"/>
                    <a:pt x="1110" y="9982"/>
                    <a:pt x="1614" y="9982"/>
                  </a:cubicBezTo>
                  <a:lnTo>
                    <a:pt x="6857" y="9982"/>
                  </a:lnTo>
                  <a:cubicBezTo>
                    <a:pt x="7311" y="9982"/>
                    <a:pt x="7765" y="10083"/>
                    <a:pt x="8067" y="10385"/>
                  </a:cubicBezTo>
                  <a:cubicBezTo>
                    <a:pt x="8370" y="10738"/>
                    <a:pt x="8521" y="11091"/>
                    <a:pt x="8521" y="11595"/>
                  </a:cubicBezTo>
                  <a:lnTo>
                    <a:pt x="8521" y="12402"/>
                  </a:lnTo>
                  <a:cubicBezTo>
                    <a:pt x="11344" y="10385"/>
                    <a:pt x="14621" y="9377"/>
                    <a:pt x="18402" y="9377"/>
                  </a:cubicBezTo>
                  <a:cubicBezTo>
                    <a:pt x="22183" y="9377"/>
                    <a:pt x="25259" y="10738"/>
                    <a:pt x="27779" y="13360"/>
                  </a:cubicBezTo>
                  <a:cubicBezTo>
                    <a:pt x="30300" y="16032"/>
                    <a:pt x="31560" y="19712"/>
                    <a:pt x="31560" y="24652"/>
                  </a:cubicBezTo>
                  <a:cubicBezTo>
                    <a:pt x="31560" y="29542"/>
                    <a:pt x="30250" y="33273"/>
                    <a:pt x="27679" y="35844"/>
                  </a:cubicBezTo>
                  <a:cubicBezTo>
                    <a:pt x="25057" y="38415"/>
                    <a:pt x="21528" y="39776"/>
                    <a:pt x="17142" y="39776"/>
                  </a:cubicBezTo>
                  <a:cubicBezTo>
                    <a:pt x="14873" y="39776"/>
                    <a:pt x="12201" y="39323"/>
                    <a:pt x="9328" y="38365"/>
                  </a:cubicBezTo>
                  <a:lnTo>
                    <a:pt x="9328" y="46582"/>
                  </a:lnTo>
                  <a:cubicBezTo>
                    <a:pt x="9328" y="47086"/>
                    <a:pt x="9126" y="47439"/>
                    <a:pt x="8874" y="47792"/>
                  </a:cubicBezTo>
                  <a:cubicBezTo>
                    <a:pt x="8571" y="48095"/>
                    <a:pt x="8168" y="48196"/>
                    <a:pt x="7664" y="48196"/>
                  </a:cubicBezTo>
                  <a:lnTo>
                    <a:pt x="1614" y="48196"/>
                  </a:lnTo>
                  <a:cubicBezTo>
                    <a:pt x="1211" y="48196"/>
                    <a:pt x="757" y="48044"/>
                    <a:pt x="455" y="47792"/>
                  </a:cubicBezTo>
                  <a:cubicBezTo>
                    <a:pt x="102" y="47540"/>
                    <a:pt x="1" y="47086"/>
                    <a:pt x="1" y="46633"/>
                  </a:cubicBezTo>
                  <a:close/>
                  <a:moveTo>
                    <a:pt x="9328" y="32214"/>
                  </a:moveTo>
                  <a:lnTo>
                    <a:pt x="9328" y="18300"/>
                  </a:lnTo>
                  <a:cubicBezTo>
                    <a:pt x="11899" y="16687"/>
                    <a:pt x="14167" y="15880"/>
                    <a:pt x="16134" y="15880"/>
                  </a:cubicBezTo>
                  <a:cubicBezTo>
                    <a:pt x="18100" y="15880"/>
                    <a:pt x="19511" y="16586"/>
                    <a:pt x="20520" y="17947"/>
                  </a:cubicBezTo>
                  <a:cubicBezTo>
                    <a:pt x="21528" y="19359"/>
                    <a:pt x="21982" y="21577"/>
                    <a:pt x="21982" y="24602"/>
                  </a:cubicBezTo>
                  <a:cubicBezTo>
                    <a:pt x="21982" y="27627"/>
                    <a:pt x="21478" y="29895"/>
                    <a:pt x="20419" y="31257"/>
                  </a:cubicBezTo>
                  <a:cubicBezTo>
                    <a:pt x="19411" y="32668"/>
                    <a:pt x="17646" y="33323"/>
                    <a:pt x="15176" y="33323"/>
                  </a:cubicBezTo>
                  <a:cubicBezTo>
                    <a:pt x="13613" y="33323"/>
                    <a:pt x="11647" y="32971"/>
                    <a:pt x="9328" y="32214"/>
                  </a:cubicBezTo>
                  <a:close/>
                  <a:moveTo>
                    <a:pt x="37913" y="35844"/>
                  </a:moveTo>
                  <a:cubicBezTo>
                    <a:pt x="35089" y="33273"/>
                    <a:pt x="33728" y="29492"/>
                    <a:pt x="33728" y="24501"/>
                  </a:cubicBezTo>
                  <a:cubicBezTo>
                    <a:pt x="33728" y="19561"/>
                    <a:pt x="35089" y="15779"/>
                    <a:pt x="37913" y="13158"/>
                  </a:cubicBezTo>
                  <a:cubicBezTo>
                    <a:pt x="40786" y="10587"/>
                    <a:pt x="44819" y="9327"/>
                    <a:pt x="50012" y="9327"/>
                  </a:cubicBezTo>
                  <a:cubicBezTo>
                    <a:pt x="55255" y="9327"/>
                    <a:pt x="59339" y="10587"/>
                    <a:pt x="62112" y="13158"/>
                  </a:cubicBezTo>
                  <a:cubicBezTo>
                    <a:pt x="64935" y="15779"/>
                    <a:pt x="66347" y="19561"/>
                    <a:pt x="66347" y="24501"/>
                  </a:cubicBezTo>
                  <a:cubicBezTo>
                    <a:pt x="66347" y="29492"/>
                    <a:pt x="64935" y="33273"/>
                    <a:pt x="62112" y="35844"/>
                  </a:cubicBezTo>
                  <a:cubicBezTo>
                    <a:pt x="59288" y="38466"/>
                    <a:pt x="55255" y="39726"/>
                    <a:pt x="50012" y="39726"/>
                  </a:cubicBezTo>
                  <a:cubicBezTo>
                    <a:pt x="44819" y="39726"/>
                    <a:pt x="40786" y="38466"/>
                    <a:pt x="37913" y="35844"/>
                  </a:cubicBezTo>
                  <a:close/>
                  <a:moveTo>
                    <a:pt x="44819" y="17594"/>
                  </a:moveTo>
                  <a:cubicBezTo>
                    <a:pt x="43660" y="19056"/>
                    <a:pt x="43105" y="21375"/>
                    <a:pt x="43105" y="24501"/>
                  </a:cubicBezTo>
                  <a:cubicBezTo>
                    <a:pt x="43105" y="27677"/>
                    <a:pt x="43660" y="29996"/>
                    <a:pt x="44819" y="31458"/>
                  </a:cubicBezTo>
                  <a:cubicBezTo>
                    <a:pt x="45929" y="32920"/>
                    <a:pt x="47693" y="33676"/>
                    <a:pt x="50113" y="33676"/>
                  </a:cubicBezTo>
                  <a:cubicBezTo>
                    <a:pt x="52483" y="33676"/>
                    <a:pt x="54247" y="32920"/>
                    <a:pt x="55407" y="31458"/>
                  </a:cubicBezTo>
                  <a:cubicBezTo>
                    <a:pt x="56516" y="29996"/>
                    <a:pt x="57070" y="27677"/>
                    <a:pt x="57070" y="24501"/>
                  </a:cubicBezTo>
                  <a:cubicBezTo>
                    <a:pt x="57070" y="21375"/>
                    <a:pt x="56516" y="19056"/>
                    <a:pt x="55407" y="17594"/>
                  </a:cubicBezTo>
                  <a:cubicBezTo>
                    <a:pt x="54247" y="16132"/>
                    <a:pt x="52483" y="15427"/>
                    <a:pt x="50113" y="15427"/>
                  </a:cubicBezTo>
                  <a:cubicBezTo>
                    <a:pt x="47643" y="15376"/>
                    <a:pt x="45878" y="16132"/>
                    <a:pt x="44819" y="17594"/>
                  </a:cubicBezTo>
                  <a:close/>
                  <a:moveTo>
                    <a:pt x="89235" y="16637"/>
                  </a:moveTo>
                  <a:lnTo>
                    <a:pt x="85050" y="16435"/>
                  </a:lnTo>
                  <a:cubicBezTo>
                    <a:pt x="82630" y="16435"/>
                    <a:pt x="80362" y="17796"/>
                    <a:pt x="78144" y="20418"/>
                  </a:cubicBezTo>
                  <a:lnTo>
                    <a:pt x="78144" y="37508"/>
                  </a:lnTo>
                  <a:cubicBezTo>
                    <a:pt x="78144" y="38012"/>
                    <a:pt x="77942" y="38365"/>
                    <a:pt x="77690" y="38718"/>
                  </a:cubicBezTo>
                  <a:cubicBezTo>
                    <a:pt x="77387" y="39020"/>
                    <a:pt x="76984" y="39121"/>
                    <a:pt x="76480" y="39121"/>
                  </a:cubicBezTo>
                  <a:lnTo>
                    <a:pt x="70430" y="39121"/>
                  </a:lnTo>
                  <a:cubicBezTo>
                    <a:pt x="69926" y="39121"/>
                    <a:pt x="69573" y="39020"/>
                    <a:pt x="69271" y="38718"/>
                  </a:cubicBezTo>
                  <a:cubicBezTo>
                    <a:pt x="68918" y="38365"/>
                    <a:pt x="68817" y="38012"/>
                    <a:pt x="68817" y="37508"/>
                  </a:cubicBezTo>
                  <a:lnTo>
                    <a:pt x="68817" y="11545"/>
                  </a:lnTo>
                  <a:cubicBezTo>
                    <a:pt x="68817" y="11041"/>
                    <a:pt x="68918" y="10637"/>
                    <a:pt x="69271" y="10335"/>
                  </a:cubicBezTo>
                  <a:cubicBezTo>
                    <a:pt x="69573" y="10032"/>
                    <a:pt x="69926" y="9881"/>
                    <a:pt x="70430" y="9881"/>
                  </a:cubicBezTo>
                  <a:lnTo>
                    <a:pt x="76480" y="9881"/>
                  </a:lnTo>
                  <a:cubicBezTo>
                    <a:pt x="76984" y="9881"/>
                    <a:pt x="77387" y="10032"/>
                    <a:pt x="77690" y="10335"/>
                  </a:cubicBezTo>
                  <a:cubicBezTo>
                    <a:pt x="77992" y="10637"/>
                    <a:pt x="78144" y="11041"/>
                    <a:pt x="78144" y="11545"/>
                  </a:cubicBezTo>
                  <a:lnTo>
                    <a:pt x="78144" y="13259"/>
                  </a:lnTo>
                  <a:cubicBezTo>
                    <a:pt x="79958" y="11898"/>
                    <a:pt x="81723" y="10940"/>
                    <a:pt x="83437" y="10335"/>
                  </a:cubicBezTo>
                  <a:cubicBezTo>
                    <a:pt x="85151" y="9679"/>
                    <a:pt x="87319" y="9377"/>
                    <a:pt x="90092" y="9377"/>
                  </a:cubicBezTo>
                  <a:cubicBezTo>
                    <a:pt x="90596" y="9377"/>
                    <a:pt x="90999" y="9528"/>
                    <a:pt x="91302" y="9831"/>
                  </a:cubicBezTo>
                  <a:cubicBezTo>
                    <a:pt x="91604" y="10133"/>
                    <a:pt x="91756" y="10536"/>
                    <a:pt x="91756" y="10940"/>
                  </a:cubicBezTo>
                  <a:lnTo>
                    <a:pt x="91756" y="15074"/>
                  </a:lnTo>
                  <a:cubicBezTo>
                    <a:pt x="91756" y="15578"/>
                    <a:pt x="91554" y="15931"/>
                    <a:pt x="91302" y="16233"/>
                  </a:cubicBezTo>
                  <a:cubicBezTo>
                    <a:pt x="90999" y="16586"/>
                    <a:pt x="90596" y="16687"/>
                    <a:pt x="90092" y="16687"/>
                  </a:cubicBezTo>
                  <a:lnTo>
                    <a:pt x="89235" y="16687"/>
                  </a:lnTo>
                  <a:close/>
                  <a:moveTo>
                    <a:pt x="108493" y="33424"/>
                  </a:moveTo>
                  <a:lnTo>
                    <a:pt x="112224" y="33071"/>
                  </a:lnTo>
                  <a:lnTo>
                    <a:pt x="113232" y="33071"/>
                  </a:lnTo>
                  <a:cubicBezTo>
                    <a:pt x="113736" y="33071"/>
                    <a:pt x="114140" y="33223"/>
                    <a:pt x="114442" y="33525"/>
                  </a:cubicBezTo>
                  <a:cubicBezTo>
                    <a:pt x="114745" y="33828"/>
                    <a:pt x="114896" y="34231"/>
                    <a:pt x="114896" y="34735"/>
                  </a:cubicBezTo>
                  <a:lnTo>
                    <a:pt x="114896" y="37558"/>
                  </a:lnTo>
                  <a:cubicBezTo>
                    <a:pt x="114896" y="37962"/>
                    <a:pt x="114745" y="38314"/>
                    <a:pt x="114442" y="38617"/>
                  </a:cubicBezTo>
                  <a:cubicBezTo>
                    <a:pt x="114140" y="38970"/>
                    <a:pt x="113736" y="39121"/>
                    <a:pt x="113232" y="39222"/>
                  </a:cubicBezTo>
                  <a:cubicBezTo>
                    <a:pt x="111417" y="39575"/>
                    <a:pt x="108997" y="39726"/>
                    <a:pt x="106073" y="39726"/>
                  </a:cubicBezTo>
                  <a:cubicBezTo>
                    <a:pt x="98309" y="39726"/>
                    <a:pt x="94478" y="35693"/>
                    <a:pt x="94478" y="27677"/>
                  </a:cubicBezTo>
                  <a:lnTo>
                    <a:pt x="94478" y="2521"/>
                  </a:lnTo>
                  <a:cubicBezTo>
                    <a:pt x="94478" y="2017"/>
                    <a:pt x="94579" y="1664"/>
                    <a:pt x="94881" y="1311"/>
                  </a:cubicBezTo>
                  <a:cubicBezTo>
                    <a:pt x="95184" y="1008"/>
                    <a:pt x="95587" y="907"/>
                    <a:pt x="96091" y="907"/>
                  </a:cubicBezTo>
                  <a:lnTo>
                    <a:pt x="102141" y="907"/>
                  </a:lnTo>
                  <a:cubicBezTo>
                    <a:pt x="102595" y="907"/>
                    <a:pt x="102998" y="1008"/>
                    <a:pt x="103351" y="1311"/>
                  </a:cubicBezTo>
                  <a:cubicBezTo>
                    <a:pt x="103653" y="1664"/>
                    <a:pt x="103754" y="2017"/>
                    <a:pt x="103754" y="2521"/>
                  </a:cubicBezTo>
                  <a:lnTo>
                    <a:pt x="103754" y="11494"/>
                  </a:lnTo>
                  <a:lnTo>
                    <a:pt x="111266" y="11494"/>
                  </a:lnTo>
                  <a:cubicBezTo>
                    <a:pt x="111720" y="11494"/>
                    <a:pt x="112173" y="11595"/>
                    <a:pt x="112476" y="11898"/>
                  </a:cubicBezTo>
                  <a:cubicBezTo>
                    <a:pt x="112778" y="12200"/>
                    <a:pt x="112930" y="12603"/>
                    <a:pt x="112930" y="13108"/>
                  </a:cubicBezTo>
                  <a:lnTo>
                    <a:pt x="112930" y="16334"/>
                  </a:lnTo>
                  <a:cubicBezTo>
                    <a:pt x="112930" y="16838"/>
                    <a:pt x="112778" y="17191"/>
                    <a:pt x="112476" y="17494"/>
                  </a:cubicBezTo>
                  <a:cubicBezTo>
                    <a:pt x="112173" y="17846"/>
                    <a:pt x="111770" y="17947"/>
                    <a:pt x="111266" y="17947"/>
                  </a:cubicBezTo>
                  <a:lnTo>
                    <a:pt x="103754" y="17947"/>
                  </a:lnTo>
                  <a:lnTo>
                    <a:pt x="103754" y="27728"/>
                  </a:lnTo>
                  <a:cubicBezTo>
                    <a:pt x="103754" y="29542"/>
                    <a:pt x="104208" y="30954"/>
                    <a:pt x="105115" y="31962"/>
                  </a:cubicBezTo>
                  <a:cubicBezTo>
                    <a:pt x="105922" y="32920"/>
                    <a:pt x="107082" y="33424"/>
                    <a:pt x="108493" y="33424"/>
                  </a:cubicBezTo>
                  <a:close/>
                  <a:moveTo>
                    <a:pt x="115299" y="17947"/>
                  </a:moveTo>
                  <a:cubicBezTo>
                    <a:pt x="115299" y="12200"/>
                    <a:pt x="119988" y="9327"/>
                    <a:pt x="129365" y="9327"/>
                  </a:cubicBezTo>
                  <a:cubicBezTo>
                    <a:pt x="139196" y="9327"/>
                    <a:pt x="144187" y="11898"/>
                    <a:pt x="144187" y="17040"/>
                  </a:cubicBezTo>
                  <a:cubicBezTo>
                    <a:pt x="144187" y="17443"/>
                    <a:pt x="144035" y="17897"/>
                    <a:pt x="143733" y="18149"/>
                  </a:cubicBezTo>
                  <a:cubicBezTo>
                    <a:pt x="143430" y="18451"/>
                    <a:pt x="143027" y="18603"/>
                    <a:pt x="142523" y="18603"/>
                  </a:cubicBezTo>
                  <a:lnTo>
                    <a:pt x="138490" y="18603"/>
                  </a:lnTo>
                  <a:cubicBezTo>
                    <a:pt x="137179" y="18603"/>
                    <a:pt x="136120" y="18048"/>
                    <a:pt x="135213" y="16939"/>
                  </a:cubicBezTo>
                  <a:cubicBezTo>
                    <a:pt x="134356" y="15880"/>
                    <a:pt x="132591" y="15326"/>
                    <a:pt x="130020" y="15326"/>
                  </a:cubicBezTo>
                  <a:cubicBezTo>
                    <a:pt x="126390" y="15326"/>
                    <a:pt x="124626" y="16183"/>
                    <a:pt x="124626" y="17897"/>
                  </a:cubicBezTo>
                  <a:cubicBezTo>
                    <a:pt x="124626" y="18703"/>
                    <a:pt x="125332" y="19359"/>
                    <a:pt x="126743" y="19913"/>
                  </a:cubicBezTo>
                  <a:cubicBezTo>
                    <a:pt x="128104" y="20468"/>
                    <a:pt x="129819" y="20922"/>
                    <a:pt x="131835" y="21275"/>
                  </a:cubicBezTo>
                  <a:cubicBezTo>
                    <a:pt x="133852" y="21678"/>
                    <a:pt x="135868" y="22182"/>
                    <a:pt x="137834" y="22787"/>
                  </a:cubicBezTo>
                  <a:cubicBezTo>
                    <a:pt x="139851" y="23442"/>
                    <a:pt x="141515" y="24451"/>
                    <a:pt x="142926" y="25761"/>
                  </a:cubicBezTo>
                  <a:cubicBezTo>
                    <a:pt x="144288" y="27173"/>
                    <a:pt x="144993" y="28887"/>
                    <a:pt x="144993" y="30954"/>
                  </a:cubicBezTo>
                  <a:cubicBezTo>
                    <a:pt x="144993" y="36701"/>
                    <a:pt x="140103" y="39575"/>
                    <a:pt x="130121" y="39575"/>
                  </a:cubicBezTo>
                  <a:cubicBezTo>
                    <a:pt x="120240" y="39575"/>
                    <a:pt x="115249" y="37054"/>
                    <a:pt x="115249" y="31962"/>
                  </a:cubicBezTo>
                  <a:cubicBezTo>
                    <a:pt x="115249" y="31458"/>
                    <a:pt x="115400" y="31055"/>
                    <a:pt x="115702" y="30752"/>
                  </a:cubicBezTo>
                  <a:cubicBezTo>
                    <a:pt x="116005" y="30450"/>
                    <a:pt x="116408" y="30299"/>
                    <a:pt x="116912" y="30299"/>
                  </a:cubicBezTo>
                  <a:lnTo>
                    <a:pt x="120946" y="30299"/>
                  </a:lnTo>
                  <a:cubicBezTo>
                    <a:pt x="122256" y="30299"/>
                    <a:pt x="123315" y="30853"/>
                    <a:pt x="124223" y="31962"/>
                  </a:cubicBezTo>
                  <a:cubicBezTo>
                    <a:pt x="125080" y="33021"/>
                    <a:pt x="126844" y="33576"/>
                    <a:pt x="129415" y="33576"/>
                  </a:cubicBezTo>
                  <a:cubicBezTo>
                    <a:pt x="133549" y="33576"/>
                    <a:pt x="135616" y="32719"/>
                    <a:pt x="135616" y="31004"/>
                  </a:cubicBezTo>
                  <a:cubicBezTo>
                    <a:pt x="135616" y="30198"/>
                    <a:pt x="134910" y="29542"/>
                    <a:pt x="133549" y="28988"/>
                  </a:cubicBezTo>
                  <a:cubicBezTo>
                    <a:pt x="132138" y="28484"/>
                    <a:pt x="130424" y="27980"/>
                    <a:pt x="128407" y="27526"/>
                  </a:cubicBezTo>
                  <a:cubicBezTo>
                    <a:pt x="126390" y="27072"/>
                    <a:pt x="124374" y="26618"/>
                    <a:pt x="122458" y="25963"/>
                  </a:cubicBezTo>
                  <a:cubicBezTo>
                    <a:pt x="120441" y="25308"/>
                    <a:pt x="118778" y="24299"/>
                    <a:pt x="117316" y="22989"/>
                  </a:cubicBezTo>
                  <a:cubicBezTo>
                    <a:pt x="116055" y="21728"/>
                    <a:pt x="115299" y="20065"/>
                    <a:pt x="115299" y="17947"/>
                  </a:cubicBezTo>
                  <a:close/>
                  <a:moveTo>
                    <a:pt x="147817" y="37558"/>
                  </a:moveTo>
                  <a:lnTo>
                    <a:pt x="147817" y="2521"/>
                  </a:lnTo>
                  <a:cubicBezTo>
                    <a:pt x="147817" y="2017"/>
                    <a:pt x="147968" y="1664"/>
                    <a:pt x="148270" y="1311"/>
                  </a:cubicBezTo>
                  <a:cubicBezTo>
                    <a:pt x="148573" y="1008"/>
                    <a:pt x="148976" y="907"/>
                    <a:pt x="149480" y="907"/>
                  </a:cubicBezTo>
                  <a:lnTo>
                    <a:pt x="155530" y="907"/>
                  </a:lnTo>
                  <a:cubicBezTo>
                    <a:pt x="155933" y="907"/>
                    <a:pt x="156387" y="1008"/>
                    <a:pt x="156690" y="1311"/>
                  </a:cubicBezTo>
                  <a:cubicBezTo>
                    <a:pt x="157042" y="1664"/>
                    <a:pt x="157143" y="2017"/>
                    <a:pt x="157143" y="2521"/>
                  </a:cubicBezTo>
                  <a:lnTo>
                    <a:pt x="157143" y="13259"/>
                  </a:lnTo>
                  <a:cubicBezTo>
                    <a:pt x="160219" y="10637"/>
                    <a:pt x="163495" y="9327"/>
                    <a:pt x="167025" y="9327"/>
                  </a:cubicBezTo>
                  <a:cubicBezTo>
                    <a:pt x="170604" y="9327"/>
                    <a:pt x="173427" y="10385"/>
                    <a:pt x="175645" y="12503"/>
                  </a:cubicBezTo>
                  <a:cubicBezTo>
                    <a:pt x="177813" y="14620"/>
                    <a:pt x="178872" y="17846"/>
                    <a:pt x="178872" y="22182"/>
                  </a:cubicBezTo>
                  <a:lnTo>
                    <a:pt x="178872" y="37558"/>
                  </a:lnTo>
                  <a:cubicBezTo>
                    <a:pt x="178872" y="38012"/>
                    <a:pt x="178771" y="38466"/>
                    <a:pt x="178469" y="38718"/>
                  </a:cubicBezTo>
                  <a:cubicBezTo>
                    <a:pt x="178166" y="39020"/>
                    <a:pt x="177763" y="39121"/>
                    <a:pt x="177259" y="39121"/>
                  </a:cubicBezTo>
                  <a:lnTo>
                    <a:pt x="171259" y="39121"/>
                  </a:lnTo>
                  <a:cubicBezTo>
                    <a:pt x="170856" y="39121"/>
                    <a:pt x="170402" y="39020"/>
                    <a:pt x="170100" y="38718"/>
                  </a:cubicBezTo>
                  <a:cubicBezTo>
                    <a:pt x="169747" y="38365"/>
                    <a:pt x="169646" y="38012"/>
                    <a:pt x="169646" y="37558"/>
                  </a:cubicBezTo>
                  <a:lnTo>
                    <a:pt x="169646" y="22232"/>
                  </a:lnTo>
                  <a:cubicBezTo>
                    <a:pt x="169646" y="17947"/>
                    <a:pt x="167932" y="15880"/>
                    <a:pt x="164453" y="15880"/>
                  </a:cubicBezTo>
                  <a:cubicBezTo>
                    <a:pt x="162185" y="15880"/>
                    <a:pt x="159815" y="17141"/>
                    <a:pt x="157244" y="19712"/>
                  </a:cubicBezTo>
                  <a:lnTo>
                    <a:pt x="157244" y="37609"/>
                  </a:lnTo>
                  <a:cubicBezTo>
                    <a:pt x="157244" y="38062"/>
                    <a:pt x="157042" y="38516"/>
                    <a:pt x="156790" y="38768"/>
                  </a:cubicBezTo>
                  <a:cubicBezTo>
                    <a:pt x="156488" y="39071"/>
                    <a:pt x="156085" y="39222"/>
                    <a:pt x="155580" y="39222"/>
                  </a:cubicBezTo>
                  <a:lnTo>
                    <a:pt x="149531" y="39222"/>
                  </a:lnTo>
                  <a:cubicBezTo>
                    <a:pt x="149077" y="39222"/>
                    <a:pt x="148674" y="39071"/>
                    <a:pt x="148321" y="38768"/>
                  </a:cubicBezTo>
                  <a:cubicBezTo>
                    <a:pt x="147968" y="38466"/>
                    <a:pt x="147817" y="38062"/>
                    <a:pt x="147817" y="37558"/>
                  </a:cubicBezTo>
                  <a:close/>
                  <a:moveTo>
                    <a:pt x="183712" y="37609"/>
                  </a:moveTo>
                  <a:lnTo>
                    <a:pt x="183712" y="12200"/>
                  </a:lnTo>
                  <a:cubicBezTo>
                    <a:pt x="183712" y="11696"/>
                    <a:pt x="183863" y="11343"/>
                    <a:pt x="184115" y="11041"/>
                  </a:cubicBezTo>
                  <a:cubicBezTo>
                    <a:pt x="184468" y="10738"/>
                    <a:pt x="184821" y="10587"/>
                    <a:pt x="185325" y="10587"/>
                  </a:cubicBezTo>
                  <a:lnTo>
                    <a:pt x="191375" y="10587"/>
                  </a:lnTo>
                  <a:cubicBezTo>
                    <a:pt x="191879" y="10587"/>
                    <a:pt x="192232" y="10738"/>
                    <a:pt x="192585" y="11041"/>
                  </a:cubicBezTo>
                  <a:cubicBezTo>
                    <a:pt x="192887" y="11343"/>
                    <a:pt x="192988" y="11746"/>
                    <a:pt x="192988" y="12150"/>
                  </a:cubicBezTo>
                  <a:lnTo>
                    <a:pt x="192988" y="37558"/>
                  </a:lnTo>
                  <a:cubicBezTo>
                    <a:pt x="192988" y="38062"/>
                    <a:pt x="192887" y="38415"/>
                    <a:pt x="192585" y="38768"/>
                  </a:cubicBezTo>
                  <a:cubicBezTo>
                    <a:pt x="192232" y="39071"/>
                    <a:pt x="191879" y="39222"/>
                    <a:pt x="191375" y="39222"/>
                  </a:cubicBezTo>
                  <a:lnTo>
                    <a:pt x="185325" y="39222"/>
                  </a:lnTo>
                  <a:cubicBezTo>
                    <a:pt x="184821" y="39222"/>
                    <a:pt x="184468" y="39071"/>
                    <a:pt x="184115" y="38768"/>
                  </a:cubicBezTo>
                  <a:cubicBezTo>
                    <a:pt x="183863" y="38516"/>
                    <a:pt x="183712" y="38062"/>
                    <a:pt x="183712" y="37609"/>
                  </a:cubicBezTo>
                  <a:close/>
                  <a:moveTo>
                    <a:pt x="183712" y="2571"/>
                  </a:moveTo>
                  <a:cubicBezTo>
                    <a:pt x="183712" y="2067"/>
                    <a:pt x="183863" y="1714"/>
                    <a:pt x="184115" y="1361"/>
                  </a:cubicBezTo>
                  <a:cubicBezTo>
                    <a:pt x="184468" y="1059"/>
                    <a:pt x="184821" y="958"/>
                    <a:pt x="185325" y="958"/>
                  </a:cubicBezTo>
                  <a:lnTo>
                    <a:pt x="191375" y="958"/>
                  </a:lnTo>
                  <a:cubicBezTo>
                    <a:pt x="191879" y="958"/>
                    <a:pt x="192232" y="1059"/>
                    <a:pt x="192585" y="1361"/>
                  </a:cubicBezTo>
                  <a:cubicBezTo>
                    <a:pt x="192887" y="1714"/>
                    <a:pt x="192988" y="2067"/>
                    <a:pt x="192988" y="2521"/>
                  </a:cubicBezTo>
                  <a:lnTo>
                    <a:pt x="192988" y="5697"/>
                  </a:lnTo>
                  <a:cubicBezTo>
                    <a:pt x="192988" y="6201"/>
                    <a:pt x="192887" y="6554"/>
                    <a:pt x="192585" y="6856"/>
                  </a:cubicBezTo>
                  <a:cubicBezTo>
                    <a:pt x="192232" y="7209"/>
                    <a:pt x="191879" y="7310"/>
                    <a:pt x="191375" y="7310"/>
                  </a:cubicBezTo>
                  <a:lnTo>
                    <a:pt x="185325" y="7310"/>
                  </a:lnTo>
                  <a:cubicBezTo>
                    <a:pt x="184821" y="7310"/>
                    <a:pt x="184468" y="7209"/>
                    <a:pt x="184115" y="6856"/>
                  </a:cubicBezTo>
                  <a:cubicBezTo>
                    <a:pt x="183813" y="6554"/>
                    <a:pt x="183712" y="6201"/>
                    <a:pt x="183712" y="5697"/>
                  </a:cubicBezTo>
                  <a:lnTo>
                    <a:pt x="183712" y="2571"/>
                  </a:lnTo>
                  <a:close/>
                  <a:moveTo>
                    <a:pt x="219052" y="6806"/>
                  </a:moveTo>
                  <a:lnTo>
                    <a:pt x="215322" y="6352"/>
                  </a:lnTo>
                  <a:cubicBezTo>
                    <a:pt x="211742" y="6352"/>
                    <a:pt x="209423" y="6856"/>
                    <a:pt x="208314" y="7814"/>
                  </a:cubicBezTo>
                  <a:cubicBezTo>
                    <a:pt x="207255" y="8772"/>
                    <a:pt x="206701" y="10738"/>
                    <a:pt x="206701" y="13763"/>
                  </a:cubicBezTo>
                  <a:lnTo>
                    <a:pt x="206701" y="14166"/>
                  </a:lnTo>
                  <a:lnTo>
                    <a:pt x="216481" y="14166"/>
                  </a:lnTo>
                  <a:cubicBezTo>
                    <a:pt x="216985" y="14166"/>
                    <a:pt x="217338" y="14318"/>
                    <a:pt x="217641" y="14620"/>
                  </a:cubicBezTo>
                  <a:cubicBezTo>
                    <a:pt x="217943" y="14922"/>
                    <a:pt x="218145" y="15326"/>
                    <a:pt x="218145" y="15830"/>
                  </a:cubicBezTo>
                  <a:lnTo>
                    <a:pt x="218145" y="19056"/>
                  </a:lnTo>
                  <a:cubicBezTo>
                    <a:pt x="218145" y="19561"/>
                    <a:pt x="217943" y="19913"/>
                    <a:pt x="217641" y="20216"/>
                  </a:cubicBezTo>
                  <a:cubicBezTo>
                    <a:pt x="217338" y="20569"/>
                    <a:pt x="216935" y="20670"/>
                    <a:pt x="216481" y="20670"/>
                  </a:cubicBezTo>
                  <a:lnTo>
                    <a:pt x="206701" y="20670"/>
                  </a:lnTo>
                  <a:lnTo>
                    <a:pt x="206701" y="37306"/>
                  </a:lnTo>
                  <a:cubicBezTo>
                    <a:pt x="206701" y="37810"/>
                    <a:pt x="206550" y="38214"/>
                    <a:pt x="206247" y="38516"/>
                  </a:cubicBezTo>
                  <a:cubicBezTo>
                    <a:pt x="205945" y="38819"/>
                    <a:pt x="205541" y="38970"/>
                    <a:pt x="205037" y="38970"/>
                  </a:cubicBezTo>
                  <a:lnTo>
                    <a:pt x="198987" y="38970"/>
                  </a:lnTo>
                  <a:cubicBezTo>
                    <a:pt x="198483" y="38970"/>
                    <a:pt x="198130" y="38819"/>
                    <a:pt x="197828" y="38516"/>
                  </a:cubicBezTo>
                  <a:cubicBezTo>
                    <a:pt x="197475" y="38214"/>
                    <a:pt x="197374" y="37810"/>
                    <a:pt x="197374" y="37306"/>
                  </a:cubicBezTo>
                  <a:lnTo>
                    <a:pt x="197374" y="13662"/>
                  </a:lnTo>
                  <a:cubicBezTo>
                    <a:pt x="197374" y="8722"/>
                    <a:pt x="198483" y="5142"/>
                    <a:pt x="200752" y="3075"/>
                  </a:cubicBezTo>
                  <a:cubicBezTo>
                    <a:pt x="203021" y="1008"/>
                    <a:pt x="207054" y="0"/>
                    <a:pt x="212801" y="0"/>
                  </a:cubicBezTo>
                  <a:cubicBezTo>
                    <a:pt x="215775" y="0"/>
                    <a:pt x="217842" y="101"/>
                    <a:pt x="219002" y="302"/>
                  </a:cubicBezTo>
                  <a:cubicBezTo>
                    <a:pt x="220162" y="504"/>
                    <a:pt x="220867" y="807"/>
                    <a:pt x="221170" y="1109"/>
                  </a:cubicBezTo>
                  <a:cubicBezTo>
                    <a:pt x="221523" y="1462"/>
                    <a:pt x="221624" y="1815"/>
                    <a:pt x="221624" y="2218"/>
                  </a:cubicBezTo>
                  <a:lnTo>
                    <a:pt x="221624" y="5142"/>
                  </a:lnTo>
                  <a:cubicBezTo>
                    <a:pt x="221624" y="5697"/>
                    <a:pt x="221523" y="6050"/>
                    <a:pt x="221170" y="6352"/>
                  </a:cubicBezTo>
                  <a:cubicBezTo>
                    <a:pt x="220867" y="6705"/>
                    <a:pt x="220514" y="6806"/>
                    <a:pt x="220010" y="6806"/>
                  </a:cubicBezTo>
                  <a:lnTo>
                    <a:pt x="219052" y="6806"/>
                  </a:lnTo>
                  <a:close/>
                  <a:moveTo>
                    <a:pt x="238412" y="33424"/>
                  </a:moveTo>
                  <a:lnTo>
                    <a:pt x="242092" y="33071"/>
                  </a:lnTo>
                  <a:lnTo>
                    <a:pt x="243100" y="33071"/>
                  </a:lnTo>
                  <a:cubicBezTo>
                    <a:pt x="243604" y="33071"/>
                    <a:pt x="244008" y="33223"/>
                    <a:pt x="244310" y="33525"/>
                  </a:cubicBezTo>
                  <a:cubicBezTo>
                    <a:pt x="244613" y="33828"/>
                    <a:pt x="244764" y="34231"/>
                    <a:pt x="244764" y="34735"/>
                  </a:cubicBezTo>
                  <a:lnTo>
                    <a:pt x="244764" y="37558"/>
                  </a:lnTo>
                  <a:cubicBezTo>
                    <a:pt x="244764" y="37962"/>
                    <a:pt x="244613" y="38314"/>
                    <a:pt x="244310" y="38617"/>
                  </a:cubicBezTo>
                  <a:cubicBezTo>
                    <a:pt x="244008" y="38970"/>
                    <a:pt x="243604" y="39121"/>
                    <a:pt x="243100" y="39222"/>
                  </a:cubicBezTo>
                  <a:cubicBezTo>
                    <a:pt x="241285" y="39575"/>
                    <a:pt x="238916" y="39726"/>
                    <a:pt x="235941" y="39726"/>
                  </a:cubicBezTo>
                  <a:cubicBezTo>
                    <a:pt x="228177" y="39726"/>
                    <a:pt x="224346" y="35693"/>
                    <a:pt x="224346" y="27677"/>
                  </a:cubicBezTo>
                  <a:lnTo>
                    <a:pt x="224346" y="2521"/>
                  </a:lnTo>
                  <a:cubicBezTo>
                    <a:pt x="224346" y="2017"/>
                    <a:pt x="224447" y="1664"/>
                    <a:pt x="224800" y="1311"/>
                  </a:cubicBezTo>
                  <a:cubicBezTo>
                    <a:pt x="225102" y="1008"/>
                    <a:pt x="225455" y="907"/>
                    <a:pt x="225959" y="907"/>
                  </a:cubicBezTo>
                  <a:lnTo>
                    <a:pt x="232009" y="907"/>
                  </a:lnTo>
                  <a:cubicBezTo>
                    <a:pt x="232463" y="907"/>
                    <a:pt x="232916" y="1008"/>
                    <a:pt x="233219" y="1311"/>
                  </a:cubicBezTo>
                  <a:cubicBezTo>
                    <a:pt x="233521" y="1664"/>
                    <a:pt x="233673" y="2017"/>
                    <a:pt x="233673" y="2521"/>
                  </a:cubicBezTo>
                  <a:lnTo>
                    <a:pt x="233673" y="11494"/>
                  </a:lnTo>
                  <a:lnTo>
                    <a:pt x="241184" y="11494"/>
                  </a:lnTo>
                  <a:cubicBezTo>
                    <a:pt x="241588" y="11494"/>
                    <a:pt x="242041" y="11595"/>
                    <a:pt x="242344" y="11898"/>
                  </a:cubicBezTo>
                  <a:cubicBezTo>
                    <a:pt x="242646" y="12200"/>
                    <a:pt x="242798" y="12603"/>
                    <a:pt x="242798" y="13108"/>
                  </a:cubicBezTo>
                  <a:lnTo>
                    <a:pt x="242798" y="16334"/>
                  </a:lnTo>
                  <a:cubicBezTo>
                    <a:pt x="242798" y="16838"/>
                    <a:pt x="242646" y="17191"/>
                    <a:pt x="242344" y="17494"/>
                  </a:cubicBezTo>
                  <a:cubicBezTo>
                    <a:pt x="242041" y="17846"/>
                    <a:pt x="241638" y="17947"/>
                    <a:pt x="241184" y="17947"/>
                  </a:cubicBezTo>
                  <a:lnTo>
                    <a:pt x="233673" y="17947"/>
                  </a:lnTo>
                  <a:lnTo>
                    <a:pt x="233673" y="27728"/>
                  </a:lnTo>
                  <a:cubicBezTo>
                    <a:pt x="233673" y="29542"/>
                    <a:pt x="234126" y="30954"/>
                    <a:pt x="234983" y="31962"/>
                  </a:cubicBezTo>
                  <a:cubicBezTo>
                    <a:pt x="235790" y="32920"/>
                    <a:pt x="236950" y="33424"/>
                    <a:pt x="238412" y="33424"/>
                  </a:cubicBezTo>
                  <a:close/>
                </a:path>
              </a:pathLst>
            </a:custGeom>
            <a:solidFill>
              <a:srgbClr val="3036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8" name="Google Shape;348;p43"/>
            <p:cNvSpPr/>
            <p:nvPr/>
          </p:nvSpPr>
          <p:spPr>
            <a:xfrm>
              <a:off x="609925" y="3021950"/>
              <a:ext cx="370575" cy="186575"/>
            </a:xfrm>
            <a:custGeom>
              <a:avLst/>
              <a:gdLst/>
              <a:ahLst/>
              <a:cxnLst/>
              <a:rect l="l" t="t" r="r" b="b"/>
              <a:pathLst>
                <a:path w="14823" h="7463" extrusionOk="0">
                  <a:moveTo>
                    <a:pt x="0" y="7462"/>
                  </a:moveTo>
                  <a:lnTo>
                    <a:pt x="14822" y="7462"/>
                  </a:lnTo>
                  <a:lnTo>
                    <a:pt x="7462" y="1"/>
                  </a:lnTo>
                  <a:close/>
                </a:path>
              </a:pathLst>
            </a:custGeom>
            <a:solidFill>
              <a:srgbClr val="1380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9" name="Google Shape;349;p43"/>
            <p:cNvSpPr/>
            <p:nvPr/>
          </p:nvSpPr>
          <p:spPr>
            <a:xfrm>
              <a:off x="424650" y="3021950"/>
              <a:ext cx="371825" cy="186575"/>
            </a:xfrm>
            <a:custGeom>
              <a:avLst/>
              <a:gdLst/>
              <a:ahLst/>
              <a:cxnLst/>
              <a:rect l="l" t="t" r="r" b="b"/>
              <a:pathLst>
                <a:path w="14873" h="7463" extrusionOk="0">
                  <a:moveTo>
                    <a:pt x="0" y="1"/>
                  </a:moveTo>
                  <a:lnTo>
                    <a:pt x="0" y="1"/>
                  </a:lnTo>
                  <a:lnTo>
                    <a:pt x="7361" y="7462"/>
                  </a:lnTo>
                  <a:lnTo>
                    <a:pt x="7411" y="7462"/>
                  </a:lnTo>
                  <a:lnTo>
                    <a:pt x="14873" y="1"/>
                  </a:lnTo>
                  <a:lnTo>
                    <a:pt x="14772" y="1"/>
                  </a:lnTo>
                  <a:close/>
                </a:path>
              </a:pathLst>
            </a:custGeom>
            <a:solidFill>
              <a:srgbClr val="2159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0" name="Google Shape;350;p43"/>
            <p:cNvSpPr/>
            <p:nvPr/>
          </p:nvSpPr>
          <p:spPr>
            <a:xfrm>
              <a:off x="424650" y="2836700"/>
              <a:ext cx="371825" cy="185275"/>
            </a:xfrm>
            <a:custGeom>
              <a:avLst/>
              <a:gdLst/>
              <a:ahLst/>
              <a:cxnLst/>
              <a:rect l="l" t="t" r="r" b="b"/>
              <a:pathLst>
                <a:path w="14873" h="7411" extrusionOk="0">
                  <a:moveTo>
                    <a:pt x="14873" y="7411"/>
                  </a:moveTo>
                  <a:lnTo>
                    <a:pt x="7411" y="0"/>
                  </a:lnTo>
                  <a:lnTo>
                    <a:pt x="0" y="7411"/>
                  </a:lnTo>
                  <a:close/>
                </a:path>
              </a:pathLst>
            </a:custGeom>
            <a:solidFill>
              <a:srgbClr val="2C368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1" name="Google Shape;351;p43"/>
            <p:cNvSpPr/>
            <p:nvPr/>
          </p:nvSpPr>
          <p:spPr>
            <a:xfrm>
              <a:off x="424650" y="2650150"/>
              <a:ext cx="185300" cy="371825"/>
            </a:xfrm>
            <a:custGeom>
              <a:avLst/>
              <a:gdLst/>
              <a:ahLst/>
              <a:cxnLst/>
              <a:rect l="l" t="t" r="r" b="b"/>
              <a:pathLst>
                <a:path w="7412" h="14873" extrusionOk="0">
                  <a:moveTo>
                    <a:pt x="0" y="14873"/>
                  </a:moveTo>
                  <a:lnTo>
                    <a:pt x="7411" y="7462"/>
                  </a:lnTo>
                  <a:lnTo>
                    <a:pt x="7411" y="7462"/>
                  </a:lnTo>
                  <a:lnTo>
                    <a:pt x="0" y="1"/>
                  </a:lnTo>
                  <a:lnTo>
                    <a:pt x="0" y="102"/>
                  </a:lnTo>
                  <a:close/>
                </a:path>
              </a:pathLst>
            </a:custGeom>
            <a:solidFill>
              <a:srgbClr val="F06D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2" name="Google Shape;352;p43"/>
            <p:cNvSpPr/>
            <p:nvPr/>
          </p:nvSpPr>
          <p:spPr>
            <a:xfrm>
              <a:off x="238125" y="2650150"/>
              <a:ext cx="186550" cy="371825"/>
            </a:xfrm>
            <a:custGeom>
              <a:avLst/>
              <a:gdLst/>
              <a:ahLst/>
              <a:cxnLst/>
              <a:rect l="l" t="t" r="r" b="b"/>
              <a:pathLst>
                <a:path w="7462" h="14873" extrusionOk="0">
                  <a:moveTo>
                    <a:pt x="7461" y="14873"/>
                  </a:moveTo>
                  <a:lnTo>
                    <a:pt x="7461" y="1"/>
                  </a:lnTo>
                  <a:lnTo>
                    <a:pt x="0" y="7462"/>
                  </a:lnTo>
                  <a:close/>
                </a:path>
              </a:pathLst>
            </a:custGeom>
            <a:solidFill>
              <a:srgbClr val="E81E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3" name="Google Shape;353;p43"/>
            <p:cNvSpPr/>
            <p:nvPr/>
          </p:nvSpPr>
          <p:spPr>
            <a:xfrm>
              <a:off x="424650" y="2650150"/>
              <a:ext cx="371825" cy="186575"/>
            </a:xfrm>
            <a:custGeom>
              <a:avLst/>
              <a:gdLst/>
              <a:ahLst/>
              <a:cxnLst/>
              <a:rect l="l" t="t" r="r" b="b"/>
              <a:pathLst>
                <a:path w="14873" h="7463" extrusionOk="0">
                  <a:moveTo>
                    <a:pt x="0" y="1"/>
                  </a:moveTo>
                  <a:lnTo>
                    <a:pt x="14772" y="1"/>
                  </a:lnTo>
                  <a:lnTo>
                    <a:pt x="14873" y="102"/>
                  </a:lnTo>
                  <a:lnTo>
                    <a:pt x="7411" y="7462"/>
                  </a:lnTo>
                  <a:lnTo>
                    <a:pt x="7361" y="7462"/>
                  </a:lnTo>
                  <a:lnTo>
                    <a:pt x="0" y="102"/>
                  </a:lnTo>
                  <a:close/>
                </a:path>
              </a:pathLst>
            </a:custGeom>
            <a:solidFill>
              <a:srgbClr val="BF2C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4" name="Google Shape;354;p43"/>
            <p:cNvSpPr/>
            <p:nvPr/>
          </p:nvSpPr>
          <p:spPr>
            <a:xfrm>
              <a:off x="424650" y="2464900"/>
              <a:ext cx="371825" cy="185275"/>
            </a:xfrm>
            <a:custGeom>
              <a:avLst/>
              <a:gdLst/>
              <a:ahLst/>
              <a:cxnLst/>
              <a:rect l="l" t="t" r="r" b="b"/>
              <a:pathLst>
                <a:path w="14873" h="7411" extrusionOk="0">
                  <a:moveTo>
                    <a:pt x="0" y="7411"/>
                  </a:moveTo>
                  <a:lnTo>
                    <a:pt x="14873" y="7411"/>
                  </a:lnTo>
                  <a:lnTo>
                    <a:pt x="7411" y="0"/>
                  </a:lnTo>
                  <a:close/>
                </a:path>
              </a:pathLst>
            </a:custGeom>
            <a:solidFill>
              <a:srgbClr val="E81E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5" name="Google Shape;355;p43"/>
            <p:cNvSpPr/>
            <p:nvPr/>
          </p:nvSpPr>
          <p:spPr>
            <a:xfrm>
              <a:off x="609925" y="2464900"/>
              <a:ext cx="370575" cy="185275"/>
            </a:xfrm>
            <a:custGeom>
              <a:avLst/>
              <a:gdLst/>
              <a:ahLst/>
              <a:cxnLst/>
              <a:rect l="l" t="t" r="r" b="b"/>
              <a:pathLst>
                <a:path w="14823" h="7411" extrusionOk="0">
                  <a:moveTo>
                    <a:pt x="0" y="0"/>
                  </a:moveTo>
                  <a:lnTo>
                    <a:pt x="0" y="51"/>
                  </a:lnTo>
                  <a:lnTo>
                    <a:pt x="7361" y="7411"/>
                  </a:lnTo>
                  <a:lnTo>
                    <a:pt x="7462" y="7411"/>
                  </a:lnTo>
                  <a:lnTo>
                    <a:pt x="14822" y="0"/>
                  </a:lnTo>
                  <a:close/>
                </a:path>
              </a:pathLst>
            </a:custGeom>
            <a:solidFill>
              <a:srgbClr val="F06D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Page - Large Header" type="titleOnly">
  <p:cSld name="TITLE_ONLY">
    <p:spTree>
      <p:nvGrpSpPr>
        <p:cNvPr id="1" name="Shape 3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7" name="Google Shape;357;p45"/>
          <p:cNvGrpSpPr/>
          <p:nvPr/>
        </p:nvGrpSpPr>
        <p:grpSpPr>
          <a:xfrm>
            <a:off x="3398118" y="4376834"/>
            <a:ext cx="5291236" cy="1520931"/>
            <a:chOff x="298600" y="1850100"/>
            <a:chExt cx="7068175" cy="2031700"/>
          </a:xfrm>
        </p:grpSpPr>
        <p:sp>
          <p:nvSpPr>
            <p:cNvPr id="358" name="Google Shape;358;p45"/>
            <p:cNvSpPr/>
            <p:nvPr/>
          </p:nvSpPr>
          <p:spPr>
            <a:xfrm>
              <a:off x="1308200" y="3376075"/>
              <a:ext cx="1009650" cy="504825"/>
            </a:xfrm>
            <a:custGeom>
              <a:avLst/>
              <a:gdLst/>
              <a:ahLst/>
              <a:cxnLst/>
              <a:rect l="l" t="t" r="r" b="b"/>
              <a:pathLst>
                <a:path w="40386" h="20193" fill="none" extrusionOk="0">
                  <a:moveTo>
                    <a:pt x="1" y="20193"/>
                  </a:moveTo>
                  <a:lnTo>
                    <a:pt x="40385" y="20193"/>
                  </a:lnTo>
                  <a:lnTo>
                    <a:pt x="20193" y="1"/>
                  </a:lnTo>
                  <a:close/>
                </a:path>
              </a:pathLst>
            </a:custGeom>
            <a:noFill/>
            <a:ln w="16900" cap="flat" cmpd="sng">
              <a:solidFill>
                <a:srgbClr val="F4F5F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9" name="Google Shape;359;p45"/>
            <p:cNvSpPr/>
            <p:nvPr/>
          </p:nvSpPr>
          <p:spPr>
            <a:xfrm>
              <a:off x="803400" y="3376975"/>
              <a:ext cx="1009625" cy="504825"/>
            </a:xfrm>
            <a:custGeom>
              <a:avLst/>
              <a:gdLst/>
              <a:ahLst/>
              <a:cxnLst/>
              <a:rect l="l" t="t" r="r" b="b"/>
              <a:pathLst>
                <a:path w="40385" h="20193" fill="none" extrusionOk="0">
                  <a:moveTo>
                    <a:pt x="72" y="0"/>
                  </a:moveTo>
                  <a:lnTo>
                    <a:pt x="1" y="36"/>
                  </a:lnTo>
                  <a:lnTo>
                    <a:pt x="20157" y="20192"/>
                  </a:lnTo>
                  <a:lnTo>
                    <a:pt x="20264" y="20192"/>
                  </a:lnTo>
                  <a:lnTo>
                    <a:pt x="40385" y="36"/>
                  </a:lnTo>
                  <a:lnTo>
                    <a:pt x="40349" y="0"/>
                  </a:lnTo>
                  <a:close/>
                </a:path>
              </a:pathLst>
            </a:custGeom>
            <a:noFill/>
            <a:ln w="16900" cap="flat" cmpd="sng">
              <a:solidFill>
                <a:srgbClr val="F4F5F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0" name="Google Shape;360;p45"/>
            <p:cNvSpPr/>
            <p:nvPr/>
          </p:nvSpPr>
          <p:spPr>
            <a:xfrm>
              <a:off x="803400" y="2871275"/>
              <a:ext cx="1009625" cy="504825"/>
            </a:xfrm>
            <a:custGeom>
              <a:avLst/>
              <a:gdLst/>
              <a:ahLst/>
              <a:cxnLst/>
              <a:rect l="l" t="t" r="r" b="b"/>
              <a:pathLst>
                <a:path w="40385" h="20193" fill="none" extrusionOk="0">
                  <a:moveTo>
                    <a:pt x="40385" y="20193"/>
                  </a:moveTo>
                  <a:lnTo>
                    <a:pt x="20193" y="1"/>
                  </a:lnTo>
                  <a:lnTo>
                    <a:pt x="1" y="20193"/>
                  </a:lnTo>
                  <a:close/>
                </a:path>
              </a:pathLst>
            </a:custGeom>
            <a:noFill/>
            <a:ln w="16900" cap="flat" cmpd="sng">
              <a:solidFill>
                <a:srgbClr val="F4F5F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1" name="Google Shape;361;p45"/>
            <p:cNvSpPr/>
            <p:nvPr/>
          </p:nvSpPr>
          <p:spPr>
            <a:xfrm>
              <a:off x="803400" y="2366475"/>
              <a:ext cx="504825" cy="1009625"/>
            </a:xfrm>
            <a:custGeom>
              <a:avLst/>
              <a:gdLst/>
              <a:ahLst/>
              <a:cxnLst/>
              <a:rect l="l" t="t" r="r" b="b"/>
              <a:pathLst>
                <a:path w="20193" h="40385" fill="none" extrusionOk="0">
                  <a:moveTo>
                    <a:pt x="1" y="40385"/>
                  </a:moveTo>
                  <a:lnTo>
                    <a:pt x="20193" y="20246"/>
                  </a:lnTo>
                  <a:lnTo>
                    <a:pt x="20193" y="20104"/>
                  </a:lnTo>
                  <a:lnTo>
                    <a:pt x="72" y="0"/>
                  </a:lnTo>
                  <a:lnTo>
                    <a:pt x="1" y="72"/>
                  </a:lnTo>
                  <a:close/>
                </a:path>
              </a:pathLst>
            </a:custGeom>
            <a:noFill/>
            <a:ln w="16900" cap="flat" cmpd="sng">
              <a:solidFill>
                <a:srgbClr val="F4F5F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2" name="Google Shape;362;p45"/>
            <p:cNvSpPr/>
            <p:nvPr/>
          </p:nvSpPr>
          <p:spPr>
            <a:xfrm>
              <a:off x="298600" y="2366475"/>
              <a:ext cx="504825" cy="1009625"/>
            </a:xfrm>
            <a:custGeom>
              <a:avLst/>
              <a:gdLst/>
              <a:ahLst/>
              <a:cxnLst/>
              <a:rect l="l" t="t" r="r" b="b"/>
              <a:pathLst>
                <a:path w="20193" h="40385" fill="none" extrusionOk="0">
                  <a:moveTo>
                    <a:pt x="20193" y="40385"/>
                  </a:moveTo>
                  <a:lnTo>
                    <a:pt x="20193" y="0"/>
                  </a:lnTo>
                  <a:lnTo>
                    <a:pt x="0" y="20193"/>
                  </a:lnTo>
                  <a:close/>
                </a:path>
              </a:pathLst>
            </a:custGeom>
            <a:noFill/>
            <a:ln w="16900" cap="flat" cmpd="sng">
              <a:solidFill>
                <a:srgbClr val="F4F5F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3" name="Google Shape;363;p45"/>
            <p:cNvSpPr/>
            <p:nvPr/>
          </p:nvSpPr>
          <p:spPr>
            <a:xfrm>
              <a:off x="803400" y="2366475"/>
              <a:ext cx="1009625" cy="504825"/>
            </a:xfrm>
            <a:custGeom>
              <a:avLst/>
              <a:gdLst/>
              <a:ahLst/>
              <a:cxnLst/>
              <a:rect l="l" t="t" r="r" b="b"/>
              <a:pathLst>
                <a:path w="40385" h="20193" fill="none" extrusionOk="0">
                  <a:moveTo>
                    <a:pt x="72" y="0"/>
                  </a:moveTo>
                  <a:lnTo>
                    <a:pt x="40349" y="0"/>
                  </a:lnTo>
                  <a:lnTo>
                    <a:pt x="40385" y="72"/>
                  </a:lnTo>
                  <a:lnTo>
                    <a:pt x="20264" y="20193"/>
                  </a:lnTo>
                  <a:lnTo>
                    <a:pt x="20157" y="20193"/>
                  </a:lnTo>
                  <a:lnTo>
                    <a:pt x="1" y="72"/>
                  </a:lnTo>
                  <a:close/>
                </a:path>
              </a:pathLst>
            </a:custGeom>
            <a:noFill/>
            <a:ln w="16900" cap="flat" cmpd="sng">
              <a:solidFill>
                <a:srgbClr val="F4F5F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4" name="Google Shape;364;p45"/>
            <p:cNvSpPr/>
            <p:nvPr/>
          </p:nvSpPr>
          <p:spPr>
            <a:xfrm>
              <a:off x="803400" y="1861675"/>
              <a:ext cx="1009625" cy="504825"/>
            </a:xfrm>
            <a:custGeom>
              <a:avLst/>
              <a:gdLst/>
              <a:ahLst/>
              <a:cxnLst/>
              <a:rect l="l" t="t" r="r" b="b"/>
              <a:pathLst>
                <a:path w="40385" h="20193" fill="none" extrusionOk="0">
                  <a:moveTo>
                    <a:pt x="1" y="20192"/>
                  </a:moveTo>
                  <a:lnTo>
                    <a:pt x="40385" y="20192"/>
                  </a:lnTo>
                  <a:lnTo>
                    <a:pt x="20193" y="0"/>
                  </a:lnTo>
                  <a:close/>
                </a:path>
              </a:pathLst>
            </a:custGeom>
            <a:noFill/>
            <a:ln w="16900" cap="flat" cmpd="sng">
              <a:solidFill>
                <a:srgbClr val="F4F5F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5" name="Google Shape;365;p45"/>
            <p:cNvSpPr/>
            <p:nvPr/>
          </p:nvSpPr>
          <p:spPr>
            <a:xfrm>
              <a:off x="1308200" y="1861675"/>
              <a:ext cx="1009650" cy="505725"/>
            </a:xfrm>
            <a:custGeom>
              <a:avLst/>
              <a:gdLst/>
              <a:ahLst/>
              <a:cxnLst/>
              <a:rect l="l" t="t" r="r" b="b"/>
              <a:pathLst>
                <a:path w="40386" h="20229" fill="none" extrusionOk="0">
                  <a:moveTo>
                    <a:pt x="72" y="0"/>
                  </a:moveTo>
                  <a:lnTo>
                    <a:pt x="1" y="72"/>
                  </a:lnTo>
                  <a:lnTo>
                    <a:pt x="20104" y="20228"/>
                  </a:lnTo>
                  <a:lnTo>
                    <a:pt x="20246" y="20228"/>
                  </a:lnTo>
                  <a:lnTo>
                    <a:pt x="40385" y="0"/>
                  </a:lnTo>
                  <a:close/>
                </a:path>
              </a:pathLst>
            </a:custGeom>
            <a:noFill/>
            <a:ln w="16900" cap="flat" cmpd="sng">
              <a:solidFill>
                <a:srgbClr val="F4F5F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6" name="Google Shape;366;p45"/>
            <p:cNvSpPr/>
            <p:nvPr/>
          </p:nvSpPr>
          <p:spPr>
            <a:xfrm>
              <a:off x="2317825" y="3376075"/>
              <a:ext cx="1009625" cy="504825"/>
            </a:xfrm>
            <a:custGeom>
              <a:avLst/>
              <a:gdLst/>
              <a:ahLst/>
              <a:cxnLst/>
              <a:rect l="l" t="t" r="r" b="b"/>
              <a:pathLst>
                <a:path w="40385" h="20193" fill="none" extrusionOk="0">
                  <a:moveTo>
                    <a:pt x="0" y="20193"/>
                  </a:moveTo>
                  <a:lnTo>
                    <a:pt x="40384" y="20193"/>
                  </a:lnTo>
                  <a:lnTo>
                    <a:pt x="20192" y="1"/>
                  </a:lnTo>
                  <a:close/>
                </a:path>
              </a:pathLst>
            </a:custGeom>
            <a:noFill/>
            <a:ln w="16900" cap="flat" cmpd="sng">
              <a:solidFill>
                <a:srgbClr val="F4F5F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7" name="Google Shape;367;p45"/>
            <p:cNvSpPr/>
            <p:nvPr/>
          </p:nvSpPr>
          <p:spPr>
            <a:xfrm>
              <a:off x="1813000" y="3376075"/>
              <a:ext cx="1009650" cy="504825"/>
            </a:xfrm>
            <a:custGeom>
              <a:avLst/>
              <a:gdLst/>
              <a:ahLst/>
              <a:cxnLst/>
              <a:rect l="l" t="t" r="r" b="b"/>
              <a:pathLst>
                <a:path w="40386" h="20193" fill="none" extrusionOk="0">
                  <a:moveTo>
                    <a:pt x="72" y="1"/>
                  </a:moveTo>
                  <a:lnTo>
                    <a:pt x="1" y="72"/>
                  </a:lnTo>
                  <a:lnTo>
                    <a:pt x="20158" y="20193"/>
                  </a:lnTo>
                  <a:lnTo>
                    <a:pt x="20264" y="20193"/>
                  </a:lnTo>
                  <a:lnTo>
                    <a:pt x="40385" y="72"/>
                  </a:lnTo>
                  <a:lnTo>
                    <a:pt x="40350" y="1"/>
                  </a:lnTo>
                  <a:close/>
                </a:path>
              </a:pathLst>
            </a:custGeom>
            <a:noFill/>
            <a:ln w="16900" cap="flat" cmpd="sng">
              <a:solidFill>
                <a:srgbClr val="F4F5F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8" name="Google Shape;368;p45"/>
            <p:cNvSpPr/>
            <p:nvPr/>
          </p:nvSpPr>
          <p:spPr>
            <a:xfrm>
              <a:off x="1813000" y="2871275"/>
              <a:ext cx="1009650" cy="504825"/>
            </a:xfrm>
            <a:custGeom>
              <a:avLst/>
              <a:gdLst/>
              <a:ahLst/>
              <a:cxnLst/>
              <a:rect l="l" t="t" r="r" b="b"/>
              <a:pathLst>
                <a:path w="40386" h="20193" fill="none" extrusionOk="0">
                  <a:moveTo>
                    <a:pt x="40385" y="20193"/>
                  </a:moveTo>
                  <a:lnTo>
                    <a:pt x="20193" y="1"/>
                  </a:lnTo>
                  <a:lnTo>
                    <a:pt x="1" y="20193"/>
                  </a:lnTo>
                  <a:close/>
                </a:path>
              </a:pathLst>
            </a:custGeom>
            <a:noFill/>
            <a:ln w="16900" cap="flat" cmpd="sng">
              <a:solidFill>
                <a:srgbClr val="F4F5F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9" name="Google Shape;369;p45"/>
            <p:cNvSpPr/>
            <p:nvPr/>
          </p:nvSpPr>
          <p:spPr>
            <a:xfrm>
              <a:off x="1813000" y="2366475"/>
              <a:ext cx="504850" cy="1009625"/>
            </a:xfrm>
            <a:custGeom>
              <a:avLst/>
              <a:gdLst/>
              <a:ahLst/>
              <a:cxnLst/>
              <a:rect l="l" t="t" r="r" b="b"/>
              <a:pathLst>
                <a:path w="20194" h="40385" fill="none" extrusionOk="0">
                  <a:moveTo>
                    <a:pt x="1" y="40385"/>
                  </a:moveTo>
                  <a:lnTo>
                    <a:pt x="20193" y="20246"/>
                  </a:lnTo>
                  <a:lnTo>
                    <a:pt x="20193" y="20104"/>
                  </a:lnTo>
                  <a:lnTo>
                    <a:pt x="72" y="0"/>
                  </a:lnTo>
                  <a:lnTo>
                    <a:pt x="1" y="72"/>
                  </a:lnTo>
                  <a:close/>
                </a:path>
              </a:pathLst>
            </a:custGeom>
            <a:noFill/>
            <a:ln w="16900" cap="flat" cmpd="sng">
              <a:solidFill>
                <a:srgbClr val="F4F5F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0" name="Google Shape;370;p45"/>
            <p:cNvSpPr/>
            <p:nvPr/>
          </p:nvSpPr>
          <p:spPr>
            <a:xfrm>
              <a:off x="1308200" y="2366475"/>
              <a:ext cx="504825" cy="1009625"/>
            </a:xfrm>
            <a:custGeom>
              <a:avLst/>
              <a:gdLst/>
              <a:ahLst/>
              <a:cxnLst/>
              <a:rect l="l" t="t" r="r" b="b"/>
              <a:pathLst>
                <a:path w="20193" h="40385" fill="none" extrusionOk="0">
                  <a:moveTo>
                    <a:pt x="20193" y="40385"/>
                  </a:moveTo>
                  <a:lnTo>
                    <a:pt x="20193" y="0"/>
                  </a:lnTo>
                  <a:lnTo>
                    <a:pt x="1" y="20193"/>
                  </a:lnTo>
                  <a:close/>
                </a:path>
              </a:pathLst>
            </a:custGeom>
            <a:noFill/>
            <a:ln w="16900" cap="flat" cmpd="sng">
              <a:solidFill>
                <a:srgbClr val="F4F5F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1" name="Google Shape;371;p45"/>
            <p:cNvSpPr/>
            <p:nvPr/>
          </p:nvSpPr>
          <p:spPr>
            <a:xfrm>
              <a:off x="1813000" y="2366475"/>
              <a:ext cx="1009650" cy="504825"/>
            </a:xfrm>
            <a:custGeom>
              <a:avLst/>
              <a:gdLst/>
              <a:ahLst/>
              <a:cxnLst/>
              <a:rect l="l" t="t" r="r" b="b"/>
              <a:pathLst>
                <a:path w="40386" h="20193" fill="none" extrusionOk="0">
                  <a:moveTo>
                    <a:pt x="72" y="0"/>
                  </a:moveTo>
                  <a:lnTo>
                    <a:pt x="40350" y="0"/>
                  </a:lnTo>
                  <a:lnTo>
                    <a:pt x="40385" y="72"/>
                  </a:lnTo>
                  <a:lnTo>
                    <a:pt x="20264" y="20193"/>
                  </a:lnTo>
                  <a:lnTo>
                    <a:pt x="20158" y="20193"/>
                  </a:lnTo>
                  <a:lnTo>
                    <a:pt x="1" y="72"/>
                  </a:lnTo>
                  <a:close/>
                </a:path>
              </a:pathLst>
            </a:custGeom>
            <a:noFill/>
            <a:ln w="16900" cap="flat" cmpd="sng">
              <a:solidFill>
                <a:srgbClr val="F4F5F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2" name="Google Shape;372;p45"/>
            <p:cNvSpPr/>
            <p:nvPr/>
          </p:nvSpPr>
          <p:spPr>
            <a:xfrm>
              <a:off x="1813000" y="1861675"/>
              <a:ext cx="1009650" cy="504825"/>
            </a:xfrm>
            <a:custGeom>
              <a:avLst/>
              <a:gdLst/>
              <a:ahLst/>
              <a:cxnLst/>
              <a:rect l="l" t="t" r="r" b="b"/>
              <a:pathLst>
                <a:path w="40386" h="20193" fill="none" extrusionOk="0">
                  <a:moveTo>
                    <a:pt x="1" y="20192"/>
                  </a:moveTo>
                  <a:lnTo>
                    <a:pt x="40385" y="20192"/>
                  </a:lnTo>
                  <a:lnTo>
                    <a:pt x="20193" y="0"/>
                  </a:lnTo>
                  <a:close/>
                </a:path>
              </a:pathLst>
            </a:custGeom>
            <a:noFill/>
            <a:ln w="16900" cap="flat" cmpd="sng">
              <a:solidFill>
                <a:srgbClr val="F4F5F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3" name="Google Shape;373;p45"/>
            <p:cNvSpPr/>
            <p:nvPr/>
          </p:nvSpPr>
          <p:spPr>
            <a:xfrm>
              <a:off x="2317825" y="1861675"/>
              <a:ext cx="1009625" cy="504825"/>
            </a:xfrm>
            <a:custGeom>
              <a:avLst/>
              <a:gdLst/>
              <a:ahLst/>
              <a:cxnLst/>
              <a:rect l="l" t="t" r="r" b="b"/>
              <a:pathLst>
                <a:path w="40385" h="20193" fill="none" extrusionOk="0">
                  <a:moveTo>
                    <a:pt x="71" y="0"/>
                  </a:moveTo>
                  <a:lnTo>
                    <a:pt x="0" y="72"/>
                  </a:lnTo>
                  <a:lnTo>
                    <a:pt x="20103" y="20192"/>
                  </a:lnTo>
                  <a:lnTo>
                    <a:pt x="20246" y="20192"/>
                  </a:lnTo>
                  <a:lnTo>
                    <a:pt x="40384" y="0"/>
                  </a:lnTo>
                  <a:close/>
                </a:path>
              </a:pathLst>
            </a:custGeom>
            <a:noFill/>
            <a:ln w="16900" cap="flat" cmpd="sng">
              <a:solidFill>
                <a:srgbClr val="F4F5F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4" name="Google Shape;374;p45"/>
            <p:cNvSpPr/>
            <p:nvPr/>
          </p:nvSpPr>
          <p:spPr>
            <a:xfrm>
              <a:off x="3327425" y="3376075"/>
              <a:ext cx="1009625" cy="504825"/>
            </a:xfrm>
            <a:custGeom>
              <a:avLst/>
              <a:gdLst/>
              <a:ahLst/>
              <a:cxnLst/>
              <a:rect l="l" t="t" r="r" b="b"/>
              <a:pathLst>
                <a:path w="40385" h="20193" fill="none" extrusionOk="0">
                  <a:moveTo>
                    <a:pt x="0" y="20193"/>
                  </a:moveTo>
                  <a:lnTo>
                    <a:pt x="40385" y="20193"/>
                  </a:lnTo>
                  <a:lnTo>
                    <a:pt x="20228" y="1"/>
                  </a:lnTo>
                  <a:close/>
                </a:path>
              </a:pathLst>
            </a:custGeom>
            <a:noFill/>
            <a:ln w="16900" cap="flat" cmpd="sng">
              <a:solidFill>
                <a:srgbClr val="F4F5F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5" name="Google Shape;375;p45"/>
            <p:cNvSpPr/>
            <p:nvPr/>
          </p:nvSpPr>
          <p:spPr>
            <a:xfrm>
              <a:off x="2822625" y="3376975"/>
              <a:ext cx="1009625" cy="504825"/>
            </a:xfrm>
            <a:custGeom>
              <a:avLst/>
              <a:gdLst/>
              <a:ahLst/>
              <a:cxnLst/>
              <a:rect l="l" t="t" r="r" b="b"/>
              <a:pathLst>
                <a:path w="40385" h="20193" fill="none" extrusionOk="0">
                  <a:moveTo>
                    <a:pt x="71" y="0"/>
                  </a:moveTo>
                  <a:lnTo>
                    <a:pt x="0" y="36"/>
                  </a:lnTo>
                  <a:lnTo>
                    <a:pt x="20157" y="20192"/>
                  </a:lnTo>
                  <a:lnTo>
                    <a:pt x="20264" y="20192"/>
                  </a:lnTo>
                  <a:lnTo>
                    <a:pt x="40385" y="36"/>
                  </a:lnTo>
                  <a:lnTo>
                    <a:pt x="40349" y="0"/>
                  </a:lnTo>
                  <a:close/>
                </a:path>
              </a:pathLst>
            </a:custGeom>
            <a:noFill/>
            <a:ln w="16900" cap="flat" cmpd="sng">
              <a:solidFill>
                <a:srgbClr val="F4F5F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6" name="Google Shape;376;p45"/>
            <p:cNvSpPr/>
            <p:nvPr/>
          </p:nvSpPr>
          <p:spPr>
            <a:xfrm>
              <a:off x="2822625" y="2871275"/>
              <a:ext cx="1009625" cy="504825"/>
            </a:xfrm>
            <a:custGeom>
              <a:avLst/>
              <a:gdLst/>
              <a:ahLst/>
              <a:cxnLst/>
              <a:rect l="l" t="t" r="r" b="b"/>
              <a:pathLst>
                <a:path w="40385" h="20193" fill="none" extrusionOk="0">
                  <a:moveTo>
                    <a:pt x="40385" y="20193"/>
                  </a:moveTo>
                  <a:lnTo>
                    <a:pt x="20192" y="1"/>
                  </a:lnTo>
                  <a:lnTo>
                    <a:pt x="0" y="20193"/>
                  </a:lnTo>
                  <a:close/>
                </a:path>
              </a:pathLst>
            </a:custGeom>
            <a:noFill/>
            <a:ln w="16900" cap="flat" cmpd="sng">
              <a:solidFill>
                <a:srgbClr val="F4F5F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7" name="Google Shape;377;p45"/>
            <p:cNvSpPr/>
            <p:nvPr/>
          </p:nvSpPr>
          <p:spPr>
            <a:xfrm>
              <a:off x="2822625" y="2366475"/>
              <a:ext cx="504825" cy="1009625"/>
            </a:xfrm>
            <a:custGeom>
              <a:avLst/>
              <a:gdLst/>
              <a:ahLst/>
              <a:cxnLst/>
              <a:rect l="l" t="t" r="r" b="b"/>
              <a:pathLst>
                <a:path w="20193" h="40385" fill="none" extrusionOk="0">
                  <a:moveTo>
                    <a:pt x="0" y="40385"/>
                  </a:moveTo>
                  <a:lnTo>
                    <a:pt x="20192" y="20246"/>
                  </a:lnTo>
                  <a:lnTo>
                    <a:pt x="20192" y="20104"/>
                  </a:lnTo>
                  <a:lnTo>
                    <a:pt x="71" y="0"/>
                  </a:lnTo>
                  <a:lnTo>
                    <a:pt x="0" y="72"/>
                  </a:lnTo>
                  <a:close/>
                </a:path>
              </a:pathLst>
            </a:custGeom>
            <a:noFill/>
            <a:ln w="16900" cap="flat" cmpd="sng">
              <a:solidFill>
                <a:srgbClr val="F4F5F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8" name="Google Shape;378;p45"/>
            <p:cNvSpPr/>
            <p:nvPr/>
          </p:nvSpPr>
          <p:spPr>
            <a:xfrm>
              <a:off x="2317825" y="2366475"/>
              <a:ext cx="504825" cy="1009625"/>
            </a:xfrm>
            <a:custGeom>
              <a:avLst/>
              <a:gdLst/>
              <a:ahLst/>
              <a:cxnLst/>
              <a:rect l="l" t="t" r="r" b="b"/>
              <a:pathLst>
                <a:path w="20193" h="40385" fill="none" extrusionOk="0">
                  <a:moveTo>
                    <a:pt x="20192" y="40385"/>
                  </a:moveTo>
                  <a:lnTo>
                    <a:pt x="20192" y="0"/>
                  </a:lnTo>
                  <a:lnTo>
                    <a:pt x="0" y="20193"/>
                  </a:lnTo>
                  <a:close/>
                </a:path>
              </a:pathLst>
            </a:custGeom>
            <a:noFill/>
            <a:ln w="16900" cap="flat" cmpd="sng">
              <a:solidFill>
                <a:srgbClr val="F4F5F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9" name="Google Shape;379;p45"/>
            <p:cNvSpPr/>
            <p:nvPr/>
          </p:nvSpPr>
          <p:spPr>
            <a:xfrm>
              <a:off x="2822625" y="2366475"/>
              <a:ext cx="1009625" cy="504825"/>
            </a:xfrm>
            <a:custGeom>
              <a:avLst/>
              <a:gdLst/>
              <a:ahLst/>
              <a:cxnLst/>
              <a:rect l="l" t="t" r="r" b="b"/>
              <a:pathLst>
                <a:path w="40385" h="20193" fill="none" extrusionOk="0">
                  <a:moveTo>
                    <a:pt x="71" y="0"/>
                  </a:moveTo>
                  <a:lnTo>
                    <a:pt x="40349" y="0"/>
                  </a:lnTo>
                  <a:lnTo>
                    <a:pt x="40385" y="72"/>
                  </a:lnTo>
                  <a:lnTo>
                    <a:pt x="20264" y="20193"/>
                  </a:lnTo>
                  <a:lnTo>
                    <a:pt x="20157" y="20193"/>
                  </a:lnTo>
                  <a:lnTo>
                    <a:pt x="0" y="72"/>
                  </a:lnTo>
                  <a:close/>
                </a:path>
              </a:pathLst>
            </a:custGeom>
            <a:noFill/>
            <a:ln w="16900" cap="flat" cmpd="sng">
              <a:solidFill>
                <a:srgbClr val="F4F5F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0" name="Google Shape;380;p45"/>
            <p:cNvSpPr/>
            <p:nvPr/>
          </p:nvSpPr>
          <p:spPr>
            <a:xfrm>
              <a:off x="2822625" y="1861675"/>
              <a:ext cx="1009625" cy="504825"/>
            </a:xfrm>
            <a:custGeom>
              <a:avLst/>
              <a:gdLst/>
              <a:ahLst/>
              <a:cxnLst/>
              <a:rect l="l" t="t" r="r" b="b"/>
              <a:pathLst>
                <a:path w="40385" h="20193" fill="none" extrusionOk="0">
                  <a:moveTo>
                    <a:pt x="0" y="20192"/>
                  </a:moveTo>
                  <a:lnTo>
                    <a:pt x="40385" y="20192"/>
                  </a:lnTo>
                  <a:lnTo>
                    <a:pt x="20192" y="0"/>
                  </a:lnTo>
                  <a:close/>
                </a:path>
              </a:pathLst>
            </a:custGeom>
            <a:noFill/>
            <a:ln w="16900" cap="flat" cmpd="sng">
              <a:solidFill>
                <a:srgbClr val="F4F5F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1" name="Google Shape;381;p45"/>
            <p:cNvSpPr/>
            <p:nvPr/>
          </p:nvSpPr>
          <p:spPr>
            <a:xfrm>
              <a:off x="3327425" y="1861675"/>
              <a:ext cx="1009625" cy="505725"/>
            </a:xfrm>
            <a:custGeom>
              <a:avLst/>
              <a:gdLst/>
              <a:ahLst/>
              <a:cxnLst/>
              <a:rect l="l" t="t" r="r" b="b"/>
              <a:pathLst>
                <a:path w="40385" h="20229" fill="none" extrusionOk="0">
                  <a:moveTo>
                    <a:pt x="72" y="0"/>
                  </a:moveTo>
                  <a:lnTo>
                    <a:pt x="0" y="72"/>
                  </a:lnTo>
                  <a:lnTo>
                    <a:pt x="20104" y="20228"/>
                  </a:lnTo>
                  <a:lnTo>
                    <a:pt x="20246" y="20228"/>
                  </a:lnTo>
                  <a:lnTo>
                    <a:pt x="40385" y="0"/>
                  </a:lnTo>
                  <a:close/>
                </a:path>
              </a:pathLst>
            </a:custGeom>
            <a:noFill/>
            <a:ln w="16900" cap="flat" cmpd="sng">
              <a:solidFill>
                <a:srgbClr val="F4F5F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2" name="Google Shape;382;p45"/>
            <p:cNvSpPr/>
            <p:nvPr/>
          </p:nvSpPr>
          <p:spPr>
            <a:xfrm>
              <a:off x="5347525" y="3364500"/>
              <a:ext cx="1009200" cy="504825"/>
            </a:xfrm>
            <a:custGeom>
              <a:avLst/>
              <a:gdLst/>
              <a:ahLst/>
              <a:cxnLst/>
              <a:rect l="l" t="t" r="r" b="b"/>
              <a:pathLst>
                <a:path w="40368" h="20193" fill="none" extrusionOk="0">
                  <a:moveTo>
                    <a:pt x="1" y="20193"/>
                  </a:moveTo>
                  <a:lnTo>
                    <a:pt x="40367" y="20193"/>
                  </a:lnTo>
                  <a:lnTo>
                    <a:pt x="20193" y="1"/>
                  </a:lnTo>
                  <a:close/>
                </a:path>
              </a:pathLst>
            </a:custGeom>
            <a:noFill/>
            <a:ln w="16900" cap="flat" cmpd="sng">
              <a:solidFill>
                <a:srgbClr val="F4F5F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3" name="Google Shape;383;p45"/>
            <p:cNvSpPr/>
            <p:nvPr/>
          </p:nvSpPr>
          <p:spPr>
            <a:xfrm>
              <a:off x="4842725" y="3364950"/>
              <a:ext cx="1009625" cy="504825"/>
            </a:xfrm>
            <a:custGeom>
              <a:avLst/>
              <a:gdLst/>
              <a:ahLst/>
              <a:cxnLst/>
              <a:rect l="l" t="t" r="r" b="b"/>
              <a:pathLst>
                <a:path w="40385" h="20193" fill="none" extrusionOk="0">
                  <a:moveTo>
                    <a:pt x="36" y="1"/>
                  </a:moveTo>
                  <a:lnTo>
                    <a:pt x="0" y="54"/>
                  </a:lnTo>
                  <a:lnTo>
                    <a:pt x="20121" y="20193"/>
                  </a:lnTo>
                  <a:lnTo>
                    <a:pt x="20228" y="20193"/>
                  </a:lnTo>
                  <a:lnTo>
                    <a:pt x="40385" y="54"/>
                  </a:lnTo>
                  <a:lnTo>
                    <a:pt x="40314" y="1"/>
                  </a:lnTo>
                  <a:close/>
                </a:path>
              </a:pathLst>
            </a:custGeom>
            <a:noFill/>
            <a:ln w="16900" cap="flat" cmpd="sng">
              <a:solidFill>
                <a:srgbClr val="F4F5F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4" name="Google Shape;384;p45"/>
            <p:cNvSpPr/>
            <p:nvPr/>
          </p:nvSpPr>
          <p:spPr>
            <a:xfrm>
              <a:off x="4842725" y="2859700"/>
              <a:ext cx="1009625" cy="504825"/>
            </a:xfrm>
            <a:custGeom>
              <a:avLst/>
              <a:gdLst/>
              <a:ahLst/>
              <a:cxnLst/>
              <a:rect l="l" t="t" r="r" b="b"/>
              <a:pathLst>
                <a:path w="40385" h="20193" fill="none" extrusionOk="0">
                  <a:moveTo>
                    <a:pt x="40385" y="20193"/>
                  </a:moveTo>
                  <a:lnTo>
                    <a:pt x="20193" y="1"/>
                  </a:lnTo>
                  <a:lnTo>
                    <a:pt x="0" y="20193"/>
                  </a:lnTo>
                  <a:close/>
                </a:path>
              </a:pathLst>
            </a:custGeom>
            <a:noFill/>
            <a:ln w="16900" cap="flat" cmpd="sng">
              <a:solidFill>
                <a:srgbClr val="F4F5F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5" name="Google Shape;385;p45"/>
            <p:cNvSpPr/>
            <p:nvPr/>
          </p:nvSpPr>
          <p:spPr>
            <a:xfrm>
              <a:off x="4842725" y="2354900"/>
              <a:ext cx="504825" cy="1009625"/>
            </a:xfrm>
            <a:custGeom>
              <a:avLst/>
              <a:gdLst/>
              <a:ahLst/>
              <a:cxnLst/>
              <a:rect l="l" t="t" r="r" b="b"/>
              <a:pathLst>
                <a:path w="20193" h="40385" fill="none" extrusionOk="0">
                  <a:moveTo>
                    <a:pt x="0" y="40385"/>
                  </a:moveTo>
                  <a:lnTo>
                    <a:pt x="20193" y="20246"/>
                  </a:lnTo>
                  <a:lnTo>
                    <a:pt x="20193" y="20104"/>
                  </a:lnTo>
                  <a:lnTo>
                    <a:pt x="36" y="1"/>
                  </a:lnTo>
                  <a:lnTo>
                    <a:pt x="0" y="72"/>
                  </a:lnTo>
                  <a:close/>
                </a:path>
              </a:pathLst>
            </a:custGeom>
            <a:noFill/>
            <a:ln w="16900" cap="flat" cmpd="sng">
              <a:solidFill>
                <a:srgbClr val="F4F5F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6" name="Google Shape;386;p45"/>
            <p:cNvSpPr/>
            <p:nvPr/>
          </p:nvSpPr>
          <p:spPr>
            <a:xfrm>
              <a:off x="4337925" y="2354900"/>
              <a:ext cx="504825" cy="1009625"/>
            </a:xfrm>
            <a:custGeom>
              <a:avLst/>
              <a:gdLst/>
              <a:ahLst/>
              <a:cxnLst/>
              <a:rect l="l" t="t" r="r" b="b"/>
              <a:pathLst>
                <a:path w="20193" h="40385" fill="none" extrusionOk="0">
                  <a:moveTo>
                    <a:pt x="20192" y="40385"/>
                  </a:moveTo>
                  <a:lnTo>
                    <a:pt x="20192" y="1"/>
                  </a:lnTo>
                  <a:lnTo>
                    <a:pt x="0" y="20193"/>
                  </a:lnTo>
                  <a:close/>
                </a:path>
              </a:pathLst>
            </a:custGeom>
            <a:noFill/>
            <a:ln w="16900" cap="flat" cmpd="sng">
              <a:solidFill>
                <a:srgbClr val="F4F5F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7" name="Google Shape;387;p45"/>
            <p:cNvSpPr/>
            <p:nvPr/>
          </p:nvSpPr>
          <p:spPr>
            <a:xfrm>
              <a:off x="4842725" y="2354900"/>
              <a:ext cx="1009625" cy="504825"/>
            </a:xfrm>
            <a:custGeom>
              <a:avLst/>
              <a:gdLst/>
              <a:ahLst/>
              <a:cxnLst/>
              <a:rect l="l" t="t" r="r" b="b"/>
              <a:pathLst>
                <a:path w="40385" h="20193" fill="none" extrusionOk="0">
                  <a:moveTo>
                    <a:pt x="36" y="1"/>
                  </a:moveTo>
                  <a:lnTo>
                    <a:pt x="40314" y="1"/>
                  </a:lnTo>
                  <a:lnTo>
                    <a:pt x="40385" y="72"/>
                  </a:lnTo>
                  <a:lnTo>
                    <a:pt x="20228" y="20193"/>
                  </a:lnTo>
                  <a:lnTo>
                    <a:pt x="20121" y="20193"/>
                  </a:lnTo>
                  <a:lnTo>
                    <a:pt x="0" y="72"/>
                  </a:lnTo>
                  <a:close/>
                </a:path>
              </a:pathLst>
            </a:custGeom>
            <a:noFill/>
            <a:ln w="16900" cap="flat" cmpd="sng">
              <a:solidFill>
                <a:srgbClr val="F4F5F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8" name="Google Shape;388;p45"/>
            <p:cNvSpPr/>
            <p:nvPr/>
          </p:nvSpPr>
          <p:spPr>
            <a:xfrm>
              <a:off x="4842725" y="1850100"/>
              <a:ext cx="1009625" cy="504825"/>
            </a:xfrm>
            <a:custGeom>
              <a:avLst/>
              <a:gdLst/>
              <a:ahLst/>
              <a:cxnLst/>
              <a:rect l="l" t="t" r="r" b="b"/>
              <a:pathLst>
                <a:path w="40385" h="20193" fill="none" extrusionOk="0">
                  <a:moveTo>
                    <a:pt x="0" y="20193"/>
                  </a:moveTo>
                  <a:lnTo>
                    <a:pt x="40385" y="20193"/>
                  </a:lnTo>
                  <a:lnTo>
                    <a:pt x="20193" y="1"/>
                  </a:lnTo>
                  <a:close/>
                </a:path>
              </a:pathLst>
            </a:custGeom>
            <a:noFill/>
            <a:ln w="16900" cap="flat" cmpd="sng">
              <a:solidFill>
                <a:srgbClr val="F4F5F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9" name="Google Shape;389;p45"/>
            <p:cNvSpPr/>
            <p:nvPr/>
          </p:nvSpPr>
          <p:spPr>
            <a:xfrm>
              <a:off x="5347525" y="1850100"/>
              <a:ext cx="1009200" cy="505275"/>
            </a:xfrm>
            <a:custGeom>
              <a:avLst/>
              <a:gdLst/>
              <a:ahLst/>
              <a:cxnLst/>
              <a:rect l="l" t="t" r="r" b="b"/>
              <a:pathLst>
                <a:path w="40368" h="20211" fill="none" extrusionOk="0">
                  <a:moveTo>
                    <a:pt x="36" y="1"/>
                  </a:moveTo>
                  <a:lnTo>
                    <a:pt x="1" y="72"/>
                  </a:lnTo>
                  <a:lnTo>
                    <a:pt x="20068" y="20211"/>
                  </a:lnTo>
                  <a:lnTo>
                    <a:pt x="20210" y="20211"/>
                  </a:lnTo>
                  <a:lnTo>
                    <a:pt x="40367" y="1"/>
                  </a:lnTo>
                  <a:close/>
                </a:path>
              </a:pathLst>
            </a:custGeom>
            <a:noFill/>
            <a:ln w="16900" cap="flat" cmpd="sng">
              <a:solidFill>
                <a:srgbClr val="F4F5F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0" name="Google Shape;390;p45"/>
            <p:cNvSpPr/>
            <p:nvPr/>
          </p:nvSpPr>
          <p:spPr>
            <a:xfrm>
              <a:off x="6356700" y="3364500"/>
              <a:ext cx="1010075" cy="504825"/>
            </a:xfrm>
            <a:custGeom>
              <a:avLst/>
              <a:gdLst/>
              <a:ahLst/>
              <a:cxnLst/>
              <a:rect l="l" t="t" r="r" b="b"/>
              <a:pathLst>
                <a:path w="40403" h="20193" fill="none" extrusionOk="0">
                  <a:moveTo>
                    <a:pt x="0" y="20193"/>
                  </a:moveTo>
                  <a:lnTo>
                    <a:pt x="40402" y="20193"/>
                  </a:lnTo>
                  <a:lnTo>
                    <a:pt x="20210" y="1"/>
                  </a:lnTo>
                  <a:close/>
                </a:path>
              </a:pathLst>
            </a:custGeom>
            <a:noFill/>
            <a:ln w="16900" cap="flat" cmpd="sng">
              <a:solidFill>
                <a:srgbClr val="F4F5F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1" name="Google Shape;391;p45"/>
            <p:cNvSpPr/>
            <p:nvPr/>
          </p:nvSpPr>
          <p:spPr>
            <a:xfrm>
              <a:off x="5852325" y="3364950"/>
              <a:ext cx="1009625" cy="504825"/>
            </a:xfrm>
            <a:custGeom>
              <a:avLst/>
              <a:gdLst/>
              <a:ahLst/>
              <a:cxnLst/>
              <a:rect l="l" t="t" r="r" b="b"/>
              <a:pathLst>
                <a:path w="40385" h="20193" fill="none" extrusionOk="0">
                  <a:moveTo>
                    <a:pt x="36" y="1"/>
                  </a:moveTo>
                  <a:lnTo>
                    <a:pt x="1" y="54"/>
                  </a:lnTo>
                  <a:lnTo>
                    <a:pt x="20122" y="20193"/>
                  </a:lnTo>
                  <a:lnTo>
                    <a:pt x="20228" y="20193"/>
                  </a:lnTo>
                  <a:lnTo>
                    <a:pt x="40385" y="54"/>
                  </a:lnTo>
                  <a:lnTo>
                    <a:pt x="40314" y="1"/>
                  </a:lnTo>
                  <a:close/>
                </a:path>
              </a:pathLst>
            </a:custGeom>
            <a:noFill/>
            <a:ln w="16900" cap="flat" cmpd="sng">
              <a:solidFill>
                <a:srgbClr val="F4F5F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2" name="Google Shape;392;p45"/>
            <p:cNvSpPr/>
            <p:nvPr/>
          </p:nvSpPr>
          <p:spPr>
            <a:xfrm>
              <a:off x="5852325" y="2859700"/>
              <a:ext cx="1009625" cy="504825"/>
            </a:xfrm>
            <a:custGeom>
              <a:avLst/>
              <a:gdLst/>
              <a:ahLst/>
              <a:cxnLst/>
              <a:rect l="l" t="t" r="r" b="b"/>
              <a:pathLst>
                <a:path w="40385" h="20193" fill="none" extrusionOk="0">
                  <a:moveTo>
                    <a:pt x="40385" y="20193"/>
                  </a:moveTo>
                  <a:lnTo>
                    <a:pt x="20175" y="1"/>
                  </a:lnTo>
                  <a:lnTo>
                    <a:pt x="1" y="20193"/>
                  </a:lnTo>
                  <a:close/>
                </a:path>
              </a:pathLst>
            </a:custGeom>
            <a:noFill/>
            <a:ln w="16900" cap="flat" cmpd="sng">
              <a:solidFill>
                <a:srgbClr val="F4F5F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3" name="Google Shape;393;p45"/>
            <p:cNvSpPr/>
            <p:nvPr/>
          </p:nvSpPr>
          <p:spPr>
            <a:xfrm>
              <a:off x="5852325" y="2354900"/>
              <a:ext cx="504400" cy="1009625"/>
            </a:xfrm>
            <a:custGeom>
              <a:avLst/>
              <a:gdLst/>
              <a:ahLst/>
              <a:cxnLst/>
              <a:rect l="l" t="t" r="r" b="b"/>
              <a:pathLst>
                <a:path w="20176" h="40385" fill="none" extrusionOk="0">
                  <a:moveTo>
                    <a:pt x="1" y="40385"/>
                  </a:moveTo>
                  <a:lnTo>
                    <a:pt x="20175" y="20246"/>
                  </a:lnTo>
                  <a:lnTo>
                    <a:pt x="20175" y="20104"/>
                  </a:lnTo>
                  <a:lnTo>
                    <a:pt x="36" y="1"/>
                  </a:lnTo>
                  <a:lnTo>
                    <a:pt x="1" y="72"/>
                  </a:lnTo>
                  <a:close/>
                </a:path>
              </a:pathLst>
            </a:custGeom>
            <a:noFill/>
            <a:ln w="16900" cap="flat" cmpd="sng">
              <a:solidFill>
                <a:srgbClr val="F4F5F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4" name="Google Shape;394;p45"/>
            <p:cNvSpPr/>
            <p:nvPr/>
          </p:nvSpPr>
          <p:spPr>
            <a:xfrm>
              <a:off x="5347525" y="2354900"/>
              <a:ext cx="504825" cy="1009625"/>
            </a:xfrm>
            <a:custGeom>
              <a:avLst/>
              <a:gdLst/>
              <a:ahLst/>
              <a:cxnLst/>
              <a:rect l="l" t="t" r="r" b="b"/>
              <a:pathLst>
                <a:path w="20193" h="40385" fill="none" extrusionOk="0">
                  <a:moveTo>
                    <a:pt x="20193" y="40385"/>
                  </a:moveTo>
                  <a:lnTo>
                    <a:pt x="20193" y="1"/>
                  </a:lnTo>
                  <a:lnTo>
                    <a:pt x="1" y="20193"/>
                  </a:lnTo>
                  <a:close/>
                </a:path>
              </a:pathLst>
            </a:custGeom>
            <a:noFill/>
            <a:ln w="16900" cap="flat" cmpd="sng">
              <a:solidFill>
                <a:srgbClr val="F4F5F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5" name="Google Shape;395;p45"/>
            <p:cNvSpPr/>
            <p:nvPr/>
          </p:nvSpPr>
          <p:spPr>
            <a:xfrm>
              <a:off x="5852325" y="2354900"/>
              <a:ext cx="1009625" cy="504825"/>
            </a:xfrm>
            <a:custGeom>
              <a:avLst/>
              <a:gdLst/>
              <a:ahLst/>
              <a:cxnLst/>
              <a:rect l="l" t="t" r="r" b="b"/>
              <a:pathLst>
                <a:path w="40385" h="20193" fill="none" extrusionOk="0">
                  <a:moveTo>
                    <a:pt x="36" y="1"/>
                  </a:moveTo>
                  <a:lnTo>
                    <a:pt x="40314" y="1"/>
                  </a:lnTo>
                  <a:lnTo>
                    <a:pt x="40385" y="72"/>
                  </a:lnTo>
                  <a:lnTo>
                    <a:pt x="20228" y="20193"/>
                  </a:lnTo>
                  <a:lnTo>
                    <a:pt x="20122" y="20193"/>
                  </a:lnTo>
                  <a:lnTo>
                    <a:pt x="1" y="72"/>
                  </a:lnTo>
                  <a:close/>
                </a:path>
              </a:pathLst>
            </a:custGeom>
            <a:noFill/>
            <a:ln w="16900" cap="flat" cmpd="sng">
              <a:solidFill>
                <a:srgbClr val="F4F5F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6" name="Google Shape;396;p45"/>
            <p:cNvSpPr/>
            <p:nvPr/>
          </p:nvSpPr>
          <p:spPr>
            <a:xfrm>
              <a:off x="5852325" y="1850100"/>
              <a:ext cx="1009625" cy="504825"/>
            </a:xfrm>
            <a:custGeom>
              <a:avLst/>
              <a:gdLst/>
              <a:ahLst/>
              <a:cxnLst/>
              <a:rect l="l" t="t" r="r" b="b"/>
              <a:pathLst>
                <a:path w="40385" h="20193" fill="none" extrusionOk="0">
                  <a:moveTo>
                    <a:pt x="1" y="20193"/>
                  </a:moveTo>
                  <a:lnTo>
                    <a:pt x="40385" y="20193"/>
                  </a:lnTo>
                  <a:lnTo>
                    <a:pt x="20175" y="1"/>
                  </a:lnTo>
                  <a:close/>
                </a:path>
              </a:pathLst>
            </a:custGeom>
            <a:noFill/>
            <a:ln w="16900" cap="flat" cmpd="sng">
              <a:solidFill>
                <a:srgbClr val="F4F5F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7" name="Google Shape;397;p45"/>
            <p:cNvSpPr/>
            <p:nvPr/>
          </p:nvSpPr>
          <p:spPr>
            <a:xfrm>
              <a:off x="6356700" y="1850100"/>
              <a:ext cx="1010075" cy="505275"/>
            </a:xfrm>
            <a:custGeom>
              <a:avLst/>
              <a:gdLst/>
              <a:ahLst/>
              <a:cxnLst/>
              <a:rect l="l" t="t" r="r" b="b"/>
              <a:pathLst>
                <a:path w="40403" h="20211" fill="none" extrusionOk="0">
                  <a:moveTo>
                    <a:pt x="53" y="1"/>
                  </a:moveTo>
                  <a:lnTo>
                    <a:pt x="0" y="72"/>
                  </a:lnTo>
                  <a:lnTo>
                    <a:pt x="20085" y="20211"/>
                  </a:lnTo>
                  <a:lnTo>
                    <a:pt x="20228" y="20211"/>
                  </a:lnTo>
                  <a:lnTo>
                    <a:pt x="40402" y="1"/>
                  </a:lnTo>
                  <a:close/>
                </a:path>
              </a:pathLst>
            </a:custGeom>
            <a:noFill/>
            <a:ln w="16900" cap="flat" cmpd="sng">
              <a:solidFill>
                <a:srgbClr val="F4F5F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8" name="Google Shape;398;p45"/>
            <p:cNvSpPr/>
            <p:nvPr/>
          </p:nvSpPr>
          <p:spPr>
            <a:xfrm>
              <a:off x="4337025" y="3376075"/>
              <a:ext cx="1009625" cy="504825"/>
            </a:xfrm>
            <a:custGeom>
              <a:avLst/>
              <a:gdLst/>
              <a:ahLst/>
              <a:cxnLst/>
              <a:rect l="l" t="t" r="r" b="b"/>
              <a:pathLst>
                <a:path w="40385" h="20193" fill="none" extrusionOk="0">
                  <a:moveTo>
                    <a:pt x="1" y="20193"/>
                  </a:moveTo>
                  <a:lnTo>
                    <a:pt x="40385" y="20193"/>
                  </a:lnTo>
                  <a:lnTo>
                    <a:pt x="20228" y="1"/>
                  </a:lnTo>
                  <a:close/>
                </a:path>
              </a:pathLst>
            </a:custGeom>
            <a:noFill/>
            <a:ln w="16900" cap="flat" cmpd="sng">
              <a:solidFill>
                <a:srgbClr val="F7FCFD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9" name="Google Shape;399;p45"/>
            <p:cNvSpPr/>
            <p:nvPr/>
          </p:nvSpPr>
          <p:spPr>
            <a:xfrm>
              <a:off x="3832225" y="3376075"/>
              <a:ext cx="1009625" cy="504825"/>
            </a:xfrm>
            <a:custGeom>
              <a:avLst/>
              <a:gdLst/>
              <a:ahLst/>
              <a:cxnLst/>
              <a:rect l="l" t="t" r="r" b="b"/>
              <a:pathLst>
                <a:path w="40385" h="20193" fill="none" extrusionOk="0">
                  <a:moveTo>
                    <a:pt x="72" y="1"/>
                  </a:moveTo>
                  <a:lnTo>
                    <a:pt x="1" y="72"/>
                  </a:lnTo>
                  <a:lnTo>
                    <a:pt x="20157" y="20193"/>
                  </a:lnTo>
                  <a:lnTo>
                    <a:pt x="20264" y="20193"/>
                  </a:lnTo>
                  <a:lnTo>
                    <a:pt x="40385" y="72"/>
                  </a:lnTo>
                  <a:lnTo>
                    <a:pt x="40349" y="1"/>
                  </a:lnTo>
                  <a:close/>
                </a:path>
              </a:pathLst>
            </a:custGeom>
            <a:noFill/>
            <a:ln w="16900" cap="flat" cmpd="sng">
              <a:solidFill>
                <a:srgbClr val="F7FCFD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0" name="Google Shape;400;p45"/>
            <p:cNvSpPr/>
            <p:nvPr/>
          </p:nvSpPr>
          <p:spPr>
            <a:xfrm>
              <a:off x="3832225" y="2871275"/>
              <a:ext cx="1009625" cy="504825"/>
            </a:xfrm>
            <a:custGeom>
              <a:avLst/>
              <a:gdLst/>
              <a:ahLst/>
              <a:cxnLst/>
              <a:rect l="l" t="t" r="r" b="b"/>
              <a:pathLst>
                <a:path w="40385" h="20193" fill="none" extrusionOk="0">
                  <a:moveTo>
                    <a:pt x="40385" y="20193"/>
                  </a:moveTo>
                  <a:lnTo>
                    <a:pt x="20193" y="1"/>
                  </a:lnTo>
                  <a:lnTo>
                    <a:pt x="1" y="20193"/>
                  </a:lnTo>
                  <a:close/>
                </a:path>
              </a:pathLst>
            </a:custGeom>
            <a:noFill/>
            <a:ln w="16900" cap="flat" cmpd="sng">
              <a:solidFill>
                <a:srgbClr val="F7FCFD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1" name="Google Shape;401;p45"/>
            <p:cNvSpPr/>
            <p:nvPr/>
          </p:nvSpPr>
          <p:spPr>
            <a:xfrm>
              <a:off x="3832225" y="2366475"/>
              <a:ext cx="505725" cy="1009625"/>
            </a:xfrm>
            <a:custGeom>
              <a:avLst/>
              <a:gdLst/>
              <a:ahLst/>
              <a:cxnLst/>
              <a:rect l="l" t="t" r="r" b="b"/>
              <a:pathLst>
                <a:path w="20229" h="40385" fill="none" extrusionOk="0">
                  <a:moveTo>
                    <a:pt x="1" y="40385"/>
                  </a:moveTo>
                  <a:lnTo>
                    <a:pt x="20228" y="20246"/>
                  </a:lnTo>
                  <a:lnTo>
                    <a:pt x="20228" y="20104"/>
                  </a:lnTo>
                  <a:lnTo>
                    <a:pt x="72" y="0"/>
                  </a:lnTo>
                  <a:lnTo>
                    <a:pt x="1" y="72"/>
                  </a:lnTo>
                  <a:close/>
                </a:path>
              </a:pathLst>
            </a:custGeom>
            <a:noFill/>
            <a:ln w="16900" cap="flat" cmpd="sng">
              <a:solidFill>
                <a:srgbClr val="F7FCFD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2" name="Google Shape;402;p45"/>
            <p:cNvSpPr/>
            <p:nvPr/>
          </p:nvSpPr>
          <p:spPr>
            <a:xfrm>
              <a:off x="3327425" y="2366475"/>
              <a:ext cx="504825" cy="1009625"/>
            </a:xfrm>
            <a:custGeom>
              <a:avLst/>
              <a:gdLst/>
              <a:ahLst/>
              <a:cxnLst/>
              <a:rect l="l" t="t" r="r" b="b"/>
              <a:pathLst>
                <a:path w="20193" h="40385" fill="none" extrusionOk="0">
                  <a:moveTo>
                    <a:pt x="20193" y="40385"/>
                  </a:moveTo>
                  <a:lnTo>
                    <a:pt x="20193" y="0"/>
                  </a:lnTo>
                  <a:lnTo>
                    <a:pt x="0" y="20193"/>
                  </a:lnTo>
                  <a:close/>
                </a:path>
              </a:pathLst>
            </a:custGeom>
            <a:noFill/>
            <a:ln w="16900" cap="flat" cmpd="sng">
              <a:solidFill>
                <a:srgbClr val="F7FCFD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3" name="Google Shape;403;p45"/>
            <p:cNvSpPr/>
            <p:nvPr/>
          </p:nvSpPr>
          <p:spPr>
            <a:xfrm>
              <a:off x="3832225" y="2366475"/>
              <a:ext cx="1009625" cy="504825"/>
            </a:xfrm>
            <a:custGeom>
              <a:avLst/>
              <a:gdLst/>
              <a:ahLst/>
              <a:cxnLst/>
              <a:rect l="l" t="t" r="r" b="b"/>
              <a:pathLst>
                <a:path w="40385" h="20193" fill="none" extrusionOk="0">
                  <a:moveTo>
                    <a:pt x="72" y="0"/>
                  </a:moveTo>
                  <a:lnTo>
                    <a:pt x="40349" y="0"/>
                  </a:lnTo>
                  <a:lnTo>
                    <a:pt x="40385" y="72"/>
                  </a:lnTo>
                  <a:lnTo>
                    <a:pt x="20264" y="20193"/>
                  </a:lnTo>
                  <a:lnTo>
                    <a:pt x="20157" y="20193"/>
                  </a:lnTo>
                  <a:lnTo>
                    <a:pt x="1" y="72"/>
                  </a:lnTo>
                  <a:close/>
                </a:path>
              </a:pathLst>
            </a:custGeom>
            <a:noFill/>
            <a:ln w="16900" cap="flat" cmpd="sng">
              <a:solidFill>
                <a:srgbClr val="F7FCFD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4" name="Google Shape;404;p45"/>
            <p:cNvSpPr/>
            <p:nvPr/>
          </p:nvSpPr>
          <p:spPr>
            <a:xfrm>
              <a:off x="3832225" y="1861675"/>
              <a:ext cx="1009625" cy="504825"/>
            </a:xfrm>
            <a:custGeom>
              <a:avLst/>
              <a:gdLst/>
              <a:ahLst/>
              <a:cxnLst/>
              <a:rect l="l" t="t" r="r" b="b"/>
              <a:pathLst>
                <a:path w="40385" h="20193" fill="none" extrusionOk="0">
                  <a:moveTo>
                    <a:pt x="1" y="20192"/>
                  </a:moveTo>
                  <a:lnTo>
                    <a:pt x="40385" y="20192"/>
                  </a:lnTo>
                  <a:lnTo>
                    <a:pt x="20193" y="0"/>
                  </a:lnTo>
                  <a:close/>
                </a:path>
              </a:pathLst>
            </a:custGeom>
            <a:noFill/>
            <a:ln w="16900" cap="flat" cmpd="sng">
              <a:solidFill>
                <a:srgbClr val="F7FCFD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5" name="Google Shape;405;p45"/>
            <p:cNvSpPr/>
            <p:nvPr/>
          </p:nvSpPr>
          <p:spPr>
            <a:xfrm>
              <a:off x="4337025" y="1861675"/>
              <a:ext cx="1009625" cy="504825"/>
            </a:xfrm>
            <a:custGeom>
              <a:avLst/>
              <a:gdLst/>
              <a:ahLst/>
              <a:cxnLst/>
              <a:rect l="l" t="t" r="r" b="b"/>
              <a:pathLst>
                <a:path w="40385" h="20193" fill="none" extrusionOk="0">
                  <a:moveTo>
                    <a:pt x="72" y="0"/>
                  </a:moveTo>
                  <a:lnTo>
                    <a:pt x="1" y="72"/>
                  </a:lnTo>
                  <a:lnTo>
                    <a:pt x="20104" y="20192"/>
                  </a:lnTo>
                  <a:lnTo>
                    <a:pt x="20246" y="20192"/>
                  </a:lnTo>
                  <a:lnTo>
                    <a:pt x="40385" y="0"/>
                  </a:lnTo>
                  <a:close/>
                </a:path>
              </a:pathLst>
            </a:custGeom>
            <a:noFill/>
            <a:ln w="16900" cap="flat" cmpd="sng">
              <a:solidFill>
                <a:srgbClr val="F7FCFD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406" name="Google Shape;406;p45"/>
          <p:cNvGrpSpPr/>
          <p:nvPr/>
        </p:nvGrpSpPr>
        <p:grpSpPr>
          <a:xfrm>
            <a:off x="451865" y="4727014"/>
            <a:ext cx="1065609" cy="180976"/>
            <a:chOff x="238125" y="2233000"/>
            <a:chExt cx="7094600" cy="1204900"/>
          </a:xfrm>
        </p:grpSpPr>
        <p:sp>
          <p:nvSpPr>
            <p:cNvPr id="407" name="Google Shape;407;p45"/>
            <p:cNvSpPr/>
            <p:nvPr/>
          </p:nvSpPr>
          <p:spPr>
            <a:xfrm>
              <a:off x="1213625" y="2233000"/>
              <a:ext cx="6119100" cy="1204900"/>
            </a:xfrm>
            <a:custGeom>
              <a:avLst/>
              <a:gdLst/>
              <a:ahLst/>
              <a:cxnLst/>
              <a:rect l="l" t="t" r="r" b="b"/>
              <a:pathLst>
                <a:path w="244764" h="48196" extrusionOk="0">
                  <a:moveTo>
                    <a:pt x="1" y="46633"/>
                  </a:moveTo>
                  <a:lnTo>
                    <a:pt x="1" y="11595"/>
                  </a:lnTo>
                  <a:cubicBezTo>
                    <a:pt x="1" y="11091"/>
                    <a:pt x="102" y="10738"/>
                    <a:pt x="455" y="10385"/>
                  </a:cubicBezTo>
                  <a:cubicBezTo>
                    <a:pt x="757" y="10083"/>
                    <a:pt x="1110" y="9982"/>
                    <a:pt x="1614" y="9982"/>
                  </a:cubicBezTo>
                  <a:lnTo>
                    <a:pt x="6857" y="9982"/>
                  </a:lnTo>
                  <a:cubicBezTo>
                    <a:pt x="7311" y="9982"/>
                    <a:pt x="7765" y="10083"/>
                    <a:pt x="8067" y="10385"/>
                  </a:cubicBezTo>
                  <a:cubicBezTo>
                    <a:pt x="8370" y="10738"/>
                    <a:pt x="8521" y="11091"/>
                    <a:pt x="8521" y="11595"/>
                  </a:cubicBezTo>
                  <a:lnTo>
                    <a:pt x="8521" y="12402"/>
                  </a:lnTo>
                  <a:cubicBezTo>
                    <a:pt x="11344" y="10385"/>
                    <a:pt x="14621" y="9377"/>
                    <a:pt x="18402" y="9377"/>
                  </a:cubicBezTo>
                  <a:cubicBezTo>
                    <a:pt x="22183" y="9377"/>
                    <a:pt x="25259" y="10738"/>
                    <a:pt x="27779" y="13360"/>
                  </a:cubicBezTo>
                  <a:cubicBezTo>
                    <a:pt x="30300" y="16032"/>
                    <a:pt x="31560" y="19712"/>
                    <a:pt x="31560" y="24652"/>
                  </a:cubicBezTo>
                  <a:cubicBezTo>
                    <a:pt x="31560" y="29542"/>
                    <a:pt x="30250" y="33273"/>
                    <a:pt x="27679" y="35844"/>
                  </a:cubicBezTo>
                  <a:cubicBezTo>
                    <a:pt x="25057" y="38415"/>
                    <a:pt x="21528" y="39776"/>
                    <a:pt x="17142" y="39776"/>
                  </a:cubicBezTo>
                  <a:cubicBezTo>
                    <a:pt x="14873" y="39776"/>
                    <a:pt x="12201" y="39323"/>
                    <a:pt x="9328" y="38365"/>
                  </a:cubicBezTo>
                  <a:lnTo>
                    <a:pt x="9328" y="46582"/>
                  </a:lnTo>
                  <a:cubicBezTo>
                    <a:pt x="9328" y="47086"/>
                    <a:pt x="9126" y="47439"/>
                    <a:pt x="8874" y="47792"/>
                  </a:cubicBezTo>
                  <a:cubicBezTo>
                    <a:pt x="8571" y="48095"/>
                    <a:pt x="8168" y="48196"/>
                    <a:pt x="7664" y="48196"/>
                  </a:cubicBezTo>
                  <a:lnTo>
                    <a:pt x="1614" y="48196"/>
                  </a:lnTo>
                  <a:cubicBezTo>
                    <a:pt x="1211" y="48196"/>
                    <a:pt x="757" y="48044"/>
                    <a:pt x="455" y="47792"/>
                  </a:cubicBezTo>
                  <a:cubicBezTo>
                    <a:pt x="102" y="47540"/>
                    <a:pt x="1" y="47086"/>
                    <a:pt x="1" y="46633"/>
                  </a:cubicBezTo>
                  <a:close/>
                  <a:moveTo>
                    <a:pt x="9328" y="32214"/>
                  </a:moveTo>
                  <a:lnTo>
                    <a:pt x="9328" y="18300"/>
                  </a:lnTo>
                  <a:cubicBezTo>
                    <a:pt x="11899" y="16687"/>
                    <a:pt x="14167" y="15880"/>
                    <a:pt x="16134" y="15880"/>
                  </a:cubicBezTo>
                  <a:cubicBezTo>
                    <a:pt x="18100" y="15880"/>
                    <a:pt x="19511" y="16586"/>
                    <a:pt x="20520" y="17947"/>
                  </a:cubicBezTo>
                  <a:cubicBezTo>
                    <a:pt x="21528" y="19359"/>
                    <a:pt x="21982" y="21577"/>
                    <a:pt x="21982" y="24602"/>
                  </a:cubicBezTo>
                  <a:cubicBezTo>
                    <a:pt x="21982" y="27627"/>
                    <a:pt x="21478" y="29895"/>
                    <a:pt x="20419" y="31257"/>
                  </a:cubicBezTo>
                  <a:cubicBezTo>
                    <a:pt x="19411" y="32668"/>
                    <a:pt x="17646" y="33323"/>
                    <a:pt x="15176" y="33323"/>
                  </a:cubicBezTo>
                  <a:cubicBezTo>
                    <a:pt x="13613" y="33323"/>
                    <a:pt x="11647" y="32971"/>
                    <a:pt x="9328" y="32214"/>
                  </a:cubicBezTo>
                  <a:close/>
                  <a:moveTo>
                    <a:pt x="37913" y="35844"/>
                  </a:moveTo>
                  <a:cubicBezTo>
                    <a:pt x="35089" y="33273"/>
                    <a:pt x="33728" y="29492"/>
                    <a:pt x="33728" y="24501"/>
                  </a:cubicBezTo>
                  <a:cubicBezTo>
                    <a:pt x="33728" y="19561"/>
                    <a:pt x="35089" y="15779"/>
                    <a:pt x="37913" y="13158"/>
                  </a:cubicBezTo>
                  <a:cubicBezTo>
                    <a:pt x="40786" y="10587"/>
                    <a:pt x="44819" y="9327"/>
                    <a:pt x="50012" y="9327"/>
                  </a:cubicBezTo>
                  <a:cubicBezTo>
                    <a:pt x="55255" y="9327"/>
                    <a:pt x="59339" y="10587"/>
                    <a:pt x="62112" y="13158"/>
                  </a:cubicBezTo>
                  <a:cubicBezTo>
                    <a:pt x="64935" y="15779"/>
                    <a:pt x="66347" y="19561"/>
                    <a:pt x="66347" y="24501"/>
                  </a:cubicBezTo>
                  <a:cubicBezTo>
                    <a:pt x="66347" y="29492"/>
                    <a:pt x="64935" y="33273"/>
                    <a:pt x="62112" y="35844"/>
                  </a:cubicBezTo>
                  <a:cubicBezTo>
                    <a:pt x="59288" y="38466"/>
                    <a:pt x="55255" y="39726"/>
                    <a:pt x="50012" y="39726"/>
                  </a:cubicBezTo>
                  <a:cubicBezTo>
                    <a:pt x="44819" y="39726"/>
                    <a:pt x="40786" y="38466"/>
                    <a:pt x="37913" y="35844"/>
                  </a:cubicBezTo>
                  <a:close/>
                  <a:moveTo>
                    <a:pt x="44819" y="17594"/>
                  </a:moveTo>
                  <a:cubicBezTo>
                    <a:pt x="43660" y="19056"/>
                    <a:pt x="43105" y="21375"/>
                    <a:pt x="43105" y="24501"/>
                  </a:cubicBezTo>
                  <a:cubicBezTo>
                    <a:pt x="43105" y="27677"/>
                    <a:pt x="43660" y="29996"/>
                    <a:pt x="44819" y="31458"/>
                  </a:cubicBezTo>
                  <a:cubicBezTo>
                    <a:pt x="45929" y="32920"/>
                    <a:pt x="47693" y="33676"/>
                    <a:pt x="50113" y="33676"/>
                  </a:cubicBezTo>
                  <a:cubicBezTo>
                    <a:pt x="52483" y="33676"/>
                    <a:pt x="54247" y="32920"/>
                    <a:pt x="55407" y="31458"/>
                  </a:cubicBezTo>
                  <a:cubicBezTo>
                    <a:pt x="56516" y="29996"/>
                    <a:pt x="57070" y="27677"/>
                    <a:pt x="57070" y="24501"/>
                  </a:cubicBezTo>
                  <a:cubicBezTo>
                    <a:pt x="57070" y="21375"/>
                    <a:pt x="56516" y="19056"/>
                    <a:pt x="55407" y="17594"/>
                  </a:cubicBezTo>
                  <a:cubicBezTo>
                    <a:pt x="54247" y="16132"/>
                    <a:pt x="52483" y="15427"/>
                    <a:pt x="50113" y="15427"/>
                  </a:cubicBezTo>
                  <a:cubicBezTo>
                    <a:pt x="47643" y="15376"/>
                    <a:pt x="45878" y="16132"/>
                    <a:pt x="44819" y="17594"/>
                  </a:cubicBezTo>
                  <a:close/>
                  <a:moveTo>
                    <a:pt x="89235" y="16637"/>
                  </a:moveTo>
                  <a:lnTo>
                    <a:pt x="85050" y="16435"/>
                  </a:lnTo>
                  <a:cubicBezTo>
                    <a:pt x="82630" y="16435"/>
                    <a:pt x="80362" y="17796"/>
                    <a:pt x="78144" y="20418"/>
                  </a:cubicBezTo>
                  <a:lnTo>
                    <a:pt x="78144" y="37508"/>
                  </a:lnTo>
                  <a:cubicBezTo>
                    <a:pt x="78144" y="38012"/>
                    <a:pt x="77942" y="38365"/>
                    <a:pt x="77690" y="38718"/>
                  </a:cubicBezTo>
                  <a:cubicBezTo>
                    <a:pt x="77387" y="39020"/>
                    <a:pt x="76984" y="39121"/>
                    <a:pt x="76480" y="39121"/>
                  </a:cubicBezTo>
                  <a:lnTo>
                    <a:pt x="70430" y="39121"/>
                  </a:lnTo>
                  <a:cubicBezTo>
                    <a:pt x="69926" y="39121"/>
                    <a:pt x="69573" y="39020"/>
                    <a:pt x="69271" y="38718"/>
                  </a:cubicBezTo>
                  <a:cubicBezTo>
                    <a:pt x="68918" y="38365"/>
                    <a:pt x="68817" y="38012"/>
                    <a:pt x="68817" y="37508"/>
                  </a:cubicBezTo>
                  <a:lnTo>
                    <a:pt x="68817" y="11545"/>
                  </a:lnTo>
                  <a:cubicBezTo>
                    <a:pt x="68817" y="11041"/>
                    <a:pt x="68918" y="10637"/>
                    <a:pt x="69271" y="10335"/>
                  </a:cubicBezTo>
                  <a:cubicBezTo>
                    <a:pt x="69573" y="10032"/>
                    <a:pt x="69926" y="9881"/>
                    <a:pt x="70430" y="9881"/>
                  </a:cubicBezTo>
                  <a:lnTo>
                    <a:pt x="76480" y="9881"/>
                  </a:lnTo>
                  <a:cubicBezTo>
                    <a:pt x="76984" y="9881"/>
                    <a:pt x="77387" y="10032"/>
                    <a:pt x="77690" y="10335"/>
                  </a:cubicBezTo>
                  <a:cubicBezTo>
                    <a:pt x="77992" y="10637"/>
                    <a:pt x="78144" y="11041"/>
                    <a:pt x="78144" y="11545"/>
                  </a:cubicBezTo>
                  <a:lnTo>
                    <a:pt x="78144" y="13259"/>
                  </a:lnTo>
                  <a:cubicBezTo>
                    <a:pt x="79958" y="11898"/>
                    <a:pt x="81723" y="10940"/>
                    <a:pt x="83437" y="10335"/>
                  </a:cubicBezTo>
                  <a:cubicBezTo>
                    <a:pt x="85151" y="9679"/>
                    <a:pt x="87319" y="9377"/>
                    <a:pt x="90092" y="9377"/>
                  </a:cubicBezTo>
                  <a:cubicBezTo>
                    <a:pt x="90596" y="9377"/>
                    <a:pt x="90999" y="9528"/>
                    <a:pt x="91302" y="9831"/>
                  </a:cubicBezTo>
                  <a:cubicBezTo>
                    <a:pt x="91604" y="10133"/>
                    <a:pt x="91756" y="10536"/>
                    <a:pt x="91756" y="10940"/>
                  </a:cubicBezTo>
                  <a:lnTo>
                    <a:pt x="91756" y="15074"/>
                  </a:lnTo>
                  <a:cubicBezTo>
                    <a:pt x="91756" y="15578"/>
                    <a:pt x="91554" y="15931"/>
                    <a:pt x="91302" y="16233"/>
                  </a:cubicBezTo>
                  <a:cubicBezTo>
                    <a:pt x="90999" y="16586"/>
                    <a:pt x="90596" y="16687"/>
                    <a:pt x="90092" y="16687"/>
                  </a:cubicBezTo>
                  <a:lnTo>
                    <a:pt x="89235" y="16687"/>
                  </a:lnTo>
                  <a:close/>
                  <a:moveTo>
                    <a:pt x="108493" y="33424"/>
                  </a:moveTo>
                  <a:lnTo>
                    <a:pt x="112224" y="33071"/>
                  </a:lnTo>
                  <a:lnTo>
                    <a:pt x="113232" y="33071"/>
                  </a:lnTo>
                  <a:cubicBezTo>
                    <a:pt x="113736" y="33071"/>
                    <a:pt x="114140" y="33223"/>
                    <a:pt x="114442" y="33525"/>
                  </a:cubicBezTo>
                  <a:cubicBezTo>
                    <a:pt x="114745" y="33828"/>
                    <a:pt x="114896" y="34231"/>
                    <a:pt x="114896" y="34735"/>
                  </a:cubicBezTo>
                  <a:lnTo>
                    <a:pt x="114896" y="37558"/>
                  </a:lnTo>
                  <a:cubicBezTo>
                    <a:pt x="114896" y="37962"/>
                    <a:pt x="114745" y="38314"/>
                    <a:pt x="114442" y="38617"/>
                  </a:cubicBezTo>
                  <a:cubicBezTo>
                    <a:pt x="114140" y="38970"/>
                    <a:pt x="113736" y="39121"/>
                    <a:pt x="113232" y="39222"/>
                  </a:cubicBezTo>
                  <a:cubicBezTo>
                    <a:pt x="111417" y="39575"/>
                    <a:pt x="108997" y="39726"/>
                    <a:pt x="106073" y="39726"/>
                  </a:cubicBezTo>
                  <a:cubicBezTo>
                    <a:pt x="98309" y="39726"/>
                    <a:pt x="94478" y="35693"/>
                    <a:pt x="94478" y="27677"/>
                  </a:cubicBezTo>
                  <a:lnTo>
                    <a:pt x="94478" y="2521"/>
                  </a:lnTo>
                  <a:cubicBezTo>
                    <a:pt x="94478" y="2017"/>
                    <a:pt x="94579" y="1664"/>
                    <a:pt x="94881" y="1311"/>
                  </a:cubicBezTo>
                  <a:cubicBezTo>
                    <a:pt x="95184" y="1008"/>
                    <a:pt x="95587" y="907"/>
                    <a:pt x="96091" y="907"/>
                  </a:cubicBezTo>
                  <a:lnTo>
                    <a:pt x="102141" y="907"/>
                  </a:lnTo>
                  <a:cubicBezTo>
                    <a:pt x="102595" y="907"/>
                    <a:pt x="102998" y="1008"/>
                    <a:pt x="103351" y="1311"/>
                  </a:cubicBezTo>
                  <a:cubicBezTo>
                    <a:pt x="103653" y="1664"/>
                    <a:pt x="103754" y="2017"/>
                    <a:pt x="103754" y="2521"/>
                  </a:cubicBezTo>
                  <a:lnTo>
                    <a:pt x="103754" y="11494"/>
                  </a:lnTo>
                  <a:lnTo>
                    <a:pt x="111266" y="11494"/>
                  </a:lnTo>
                  <a:cubicBezTo>
                    <a:pt x="111720" y="11494"/>
                    <a:pt x="112173" y="11595"/>
                    <a:pt x="112476" y="11898"/>
                  </a:cubicBezTo>
                  <a:cubicBezTo>
                    <a:pt x="112778" y="12200"/>
                    <a:pt x="112930" y="12603"/>
                    <a:pt x="112930" y="13108"/>
                  </a:cubicBezTo>
                  <a:lnTo>
                    <a:pt x="112930" y="16334"/>
                  </a:lnTo>
                  <a:cubicBezTo>
                    <a:pt x="112930" y="16838"/>
                    <a:pt x="112778" y="17191"/>
                    <a:pt x="112476" y="17494"/>
                  </a:cubicBezTo>
                  <a:cubicBezTo>
                    <a:pt x="112173" y="17846"/>
                    <a:pt x="111770" y="17947"/>
                    <a:pt x="111266" y="17947"/>
                  </a:cubicBezTo>
                  <a:lnTo>
                    <a:pt x="103754" y="17947"/>
                  </a:lnTo>
                  <a:lnTo>
                    <a:pt x="103754" y="27728"/>
                  </a:lnTo>
                  <a:cubicBezTo>
                    <a:pt x="103754" y="29542"/>
                    <a:pt x="104208" y="30954"/>
                    <a:pt x="105115" y="31962"/>
                  </a:cubicBezTo>
                  <a:cubicBezTo>
                    <a:pt x="105922" y="32920"/>
                    <a:pt x="107082" y="33424"/>
                    <a:pt x="108493" y="33424"/>
                  </a:cubicBezTo>
                  <a:close/>
                  <a:moveTo>
                    <a:pt x="115299" y="17947"/>
                  </a:moveTo>
                  <a:cubicBezTo>
                    <a:pt x="115299" y="12200"/>
                    <a:pt x="119988" y="9327"/>
                    <a:pt x="129365" y="9327"/>
                  </a:cubicBezTo>
                  <a:cubicBezTo>
                    <a:pt x="139196" y="9327"/>
                    <a:pt x="144187" y="11898"/>
                    <a:pt x="144187" y="17040"/>
                  </a:cubicBezTo>
                  <a:cubicBezTo>
                    <a:pt x="144187" y="17443"/>
                    <a:pt x="144035" y="17897"/>
                    <a:pt x="143733" y="18149"/>
                  </a:cubicBezTo>
                  <a:cubicBezTo>
                    <a:pt x="143430" y="18451"/>
                    <a:pt x="143027" y="18603"/>
                    <a:pt x="142523" y="18603"/>
                  </a:cubicBezTo>
                  <a:lnTo>
                    <a:pt x="138490" y="18603"/>
                  </a:lnTo>
                  <a:cubicBezTo>
                    <a:pt x="137179" y="18603"/>
                    <a:pt x="136120" y="18048"/>
                    <a:pt x="135213" y="16939"/>
                  </a:cubicBezTo>
                  <a:cubicBezTo>
                    <a:pt x="134356" y="15880"/>
                    <a:pt x="132591" y="15326"/>
                    <a:pt x="130020" y="15326"/>
                  </a:cubicBezTo>
                  <a:cubicBezTo>
                    <a:pt x="126390" y="15326"/>
                    <a:pt x="124626" y="16183"/>
                    <a:pt x="124626" y="17897"/>
                  </a:cubicBezTo>
                  <a:cubicBezTo>
                    <a:pt x="124626" y="18703"/>
                    <a:pt x="125332" y="19359"/>
                    <a:pt x="126743" y="19913"/>
                  </a:cubicBezTo>
                  <a:cubicBezTo>
                    <a:pt x="128104" y="20468"/>
                    <a:pt x="129819" y="20922"/>
                    <a:pt x="131835" y="21275"/>
                  </a:cubicBezTo>
                  <a:cubicBezTo>
                    <a:pt x="133852" y="21678"/>
                    <a:pt x="135868" y="22182"/>
                    <a:pt x="137834" y="22787"/>
                  </a:cubicBezTo>
                  <a:cubicBezTo>
                    <a:pt x="139851" y="23442"/>
                    <a:pt x="141515" y="24451"/>
                    <a:pt x="142926" y="25761"/>
                  </a:cubicBezTo>
                  <a:cubicBezTo>
                    <a:pt x="144288" y="27173"/>
                    <a:pt x="144993" y="28887"/>
                    <a:pt x="144993" y="30954"/>
                  </a:cubicBezTo>
                  <a:cubicBezTo>
                    <a:pt x="144993" y="36701"/>
                    <a:pt x="140103" y="39575"/>
                    <a:pt x="130121" y="39575"/>
                  </a:cubicBezTo>
                  <a:cubicBezTo>
                    <a:pt x="120240" y="39575"/>
                    <a:pt x="115249" y="37054"/>
                    <a:pt x="115249" y="31962"/>
                  </a:cubicBezTo>
                  <a:cubicBezTo>
                    <a:pt x="115249" y="31458"/>
                    <a:pt x="115400" y="31055"/>
                    <a:pt x="115702" y="30752"/>
                  </a:cubicBezTo>
                  <a:cubicBezTo>
                    <a:pt x="116005" y="30450"/>
                    <a:pt x="116408" y="30299"/>
                    <a:pt x="116912" y="30299"/>
                  </a:cubicBezTo>
                  <a:lnTo>
                    <a:pt x="120946" y="30299"/>
                  </a:lnTo>
                  <a:cubicBezTo>
                    <a:pt x="122256" y="30299"/>
                    <a:pt x="123315" y="30853"/>
                    <a:pt x="124223" y="31962"/>
                  </a:cubicBezTo>
                  <a:cubicBezTo>
                    <a:pt x="125080" y="33021"/>
                    <a:pt x="126844" y="33576"/>
                    <a:pt x="129415" y="33576"/>
                  </a:cubicBezTo>
                  <a:cubicBezTo>
                    <a:pt x="133549" y="33576"/>
                    <a:pt x="135616" y="32719"/>
                    <a:pt x="135616" y="31004"/>
                  </a:cubicBezTo>
                  <a:cubicBezTo>
                    <a:pt x="135616" y="30198"/>
                    <a:pt x="134910" y="29542"/>
                    <a:pt x="133549" y="28988"/>
                  </a:cubicBezTo>
                  <a:cubicBezTo>
                    <a:pt x="132138" y="28484"/>
                    <a:pt x="130424" y="27980"/>
                    <a:pt x="128407" y="27526"/>
                  </a:cubicBezTo>
                  <a:cubicBezTo>
                    <a:pt x="126390" y="27072"/>
                    <a:pt x="124374" y="26618"/>
                    <a:pt x="122458" y="25963"/>
                  </a:cubicBezTo>
                  <a:cubicBezTo>
                    <a:pt x="120441" y="25308"/>
                    <a:pt x="118778" y="24299"/>
                    <a:pt x="117316" y="22989"/>
                  </a:cubicBezTo>
                  <a:cubicBezTo>
                    <a:pt x="116055" y="21728"/>
                    <a:pt x="115299" y="20065"/>
                    <a:pt x="115299" y="17947"/>
                  </a:cubicBezTo>
                  <a:close/>
                  <a:moveTo>
                    <a:pt x="147817" y="37558"/>
                  </a:moveTo>
                  <a:lnTo>
                    <a:pt x="147817" y="2521"/>
                  </a:lnTo>
                  <a:cubicBezTo>
                    <a:pt x="147817" y="2017"/>
                    <a:pt x="147968" y="1664"/>
                    <a:pt x="148270" y="1311"/>
                  </a:cubicBezTo>
                  <a:cubicBezTo>
                    <a:pt x="148573" y="1008"/>
                    <a:pt x="148976" y="907"/>
                    <a:pt x="149480" y="907"/>
                  </a:cubicBezTo>
                  <a:lnTo>
                    <a:pt x="155530" y="907"/>
                  </a:lnTo>
                  <a:cubicBezTo>
                    <a:pt x="155933" y="907"/>
                    <a:pt x="156387" y="1008"/>
                    <a:pt x="156690" y="1311"/>
                  </a:cubicBezTo>
                  <a:cubicBezTo>
                    <a:pt x="157042" y="1664"/>
                    <a:pt x="157143" y="2017"/>
                    <a:pt x="157143" y="2521"/>
                  </a:cubicBezTo>
                  <a:lnTo>
                    <a:pt x="157143" y="13259"/>
                  </a:lnTo>
                  <a:cubicBezTo>
                    <a:pt x="160219" y="10637"/>
                    <a:pt x="163495" y="9327"/>
                    <a:pt x="167025" y="9327"/>
                  </a:cubicBezTo>
                  <a:cubicBezTo>
                    <a:pt x="170604" y="9327"/>
                    <a:pt x="173427" y="10385"/>
                    <a:pt x="175645" y="12503"/>
                  </a:cubicBezTo>
                  <a:cubicBezTo>
                    <a:pt x="177813" y="14620"/>
                    <a:pt x="178872" y="17846"/>
                    <a:pt x="178872" y="22182"/>
                  </a:cubicBezTo>
                  <a:lnTo>
                    <a:pt x="178872" y="37558"/>
                  </a:lnTo>
                  <a:cubicBezTo>
                    <a:pt x="178872" y="38012"/>
                    <a:pt x="178771" y="38466"/>
                    <a:pt x="178469" y="38718"/>
                  </a:cubicBezTo>
                  <a:cubicBezTo>
                    <a:pt x="178166" y="39020"/>
                    <a:pt x="177763" y="39121"/>
                    <a:pt x="177259" y="39121"/>
                  </a:cubicBezTo>
                  <a:lnTo>
                    <a:pt x="171259" y="39121"/>
                  </a:lnTo>
                  <a:cubicBezTo>
                    <a:pt x="170856" y="39121"/>
                    <a:pt x="170402" y="39020"/>
                    <a:pt x="170100" y="38718"/>
                  </a:cubicBezTo>
                  <a:cubicBezTo>
                    <a:pt x="169747" y="38365"/>
                    <a:pt x="169646" y="38012"/>
                    <a:pt x="169646" y="37558"/>
                  </a:cubicBezTo>
                  <a:lnTo>
                    <a:pt x="169646" y="22232"/>
                  </a:lnTo>
                  <a:cubicBezTo>
                    <a:pt x="169646" y="17947"/>
                    <a:pt x="167932" y="15880"/>
                    <a:pt x="164453" y="15880"/>
                  </a:cubicBezTo>
                  <a:cubicBezTo>
                    <a:pt x="162185" y="15880"/>
                    <a:pt x="159815" y="17141"/>
                    <a:pt x="157244" y="19712"/>
                  </a:cubicBezTo>
                  <a:lnTo>
                    <a:pt x="157244" y="37609"/>
                  </a:lnTo>
                  <a:cubicBezTo>
                    <a:pt x="157244" y="38062"/>
                    <a:pt x="157042" y="38516"/>
                    <a:pt x="156790" y="38768"/>
                  </a:cubicBezTo>
                  <a:cubicBezTo>
                    <a:pt x="156488" y="39071"/>
                    <a:pt x="156085" y="39222"/>
                    <a:pt x="155580" y="39222"/>
                  </a:cubicBezTo>
                  <a:lnTo>
                    <a:pt x="149531" y="39222"/>
                  </a:lnTo>
                  <a:cubicBezTo>
                    <a:pt x="149077" y="39222"/>
                    <a:pt x="148674" y="39071"/>
                    <a:pt x="148321" y="38768"/>
                  </a:cubicBezTo>
                  <a:cubicBezTo>
                    <a:pt x="147968" y="38466"/>
                    <a:pt x="147817" y="38062"/>
                    <a:pt x="147817" y="37558"/>
                  </a:cubicBezTo>
                  <a:close/>
                  <a:moveTo>
                    <a:pt x="183712" y="37609"/>
                  </a:moveTo>
                  <a:lnTo>
                    <a:pt x="183712" y="12200"/>
                  </a:lnTo>
                  <a:cubicBezTo>
                    <a:pt x="183712" y="11696"/>
                    <a:pt x="183863" y="11343"/>
                    <a:pt x="184115" y="11041"/>
                  </a:cubicBezTo>
                  <a:cubicBezTo>
                    <a:pt x="184468" y="10738"/>
                    <a:pt x="184821" y="10587"/>
                    <a:pt x="185325" y="10587"/>
                  </a:cubicBezTo>
                  <a:lnTo>
                    <a:pt x="191375" y="10587"/>
                  </a:lnTo>
                  <a:cubicBezTo>
                    <a:pt x="191879" y="10587"/>
                    <a:pt x="192232" y="10738"/>
                    <a:pt x="192585" y="11041"/>
                  </a:cubicBezTo>
                  <a:cubicBezTo>
                    <a:pt x="192887" y="11343"/>
                    <a:pt x="192988" y="11746"/>
                    <a:pt x="192988" y="12150"/>
                  </a:cubicBezTo>
                  <a:lnTo>
                    <a:pt x="192988" y="37558"/>
                  </a:lnTo>
                  <a:cubicBezTo>
                    <a:pt x="192988" y="38062"/>
                    <a:pt x="192887" y="38415"/>
                    <a:pt x="192585" y="38768"/>
                  </a:cubicBezTo>
                  <a:cubicBezTo>
                    <a:pt x="192232" y="39071"/>
                    <a:pt x="191879" y="39222"/>
                    <a:pt x="191375" y="39222"/>
                  </a:cubicBezTo>
                  <a:lnTo>
                    <a:pt x="185325" y="39222"/>
                  </a:lnTo>
                  <a:cubicBezTo>
                    <a:pt x="184821" y="39222"/>
                    <a:pt x="184468" y="39071"/>
                    <a:pt x="184115" y="38768"/>
                  </a:cubicBezTo>
                  <a:cubicBezTo>
                    <a:pt x="183863" y="38516"/>
                    <a:pt x="183712" y="38062"/>
                    <a:pt x="183712" y="37609"/>
                  </a:cubicBezTo>
                  <a:close/>
                  <a:moveTo>
                    <a:pt x="183712" y="2571"/>
                  </a:moveTo>
                  <a:cubicBezTo>
                    <a:pt x="183712" y="2067"/>
                    <a:pt x="183863" y="1714"/>
                    <a:pt x="184115" y="1361"/>
                  </a:cubicBezTo>
                  <a:cubicBezTo>
                    <a:pt x="184468" y="1059"/>
                    <a:pt x="184821" y="958"/>
                    <a:pt x="185325" y="958"/>
                  </a:cubicBezTo>
                  <a:lnTo>
                    <a:pt x="191375" y="958"/>
                  </a:lnTo>
                  <a:cubicBezTo>
                    <a:pt x="191879" y="958"/>
                    <a:pt x="192232" y="1059"/>
                    <a:pt x="192585" y="1361"/>
                  </a:cubicBezTo>
                  <a:cubicBezTo>
                    <a:pt x="192887" y="1714"/>
                    <a:pt x="192988" y="2067"/>
                    <a:pt x="192988" y="2521"/>
                  </a:cubicBezTo>
                  <a:lnTo>
                    <a:pt x="192988" y="5697"/>
                  </a:lnTo>
                  <a:cubicBezTo>
                    <a:pt x="192988" y="6201"/>
                    <a:pt x="192887" y="6554"/>
                    <a:pt x="192585" y="6856"/>
                  </a:cubicBezTo>
                  <a:cubicBezTo>
                    <a:pt x="192232" y="7209"/>
                    <a:pt x="191879" y="7310"/>
                    <a:pt x="191375" y="7310"/>
                  </a:cubicBezTo>
                  <a:lnTo>
                    <a:pt x="185325" y="7310"/>
                  </a:lnTo>
                  <a:cubicBezTo>
                    <a:pt x="184821" y="7310"/>
                    <a:pt x="184468" y="7209"/>
                    <a:pt x="184115" y="6856"/>
                  </a:cubicBezTo>
                  <a:cubicBezTo>
                    <a:pt x="183813" y="6554"/>
                    <a:pt x="183712" y="6201"/>
                    <a:pt x="183712" y="5697"/>
                  </a:cubicBezTo>
                  <a:lnTo>
                    <a:pt x="183712" y="2571"/>
                  </a:lnTo>
                  <a:close/>
                  <a:moveTo>
                    <a:pt x="219052" y="6806"/>
                  </a:moveTo>
                  <a:lnTo>
                    <a:pt x="215322" y="6352"/>
                  </a:lnTo>
                  <a:cubicBezTo>
                    <a:pt x="211742" y="6352"/>
                    <a:pt x="209423" y="6856"/>
                    <a:pt x="208314" y="7814"/>
                  </a:cubicBezTo>
                  <a:cubicBezTo>
                    <a:pt x="207255" y="8772"/>
                    <a:pt x="206701" y="10738"/>
                    <a:pt x="206701" y="13763"/>
                  </a:cubicBezTo>
                  <a:lnTo>
                    <a:pt x="206701" y="14166"/>
                  </a:lnTo>
                  <a:lnTo>
                    <a:pt x="216481" y="14166"/>
                  </a:lnTo>
                  <a:cubicBezTo>
                    <a:pt x="216985" y="14166"/>
                    <a:pt x="217338" y="14318"/>
                    <a:pt x="217641" y="14620"/>
                  </a:cubicBezTo>
                  <a:cubicBezTo>
                    <a:pt x="217943" y="14922"/>
                    <a:pt x="218145" y="15326"/>
                    <a:pt x="218145" y="15830"/>
                  </a:cubicBezTo>
                  <a:lnTo>
                    <a:pt x="218145" y="19056"/>
                  </a:lnTo>
                  <a:cubicBezTo>
                    <a:pt x="218145" y="19561"/>
                    <a:pt x="217943" y="19913"/>
                    <a:pt x="217641" y="20216"/>
                  </a:cubicBezTo>
                  <a:cubicBezTo>
                    <a:pt x="217338" y="20569"/>
                    <a:pt x="216935" y="20670"/>
                    <a:pt x="216481" y="20670"/>
                  </a:cubicBezTo>
                  <a:lnTo>
                    <a:pt x="206701" y="20670"/>
                  </a:lnTo>
                  <a:lnTo>
                    <a:pt x="206701" y="37306"/>
                  </a:lnTo>
                  <a:cubicBezTo>
                    <a:pt x="206701" y="37810"/>
                    <a:pt x="206550" y="38214"/>
                    <a:pt x="206247" y="38516"/>
                  </a:cubicBezTo>
                  <a:cubicBezTo>
                    <a:pt x="205945" y="38819"/>
                    <a:pt x="205541" y="38970"/>
                    <a:pt x="205037" y="38970"/>
                  </a:cubicBezTo>
                  <a:lnTo>
                    <a:pt x="198987" y="38970"/>
                  </a:lnTo>
                  <a:cubicBezTo>
                    <a:pt x="198483" y="38970"/>
                    <a:pt x="198130" y="38819"/>
                    <a:pt x="197828" y="38516"/>
                  </a:cubicBezTo>
                  <a:cubicBezTo>
                    <a:pt x="197475" y="38214"/>
                    <a:pt x="197374" y="37810"/>
                    <a:pt x="197374" y="37306"/>
                  </a:cubicBezTo>
                  <a:lnTo>
                    <a:pt x="197374" y="13662"/>
                  </a:lnTo>
                  <a:cubicBezTo>
                    <a:pt x="197374" y="8722"/>
                    <a:pt x="198483" y="5142"/>
                    <a:pt x="200752" y="3075"/>
                  </a:cubicBezTo>
                  <a:cubicBezTo>
                    <a:pt x="203021" y="1008"/>
                    <a:pt x="207054" y="0"/>
                    <a:pt x="212801" y="0"/>
                  </a:cubicBezTo>
                  <a:cubicBezTo>
                    <a:pt x="215775" y="0"/>
                    <a:pt x="217842" y="101"/>
                    <a:pt x="219002" y="302"/>
                  </a:cubicBezTo>
                  <a:cubicBezTo>
                    <a:pt x="220162" y="504"/>
                    <a:pt x="220867" y="807"/>
                    <a:pt x="221170" y="1109"/>
                  </a:cubicBezTo>
                  <a:cubicBezTo>
                    <a:pt x="221523" y="1462"/>
                    <a:pt x="221624" y="1815"/>
                    <a:pt x="221624" y="2218"/>
                  </a:cubicBezTo>
                  <a:lnTo>
                    <a:pt x="221624" y="5142"/>
                  </a:lnTo>
                  <a:cubicBezTo>
                    <a:pt x="221624" y="5697"/>
                    <a:pt x="221523" y="6050"/>
                    <a:pt x="221170" y="6352"/>
                  </a:cubicBezTo>
                  <a:cubicBezTo>
                    <a:pt x="220867" y="6705"/>
                    <a:pt x="220514" y="6806"/>
                    <a:pt x="220010" y="6806"/>
                  </a:cubicBezTo>
                  <a:lnTo>
                    <a:pt x="219052" y="6806"/>
                  </a:lnTo>
                  <a:close/>
                  <a:moveTo>
                    <a:pt x="238412" y="33424"/>
                  </a:moveTo>
                  <a:lnTo>
                    <a:pt x="242092" y="33071"/>
                  </a:lnTo>
                  <a:lnTo>
                    <a:pt x="243100" y="33071"/>
                  </a:lnTo>
                  <a:cubicBezTo>
                    <a:pt x="243604" y="33071"/>
                    <a:pt x="244008" y="33223"/>
                    <a:pt x="244310" y="33525"/>
                  </a:cubicBezTo>
                  <a:cubicBezTo>
                    <a:pt x="244613" y="33828"/>
                    <a:pt x="244764" y="34231"/>
                    <a:pt x="244764" y="34735"/>
                  </a:cubicBezTo>
                  <a:lnTo>
                    <a:pt x="244764" y="37558"/>
                  </a:lnTo>
                  <a:cubicBezTo>
                    <a:pt x="244764" y="37962"/>
                    <a:pt x="244613" y="38314"/>
                    <a:pt x="244310" y="38617"/>
                  </a:cubicBezTo>
                  <a:cubicBezTo>
                    <a:pt x="244008" y="38970"/>
                    <a:pt x="243604" y="39121"/>
                    <a:pt x="243100" y="39222"/>
                  </a:cubicBezTo>
                  <a:cubicBezTo>
                    <a:pt x="241285" y="39575"/>
                    <a:pt x="238916" y="39726"/>
                    <a:pt x="235941" y="39726"/>
                  </a:cubicBezTo>
                  <a:cubicBezTo>
                    <a:pt x="228177" y="39726"/>
                    <a:pt x="224346" y="35693"/>
                    <a:pt x="224346" y="27677"/>
                  </a:cubicBezTo>
                  <a:lnTo>
                    <a:pt x="224346" y="2521"/>
                  </a:lnTo>
                  <a:cubicBezTo>
                    <a:pt x="224346" y="2017"/>
                    <a:pt x="224447" y="1664"/>
                    <a:pt x="224800" y="1311"/>
                  </a:cubicBezTo>
                  <a:cubicBezTo>
                    <a:pt x="225102" y="1008"/>
                    <a:pt x="225455" y="907"/>
                    <a:pt x="225959" y="907"/>
                  </a:cubicBezTo>
                  <a:lnTo>
                    <a:pt x="232009" y="907"/>
                  </a:lnTo>
                  <a:cubicBezTo>
                    <a:pt x="232463" y="907"/>
                    <a:pt x="232916" y="1008"/>
                    <a:pt x="233219" y="1311"/>
                  </a:cubicBezTo>
                  <a:cubicBezTo>
                    <a:pt x="233521" y="1664"/>
                    <a:pt x="233673" y="2017"/>
                    <a:pt x="233673" y="2521"/>
                  </a:cubicBezTo>
                  <a:lnTo>
                    <a:pt x="233673" y="11494"/>
                  </a:lnTo>
                  <a:lnTo>
                    <a:pt x="241184" y="11494"/>
                  </a:lnTo>
                  <a:cubicBezTo>
                    <a:pt x="241588" y="11494"/>
                    <a:pt x="242041" y="11595"/>
                    <a:pt x="242344" y="11898"/>
                  </a:cubicBezTo>
                  <a:cubicBezTo>
                    <a:pt x="242646" y="12200"/>
                    <a:pt x="242798" y="12603"/>
                    <a:pt x="242798" y="13108"/>
                  </a:cubicBezTo>
                  <a:lnTo>
                    <a:pt x="242798" y="16334"/>
                  </a:lnTo>
                  <a:cubicBezTo>
                    <a:pt x="242798" y="16838"/>
                    <a:pt x="242646" y="17191"/>
                    <a:pt x="242344" y="17494"/>
                  </a:cubicBezTo>
                  <a:cubicBezTo>
                    <a:pt x="242041" y="17846"/>
                    <a:pt x="241638" y="17947"/>
                    <a:pt x="241184" y="17947"/>
                  </a:cubicBezTo>
                  <a:lnTo>
                    <a:pt x="233673" y="17947"/>
                  </a:lnTo>
                  <a:lnTo>
                    <a:pt x="233673" y="27728"/>
                  </a:lnTo>
                  <a:cubicBezTo>
                    <a:pt x="233673" y="29542"/>
                    <a:pt x="234126" y="30954"/>
                    <a:pt x="234983" y="31962"/>
                  </a:cubicBezTo>
                  <a:cubicBezTo>
                    <a:pt x="235790" y="32920"/>
                    <a:pt x="236950" y="33424"/>
                    <a:pt x="238412" y="33424"/>
                  </a:cubicBezTo>
                  <a:close/>
                </a:path>
              </a:pathLst>
            </a:custGeom>
            <a:solidFill>
              <a:srgbClr val="3036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8" name="Google Shape;408;p45"/>
            <p:cNvSpPr/>
            <p:nvPr/>
          </p:nvSpPr>
          <p:spPr>
            <a:xfrm>
              <a:off x="609925" y="3021950"/>
              <a:ext cx="370575" cy="186575"/>
            </a:xfrm>
            <a:custGeom>
              <a:avLst/>
              <a:gdLst/>
              <a:ahLst/>
              <a:cxnLst/>
              <a:rect l="l" t="t" r="r" b="b"/>
              <a:pathLst>
                <a:path w="14823" h="7463" extrusionOk="0">
                  <a:moveTo>
                    <a:pt x="0" y="7462"/>
                  </a:moveTo>
                  <a:lnTo>
                    <a:pt x="14822" y="7462"/>
                  </a:lnTo>
                  <a:lnTo>
                    <a:pt x="7462" y="1"/>
                  </a:lnTo>
                  <a:close/>
                </a:path>
              </a:pathLst>
            </a:custGeom>
            <a:solidFill>
              <a:srgbClr val="1380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9" name="Google Shape;409;p45"/>
            <p:cNvSpPr/>
            <p:nvPr/>
          </p:nvSpPr>
          <p:spPr>
            <a:xfrm>
              <a:off x="424650" y="3021950"/>
              <a:ext cx="371825" cy="186575"/>
            </a:xfrm>
            <a:custGeom>
              <a:avLst/>
              <a:gdLst/>
              <a:ahLst/>
              <a:cxnLst/>
              <a:rect l="l" t="t" r="r" b="b"/>
              <a:pathLst>
                <a:path w="14873" h="7463" extrusionOk="0">
                  <a:moveTo>
                    <a:pt x="0" y="1"/>
                  </a:moveTo>
                  <a:lnTo>
                    <a:pt x="0" y="1"/>
                  </a:lnTo>
                  <a:lnTo>
                    <a:pt x="7361" y="7462"/>
                  </a:lnTo>
                  <a:lnTo>
                    <a:pt x="7411" y="7462"/>
                  </a:lnTo>
                  <a:lnTo>
                    <a:pt x="14873" y="1"/>
                  </a:lnTo>
                  <a:lnTo>
                    <a:pt x="14772" y="1"/>
                  </a:lnTo>
                  <a:close/>
                </a:path>
              </a:pathLst>
            </a:custGeom>
            <a:solidFill>
              <a:srgbClr val="2159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0" name="Google Shape;410;p45"/>
            <p:cNvSpPr/>
            <p:nvPr/>
          </p:nvSpPr>
          <p:spPr>
            <a:xfrm>
              <a:off x="424650" y="2836700"/>
              <a:ext cx="371825" cy="185275"/>
            </a:xfrm>
            <a:custGeom>
              <a:avLst/>
              <a:gdLst/>
              <a:ahLst/>
              <a:cxnLst/>
              <a:rect l="l" t="t" r="r" b="b"/>
              <a:pathLst>
                <a:path w="14873" h="7411" extrusionOk="0">
                  <a:moveTo>
                    <a:pt x="14873" y="7411"/>
                  </a:moveTo>
                  <a:lnTo>
                    <a:pt x="7411" y="0"/>
                  </a:lnTo>
                  <a:lnTo>
                    <a:pt x="0" y="7411"/>
                  </a:lnTo>
                  <a:close/>
                </a:path>
              </a:pathLst>
            </a:custGeom>
            <a:solidFill>
              <a:srgbClr val="2C368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1" name="Google Shape;411;p45"/>
            <p:cNvSpPr/>
            <p:nvPr/>
          </p:nvSpPr>
          <p:spPr>
            <a:xfrm>
              <a:off x="424650" y="2650150"/>
              <a:ext cx="185300" cy="371825"/>
            </a:xfrm>
            <a:custGeom>
              <a:avLst/>
              <a:gdLst/>
              <a:ahLst/>
              <a:cxnLst/>
              <a:rect l="l" t="t" r="r" b="b"/>
              <a:pathLst>
                <a:path w="7412" h="14873" extrusionOk="0">
                  <a:moveTo>
                    <a:pt x="0" y="14873"/>
                  </a:moveTo>
                  <a:lnTo>
                    <a:pt x="7411" y="7462"/>
                  </a:lnTo>
                  <a:lnTo>
                    <a:pt x="7411" y="7462"/>
                  </a:lnTo>
                  <a:lnTo>
                    <a:pt x="0" y="1"/>
                  </a:lnTo>
                  <a:lnTo>
                    <a:pt x="0" y="102"/>
                  </a:lnTo>
                  <a:close/>
                </a:path>
              </a:pathLst>
            </a:custGeom>
            <a:solidFill>
              <a:srgbClr val="F06D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2" name="Google Shape;412;p45"/>
            <p:cNvSpPr/>
            <p:nvPr/>
          </p:nvSpPr>
          <p:spPr>
            <a:xfrm>
              <a:off x="238125" y="2650150"/>
              <a:ext cx="186550" cy="371825"/>
            </a:xfrm>
            <a:custGeom>
              <a:avLst/>
              <a:gdLst/>
              <a:ahLst/>
              <a:cxnLst/>
              <a:rect l="l" t="t" r="r" b="b"/>
              <a:pathLst>
                <a:path w="7462" h="14873" extrusionOk="0">
                  <a:moveTo>
                    <a:pt x="7461" y="14873"/>
                  </a:moveTo>
                  <a:lnTo>
                    <a:pt x="7461" y="1"/>
                  </a:lnTo>
                  <a:lnTo>
                    <a:pt x="0" y="7462"/>
                  </a:lnTo>
                  <a:close/>
                </a:path>
              </a:pathLst>
            </a:custGeom>
            <a:solidFill>
              <a:srgbClr val="E81E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3" name="Google Shape;413;p45"/>
            <p:cNvSpPr/>
            <p:nvPr/>
          </p:nvSpPr>
          <p:spPr>
            <a:xfrm>
              <a:off x="424650" y="2650150"/>
              <a:ext cx="371825" cy="186575"/>
            </a:xfrm>
            <a:custGeom>
              <a:avLst/>
              <a:gdLst/>
              <a:ahLst/>
              <a:cxnLst/>
              <a:rect l="l" t="t" r="r" b="b"/>
              <a:pathLst>
                <a:path w="14873" h="7463" extrusionOk="0">
                  <a:moveTo>
                    <a:pt x="0" y="1"/>
                  </a:moveTo>
                  <a:lnTo>
                    <a:pt x="14772" y="1"/>
                  </a:lnTo>
                  <a:lnTo>
                    <a:pt x="14873" y="102"/>
                  </a:lnTo>
                  <a:lnTo>
                    <a:pt x="7411" y="7462"/>
                  </a:lnTo>
                  <a:lnTo>
                    <a:pt x="7361" y="7462"/>
                  </a:lnTo>
                  <a:lnTo>
                    <a:pt x="0" y="102"/>
                  </a:lnTo>
                  <a:close/>
                </a:path>
              </a:pathLst>
            </a:custGeom>
            <a:solidFill>
              <a:srgbClr val="BF2C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4" name="Google Shape;414;p45"/>
            <p:cNvSpPr/>
            <p:nvPr/>
          </p:nvSpPr>
          <p:spPr>
            <a:xfrm>
              <a:off x="424650" y="2464900"/>
              <a:ext cx="371825" cy="185275"/>
            </a:xfrm>
            <a:custGeom>
              <a:avLst/>
              <a:gdLst/>
              <a:ahLst/>
              <a:cxnLst/>
              <a:rect l="l" t="t" r="r" b="b"/>
              <a:pathLst>
                <a:path w="14873" h="7411" extrusionOk="0">
                  <a:moveTo>
                    <a:pt x="0" y="7411"/>
                  </a:moveTo>
                  <a:lnTo>
                    <a:pt x="14873" y="7411"/>
                  </a:lnTo>
                  <a:lnTo>
                    <a:pt x="7411" y="0"/>
                  </a:lnTo>
                  <a:close/>
                </a:path>
              </a:pathLst>
            </a:custGeom>
            <a:solidFill>
              <a:srgbClr val="E81E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5" name="Google Shape;415;p45"/>
            <p:cNvSpPr/>
            <p:nvPr/>
          </p:nvSpPr>
          <p:spPr>
            <a:xfrm>
              <a:off x="609925" y="2464900"/>
              <a:ext cx="370575" cy="185275"/>
            </a:xfrm>
            <a:custGeom>
              <a:avLst/>
              <a:gdLst/>
              <a:ahLst/>
              <a:cxnLst/>
              <a:rect l="l" t="t" r="r" b="b"/>
              <a:pathLst>
                <a:path w="14823" h="7411" extrusionOk="0">
                  <a:moveTo>
                    <a:pt x="0" y="0"/>
                  </a:moveTo>
                  <a:lnTo>
                    <a:pt x="0" y="51"/>
                  </a:lnTo>
                  <a:lnTo>
                    <a:pt x="7361" y="7411"/>
                  </a:lnTo>
                  <a:lnTo>
                    <a:pt x="7462" y="7411"/>
                  </a:lnTo>
                  <a:lnTo>
                    <a:pt x="14822" y="0"/>
                  </a:lnTo>
                  <a:close/>
                </a:path>
              </a:pathLst>
            </a:custGeom>
            <a:solidFill>
              <a:srgbClr val="F06D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416" name="Google Shape;416;p45"/>
          <p:cNvSpPr/>
          <p:nvPr/>
        </p:nvSpPr>
        <p:spPr>
          <a:xfrm>
            <a:off x="0" y="0"/>
            <a:ext cx="9144000" cy="698100"/>
          </a:xfrm>
          <a:prstGeom prst="rect">
            <a:avLst/>
          </a:prstGeom>
          <a:gradFill>
            <a:gsLst>
              <a:gs pos="0">
                <a:srgbClr val="297EFF"/>
              </a:gs>
              <a:gs pos="100000">
                <a:srgbClr val="3437DE"/>
              </a:gs>
            </a:gsLst>
            <a:lin ang="2700006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7" name="Google Shape;417;p45"/>
          <p:cNvSpPr txBox="1"/>
          <p:nvPr/>
        </p:nvSpPr>
        <p:spPr>
          <a:xfrm>
            <a:off x="7181475" y="235100"/>
            <a:ext cx="1647900" cy="30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</a:pPr>
            <a:r>
              <a:rPr lang="en-US" sz="600" b="0" i="0" u="none" strike="noStrike" cap="none">
                <a:solidFill>
                  <a:srgbClr val="A4C2F4"/>
                </a:solidFill>
                <a:latin typeface="Montserrat"/>
                <a:ea typeface="Montserrat"/>
                <a:cs typeface="Montserrat"/>
                <a:sym typeface="Montserrat"/>
              </a:rPr>
              <a:t>CONFIDENTIAL</a:t>
            </a:r>
            <a:endParaRPr sz="600" b="0" i="0" u="none" strike="noStrike" cap="none">
              <a:solidFill>
                <a:srgbClr val="A4C2F4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Page - Half">
  <p:cSld name="Content Page - Half">
    <p:spTree>
      <p:nvGrpSpPr>
        <p:cNvPr id="1" name="Shape 4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19" name="Google Shape;419;g88f4ba0f8f_0_354"/>
          <p:cNvGrpSpPr/>
          <p:nvPr/>
        </p:nvGrpSpPr>
        <p:grpSpPr>
          <a:xfrm>
            <a:off x="3398118" y="4376834"/>
            <a:ext cx="5291236" cy="1520931"/>
            <a:chOff x="298600" y="1850100"/>
            <a:chExt cx="7068175" cy="2031700"/>
          </a:xfrm>
        </p:grpSpPr>
        <p:sp>
          <p:nvSpPr>
            <p:cNvPr id="420" name="Google Shape;420;g88f4ba0f8f_0_354"/>
            <p:cNvSpPr/>
            <p:nvPr/>
          </p:nvSpPr>
          <p:spPr>
            <a:xfrm>
              <a:off x="1308200" y="3376075"/>
              <a:ext cx="1009650" cy="504825"/>
            </a:xfrm>
            <a:custGeom>
              <a:avLst/>
              <a:gdLst/>
              <a:ahLst/>
              <a:cxnLst/>
              <a:rect l="l" t="t" r="r" b="b"/>
              <a:pathLst>
                <a:path w="40386" h="20193" fill="none" extrusionOk="0">
                  <a:moveTo>
                    <a:pt x="1" y="20193"/>
                  </a:moveTo>
                  <a:lnTo>
                    <a:pt x="40385" y="20193"/>
                  </a:lnTo>
                  <a:lnTo>
                    <a:pt x="20193" y="1"/>
                  </a:lnTo>
                  <a:close/>
                </a:path>
              </a:pathLst>
            </a:custGeom>
            <a:noFill/>
            <a:ln w="16900" cap="flat" cmpd="sng">
              <a:solidFill>
                <a:srgbClr val="F4F5F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1" name="Google Shape;421;g88f4ba0f8f_0_354"/>
            <p:cNvSpPr/>
            <p:nvPr/>
          </p:nvSpPr>
          <p:spPr>
            <a:xfrm>
              <a:off x="803400" y="3376975"/>
              <a:ext cx="1009625" cy="504825"/>
            </a:xfrm>
            <a:custGeom>
              <a:avLst/>
              <a:gdLst/>
              <a:ahLst/>
              <a:cxnLst/>
              <a:rect l="l" t="t" r="r" b="b"/>
              <a:pathLst>
                <a:path w="40385" h="20193" fill="none" extrusionOk="0">
                  <a:moveTo>
                    <a:pt x="72" y="0"/>
                  </a:moveTo>
                  <a:lnTo>
                    <a:pt x="1" y="36"/>
                  </a:lnTo>
                  <a:lnTo>
                    <a:pt x="20157" y="20192"/>
                  </a:lnTo>
                  <a:lnTo>
                    <a:pt x="20264" y="20192"/>
                  </a:lnTo>
                  <a:lnTo>
                    <a:pt x="40385" y="36"/>
                  </a:lnTo>
                  <a:lnTo>
                    <a:pt x="40349" y="0"/>
                  </a:lnTo>
                  <a:close/>
                </a:path>
              </a:pathLst>
            </a:custGeom>
            <a:noFill/>
            <a:ln w="16900" cap="flat" cmpd="sng">
              <a:solidFill>
                <a:srgbClr val="F4F5F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2" name="Google Shape;422;g88f4ba0f8f_0_354"/>
            <p:cNvSpPr/>
            <p:nvPr/>
          </p:nvSpPr>
          <p:spPr>
            <a:xfrm>
              <a:off x="803400" y="2871275"/>
              <a:ext cx="1009625" cy="504825"/>
            </a:xfrm>
            <a:custGeom>
              <a:avLst/>
              <a:gdLst/>
              <a:ahLst/>
              <a:cxnLst/>
              <a:rect l="l" t="t" r="r" b="b"/>
              <a:pathLst>
                <a:path w="40385" h="20193" fill="none" extrusionOk="0">
                  <a:moveTo>
                    <a:pt x="40385" y="20193"/>
                  </a:moveTo>
                  <a:lnTo>
                    <a:pt x="20193" y="1"/>
                  </a:lnTo>
                  <a:lnTo>
                    <a:pt x="1" y="20193"/>
                  </a:lnTo>
                  <a:close/>
                </a:path>
              </a:pathLst>
            </a:custGeom>
            <a:noFill/>
            <a:ln w="16900" cap="flat" cmpd="sng">
              <a:solidFill>
                <a:srgbClr val="F4F5F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3" name="Google Shape;423;g88f4ba0f8f_0_354"/>
            <p:cNvSpPr/>
            <p:nvPr/>
          </p:nvSpPr>
          <p:spPr>
            <a:xfrm>
              <a:off x="803400" y="2366475"/>
              <a:ext cx="504825" cy="1009625"/>
            </a:xfrm>
            <a:custGeom>
              <a:avLst/>
              <a:gdLst/>
              <a:ahLst/>
              <a:cxnLst/>
              <a:rect l="l" t="t" r="r" b="b"/>
              <a:pathLst>
                <a:path w="20193" h="40385" fill="none" extrusionOk="0">
                  <a:moveTo>
                    <a:pt x="1" y="40385"/>
                  </a:moveTo>
                  <a:lnTo>
                    <a:pt x="20193" y="20246"/>
                  </a:lnTo>
                  <a:lnTo>
                    <a:pt x="20193" y="20104"/>
                  </a:lnTo>
                  <a:lnTo>
                    <a:pt x="72" y="0"/>
                  </a:lnTo>
                  <a:lnTo>
                    <a:pt x="1" y="72"/>
                  </a:lnTo>
                  <a:close/>
                </a:path>
              </a:pathLst>
            </a:custGeom>
            <a:noFill/>
            <a:ln w="16900" cap="flat" cmpd="sng">
              <a:solidFill>
                <a:srgbClr val="F4F5F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4" name="Google Shape;424;g88f4ba0f8f_0_354"/>
            <p:cNvSpPr/>
            <p:nvPr/>
          </p:nvSpPr>
          <p:spPr>
            <a:xfrm>
              <a:off x="298600" y="2366475"/>
              <a:ext cx="504825" cy="1009625"/>
            </a:xfrm>
            <a:custGeom>
              <a:avLst/>
              <a:gdLst/>
              <a:ahLst/>
              <a:cxnLst/>
              <a:rect l="l" t="t" r="r" b="b"/>
              <a:pathLst>
                <a:path w="20193" h="40385" fill="none" extrusionOk="0">
                  <a:moveTo>
                    <a:pt x="20193" y="40385"/>
                  </a:moveTo>
                  <a:lnTo>
                    <a:pt x="20193" y="0"/>
                  </a:lnTo>
                  <a:lnTo>
                    <a:pt x="0" y="20193"/>
                  </a:lnTo>
                  <a:close/>
                </a:path>
              </a:pathLst>
            </a:custGeom>
            <a:noFill/>
            <a:ln w="16900" cap="flat" cmpd="sng">
              <a:solidFill>
                <a:srgbClr val="F4F5F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5" name="Google Shape;425;g88f4ba0f8f_0_354"/>
            <p:cNvSpPr/>
            <p:nvPr/>
          </p:nvSpPr>
          <p:spPr>
            <a:xfrm>
              <a:off x="803400" y="2366475"/>
              <a:ext cx="1009625" cy="504825"/>
            </a:xfrm>
            <a:custGeom>
              <a:avLst/>
              <a:gdLst/>
              <a:ahLst/>
              <a:cxnLst/>
              <a:rect l="l" t="t" r="r" b="b"/>
              <a:pathLst>
                <a:path w="40385" h="20193" fill="none" extrusionOk="0">
                  <a:moveTo>
                    <a:pt x="72" y="0"/>
                  </a:moveTo>
                  <a:lnTo>
                    <a:pt x="40349" y="0"/>
                  </a:lnTo>
                  <a:lnTo>
                    <a:pt x="40385" y="72"/>
                  </a:lnTo>
                  <a:lnTo>
                    <a:pt x="20264" y="20193"/>
                  </a:lnTo>
                  <a:lnTo>
                    <a:pt x="20157" y="20193"/>
                  </a:lnTo>
                  <a:lnTo>
                    <a:pt x="1" y="72"/>
                  </a:lnTo>
                  <a:close/>
                </a:path>
              </a:pathLst>
            </a:custGeom>
            <a:noFill/>
            <a:ln w="16900" cap="flat" cmpd="sng">
              <a:solidFill>
                <a:srgbClr val="F4F5F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6" name="Google Shape;426;g88f4ba0f8f_0_354"/>
            <p:cNvSpPr/>
            <p:nvPr/>
          </p:nvSpPr>
          <p:spPr>
            <a:xfrm>
              <a:off x="803400" y="1861675"/>
              <a:ext cx="1009625" cy="504825"/>
            </a:xfrm>
            <a:custGeom>
              <a:avLst/>
              <a:gdLst/>
              <a:ahLst/>
              <a:cxnLst/>
              <a:rect l="l" t="t" r="r" b="b"/>
              <a:pathLst>
                <a:path w="40385" h="20193" fill="none" extrusionOk="0">
                  <a:moveTo>
                    <a:pt x="1" y="20192"/>
                  </a:moveTo>
                  <a:lnTo>
                    <a:pt x="40385" y="20192"/>
                  </a:lnTo>
                  <a:lnTo>
                    <a:pt x="20193" y="0"/>
                  </a:lnTo>
                  <a:close/>
                </a:path>
              </a:pathLst>
            </a:custGeom>
            <a:noFill/>
            <a:ln w="16900" cap="flat" cmpd="sng">
              <a:solidFill>
                <a:srgbClr val="F4F5F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7" name="Google Shape;427;g88f4ba0f8f_0_354"/>
            <p:cNvSpPr/>
            <p:nvPr/>
          </p:nvSpPr>
          <p:spPr>
            <a:xfrm>
              <a:off x="1308200" y="1861675"/>
              <a:ext cx="1009650" cy="505725"/>
            </a:xfrm>
            <a:custGeom>
              <a:avLst/>
              <a:gdLst/>
              <a:ahLst/>
              <a:cxnLst/>
              <a:rect l="l" t="t" r="r" b="b"/>
              <a:pathLst>
                <a:path w="40386" h="20229" fill="none" extrusionOk="0">
                  <a:moveTo>
                    <a:pt x="72" y="0"/>
                  </a:moveTo>
                  <a:lnTo>
                    <a:pt x="1" y="72"/>
                  </a:lnTo>
                  <a:lnTo>
                    <a:pt x="20104" y="20228"/>
                  </a:lnTo>
                  <a:lnTo>
                    <a:pt x="20246" y="20228"/>
                  </a:lnTo>
                  <a:lnTo>
                    <a:pt x="40385" y="0"/>
                  </a:lnTo>
                  <a:close/>
                </a:path>
              </a:pathLst>
            </a:custGeom>
            <a:noFill/>
            <a:ln w="16900" cap="flat" cmpd="sng">
              <a:solidFill>
                <a:srgbClr val="F4F5F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8" name="Google Shape;428;g88f4ba0f8f_0_354"/>
            <p:cNvSpPr/>
            <p:nvPr/>
          </p:nvSpPr>
          <p:spPr>
            <a:xfrm>
              <a:off x="2317825" y="3376075"/>
              <a:ext cx="1009625" cy="504825"/>
            </a:xfrm>
            <a:custGeom>
              <a:avLst/>
              <a:gdLst/>
              <a:ahLst/>
              <a:cxnLst/>
              <a:rect l="l" t="t" r="r" b="b"/>
              <a:pathLst>
                <a:path w="40385" h="20193" fill="none" extrusionOk="0">
                  <a:moveTo>
                    <a:pt x="0" y="20193"/>
                  </a:moveTo>
                  <a:lnTo>
                    <a:pt x="40384" y="20193"/>
                  </a:lnTo>
                  <a:lnTo>
                    <a:pt x="20192" y="1"/>
                  </a:lnTo>
                  <a:close/>
                </a:path>
              </a:pathLst>
            </a:custGeom>
            <a:noFill/>
            <a:ln w="16900" cap="flat" cmpd="sng">
              <a:solidFill>
                <a:srgbClr val="F4F5F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9" name="Google Shape;429;g88f4ba0f8f_0_354"/>
            <p:cNvSpPr/>
            <p:nvPr/>
          </p:nvSpPr>
          <p:spPr>
            <a:xfrm>
              <a:off x="1813000" y="3376075"/>
              <a:ext cx="1009650" cy="504825"/>
            </a:xfrm>
            <a:custGeom>
              <a:avLst/>
              <a:gdLst/>
              <a:ahLst/>
              <a:cxnLst/>
              <a:rect l="l" t="t" r="r" b="b"/>
              <a:pathLst>
                <a:path w="40386" h="20193" fill="none" extrusionOk="0">
                  <a:moveTo>
                    <a:pt x="72" y="1"/>
                  </a:moveTo>
                  <a:lnTo>
                    <a:pt x="1" y="72"/>
                  </a:lnTo>
                  <a:lnTo>
                    <a:pt x="20158" y="20193"/>
                  </a:lnTo>
                  <a:lnTo>
                    <a:pt x="20264" y="20193"/>
                  </a:lnTo>
                  <a:lnTo>
                    <a:pt x="40385" y="72"/>
                  </a:lnTo>
                  <a:lnTo>
                    <a:pt x="40350" y="1"/>
                  </a:lnTo>
                  <a:close/>
                </a:path>
              </a:pathLst>
            </a:custGeom>
            <a:noFill/>
            <a:ln w="16900" cap="flat" cmpd="sng">
              <a:solidFill>
                <a:srgbClr val="F4F5F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0" name="Google Shape;430;g88f4ba0f8f_0_354"/>
            <p:cNvSpPr/>
            <p:nvPr/>
          </p:nvSpPr>
          <p:spPr>
            <a:xfrm>
              <a:off x="1813000" y="2871275"/>
              <a:ext cx="1009650" cy="504825"/>
            </a:xfrm>
            <a:custGeom>
              <a:avLst/>
              <a:gdLst/>
              <a:ahLst/>
              <a:cxnLst/>
              <a:rect l="l" t="t" r="r" b="b"/>
              <a:pathLst>
                <a:path w="40386" h="20193" fill="none" extrusionOk="0">
                  <a:moveTo>
                    <a:pt x="40385" y="20193"/>
                  </a:moveTo>
                  <a:lnTo>
                    <a:pt x="20193" y="1"/>
                  </a:lnTo>
                  <a:lnTo>
                    <a:pt x="1" y="20193"/>
                  </a:lnTo>
                  <a:close/>
                </a:path>
              </a:pathLst>
            </a:custGeom>
            <a:noFill/>
            <a:ln w="16900" cap="flat" cmpd="sng">
              <a:solidFill>
                <a:srgbClr val="F4F5F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1" name="Google Shape;431;g88f4ba0f8f_0_354"/>
            <p:cNvSpPr/>
            <p:nvPr/>
          </p:nvSpPr>
          <p:spPr>
            <a:xfrm>
              <a:off x="1813000" y="2366475"/>
              <a:ext cx="504850" cy="1009625"/>
            </a:xfrm>
            <a:custGeom>
              <a:avLst/>
              <a:gdLst/>
              <a:ahLst/>
              <a:cxnLst/>
              <a:rect l="l" t="t" r="r" b="b"/>
              <a:pathLst>
                <a:path w="20194" h="40385" fill="none" extrusionOk="0">
                  <a:moveTo>
                    <a:pt x="1" y="40385"/>
                  </a:moveTo>
                  <a:lnTo>
                    <a:pt x="20193" y="20246"/>
                  </a:lnTo>
                  <a:lnTo>
                    <a:pt x="20193" y="20104"/>
                  </a:lnTo>
                  <a:lnTo>
                    <a:pt x="72" y="0"/>
                  </a:lnTo>
                  <a:lnTo>
                    <a:pt x="1" y="72"/>
                  </a:lnTo>
                  <a:close/>
                </a:path>
              </a:pathLst>
            </a:custGeom>
            <a:noFill/>
            <a:ln w="16900" cap="flat" cmpd="sng">
              <a:solidFill>
                <a:srgbClr val="F4F5F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2" name="Google Shape;432;g88f4ba0f8f_0_354"/>
            <p:cNvSpPr/>
            <p:nvPr/>
          </p:nvSpPr>
          <p:spPr>
            <a:xfrm>
              <a:off x="1308200" y="2366475"/>
              <a:ext cx="504825" cy="1009625"/>
            </a:xfrm>
            <a:custGeom>
              <a:avLst/>
              <a:gdLst/>
              <a:ahLst/>
              <a:cxnLst/>
              <a:rect l="l" t="t" r="r" b="b"/>
              <a:pathLst>
                <a:path w="20193" h="40385" fill="none" extrusionOk="0">
                  <a:moveTo>
                    <a:pt x="20193" y="40385"/>
                  </a:moveTo>
                  <a:lnTo>
                    <a:pt x="20193" y="0"/>
                  </a:lnTo>
                  <a:lnTo>
                    <a:pt x="1" y="20193"/>
                  </a:lnTo>
                  <a:close/>
                </a:path>
              </a:pathLst>
            </a:custGeom>
            <a:noFill/>
            <a:ln w="16900" cap="flat" cmpd="sng">
              <a:solidFill>
                <a:srgbClr val="F4F5F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3" name="Google Shape;433;g88f4ba0f8f_0_354"/>
            <p:cNvSpPr/>
            <p:nvPr/>
          </p:nvSpPr>
          <p:spPr>
            <a:xfrm>
              <a:off x="1813000" y="2366475"/>
              <a:ext cx="1009650" cy="504825"/>
            </a:xfrm>
            <a:custGeom>
              <a:avLst/>
              <a:gdLst/>
              <a:ahLst/>
              <a:cxnLst/>
              <a:rect l="l" t="t" r="r" b="b"/>
              <a:pathLst>
                <a:path w="40386" h="20193" fill="none" extrusionOk="0">
                  <a:moveTo>
                    <a:pt x="72" y="0"/>
                  </a:moveTo>
                  <a:lnTo>
                    <a:pt x="40350" y="0"/>
                  </a:lnTo>
                  <a:lnTo>
                    <a:pt x="40385" y="72"/>
                  </a:lnTo>
                  <a:lnTo>
                    <a:pt x="20264" y="20193"/>
                  </a:lnTo>
                  <a:lnTo>
                    <a:pt x="20158" y="20193"/>
                  </a:lnTo>
                  <a:lnTo>
                    <a:pt x="1" y="72"/>
                  </a:lnTo>
                  <a:close/>
                </a:path>
              </a:pathLst>
            </a:custGeom>
            <a:noFill/>
            <a:ln w="16900" cap="flat" cmpd="sng">
              <a:solidFill>
                <a:srgbClr val="F4F5F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4" name="Google Shape;434;g88f4ba0f8f_0_354"/>
            <p:cNvSpPr/>
            <p:nvPr/>
          </p:nvSpPr>
          <p:spPr>
            <a:xfrm>
              <a:off x="1813000" y="1861675"/>
              <a:ext cx="1009650" cy="504825"/>
            </a:xfrm>
            <a:custGeom>
              <a:avLst/>
              <a:gdLst/>
              <a:ahLst/>
              <a:cxnLst/>
              <a:rect l="l" t="t" r="r" b="b"/>
              <a:pathLst>
                <a:path w="40386" h="20193" fill="none" extrusionOk="0">
                  <a:moveTo>
                    <a:pt x="1" y="20192"/>
                  </a:moveTo>
                  <a:lnTo>
                    <a:pt x="40385" y="20192"/>
                  </a:lnTo>
                  <a:lnTo>
                    <a:pt x="20193" y="0"/>
                  </a:lnTo>
                  <a:close/>
                </a:path>
              </a:pathLst>
            </a:custGeom>
            <a:noFill/>
            <a:ln w="16900" cap="flat" cmpd="sng">
              <a:solidFill>
                <a:srgbClr val="F4F5F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5" name="Google Shape;435;g88f4ba0f8f_0_354"/>
            <p:cNvSpPr/>
            <p:nvPr/>
          </p:nvSpPr>
          <p:spPr>
            <a:xfrm>
              <a:off x="2317825" y="1861675"/>
              <a:ext cx="1009625" cy="504825"/>
            </a:xfrm>
            <a:custGeom>
              <a:avLst/>
              <a:gdLst/>
              <a:ahLst/>
              <a:cxnLst/>
              <a:rect l="l" t="t" r="r" b="b"/>
              <a:pathLst>
                <a:path w="40385" h="20193" fill="none" extrusionOk="0">
                  <a:moveTo>
                    <a:pt x="71" y="0"/>
                  </a:moveTo>
                  <a:lnTo>
                    <a:pt x="0" y="72"/>
                  </a:lnTo>
                  <a:lnTo>
                    <a:pt x="20103" y="20192"/>
                  </a:lnTo>
                  <a:lnTo>
                    <a:pt x="20246" y="20192"/>
                  </a:lnTo>
                  <a:lnTo>
                    <a:pt x="40384" y="0"/>
                  </a:lnTo>
                  <a:close/>
                </a:path>
              </a:pathLst>
            </a:custGeom>
            <a:noFill/>
            <a:ln w="16900" cap="flat" cmpd="sng">
              <a:solidFill>
                <a:srgbClr val="F4F5F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6" name="Google Shape;436;g88f4ba0f8f_0_354"/>
            <p:cNvSpPr/>
            <p:nvPr/>
          </p:nvSpPr>
          <p:spPr>
            <a:xfrm>
              <a:off x="3327425" y="3376075"/>
              <a:ext cx="1009625" cy="504825"/>
            </a:xfrm>
            <a:custGeom>
              <a:avLst/>
              <a:gdLst/>
              <a:ahLst/>
              <a:cxnLst/>
              <a:rect l="l" t="t" r="r" b="b"/>
              <a:pathLst>
                <a:path w="40385" h="20193" fill="none" extrusionOk="0">
                  <a:moveTo>
                    <a:pt x="0" y="20193"/>
                  </a:moveTo>
                  <a:lnTo>
                    <a:pt x="40385" y="20193"/>
                  </a:lnTo>
                  <a:lnTo>
                    <a:pt x="20228" y="1"/>
                  </a:lnTo>
                  <a:close/>
                </a:path>
              </a:pathLst>
            </a:custGeom>
            <a:noFill/>
            <a:ln w="16900" cap="flat" cmpd="sng">
              <a:solidFill>
                <a:srgbClr val="F4F5F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7" name="Google Shape;437;g88f4ba0f8f_0_354"/>
            <p:cNvSpPr/>
            <p:nvPr/>
          </p:nvSpPr>
          <p:spPr>
            <a:xfrm>
              <a:off x="2822625" y="3376975"/>
              <a:ext cx="1009625" cy="504825"/>
            </a:xfrm>
            <a:custGeom>
              <a:avLst/>
              <a:gdLst/>
              <a:ahLst/>
              <a:cxnLst/>
              <a:rect l="l" t="t" r="r" b="b"/>
              <a:pathLst>
                <a:path w="40385" h="20193" fill="none" extrusionOk="0">
                  <a:moveTo>
                    <a:pt x="71" y="0"/>
                  </a:moveTo>
                  <a:lnTo>
                    <a:pt x="0" y="36"/>
                  </a:lnTo>
                  <a:lnTo>
                    <a:pt x="20157" y="20192"/>
                  </a:lnTo>
                  <a:lnTo>
                    <a:pt x="20264" y="20192"/>
                  </a:lnTo>
                  <a:lnTo>
                    <a:pt x="40385" y="36"/>
                  </a:lnTo>
                  <a:lnTo>
                    <a:pt x="40349" y="0"/>
                  </a:lnTo>
                  <a:close/>
                </a:path>
              </a:pathLst>
            </a:custGeom>
            <a:noFill/>
            <a:ln w="16900" cap="flat" cmpd="sng">
              <a:solidFill>
                <a:srgbClr val="F4F5F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8" name="Google Shape;438;g88f4ba0f8f_0_354"/>
            <p:cNvSpPr/>
            <p:nvPr/>
          </p:nvSpPr>
          <p:spPr>
            <a:xfrm>
              <a:off x="2822625" y="2871275"/>
              <a:ext cx="1009625" cy="504825"/>
            </a:xfrm>
            <a:custGeom>
              <a:avLst/>
              <a:gdLst/>
              <a:ahLst/>
              <a:cxnLst/>
              <a:rect l="l" t="t" r="r" b="b"/>
              <a:pathLst>
                <a:path w="40385" h="20193" fill="none" extrusionOk="0">
                  <a:moveTo>
                    <a:pt x="40385" y="20193"/>
                  </a:moveTo>
                  <a:lnTo>
                    <a:pt x="20192" y="1"/>
                  </a:lnTo>
                  <a:lnTo>
                    <a:pt x="0" y="20193"/>
                  </a:lnTo>
                  <a:close/>
                </a:path>
              </a:pathLst>
            </a:custGeom>
            <a:noFill/>
            <a:ln w="16900" cap="flat" cmpd="sng">
              <a:solidFill>
                <a:srgbClr val="F4F5F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9" name="Google Shape;439;g88f4ba0f8f_0_354"/>
            <p:cNvSpPr/>
            <p:nvPr/>
          </p:nvSpPr>
          <p:spPr>
            <a:xfrm>
              <a:off x="2822625" y="2366475"/>
              <a:ext cx="504825" cy="1009625"/>
            </a:xfrm>
            <a:custGeom>
              <a:avLst/>
              <a:gdLst/>
              <a:ahLst/>
              <a:cxnLst/>
              <a:rect l="l" t="t" r="r" b="b"/>
              <a:pathLst>
                <a:path w="20193" h="40385" fill="none" extrusionOk="0">
                  <a:moveTo>
                    <a:pt x="0" y="40385"/>
                  </a:moveTo>
                  <a:lnTo>
                    <a:pt x="20192" y="20246"/>
                  </a:lnTo>
                  <a:lnTo>
                    <a:pt x="20192" y="20104"/>
                  </a:lnTo>
                  <a:lnTo>
                    <a:pt x="71" y="0"/>
                  </a:lnTo>
                  <a:lnTo>
                    <a:pt x="0" y="72"/>
                  </a:lnTo>
                  <a:close/>
                </a:path>
              </a:pathLst>
            </a:custGeom>
            <a:noFill/>
            <a:ln w="16900" cap="flat" cmpd="sng">
              <a:solidFill>
                <a:srgbClr val="F4F5F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0" name="Google Shape;440;g88f4ba0f8f_0_354"/>
            <p:cNvSpPr/>
            <p:nvPr/>
          </p:nvSpPr>
          <p:spPr>
            <a:xfrm>
              <a:off x="2317825" y="2366475"/>
              <a:ext cx="504825" cy="1009625"/>
            </a:xfrm>
            <a:custGeom>
              <a:avLst/>
              <a:gdLst/>
              <a:ahLst/>
              <a:cxnLst/>
              <a:rect l="l" t="t" r="r" b="b"/>
              <a:pathLst>
                <a:path w="20193" h="40385" fill="none" extrusionOk="0">
                  <a:moveTo>
                    <a:pt x="20192" y="40385"/>
                  </a:moveTo>
                  <a:lnTo>
                    <a:pt x="20192" y="0"/>
                  </a:lnTo>
                  <a:lnTo>
                    <a:pt x="0" y="20193"/>
                  </a:lnTo>
                  <a:close/>
                </a:path>
              </a:pathLst>
            </a:custGeom>
            <a:noFill/>
            <a:ln w="16900" cap="flat" cmpd="sng">
              <a:solidFill>
                <a:srgbClr val="F4F5F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1" name="Google Shape;441;g88f4ba0f8f_0_354"/>
            <p:cNvSpPr/>
            <p:nvPr/>
          </p:nvSpPr>
          <p:spPr>
            <a:xfrm>
              <a:off x="2822625" y="2366475"/>
              <a:ext cx="1009625" cy="504825"/>
            </a:xfrm>
            <a:custGeom>
              <a:avLst/>
              <a:gdLst/>
              <a:ahLst/>
              <a:cxnLst/>
              <a:rect l="l" t="t" r="r" b="b"/>
              <a:pathLst>
                <a:path w="40385" h="20193" fill="none" extrusionOk="0">
                  <a:moveTo>
                    <a:pt x="71" y="0"/>
                  </a:moveTo>
                  <a:lnTo>
                    <a:pt x="40349" y="0"/>
                  </a:lnTo>
                  <a:lnTo>
                    <a:pt x="40385" y="72"/>
                  </a:lnTo>
                  <a:lnTo>
                    <a:pt x="20264" y="20193"/>
                  </a:lnTo>
                  <a:lnTo>
                    <a:pt x="20157" y="20193"/>
                  </a:lnTo>
                  <a:lnTo>
                    <a:pt x="0" y="72"/>
                  </a:lnTo>
                  <a:close/>
                </a:path>
              </a:pathLst>
            </a:custGeom>
            <a:noFill/>
            <a:ln w="16900" cap="flat" cmpd="sng">
              <a:solidFill>
                <a:srgbClr val="F4F5F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2" name="Google Shape;442;g88f4ba0f8f_0_354"/>
            <p:cNvSpPr/>
            <p:nvPr/>
          </p:nvSpPr>
          <p:spPr>
            <a:xfrm>
              <a:off x="2822625" y="1861675"/>
              <a:ext cx="1009625" cy="504825"/>
            </a:xfrm>
            <a:custGeom>
              <a:avLst/>
              <a:gdLst/>
              <a:ahLst/>
              <a:cxnLst/>
              <a:rect l="l" t="t" r="r" b="b"/>
              <a:pathLst>
                <a:path w="40385" h="20193" fill="none" extrusionOk="0">
                  <a:moveTo>
                    <a:pt x="0" y="20192"/>
                  </a:moveTo>
                  <a:lnTo>
                    <a:pt x="40385" y="20192"/>
                  </a:lnTo>
                  <a:lnTo>
                    <a:pt x="20192" y="0"/>
                  </a:lnTo>
                  <a:close/>
                </a:path>
              </a:pathLst>
            </a:custGeom>
            <a:noFill/>
            <a:ln w="16900" cap="flat" cmpd="sng">
              <a:solidFill>
                <a:srgbClr val="F4F5F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3" name="Google Shape;443;g88f4ba0f8f_0_354"/>
            <p:cNvSpPr/>
            <p:nvPr/>
          </p:nvSpPr>
          <p:spPr>
            <a:xfrm>
              <a:off x="3327425" y="1861675"/>
              <a:ext cx="1009625" cy="505725"/>
            </a:xfrm>
            <a:custGeom>
              <a:avLst/>
              <a:gdLst/>
              <a:ahLst/>
              <a:cxnLst/>
              <a:rect l="l" t="t" r="r" b="b"/>
              <a:pathLst>
                <a:path w="40385" h="20229" fill="none" extrusionOk="0">
                  <a:moveTo>
                    <a:pt x="72" y="0"/>
                  </a:moveTo>
                  <a:lnTo>
                    <a:pt x="0" y="72"/>
                  </a:lnTo>
                  <a:lnTo>
                    <a:pt x="20104" y="20228"/>
                  </a:lnTo>
                  <a:lnTo>
                    <a:pt x="20246" y="20228"/>
                  </a:lnTo>
                  <a:lnTo>
                    <a:pt x="40385" y="0"/>
                  </a:lnTo>
                  <a:close/>
                </a:path>
              </a:pathLst>
            </a:custGeom>
            <a:noFill/>
            <a:ln w="16900" cap="flat" cmpd="sng">
              <a:solidFill>
                <a:srgbClr val="F4F5F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4" name="Google Shape;444;g88f4ba0f8f_0_354"/>
            <p:cNvSpPr/>
            <p:nvPr/>
          </p:nvSpPr>
          <p:spPr>
            <a:xfrm>
              <a:off x="5347525" y="3364500"/>
              <a:ext cx="1009200" cy="504825"/>
            </a:xfrm>
            <a:custGeom>
              <a:avLst/>
              <a:gdLst/>
              <a:ahLst/>
              <a:cxnLst/>
              <a:rect l="l" t="t" r="r" b="b"/>
              <a:pathLst>
                <a:path w="40368" h="20193" fill="none" extrusionOk="0">
                  <a:moveTo>
                    <a:pt x="1" y="20193"/>
                  </a:moveTo>
                  <a:lnTo>
                    <a:pt x="40367" y="20193"/>
                  </a:lnTo>
                  <a:lnTo>
                    <a:pt x="20193" y="1"/>
                  </a:lnTo>
                  <a:close/>
                </a:path>
              </a:pathLst>
            </a:custGeom>
            <a:noFill/>
            <a:ln w="16900" cap="flat" cmpd="sng">
              <a:solidFill>
                <a:srgbClr val="F4F5F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5" name="Google Shape;445;g88f4ba0f8f_0_354"/>
            <p:cNvSpPr/>
            <p:nvPr/>
          </p:nvSpPr>
          <p:spPr>
            <a:xfrm>
              <a:off x="4842725" y="3364950"/>
              <a:ext cx="1009625" cy="504825"/>
            </a:xfrm>
            <a:custGeom>
              <a:avLst/>
              <a:gdLst/>
              <a:ahLst/>
              <a:cxnLst/>
              <a:rect l="l" t="t" r="r" b="b"/>
              <a:pathLst>
                <a:path w="40385" h="20193" fill="none" extrusionOk="0">
                  <a:moveTo>
                    <a:pt x="36" y="1"/>
                  </a:moveTo>
                  <a:lnTo>
                    <a:pt x="0" y="54"/>
                  </a:lnTo>
                  <a:lnTo>
                    <a:pt x="20121" y="20193"/>
                  </a:lnTo>
                  <a:lnTo>
                    <a:pt x="20228" y="20193"/>
                  </a:lnTo>
                  <a:lnTo>
                    <a:pt x="40385" y="54"/>
                  </a:lnTo>
                  <a:lnTo>
                    <a:pt x="40314" y="1"/>
                  </a:lnTo>
                  <a:close/>
                </a:path>
              </a:pathLst>
            </a:custGeom>
            <a:noFill/>
            <a:ln w="16900" cap="flat" cmpd="sng">
              <a:solidFill>
                <a:srgbClr val="F4F5F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6" name="Google Shape;446;g88f4ba0f8f_0_354"/>
            <p:cNvSpPr/>
            <p:nvPr/>
          </p:nvSpPr>
          <p:spPr>
            <a:xfrm>
              <a:off x="4842725" y="2859700"/>
              <a:ext cx="1009625" cy="504825"/>
            </a:xfrm>
            <a:custGeom>
              <a:avLst/>
              <a:gdLst/>
              <a:ahLst/>
              <a:cxnLst/>
              <a:rect l="l" t="t" r="r" b="b"/>
              <a:pathLst>
                <a:path w="40385" h="20193" fill="none" extrusionOk="0">
                  <a:moveTo>
                    <a:pt x="40385" y="20193"/>
                  </a:moveTo>
                  <a:lnTo>
                    <a:pt x="20193" y="1"/>
                  </a:lnTo>
                  <a:lnTo>
                    <a:pt x="0" y="20193"/>
                  </a:lnTo>
                  <a:close/>
                </a:path>
              </a:pathLst>
            </a:custGeom>
            <a:noFill/>
            <a:ln w="16900" cap="flat" cmpd="sng">
              <a:solidFill>
                <a:srgbClr val="F4F5F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7" name="Google Shape;447;g88f4ba0f8f_0_354"/>
            <p:cNvSpPr/>
            <p:nvPr/>
          </p:nvSpPr>
          <p:spPr>
            <a:xfrm>
              <a:off x="4842725" y="2354900"/>
              <a:ext cx="504825" cy="1009625"/>
            </a:xfrm>
            <a:custGeom>
              <a:avLst/>
              <a:gdLst/>
              <a:ahLst/>
              <a:cxnLst/>
              <a:rect l="l" t="t" r="r" b="b"/>
              <a:pathLst>
                <a:path w="20193" h="40385" fill="none" extrusionOk="0">
                  <a:moveTo>
                    <a:pt x="0" y="40385"/>
                  </a:moveTo>
                  <a:lnTo>
                    <a:pt x="20193" y="20246"/>
                  </a:lnTo>
                  <a:lnTo>
                    <a:pt x="20193" y="20104"/>
                  </a:lnTo>
                  <a:lnTo>
                    <a:pt x="36" y="1"/>
                  </a:lnTo>
                  <a:lnTo>
                    <a:pt x="0" y="72"/>
                  </a:lnTo>
                  <a:close/>
                </a:path>
              </a:pathLst>
            </a:custGeom>
            <a:noFill/>
            <a:ln w="16900" cap="flat" cmpd="sng">
              <a:solidFill>
                <a:srgbClr val="F4F5F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8" name="Google Shape;448;g88f4ba0f8f_0_354"/>
            <p:cNvSpPr/>
            <p:nvPr/>
          </p:nvSpPr>
          <p:spPr>
            <a:xfrm>
              <a:off x="4337925" y="2354900"/>
              <a:ext cx="504825" cy="1009625"/>
            </a:xfrm>
            <a:custGeom>
              <a:avLst/>
              <a:gdLst/>
              <a:ahLst/>
              <a:cxnLst/>
              <a:rect l="l" t="t" r="r" b="b"/>
              <a:pathLst>
                <a:path w="20193" h="40385" fill="none" extrusionOk="0">
                  <a:moveTo>
                    <a:pt x="20192" y="40385"/>
                  </a:moveTo>
                  <a:lnTo>
                    <a:pt x="20192" y="1"/>
                  </a:lnTo>
                  <a:lnTo>
                    <a:pt x="0" y="20193"/>
                  </a:lnTo>
                  <a:close/>
                </a:path>
              </a:pathLst>
            </a:custGeom>
            <a:noFill/>
            <a:ln w="16900" cap="flat" cmpd="sng">
              <a:solidFill>
                <a:srgbClr val="F4F5F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9" name="Google Shape;449;g88f4ba0f8f_0_354"/>
            <p:cNvSpPr/>
            <p:nvPr/>
          </p:nvSpPr>
          <p:spPr>
            <a:xfrm>
              <a:off x="4842725" y="2354900"/>
              <a:ext cx="1009625" cy="504825"/>
            </a:xfrm>
            <a:custGeom>
              <a:avLst/>
              <a:gdLst/>
              <a:ahLst/>
              <a:cxnLst/>
              <a:rect l="l" t="t" r="r" b="b"/>
              <a:pathLst>
                <a:path w="40385" h="20193" fill="none" extrusionOk="0">
                  <a:moveTo>
                    <a:pt x="36" y="1"/>
                  </a:moveTo>
                  <a:lnTo>
                    <a:pt x="40314" y="1"/>
                  </a:lnTo>
                  <a:lnTo>
                    <a:pt x="40385" y="72"/>
                  </a:lnTo>
                  <a:lnTo>
                    <a:pt x="20228" y="20193"/>
                  </a:lnTo>
                  <a:lnTo>
                    <a:pt x="20121" y="20193"/>
                  </a:lnTo>
                  <a:lnTo>
                    <a:pt x="0" y="72"/>
                  </a:lnTo>
                  <a:close/>
                </a:path>
              </a:pathLst>
            </a:custGeom>
            <a:noFill/>
            <a:ln w="16900" cap="flat" cmpd="sng">
              <a:solidFill>
                <a:srgbClr val="F4F5F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0" name="Google Shape;450;g88f4ba0f8f_0_354"/>
            <p:cNvSpPr/>
            <p:nvPr/>
          </p:nvSpPr>
          <p:spPr>
            <a:xfrm>
              <a:off x="4842725" y="1850100"/>
              <a:ext cx="1009625" cy="504825"/>
            </a:xfrm>
            <a:custGeom>
              <a:avLst/>
              <a:gdLst/>
              <a:ahLst/>
              <a:cxnLst/>
              <a:rect l="l" t="t" r="r" b="b"/>
              <a:pathLst>
                <a:path w="40385" h="20193" fill="none" extrusionOk="0">
                  <a:moveTo>
                    <a:pt x="0" y="20193"/>
                  </a:moveTo>
                  <a:lnTo>
                    <a:pt x="40385" y="20193"/>
                  </a:lnTo>
                  <a:lnTo>
                    <a:pt x="20193" y="1"/>
                  </a:lnTo>
                  <a:close/>
                </a:path>
              </a:pathLst>
            </a:custGeom>
            <a:noFill/>
            <a:ln w="16900" cap="flat" cmpd="sng">
              <a:solidFill>
                <a:srgbClr val="F4F5F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1" name="Google Shape;451;g88f4ba0f8f_0_354"/>
            <p:cNvSpPr/>
            <p:nvPr/>
          </p:nvSpPr>
          <p:spPr>
            <a:xfrm>
              <a:off x="5347525" y="1850100"/>
              <a:ext cx="1009200" cy="505275"/>
            </a:xfrm>
            <a:custGeom>
              <a:avLst/>
              <a:gdLst/>
              <a:ahLst/>
              <a:cxnLst/>
              <a:rect l="l" t="t" r="r" b="b"/>
              <a:pathLst>
                <a:path w="40368" h="20211" fill="none" extrusionOk="0">
                  <a:moveTo>
                    <a:pt x="36" y="1"/>
                  </a:moveTo>
                  <a:lnTo>
                    <a:pt x="1" y="72"/>
                  </a:lnTo>
                  <a:lnTo>
                    <a:pt x="20068" y="20211"/>
                  </a:lnTo>
                  <a:lnTo>
                    <a:pt x="20210" y="20211"/>
                  </a:lnTo>
                  <a:lnTo>
                    <a:pt x="40367" y="1"/>
                  </a:lnTo>
                  <a:close/>
                </a:path>
              </a:pathLst>
            </a:custGeom>
            <a:noFill/>
            <a:ln w="16900" cap="flat" cmpd="sng">
              <a:solidFill>
                <a:srgbClr val="F4F5F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2" name="Google Shape;452;g88f4ba0f8f_0_354"/>
            <p:cNvSpPr/>
            <p:nvPr/>
          </p:nvSpPr>
          <p:spPr>
            <a:xfrm>
              <a:off x="6356700" y="3364500"/>
              <a:ext cx="1010075" cy="504825"/>
            </a:xfrm>
            <a:custGeom>
              <a:avLst/>
              <a:gdLst/>
              <a:ahLst/>
              <a:cxnLst/>
              <a:rect l="l" t="t" r="r" b="b"/>
              <a:pathLst>
                <a:path w="40403" h="20193" fill="none" extrusionOk="0">
                  <a:moveTo>
                    <a:pt x="0" y="20193"/>
                  </a:moveTo>
                  <a:lnTo>
                    <a:pt x="40402" y="20193"/>
                  </a:lnTo>
                  <a:lnTo>
                    <a:pt x="20210" y="1"/>
                  </a:lnTo>
                  <a:close/>
                </a:path>
              </a:pathLst>
            </a:custGeom>
            <a:noFill/>
            <a:ln w="16900" cap="flat" cmpd="sng">
              <a:solidFill>
                <a:srgbClr val="F4F5F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3" name="Google Shape;453;g88f4ba0f8f_0_354"/>
            <p:cNvSpPr/>
            <p:nvPr/>
          </p:nvSpPr>
          <p:spPr>
            <a:xfrm>
              <a:off x="5852325" y="3364950"/>
              <a:ext cx="1009625" cy="504825"/>
            </a:xfrm>
            <a:custGeom>
              <a:avLst/>
              <a:gdLst/>
              <a:ahLst/>
              <a:cxnLst/>
              <a:rect l="l" t="t" r="r" b="b"/>
              <a:pathLst>
                <a:path w="40385" h="20193" fill="none" extrusionOk="0">
                  <a:moveTo>
                    <a:pt x="36" y="1"/>
                  </a:moveTo>
                  <a:lnTo>
                    <a:pt x="1" y="54"/>
                  </a:lnTo>
                  <a:lnTo>
                    <a:pt x="20122" y="20193"/>
                  </a:lnTo>
                  <a:lnTo>
                    <a:pt x="20228" y="20193"/>
                  </a:lnTo>
                  <a:lnTo>
                    <a:pt x="40385" y="54"/>
                  </a:lnTo>
                  <a:lnTo>
                    <a:pt x="40314" y="1"/>
                  </a:lnTo>
                  <a:close/>
                </a:path>
              </a:pathLst>
            </a:custGeom>
            <a:noFill/>
            <a:ln w="16900" cap="flat" cmpd="sng">
              <a:solidFill>
                <a:srgbClr val="F4F5F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4" name="Google Shape;454;g88f4ba0f8f_0_354"/>
            <p:cNvSpPr/>
            <p:nvPr/>
          </p:nvSpPr>
          <p:spPr>
            <a:xfrm>
              <a:off x="5852325" y="2859700"/>
              <a:ext cx="1009625" cy="504825"/>
            </a:xfrm>
            <a:custGeom>
              <a:avLst/>
              <a:gdLst/>
              <a:ahLst/>
              <a:cxnLst/>
              <a:rect l="l" t="t" r="r" b="b"/>
              <a:pathLst>
                <a:path w="40385" h="20193" fill="none" extrusionOk="0">
                  <a:moveTo>
                    <a:pt x="40385" y="20193"/>
                  </a:moveTo>
                  <a:lnTo>
                    <a:pt x="20175" y="1"/>
                  </a:lnTo>
                  <a:lnTo>
                    <a:pt x="1" y="20193"/>
                  </a:lnTo>
                  <a:close/>
                </a:path>
              </a:pathLst>
            </a:custGeom>
            <a:noFill/>
            <a:ln w="16900" cap="flat" cmpd="sng">
              <a:solidFill>
                <a:srgbClr val="F4F5F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5" name="Google Shape;455;g88f4ba0f8f_0_354"/>
            <p:cNvSpPr/>
            <p:nvPr/>
          </p:nvSpPr>
          <p:spPr>
            <a:xfrm>
              <a:off x="5852325" y="2354900"/>
              <a:ext cx="504400" cy="1009625"/>
            </a:xfrm>
            <a:custGeom>
              <a:avLst/>
              <a:gdLst/>
              <a:ahLst/>
              <a:cxnLst/>
              <a:rect l="l" t="t" r="r" b="b"/>
              <a:pathLst>
                <a:path w="20176" h="40385" fill="none" extrusionOk="0">
                  <a:moveTo>
                    <a:pt x="1" y="40385"/>
                  </a:moveTo>
                  <a:lnTo>
                    <a:pt x="20175" y="20246"/>
                  </a:lnTo>
                  <a:lnTo>
                    <a:pt x="20175" y="20104"/>
                  </a:lnTo>
                  <a:lnTo>
                    <a:pt x="36" y="1"/>
                  </a:lnTo>
                  <a:lnTo>
                    <a:pt x="1" y="72"/>
                  </a:lnTo>
                  <a:close/>
                </a:path>
              </a:pathLst>
            </a:custGeom>
            <a:noFill/>
            <a:ln w="16900" cap="flat" cmpd="sng">
              <a:solidFill>
                <a:srgbClr val="F4F5F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6" name="Google Shape;456;g88f4ba0f8f_0_354"/>
            <p:cNvSpPr/>
            <p:nvPr/>
          </p:nvSpPr>
          <p:spPr>
            <a:xfrm>
              <a:off x="5347525" y="2354900"/>
              <a:ext cx="504825" cy="1009625"/>
            </a:xfrm>
            <a:custGeom>
              <a:avLst/>
              <a:gdLst/>
              <a:ahLst/>
              <a:cxnLst/>
              <a:rect l="l" t="t" r="r" b="b"/>
              <a:pathLst>
                <a:path w="20193" h="40385" fill="none" extrusionOk="0">
                  <a:moveTo>
                    <a:pt x="20193" y="40385"/>
                  </a:moveTo>
                  <a:lnTo>
                    <a:pt x="20193" y="1"/>
                  </a:lnTo>
                  <a:lnTo>
                    <a:pt x="1" y="20193"/>
                  </a:lnTo>
                  <a:close/>
                </a:path>
              </a:pathLst>
            </a:custGeom>
            <a:noFill/>
            <a:ln w="16900" cap="flat" cmpd="sng">
              <a:solidFill>
                <a:srgbClr val="F4F5F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7" name="Google Shape;457;g88f4ba0f8f_0_354"/>
            <p:cNvSpPr/>
            <p:nvPr/>
          </p:nvSpPr>
          <p:spPr>
            <a:xfrm>
              <a:off x="5852325" y="2354900"/>
              <a:ext cx="1009625" cy="504825"/>
            </a:xfrm>
            <a:custGeom>
              <a:avLst/>
              <a:gdLst/>
              <a:ahLst/>
              <a:cxnLst/>
              <a:rect l="l" t="t" r="r" b="b"/>
              <a:pathLst>
                <a:path w="40385" h="20193" fill="none" extrusionOk="0">
                  <a:moveTo>
                    <a:pt x="36" y="1"/>
                  </a:moveTo>
                  <a:lnTo>
                    <a:pt x="40314" y="1"/>
                  </a:lnTo>
                  <a:lnTo>
                    <a:pt x="40385" y="72"/>
                  </a:lnTo>
                  <a:lnTo>
                    <a:pt x="20228" y="20193"/>
                  </a:lnTo>
                  <a:lnTo>
                    <a:pt x="20122" y="20193"/>
                  </a:lnTo>
                  <a:lnTo>
                    <a:pt x="1" y="72"/>
                  </a:lnTo>
                  <a:close/>
                </a:path>
              </a:pathLst>
            </a:custGeom>
            <a:noFill/>
            <a:ln w="16900" cap="flat" cmpd="sng">
              <a:solidFill>
                <a:srgbClr val="F4F5F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8" name="Google Shape;458;g88f4ba0f8f_0_354"/>
            <p:cNvSpPr/>
            <p:nvPr/>
          </p:nvSpPr>
          <p:spPr>
            <a:xfrm>
              <a:off x="5852325" y="1850100"/>
              <a:ext cx="1009625" cy="504825"/>
            </a:xfrm>
            <a:custGeom>
              <a:avLst/>
              <a:gdLst/>
              <a:ahLst/>
              <a:cxnLst/>
              <a:rect l="l" t="t" r="r" b="b"/>
              <a:pathLst>
                <a:path w="40385" h="20193" fill="none" extrusionOk="0">
                  <a:moveTo>
                    <a:pt x="1" y="20193"/>
                  </a:moveTo>
                  <a:lnTo>
                    <a:pt x="40385" y="20193"/>
                  </a:lnTo>
                  <a:lnTo>
                    <a:pt x="20175" y="1"/>
                  </a:lnTo>
                  <a:close/>
                </a:path>
              </a:pathLst>
            </a:custGeom>
            <a:noFill/>
            <a:ln w="16900" cap="flat" cmpd="sng">
              <a:solidFill>
                <a:srgbClr val="F4F5F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9" name="Google Shape;459;g88f4ba0f8f_0_354"/>
            <p:cNvSpPr/>
            <p:nvPr/>
          </p:nvSpPr>
          <p:spPr>
            <a:xfrm>
              <a:off x="6356700" y="1850100"/>
              <a:ext cx="1010075" cy="505275"/>
            </a:xfrm>
            <a:custGeom>
              <a:avLst/>
              <a:gdLst/>
              <a:ahLst/>
              <a:cxnLst/>
              <a:rect l="l" t="t" r="r" b="b"/>
              <a:pathLst>
                <a:path w="40403" h="20211" fill="none" extrusionOk="0">
                  <a:moveTo>
                    <a:pt x="53" y="1"/>
                  </a:moveTo>
                  <a:lnTo>
                    <a:pt x="0" y="72"/>
                  </a:lnTo>
                  <a:lnTo>
                    <a:pt x="20085" y="20211"/>
                  </a:lnTo>
                  <a:lnTo>
                    <a:pt x="20228" y="20211"/>
                  </a:lnTo>
                  <a:lnTo>
                    <a:pt x="40402" y="1"/>
                  </a:lnTo>
                  <a:close/>
                </a:path>
              </a:pathLst>
            </a:custGeom>
            <a:noFill/>
            <a:ln w="16900" cap="flat" cmpd="sng">
              <a:solidFill>
                <a:srgbClr val="F4F5F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0" name="Google Shape;460;g88f4ba0f8f_0_354"/>
            <p:cNvSpPr/>
            <p:nvPr/>
          </p:nvSpPr>
          <p:spPr>
            <a:xfrm>
              <a:off x="4337025" y="3376075"/>
              <a:ext cx="1009625" cy="504825"/>
            </a:xfrm>
            <a:custGeom>
              <a:avLst/>
              <a:gdLst/>
              <a:ahLst/>
              <a:cxnLst/>
              <a:rect l="l" t="t" r="r" b="b"/>
              <a:pathLst>
                <a:path w="40385" h="20193" fill="none" extrusionOk="0">
                  <a:moveTo>
                    <a:pt x="1" y="20193"/>
                  </a:moveTo>
                  <a:lnTo>
                    <a:pt x="40385" y="20193"/>
                  </a:lnTo>
                  <a:lnTo>
                    <a:pt x="20228" y="1"/>
                  </a:lnTo>
                  <a:close/>
                </a:path>
              </a:pathLst>
            </a:custGeom>
            <a:noFill/>
            <a:ln w="16900" cap="flat" cmpd="sng">
              <a:solidFill>
                <a:srgbClr val="F7FCFD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1" name="Google Shape;461;g88f4ba0f8f_0_354"/>
            <p:cNvSpPr/>
            <p:nvPr/>
          </p:nvSpPr>
          <p:spPr>
            <a:xfrm>
              <a:off x="3832225" y="3376075"/>
              <a:ext cx="1009625" cy="504825"/>
            </a:xfrm>
            <a:custGeom>
              <a:avLst/>
              <a:gdLst/>
              <a:ahLst/>
              <a:cxnLst/>
              <a:rect l="l" t="t" r="r" b="b"/>
              <a:pathLst>
                <a:path w="40385" h="20193" fill="none" extrusionOk="0">
                  <a:moveTo>
                    <a:pt x="72" y="1"/>
                  </a:moveTo>
                  <a:lnTo>
                    <a:pt x="1" y="72"/>
                  </a:lnTo>
                  <a:lnTo>
                    <a:pt x="20157" y="20193"/>
                  </a:lnTo>
                  <a:lnTo>
                    <a:pt x="20264" y="20193"/>
                  </a:lnTo>
                  <a:lnTo>
                    <a:pt x="40385" y="72"/>
                  </a:lnTo>
                  <a:lnTo>
                    <a:pt x="40349" y="1"/>
                  </a:lnTo>
                  <a:close/>
                </a:path>
              </a:pathLst>
            </a:custGeom>
            <a:noFill/>
            <a:ln w="16900" cap="flat" cmpd="sng">
              <a:solidFill>
                <a:srgbClr val="F7FCFD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2" name="Google Shape;462;g88f4ba0f8f_0_354"/>
            <p:cNvSpPr/>
            <p:nvPr/>
          </p:nvSpPr>
          <p:spPr>
            <a:xfrm>
              <a:off x="3832225" y="2871275"/>
              <a:ext cx="1009625" cy="504825"/>
            </a:xfrm>
            <a:custGeom>
              <a:avLst/>
              <a:gdLst/>
              <a:ahLst/>
              <a:cxnLst/>
              <a:rect l="l" t="t" r="r" b="b"/>
              <a:pathLst>
                <a:path w="40385" h="20193" fill="none" extrusionOk="0">
                  <a:moveTo>
                    <a:pt x="40385" y="20193"/>
                  </a:moveTo>
                  <a:lnTo>
                    <a:pt x="20193" y="1"/>
                  </a:lnTo>
                  <a:lnTo>
                    <a:pt x="1" y="20193"/>
                  </a:lnTo>
                  <a:close/>
                </a:path>
              </a:pathLst>
            </a:custGeom>
            <a:noFill/>
            <a:ln w="16900" cap="flat" cmpd="sng">
              <a:solidFill>
                <a:srgbClr val="F7FCFD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3" name="Google Shape;463;g88f4ba0f8f_0_354"/>
            <p:cNvSpPr/>
            <p:nvPr/>
          </p:nvSpPr>
          <p:spPr>
            <a:xfrm>
              <a:off x="3832225" y="2366475"/>
              <a:ext cx="505725" cy="1009625"/>
            </a:xfrm>
            <a:custGeom>
              <a:avLst/>
              <a:gdLst/>
              <a:ahLst/>
              <a:cxnLst/>
              <a:rect l="l" t="t" r="r" b="b"/>
              <a:pathLst>
                <a:path w="20229" h="40385" fill="none" extrusionOk="0">
                  <a:moveTo>
                    <a:pt x="1" y="40385"/>
                  </a:moveTo>
                  <a:lnTo>
                    <a:pt x="20228" y="20246"/>
                  </a:lnTo>
                  <a:lnTo>
                    <a:pt x="20228" y="20104"/>
                  </a:lnTo>
                  <a:lnTo>
                    <a:pt x="72" y="0"/>
                  </a:lnTo>
                  <a:lnTo>
                    <a:pt x="1" y="72"/>
                  </a:lnTo>
                  <a:close/>
                </a:path>
              </a:pathLst>
            </a:custGeom>
            <a:noFill/>
            <a:ln w="16900" cap="flat" cmpd="sng">
              <a:solidFill>
                <a:srgbClr val="F7FCFD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4" name="Google Shape;464;g88f4ba0f8f_0_354"/>
            <p:cNvSpPr/>
            <p:nvPr/>
          </p:nvSpPr>
          <p:spPr>
            <a:xfrm>
              <a:off x="3327425" y="2366475"/>
              <a:ext cx="504825" cy="1009625"/>
            </a:xfrm>
            <a:custGeom>
              <a:avLst/>
              <a:gdLst/>
              <a:ahLst/>
              <a:cxnLst/>
              <a:rect l="l" t="t" r="r" b="b"/>
              <a:pathLst>
                <a:path w="20193" h="40385" fill="none" extrusionOk="0">
                  <a:moveTo>
                    <a:pt x="20193" y="40385"/>
                  </a:moveTo>
                  <a:lnTo>
                    <a:pt x="20193" y="0"/>
                  </a:lnTo>
                  <a:lnTo>
                    <a:pt x="0" y="20193"/>
                  </a:lnTo>
                  <a:close/>
                </a:path>
              </a:pathLst>
            </a:custGeom>
            <a:noFill/>
            <a:ln w="16900" cap="flat" cmpd="sng">
              <a:solidFill>
                <a:srgbClr val="F7FCFD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5" name="Google Shape;465;g88f4ba0f8f_0_354"/>
            <p:cNvSpPr/>
            <p:nvPr/>
          </p:nvSpPr>
          <p:spPr>
            <a:xfrm>
              <a:off x="3832225" y="2366475"/>
              <a:ext cx="1009625" cy="504825"/>
            </a:xfrm>
            <a:custGeom>
              <a:avLst/>
              <a:gdLst/>
              <a:ahLst/>
              <a:cxnLst/>
              <a:rect l="l" t="t" r="r" b="b"/>
              <a:pathLst>
                <a:path w="40385" h="20193" fill="none" extrusionOk="0">
                  <a:moveTo>
                    <a:pt x="72" y="0"/>
                  </a:moveTo>
                  <a:lnTo>
                    <a:pt x="40349" y="0"/>
                  </a:lnTo>
                  <a:lnTo>
                    <a:pt x="40385" y="72"/>
                  </a:lnTo>
                  <a:lnTo>
                    <a:pt x="20264" y="20193"/>
                  </a:lnTo>
                  <a:lnTo>
                    <a:pt x="20157" y="20193"/>
                  </a:lnTo>
                  <a:lnTo>
                    <a:pt x="1" y="72"/>
                  </a:lnTo>
                  <a:close/>
                </a:path>
              </a:pathLst>
            </a:custGeom>
            <a:noFill/>
            <a:ln w="16900" cap="flat" cmpd="sng">
              <a:solidFill>
                <a:srgbClr val="F7FCFD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6" name="Google Shape;466;g88f4ba0f8f_0_354"/>
            <p:cNvSpPr/>
            <p:nvPr/>
          </p:nvSpPr>
          <p:spPr>
            <a:xfrm>
              <a:off x="3832225" y="1861675"/>
              <a:ext cx="1009625" cy="504825"/>
            </a:xfrm>
            <a:custGeom>
              <a:avLst/>
              <a:gdLst/>
              <a:ahLst/>
              <a:cxnLst/>
              <a:rect l="l" t="t" r="r" b="b"/>
              <a:pathLst>
                <a:path w="40385" h="20193" fill="none" extrusionOk="0">
                  <a:moveTo>
                    <a:pt x="1" y="20192"/>
                  </a:moveTo>
                  <a:lnTo>
                    <a:pt x="40385" y="20192"/>
                  </a:lnTo>
                  <a:lnTo>
                    <a:pt x="20193" y="0"/>
                  </a:lnTo>
                  <a:close/>
                </a:path>
              </a:pathLst>
            </a:custGeom>
            <a:noFill/>
            <a:ln w="16900" cap="flat" cmpd="sng">
              <a:solidFill>
                <a:srgbClr val="F7FCFD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7" name="Google Shape;467;g88f4ba0f8f_0_354"/>
            <p:cNvSpPr/>
            <p:nvPr/>
          </p:nvSpPr>
          <p:spPr>
            <a:xfrm>
              <a:off x="4337025" y="1861675"/>
              <a:ext cx="1009625" cy="504825"/>
            </a:xfrm>
            <a:custGeom>
              <a:avLst/>
              <a:gdLst/>
              <a:ahLst/>
              <a:cxnLst/>
              <a:rect l="l" t="t" r="r" b="b"/>
              <a:pathLst>
                <a:path w="40385" h="20193" fill="none" extrusionOk="0">
                  <a:moveTo>
                    <a:pt x="72" y="0"/>
                  </a:moveTo>
                  <a:lnTo>
                    <a:pt x="1" y="72"/>
                  </a:lnTo>
                  <a:lnTo>
                    <a:pt x="20104" y="20192"/>
                  </a:lnTo>
                  <a:lnTo>
                    <a:pt x="20246" y="20192"/>
                  </a:lnTo>
                  <a:lnTo>
                    <a:pt x="40385" y="0"/>
                  </a:lnTo>
                  <a:close/>
                </a:path>
              </a:pathLst>
            </a:custGeom>
            <a:noFill/>
            <a:ln w="16900" cap="flat" cmpd="sng">
              <a:solidFill>
                <a:srgbClr val="F7FCFD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468" name="Google Shape;468;g88f4ba0f8f_0_354"/>
          <p:cNvGrpSpPr/>
          <p:nvPr/>
        </p:nvGrpSpPr>
        <p:grpSpPr>
          <a:xfrm>
            <a:off x="451865" y="4727014"/>
            <a:ext cx="1065609" cy="180976"/>
            <a:chOff x="238125" y="2233000"/>
            <a:chExt cx="7094600" cy="1204900"/>
          </a:xfrm>
        </p:grpSpPr>
        <p:sp>
          <p:nvSpPr>
            <p:cNvPr id="469" name="Google Shape;469;g88f4ba0f8f_0_354"/>
            <p:cNvSpPr/>
            <p:nvPr/>
          </p:nvSpPr>
          <p:spPr>
            <a:xfrm>
              <a:off x="1213625" y="2233000"/>
              <a:ext cx="6119100" cy="1204900"/>
            </a:xfrm>
            <a:custGeom>
              <a:avLst/>
              <a:gdLst/>
              <a:ahLst/>
              <a:cxnLst/>
              <a:rect l="l" t="t" r="r" b="b"/>
              <a:pathLst>
                <a:path w="244764" h="48196" extrusionOk="0">
                  <a:moveTo>
                    <a:pt x="1" y="46633"/>
                  </a:moveTo>
                  <a:lnTo>
                    <a:pt x="1" y="11595"/>
                  </a:lnTo>
                  <a:cubicBezTo>
                    <a:pt x="1" y="11091"/>
                    <a:pt x="102" y="10738"/>
                    <a:pt x="455" y="10385"/>
                  </a:cubicBezTo>
                  <a:cubicBezTo>
                    <a:pt x="757" y="10083"/>
                    <a:pt x="1110" y="9982"/>
                    <a:pt x="1614" y="9982"/>
                  </a:cubicBezTo>
                  <a:lnTo>
                    <a:pt x="6857" y="9982"/>
                  </a:lnTo>
                  <a:cubicBezTo>
                    <a:pt x="7311" y="9982"/>
                    <a:pt x="7765" y="10083"/>
                    <a:pt x="8067" y="10385"/>
                  </a:cubicBezTo>
                  <a:cubicBezTo>
                    <a:pt x="8370" y="10738"/>
                    <a:pt x="8521" y="11091"/>
                    <a:pt x="8521" y="11595"/>
                  </a:cubicBezTo>
                  <a:lnTo>
                    <a:pt x="8521" y="12402"/>
                  </a:lnTo>
                  <a:cubicBezTo>
                    <a:pt x="11344" y="10385"/>
                    <a:pt x="14621" y="9377"/>
                    <a:pt x="18402" y="9377"/>
                  </a:cubicBezTo>
                  <a:cubicBezTo>
                    <a:pt x="22183" y="9377"/>
                    <a:pt x="25259" y="10738"/>
                    <a:pt x="27779" y="13360"/>
                  </a:cubicBezTo>
                  <a:cubicBezTo>
                    <a:pt x="30300" y="16032"/>
                    <a:pt x="31560" y="19712"/>
                    <a:pt x="31560" y="24652"/>
                  </a:cubicBezTo>
                  <a:cubicBezTo>
                    <a:pt x="31560" y="29542"/>
                    <a:pt x="30250" y="33273"/>
                    <a:pt x="27679" y="35844"/>
                  </a:cubicBezTo>
                  <a:cubicBezTo>
                    <a:pt x="25057" y="38415"/>
                    <a:pt x="21528" y="39776"/>
                    <a:pt x="17142" y="39776"/>
                  </a:cubicBezTo>
                  <a:cubicBezTo>
                    <a:pt x="14873" y="39776"/>
                    <a:pt x="12201" y="39323"/>
                    <a:pt x="9328" y="38365"/>
                  </a:cubicBezTo>
                  <a:lnTo>
                    <a:pt x="9328" y="46582"/>
                  </a:lnTo>
                  <a:cubicBezTo>
                    <a:pt x="9328" y="47086"/>
                    <a:pt x="9126" y="47439"/>
                    <a:pt x="8874" y="47792"/>
                  </a:cubicBezTo>
                  <a:cubicBezTo>
                    <a:pt x="8571" y="48095"/>
                    <a:pt x="8168" y="48196"/>
                    <a:pt x="7664" y="48196"/>
                  </a:cubicBezTo>
                  <a:lnTo>
                    <a:pt x="1614" y="48196"/>
                  </a:lnTo>
                  <a:cubicBezTo>
                    <a:pt x="1211" y="48196"/>
                    <a:pt x="757" y="48044"/>
                    <a:pt x="455" y="47792"/>
                  </a:cubicBezTo>
                  <a:cubicBezTo>
                    <a:pt x="102" y="47540"/>
                    <a:pt x="1" y="47086"/>
                    <a:pt x="1" y="46633"/>
                  </a:cubicBezTo>
                  <a:close/>
                  <a:moveTo>
                    <a:pt x="9328" y="32214"/>
                  </a:moveTo>
                  <a:lnTo>
                    <a:pt x="9328" y="18300"/>
                  </a:lnTo>
                  <a:cubicBezTo>
                    <a:pt x="11899" y="16687"/>
                    <a:pt x="14167" y="15880"/>
                    <a:pt x="16134" y="15880"/>
                  </a:cubicBezTo>
                  <a:cubicBezTo>
                    <a:pt x="18100" y="15880"/>
                    <a:pt x="19511" y="16586"/>
                    <a:pt x="20520" y="17947"/>
                  </a:cubicBezTo>
                  <a:cubicBezTo>
                    <a:pt x="21528" y="19359"/>
                    <a:pt x="21982" y="21577"/>
                    <a:pt x="21982" y="24602"/>
                  </a:cubicBezTo>
                  <a:cubicBezTo>
                    <a:pt x="21982" y="27627"/>
                    <a:pt x="21478" y="29895"/>
                    <a:pt x="20419" y="31257"/>
                  </a:cubicBezTo>
                  <a:cubicBezTo>
                    <a:pt x="19411" y="32668"/>
                    <a:pt x="17646" y="33323"/>
                    <a:pt x="15176" y="33323"/>
                  </a:cubicBezTo>
                  <a:cubicBezTo>
                    <a:pt x="13613" y="33323"/>
                    <a:pt x="11647" y="32971"/>
                    <a:pt x="9328" y="32214"/>
                  </a:cubicBezTo>
                  <a:close/>
                  <a:moveTo>
                    <a:pt x="37913" y="35844"/>
                  </a:moveTo>
                  <a:cubicBezTo>
                    <a:pt x="35089" y="33273"/>
                    <a:pt x="33728" y="29492"/>
                    <a:pt x="33728" y="24501"/>
                  </a:cubicBezTo>
                  <a:cubicBezTo>
                    <a:pt x="33728" y="19561"/>
                    <a:pt x="35089" y="15779"/>
                    <a:pt x="37913" y="13158"/>
                  </a:cubicBezTo>
                  <a:cubicBezTo>
                    <a:pt x="40786" y="10587"/>
                    <a:pt x="44819" y="9327"/>
                    <a:pt x="50012" y="9327"/>
                  </a:cubicBezTo>
                  <a:cubicBezTo>
                    <a:pt x="55255" y="9327"/>
                    <a:pt x="59339" y="10587"/>
                    <a:pt x="62112" y="13158"/>
                  </a:cubicBezTo>
                  <a:cubicBezTo>
                    <a:pt x="64935" y="15779"/>
                    <a:pt x="66347" y="19561"/>
                    <a:pt x="66347" y="24501"/>
                  </a:cubicBezTo>
                  <a:cubicBezTo>
                    <a:pt x="66347" y="29492"/>
                    <a:pt x="64935" y="33273"/>
                    <a:pt x="62112" y="35844"/>
                  </a:cubicBezTo>
                  <a:cubicBezTo>
                    <a:pt x="59288" y="38466"/>
                    <a:pt x="55255" y="39726"/>
                    <a:pt x="50012" y="39726"/>
                  </a:cubicBezTo>
                  <a:cubicBezTo>
                    <a:pt x="44819" y="39726"/>
                    <a:pt x="40786" y="38466"/>
                    <a:pt x="37913" y="35844"/>
                  </a:cubicBezTo>
                  <a:close/>
                  <a:moveTo>
                    <a:pt x="44819" y="17594"/>
                  </a:moveTo>
                  <a:cubicBezTo>
                    <a:pt x="43660" y="19056"/>
                    <a:pt x="43105" y="21375"/>
                    <a:pt x="43105" y="24501"/>
                  </a:cubicBezTo>
                  <a:cubicBezTo>
                    <a:pt x="43105" y="27677"/>
                    <a:pt x="43660" y="29996"/>
                    <a:pt x="44819" y="31458"/>
                  </a:cubicBezTo>
                  <a:cubicBezTo>
                    <a:pt x="45929" y="32920"/>
                    <a:pt x="47693" y="33676"/>
                    <a:pt x="50113" y="33676"/>
                  </a:cubicBezTo>
                  <a:cubicBezTo>
                    <a:pt x="52483" y="33676"/>
                    <a:pt x="54247" y="32920"/>
                    <a:pt x="55407" y="31458"/>
                  </a:cubicBezTo>
                  <a:cubicBezTo>
                    <a:pt x="56516" y="29996"/>
                    <a:pt x="57070" y="27677"/>
                    <a:pt x="57070" y="24501"/>
                  </a:cubicBezTo>
                  <a:cubicBezTo>
                    <a:pt x="57070" y="21375"/>
                    <a:pt x="56516" y="19056"/>
                    <a:pt x="55407" y="17594"/>
                  </a:cubicBezTo>
                  <a:cubicBezTo>
                    <a:pt x="54247" y="16132"/>
                    <a:pt x="52483" y="15427"/>
                    <a:pt x="50113" y="15427"/>
                  </a:cubicBezTo>
                  <a:cubicBezTo>
                    <a:pt x="47643" y="15376"/>
                    <a:pt x="45878" y="16132"/>
                    <a:pt x="44819" y="17594"/>
                  </a:cubicBezTo>
                  <a:close/>
                  <a:moveTo>
                    <a:pt x="89235" y="16637"/>
                  </a:moveTo>
                  <a:lnTo>
                    <a:pt x="85050" y="16435"/>
                  </a:lnTo>
                  <a:cubicBezTo>
                    <a:pt x="82630" y="16435"/>
                    <a:pt x="80362" y="17796"/>
                    <a:pt x="78144" y="20418"/>
                  </a:cubicBezTo>
                  <a:lnTo>
                    <a:pt x="78144" y="37508"/>
                  </a:lnTo>
                  <a:cubicBezTo>
                    <a:pt x="78144" y="38012"/>
                    <a:pt x="77942" y="38365"/>
                    <a:pt x="77690" y="38718"/>
                  </a:cubicBezTo>
                  <a:cubicBezTo>
                    <a:pt x="77387" y="39020"/>
                    <a:pt x="76984" y="39121"/>
                    <a:pt x="76480" y="39121"/>
                  </a:cubicBezTo>
                  <a:lnTo>
                    <a:pt x="70430" y="39121"/>
                  </a:lnTo>
                  <a:cubicBezTo>
                    <a:pt x="69926" y="39121"/>
                    <a:pt x="69573" y="39020"/>
                    <a:pt x="69271" y="38718"/>
                  </a:cubicBezTo>
                  <a:cubicBezTo>
                    <a:pt x="68918" y="38365"/>
                    <a:pt x="68817" y="38012"/>
                    <a:pt x="68817" y="37508"/>
                  </a:cubicBezTo>
                  <a:lnTo>
                    <a:pt x="68817" y="11545"/>
                  </a:lnTo>
                  <a:cubicBezTo>
                    <a:pt x="68817" y="11041"/>
                    <a:pt x="68918" y="10637"/>
                    <a:pt x="69271" y="10335"/>
                  </a:cubicBezTo>
                  <a:cubicBezTo>
                    <a:pt x="69573" y="10032"/>
                    <a:pt x="69926" y="9881"/>
                    <a:pt x="70430" y="9881"/>
                  </a:cubicBezTo>
                  <a:lnTo>
                    <a:pt x="76480" y="9881"/>
                  </a:lnTo>
                  <a:cubicBezTo>
                    <a:pt x="76984" y="9881"/>
                    <a:pt x="77387" y="10032"/>
                    <a:pt x="77690" y="10335"/>
                  </a:cubicBezTo>
                  <a:cubicBezTo>
                    <a:pt x="77992" y="10637"/>
                    <a:pt x="78144" y="11041"/>
                    <a:pt x="78144" y="11545"/>
                  </a:cubicBezTo>
                  <a:lnTo>
                    <a:pt x="78144" y="13259"/>
                  </a:lnTo>
                  <a:cubicBezTo>
                    <a:pt x="79958" y="11898"/>
                    <a:pt x="81723" y="10940"/>
                    <a:pt x="83437" y="10335"/>
                  </a:cubicBezTo>
                  <a:cubicBezTo>
                    <a:pt x="85151" y="9679"/>
                    <a:pt x="87319" y="9377"/>
                    <a:pt x="90092" y="9377"/>
                  </a:cubicBezTo>
                  <a:cubicBezTo>
                    <a:pt x="90596" y="9377"/>
                    <a:pt x="90999" y="9528"/>
                    <a:pt x="91302" y="9831"/>
                  </a:cubicBezTo>
                  <a:cubicBezTo>
                    <a:pt x="91604" y="10133"/>
                    <a:pt x="91756" y="10536"/>
                    <a:pt x="91756" y="10940"/>
                  </a:cubicBezTo>
                  <a:lnTo>
                    <a:pt x="91756" y="15074"/>
                  </a:lnTo>
                  <a:cubicBezTo>
                    <a:pt x="91756" y="15578"/>
                    <a:pt x="91554" y="15931"/>
                    <a:pt x="91302" y="16233"/>
                  </a:cubicBezTo>
                  <a:cubicBezTo>
                    <a:pt x="90999" y="16586"/>
                    <a:pt x="90596" y="16687"/>
                    <a:pt x="90092" y="16687"/>
                  </a:cubicBezTo>
                  <a:lnTo>
                    <a:pt x="89235" y="16687"/>
                  </a:lnTo>
                  <a:close/>
                  <a:moveTo>
                    <a:pt x="108493" y="33424"/>
                  </a:moveTo>
                  <a:lnTo>
                    <a:pt x="112224" y="33071"/>
                  </a:lnTo>
                  <a:lnTo>
                    <a:pt x="113232" y="33071"/>
                  </a:lnTo>
                  <a:cubicBezTo>
                    <a:pt x="113736" y="33071"/>
                    <a:pt x="114140" y="33223"/>
                    <a:pt x="114442" y="33525"/>
                  </a:cubicBezTo>
                  <a:cubicBezTo>
                    <a:pt x="114745" y="33828"/>
                    <a:pt x="114896" y="34231"/>
                    <a:pt x="114896" y="34735"/>
                  </a:cubicBezTo>
                  <a:lnTo>
                    <a:pt x="114896" y="37558"/>
                  </a:lnTo>
                  <a:cubicBezTo>
                    <a:pt x="114896" y="37962"/>
                    <a:pt x="114745" y="38314"/>
                    <a:pt x="114442" y="38617"/>
                  </a:cubicBezTo>
                  <a:cubicBezTo>
                    <a:pt x="114140" y="38970"/>
                    <a:pt x="113736" y="39121"/>
                    <a:pt x="113232" y="39222"/>
                  </a:cubicBezTo>
                  <a:cubicBezTo>
                    <a:pt x="111417" y="39575"/>
                    <a:pt x="108997" y="39726"/>
                    <a:pt x="106073" y="39726"/>
                  </a:cubicBezTo>
                  <a:cubicBezTo>
                    <a:pt x="98309" y="39726"/>
                    <a:pt x="94478" y="35693"/>
                    <a:pt x="94478" y="27677"/>
                  </a:cubicBezTo>
                  <a:lnTo>
                    <a:pt x="94478" y="2521"/>
                  </a:lnTo>
                  <a:cubicBezTo>
                    <a:pt x="94478" y="2017"/>
                    <a:pt x="94579" y="1664"/>
                    <a:pt x="94881" y="1311"/>
                  </a:cubicBezTo>
                  <a:cubicBezTo>
                    <a:pt x="95184" y="1008"/>
                    <a:pt x="95587" y="907"/>
                    <a:pt x="96091" y="907"/>
                  </a:cubicBezTo>
                  <a:lnTo>
                    <a:pt x="102141" y="907"/>
                  </a:lnTo>
                  <a:cubicBezTo>
                    <a:pt x="102595" y="907"/>
                    <a:pt x="102998" y="1008"/>
                    <a:pt x="103351" y="1311"/>
                  </a:cubicBezTo>
                  <a:cubicBezTo>
                    <a:pt x="103653" y="1664"/>
                    <a:pt x="103754" y="2017"/>
                    <a:pt x="103754" y="2521"/>
                  </a:cubicBezTo>
                  <a:lnTo>
                    <a:pt x="103754" y="11494"/>
                  </a:lnTo>
                  <a:lnTo>
                    <a:pt x="111266" y="11494"/>
                  </a:lnTo>
                  <a:cubicBezTo>
                    <a:pt x="111720" y="11494"/>
                    <a:pt x="112173" y="11595"/>
                    <a:pt x="112476" y="11898"/>
                  </a:cubicBezTo>
                  <a:cubicBezTo>
                    <a:pt x="112778" y="12200"/>
                    <a:pt x="112930" y="12603"/>
                    <a:pt x="112930" y="13108"/>
                  </a:cubicBezTo>
                  <a:lnTo>
                    <a:pt x="112930" y="16334"/>
                  </a:lnTo>
                  <a:cubicBezTo>
                    <a:pt x="112930" y="16838"/>
                    <a:pt x="112778" y="17191"/>
                    <a:pt x="112476" y="17494"/>
                  </a:cubicBezTo>
                  <a:cubicBezTo>
                    <a:pt x="112173" y="17846"/>
                    <a:pt x="111770" y="17947"/>
                    <a:pt x="111266" y="17947"/>
                  </a:cubicBezTo>
                  <a:lnTo>
                    <a:pt x="103754" y="17947"/>
                  </a:lnTo>
                  <a:lnTo>
                    <a:pt x="103754" y="27728"/>
                  </a:lnTo>
                  <a:cubicBezTo>
                    <a:pt x="103754" y="29542"/>
                    <a:pt x="104208" y="30954"/>
                    <a:pt x="105115" y="31962"/>
                  </a:cubicBezTo>
                  <a:cubicBezTo>
                    <a:pt x="105922" y="32920"/>
                    <a:pt x="107082" y="33424"/>
                    <a:pt x="108493" y="33424"/>
                  </a:cubicBezTo>
                  <a:close/>
                  <a:moveTo>
                    <a:pt x="115299" y="17947"/>
                  </a:moveTo>
                  <a:cubicBezTo>
                    <a:pt x="115299" y="12200"/>
                    <a:pt x="119988" y="9327"/>
                    <a:pt x="129365" y="9327"/>
                  </a:cubicBezTo>
                  <a:cubicBezTo>
                    <a:pt x="139196" y="9327"/>
                    <a:pt x="144187" y="11898"/>
                    <a:pt x="144187" y="17040"/>
                  </a:cubicBezTo>
                  <a:cubicBezTo>
                    <a:pt x="144187" y="17443"/>
                    <a:pt x="144035" y="17897"/>
                    <a:pt x="143733" y="18149"/>
                  </a:cubicBezTo>
                  <a:cubicBezTo>
                    <a:pt x="143430" y="18451"/>
                    <a:pt x="143027" y="18603"/>
                    <a:pt x="142523" y="18603"/>
                  </a:cubicBezTo>
                  <a:lnTo>
                    <a:pt x="138490" y="18603"/>
                  </a:lnTo>
                  <a:cubicBezTo>
                    <a:pt x="137179" y="18603"/>
                    <a:pt x="136120" y="18048"/>
                    <a:pt x="135213" y="16939"/>
                  </a:cubicBezTo>
                  <a:cubicBezTo>
                    <a:pt x="134356" y="15880"/>
                    <a:pt x="132591" y="15326"/>
                    <a:pt x="130020" y="15326"/>
                  </a:cubicBezTo>
                  <a:cubicBezTo>
                    <a:pt x="126390" y="15326"/>
                    <a:pt x="124626" y="16183"/>
                    <a:pt x="124626" y="17897"/>
                  </a:cubicBezTo>
                  <a:cubicBezTo>
                    <a:pt x="124626" y="18703"/>
                    <a:pt x="125332" y="19359"/>
                    <a:pt x="126743" y="19913"/>
                  </a:cubicBezTo>
                  <a:cubicBezTo>
                    <a:pt x="128104" y="20468"/>
                    <a:pt x="129819" y="20922"/>
                    <a:pt x="131835" y="21275"/>
                  </a:cubicBezTo>
                  <a:cubicBezTo>
                    <a:pt x="133852" y="21678"/>
                    <a:pt x="135868" y="22182"/>
                    <a:pt x="137834" y="22787"/>
                  </a:cubicBezTo>
                  <a:cubicBezTo>
                    <a:pt x="139851" y="23442"/>
                    <a:pt x="141515" y="24451"/>
                    <a:pt x="142926" y="25761"/>
                  </a:cubicBezTo>
                  <a:cubicBezTo>
                    <a:pt x="144288" y="27173"/>
                    <a:pt x="144993" y="28887"/>
                    <a:pt x="144993" y="30954"/>
                  </a:cubicBezTo>
                  <a:cubicBezTo>
                    <a:pt x="144993" y="36701"/>
                    <a:pt x="140103" y="39575"/>
                    <a:pt x="130121" y="39575"/>
                  </a:cubicBezTo>
                  <a:cubicBezTo>
                    <a:pt x="120240" y="39575"/>
                    <a:pt x="115249" y="37054"/>
                    <a:pt x="115249" y="31962"/>
                  </a:cubicBezTo>
                  <a:cubicBezTo>
                    <a:pt x="115249" y="31458"/>
                    <a:pt x="115400" y="31055"/>
                    <a:pt x="115702" y="30752"/>
                  </a:cubicBezTo>
                  <a:cubicBezTo>
                    <a:pt x="116005" y="30450"/>
                    <a:pt x="116408" y="30299"/>
                    <a:pt x="116912" y="30299"/>
                  </a:cubicBezTo>
                  <a:lnTo>
                    <a:pt x="120946" y="30299"/>
                  </a:lnTo>
                  <a:cubicBezTo>
                    <a:pt x="122256" y="30299"/>
                    <a:pt x="123315" y="30853"/>
                    <a:pt x="124223" y="31962"/>
                  </a:cubicBezTo>
                  <a:cubicBezTo>
                    <a:pt x="125080" y="33021"/>
                    <a:pt x="126844" y="33576"/>
                    <a:pt x="129415" y="33576"/>
                  </a:cubicBezTo>
                  <a:cubicBezTo>
                    <a:pt x="133549" y="33576"/>
                    <a:pt x="135616" y="32719"/>
                    <a:pt x="135616" y="31004"/>
                  </a:cubicBezTo>
                  <a:cubicBezTo>
                    <a:pt x="135616" y="30198"/>
                    <a:pt x="134910" y="29542"/>
                    <a:pt x="133549" y="28988"/>
                  </a:cubicBezTo>
                  <a:cubicBezTo>
                    <a:pt x="132138" y="28484"/>
                    <a:pt x="130424" y="27980"/>
                    <a:pt x="128407" y="27526"/>
                  </a:cubicBezTo>
                  <a:cubicBezTo>
                    <a:pt x="126390" y="27072"/>
                    <a:pt x="124374" y="26618"/>
                    <a:pt x="122458" y="25963"/>
                  </a:cubicBezTo>
                  <a:cubicBezTo>
                    <a:pt x="120441" y="25308"/>
                    <a:pt x="118778" y="24299"/>
                    <a:pt x="117316" y="22989"/>
                  </a:cubicBezTo>
                  <a:cubicBezTo>
                    <a:pt x="116055" y="21728"/>
                    <a:pt x="115299" y="20065"/>
                    <a:pt x="115299" y="17947"/>
                  </a:cubicBezTo>
                  <a:close/>
                  <a:moveTo>
                    <a:pt x="147817" y="37558"/>
                  </a:moveTo>
                  <a:lnTo>
                    <a:pt x="147817" y="2521"/>
                  </a:lnTo>
                  <a:cubicBezTo>
                    <a:pt x="147817" y="2017"/>
                    <a:pt x="147968" y="1664"/>
                    <a:pt x="148270" y="1311"/>
                  </a:cubicBezTo>
                  <a:cubicBezTo>
                    <a:pt x="148573" y="1008"/>
                    <a:pt x="148976" y="907"/>
                    <a:pt x="149480" y="907"/>
                  </a:cubicBezTo>
                  <a:lnTo>
                    <a:pt x="155530" y="907"/>
                  </a:lnTo>
                  <a:cubicBezTo>
                    <a:pt x="155933" y="907"/>
                    <a:pt x="156387" y="1008"/>
                    <a:pt x="156690" y="1311"/>
                  </a:cubicBezTo>
                  <a:cubicBezTo>
                    <a:pt x="157042" y="1664"/>
                    <a:pt x="157143" y="2017"/>
                    <a:pt x="157143" y="2521"/>
                  </a:cubicBezTo>
                  <a:lnTo>
                    <a:pt x="157143" y="13259"/>
                  </a:lnTo>
                  <a:cubicBezTo>
                    <a:pt x="160219" y="10637"/>
                    <a:pt x="163495" y="9327"/>
                    <a:pt x="167025" y="9327"/>
                  </a:cubicBezTo>
                  <a:cubicBezTo>
                    <a:pt x="170604" y="9327"/>
                    <a:pt x="173427" y="10385"/>
                    <a:pt x="175645" y="12503"/>
                  </a:cubicBezTo>
                  <a:cubicBezTo>
                    <a:pt x="177813" y="14620"/>
                    <a:pt x="178872" y="17846"/>
                    <a:pt x="178872" y="22182"/>
                  </a:cubicBezTo>
                  <a:lnTo>
                    <a:pt x="178872" y="37558"/>
                  </a:lnTo>
                  <a:cubicBezTo>
                    <a:pt x="178872" y="38012"/>
                    <a:pt x="178771" y="38466"/>
                    <a:pt x="178469" y="38718"/>
                  </a:cubicBezTo>
                  <a:cubicBezTo>
                    <a:pt x="178166" y="39020"/>
                    <a:pt x="177763" y="39121"/>
                    <a:pt x="177259" y="39121"/>
                  </a:cubicBezTo>
                  <a:lnTo>
                    <a:pt x="171259" y="39121"/>
                  </a:lnTo>
                  <a:cubicBezTo>
                    <a:pt x="170856" y="39121"/>
                    <a:pt x="170402" y="39020"/>
                    <a:pt x="170100" y="38718"/>
                  </a:cubicBezTo>
                  <a:cubicBezTo>
                    <a:pt x="169747" y="38365"/>
                    <a:pt x="169646" y="38012"/>
                    <a:pt x="169646" y="37558"/>
                  </a:cubicBezTo>
                  <a:lnTo>
                    <a:pt x="169646" y="22232"/>
                  </a:lnTo>
                  <a:cubicBezTo>
                    <a:pt x="169646" y="17947"/>
                    <a:pt x="167932" y="15880"/>
                    <a:pt x="164453" y="15880"/>
                  </a:cubicBezTo>
                  <a:cubicBezTo>
                    <a:pt x="162185" y="15880"/>
                    <a:pt x="159815" y="17141"/>
                    <a:pt x="157244" y="19712"/>
                  </a:cubicBezTo>
                  <a:lnTo>
                    <a:pt x="157244" y="37609"/>
                  </a:lnTo>
                  <a:cubicBezTo>
                    <a:pt x="157244" y="38062"/>
                    <a:pt x="157042" y="38516"/>
                    <a:pt x="156790" y="38768"/>
                  </a:cubicBezTo>
                  <a:cubicBezTo>
                    <a:pt x="156488" y="39071"/>
                    <a:pt x="156085" y="39222"/>
                    <a:pt x="155580" y="39222"/>
                  </a:cubicBezTo>
                  <a:lnTo>
                    <a:pt x="149531" y="39222"/>
                  </a:lnTo>
                  <a:cubicBezTo>
                    <a:pt x="149077" y="39222"/>
                    <a:pt x="148674" y="39071"/>
                    <a:pt x="148321" y="38768"/>
                  </a:cubicBezTo>
                  <a:cubicBezTo>
                    <a:pt x="147968" y="38466"/>
                    <a:pt x="147817" y="38062"/>
                    <a:pt x="147817" y="37558"/>
                  </a:cubicBezTo>
                  <a:close/>
                  <a:moveTo>
                    <a:pt x="183712" y="37609"/>
                  </a:moveTo>
                  <a:lnTo>
                    <a:pt x="183712" y="12200"/>
                  </a:lnTo>
                  <a:cubicBezTo>
                    <a:pt x="183712" y="11696"/>
                    <a:pt x="183863" y="11343"/>
                    <a:pt x="184115" y="11041"/>
                  </a:cubicBezTo>
                  <a:cubicBezTo>
                    <a:pt x="184468" y="10738"/>
                    <a:pt x="184821" y="10587"/>
                    <a:pt x="185325" y="10587"/>
                  </a:cubicBezTo>
                  <a:lnTo>
                    <a:pt x="191375" y="10587"/>
                  </a:lnTo>
                  <a:cubicBezTo>
                    <a:pt x="191879" y="10587"/>
                    <a:pt x="192232" y="10738"/>
                    <a:pt x="192585" y="11041"/>
                  </a:cubicBezTo>
                  <a:cubicBezTo>
                    <a:pt x="192887" y="11343"/>
                    <a:pt x="192988" y="11746"/>
                    <a:pt x="192988" y="12150"/>
                  </a:cubicBezTo>
                  <a:lnTo>
                    <a:pt x="192988" y="37558"/>
                  </a:lnTo>
                  <a:cubicBezTo>
                    <a:pt x="192988" y="38062"/>
                    <a:pt x="192887" y="38415"/>
                    <a:pt x="192585" y="38768"/>
                  </a:cubicBezTo>
                  <a:cubicBezTo>
                    <a:pt x="192232" y="39071"/>
                    <a:pt x="191879" y="39222"/>
                    <a:pt x="191375" y="39222"/>
                  </a:cubicBezTo>
                  <a:lnTo>
                    <a:pt x="185325" y="39222"/>
                  </a:lnTo>
                  <a:cubicBezTo>
                    <a:pt x="184821" y="39222"/>
                    <a:pt x="184468" y="39071"/>
                    <a:pt x="184115" y="38768"/>
                  </a:cubicBezTo>
                  <a:cubicBezTo>
                    <a:pt x="183863" y="38516"/>
                    <a:pt x="183712" y="38062"/>
                    <a:pt x="183712" y="37609"/>
                  </a:cubicBezTo>
                  <a:close/>
                  <a:moveTo>
                    <a:pt x="183712" y="2571"/>
                  </a:moveTo>
                  <a:cubicBezTo>
                    <a:pt x="183712" y="2067"/>
                    <a:pt x="183863" y="1714"/>
                    <a:pt x="184115" y="1361"/>
                  </a:cubicBezTo>
                  <a:cubicBezTo>
                    <a:pt x="184468" y="1059"/>
                    <a:pt x="184821" y="958"/>
                    <a:pt x="185325" y="958"/>
                  </a:cubicBezTo>
                  <a:lnTo>
                    <a:pt x="191375" y="958"/>
                  </a:lnTo>
                  <a:cubicBezTo>
                    <a:pt x="191879" y="958"/>
                    <a:pt x="192232" y="1059"/>
                    <a:pt x="192585" y="1361"/>
                  </a:cubicBezTo>
                  <a:cubicBezTo>
                    <a:pt x="192887" y="1714"/>
                    <a:pt x="192988" y="2067"/>
                    <a:pt x="192988" y="2521"/>
                  </a:cubicBezTo>
                  <a:lnTo>
                    <a:pt x="192988" y="5697"/>
                  </a:lnTo>
                  <a:cubicBezTo>
                    <a:pt x="192988" y="6201"/>
                    <a:pt x="192887" y="6554"/>
                    <a:pt x="192585" y="6856"/>
                  </a:cubicBezTo>
                  <a:cubicBezTo>
                    <a:pt x="192232" y="7209"/>
                    <a:pt x="191879" y="7310"/>
                    <a:pt x="191375" y="7310"/>
                  </a:cubicBezTo>
                  <a:lnTo>
                    <a:pt x="185325" y="7310"/>
                  </a:lnTo>
                  <a:cubicBezTo>
                    <a:pt x="184821" y="7310"/>
                    <a:pt x="184468" y="7209"/>
                    <a:pt x="184115" y="6856"/>
                  </a:cubicBezTo>
                  <a:cubicBezTo>
                    <a:pt x="183813" y="6554"/>
                    <a:pt x="183712" y="6201"/>
                    <a:pt x="183712" y="5697"/>
                  </a:cubicBezTo>
                  <a:lnTo>
                    <a:pt x="183712" y="2571"/>
                  </a:lnTo>
                  <a:close/>
                  <a:moveTo>
                    <a:pt x="219052" y="6806"/>
                  </a:moveTo>
                  <a:lnTo>
                    <a:pt x="215322" y="6352"/>
                  </a:lnTo>
                  <a:cubicBezTo>
                    <a:pt x="211742" y="6352"/>
                    <a:pt x="209423" y="6856"/>
                    <a:pt x="208314" y="7814"/>
                  </a:cubicBezTo>
                  <a:cubicBezTo>
                    <a:pt x="207255" y="8772"/>
                    <a:pt x="206701" y="10738"/>
                    <a:pt x="206701" y="13763"/>
                  </a:cubicBezTo>
                  <a:lnTo>
                    <a:pt x="206701" y="14166"/>
                  </a:lnTo>
                  <a:lnTo>
                    <a:pt x="216481" y="14166"/>
                  </a:lnTo>
                  <a:cubicBezTo>
                    <a:pt x="216985" y="14166"/>
                    <a:pt x="217338" y="14318"/>
                    <a:pt x="217641" y="14620"/>
                  </a:cubicBezTo>
                  <a:cubicBezTo>
                    <a:pt x="217943" y="14922"/>
                    <a:pt x="218145" y="15326"/>
                    <a:pt x="218145" y="15830"/>
                  </a:cubicBezTo>
                  <a:lnTo>
                    <a:pt x="218145" y="19056"/>
                  </a:lnTo>
                  <a:cubicBezTo>
                    <a:pt x="218145" y="19561"/>
                    <a:pt x="217943" y="19913"/>
                    <a:pt x="217641" y="20216"/>
                  </a:cubicBezTo>
                  <a:cubicBezTo>
                    <a:pt x="217338" y="20569"/>
                    <a:pt x="216935" y="20670"/>
                    <a:pt x="216481" y="20670"/>
                  </a:cubicBezTo>
                  <a:lnTo>
                    <a:pt x="206701" y="20670"/>
                  </a:lnTo>
                  <a:lnTo>
                    <a:pt x="206701" y="37306"/>
                  </a:lnTo>
                  <a:cubicBezTo>
                    <a:pt x="206701" y="37810"/>
                    <a:pt x="206550" y="38214"/>
                    <a:pt x="206247" y="38516"/>
                  </a:cubicBezTo>
                  <a:cubicBezTo>
                    <a:pt x="205945" y="38819"/>
                    <a:pt x="205541" y="38970"/>
                    <a:pt x="205037" y="38970"/>
                  </a:cubicBezTo>
                  <a:lnTo>
                    <a:pt x="198987" y="38970"/>
                  </a:lnTo>
                  <a:cubicBezTo>
                    <a:pt x="198483" y="38970"/>
                    <a:pt x="198130" y="38819"/>
                    <a:pt x="197828" y="38516"/>
                  </a:cubicBezTo>
                  <a:cubicBezTo>
                    <a:pt x="197475" y="38214"/>
                    <a:pt x="197374" y="37810"/>
                    <a:pt x="197374" y="37306"/>
                  </a:cubicBezTo>
                  <a:lnTo>
                    <a:pt x="197374" y="13662"/>
                  </a:lnTo>
                  <a:cubicBezTo>
                    <a:pt x="197374" y="8722"/>
                    <a:pt x="198483" y="5142"/>
                    <a:pt x="200752" y="3075"/>
                  </a:cubicBezTo>
                  <a:cubicBezTo>
                    <a:pt x="203021" y="1008"/>
                    <a:pt x="207054" y="0"/>
                    <a:pt x="212801" y="0"/>
                  </a:cubicBezTo>
                  <a:cubicBezTo>
                    <a:pt x="215775" y="0"/>
                    <a:pt x="217842" y="101"/>
                    <a:pt x="219002" y="302"/>
                  </a:cubicBezTo>
                  <a:cubicBezTo>
                    <a:pt x="220162" y="504"/>
                    <a:pt x="220867" y="807"/>
                    <a:pt x="221170" y="1109"/>
                  </a:cubicBezTo>
                  <a:cubicBezTo>
                    <a:pt x="221523" y="1462"/>
                    <a:pt x="221624" y="1815"/>
                    <a:pt x="221624" y="2218"/>
                  </a:cubicBezTo>
                  <a:lnTo>
                    <a:pt x="221624" y="5142"/>
                  </a:lnTo>
                  <a:cubicBezTo>
                    <a:pt x="221624" y="5697"/>
                    <a:pt x="221523" y="6050"/>
                    <a:pt x="221170" y="6352"/>
                  </a:cubicBezTo>
                  <a:cubicBezTo>
                    <a:pt x="220867" y="6705"/>
                    <a:pt x="220514" y="6806"/>
                    <a:pt x="220010" y="6806"/>
                  </a:cubicBezTo>
                  <a:lnTo>
                    <a:pt x="219052" y="6806"/>
                  </a:lnTo>
                  <a:close/>
                  <a:moveTo>
                    <a:pt x="238412" y="33424"/>
                  </a:moveTo>
                  <a:lnTo>
                    <a:pt x="242092" y="33071"/>
                  </a:lnTo>
                  <a:lnTo>
                    <a:pt x="243100" y="33071"/>
                  </a:lnTo>
                  <a:cubicBezTo>
                    <a:pt x="243604" y="33071"/>
                    <a:pt x="244008" y="33223"/>
                    <a:pt x="244310" y="33525"/>
                  </a:cubicBezTo>
                  <a:cubicBezTo>
                    <a:pt x="244613" y="33828"/>
                    <a:pt x="244764" y="34231"/>
                    <a:pt x="244764" y="34735"/>
                  </a:cubicBezTo>
                  <a:lnTo>
                    <a:pt x="244764" y="37558"/>
                  </a:lnTo>
                  <a:cubicBezTo>
                    <a:pt x="244764" y="37962"/>
                    <a:pt x="244613" y="38314"/>
                    <a:pt x="244310" y="38617"/>
                  </a:cubicBezTo>
                  <a:cubicBezTo>
                    <a:pt x="244008" y="38970"/>
                    <a:pt x="243604" y="39121"/>
                    <a:pt x="243100" y="39222"/>
                  </a:cubicBezTo>
                  <a:cubicBezTo>
                    <a:pt x="241285" y="39575"/>
                    <a:pt x="238916" y="39726"/>
                    <a:pt x="235941" y="39726"/>
                  </a:cubicBezTo>
                  <a:cubicBezTo>
                    <a:pt x="228177" y="39726"/>
                    <a:pt x="224346" y="35693"/>
                    <a:pt x="224346" y="27677"/>
                  </a:cubicBezTo>
                  <a:lnTo>
                    <a:pt x="224346" y="2521"/>
                  </a:lnTo>
                  <a:cubicBezTo>
                    <a:pt x="224346" y="2017"/>
                    <a:pt x="224447" y="1664"/>
                    <a:pt x="224800" y="1311"/>
                  </a:cubicBezTo>
                  <a:cubicBezTo>
                    <a:pt x="225102" y="1008"/>
                    <a:pt x="225455" y="907"/>
                    <a:pt x="225959" y="907"/>
                  </a:cubicBezTo>
                  <a:lnTo>
                    <a:pt x="232009" y="907"/>
                  </a:lnTo>
                  <a:cubicBezTo>
                    <a:pt x="232463" y="907"/>
                    <a:pt x="232916" y="1008"/>
                    <a:pt x="233219" y="1311"/>
                  </a:cubicBezTo>
                  <a:cubicBezTo>
                    <a:pt x="233521" y="1664"/>
                    <a:pt x="233673" y="2017"/>
                    <a:pt x="233673" y="2521"/>
                  </a:cubicBezTo>
                  <a:lnTo>
                    <a:pt x="233673" y="11494"/>
                  </a:lnTo>
                  <a:lnTo>
                    <a:pt x="241184" y="11494"/>
                  </a:lnTo>
                  <a:cubicBezTo>
                    <a:pt x="241588" y="11494"/>
                    <a:pt x="242041" y="11595"/>
                    <a:pt x="242344" y="11898"/>
                  </a:cubicBezTo>
                  <a:cubicBezTo>
                    <a:pt x="242646" y="12200"/>
                    <a:pt x="242798" y="12603"/>
                    <a:pt x="242798" y="13108"/>
                  </a:cubicBezTo>
                  <a:lnTo>
                    <a:pt x="242798" y="16334"/>
                  </a:lnTo>
                  <a:cubicBezTo>
                    <a:pt x="242798" y="16838"/>
                    <a:pt x="242646" y="17191"/>
                    <a:pt x="242344" y="17494"/>
                  </a:cubicBezTo>
                  <a:cubicBezTo>
                    <a:pt x="242041" y="17846"/>
                    <a:pt x="241638" y="17947"/>
                    <a:pt x="241184" y="17947"/>
                  </a:cubicBezTo>
                  <a:lnTo>
                    <a:pt x="233673" y="17947"/>
                  </a:lnTo>
                  <a:lnTo>
                    <a:pt x="233673" y="27728"/>
                  </a:lnTo>
                  <a:cubicBezTo>
                    <a:pt x="233673" y="29542"/>
                    <a:pt x="234126" y="30954"/>
                    <a:pt x="234983" y="31962"/>
                  </a:cubicBezTo>
                  <a:cubicBezTo>
                    <a:pt x="235790" y="32920"/>
                    <a:pt x="236950" y="33424"/>
                    <a:pt x="238412" y="33424"/>
                  </a:cubicBezTo>
                  <a:close/>
                </a:path>
              </a:pathLst>
            </a:custGeom>
            <a:solidFill>
              <a:srgbClr val="3036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0" name="Google Shape;470;g88f4ba0f8f_0_354"/>
            <p:cNvSpPr/>
            <p:nvPr/>
          </p:nvSpPr>
          <p:spPr>
            <a:xfrm>
              <a:off x="609925" y="3021950"/>
              <a:ext cx="370575" cy="186575"/>
            </a:xfrm>
            <a:custGeom>
              <a:avLst/>
              <a:gdLst/>
              <a:ahLst/>
              <a:cxnLst/>
              <a:rect l="l" t="t" r="r" b="b"/>
              <a:pathLst>
                <a:path w="14823" h="7463" extrusionOk="0">
                  <a:moveTo>
                    <a:pt x="0" y="7462"/>
                  </a:moveTo>
                  <a:lnTo>
                    <a:pt x="14822" y="7462"/>
                  </a:lnTo>
                  <a:lnTo>
                    <a:pt x="7462" y="1"/>
                  </a:lnTo>
                  <a:close/>
                </a:path>
              </a:pathLst>
            </a:custGeom>
            <a:solidFill>
              <a:srgbClr val="1380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1" name="Google Shape;471;g88f4ba0f8f_0_354"/>
            <p:cNvSpPr/>
            <p:nvPr/>
          </p:nvSpPr>
          <p:spPr>
            <a:xfrm>
              <a:off x="424650" y="3021950"/>
              <a:ext cx="371825" cy="186575"/>
            </a:xfrm>
            <a:custGeom>
              <a:avLst/>
              <a:gdLst/>
              <a:ahLst/>
              <a:cxnLst/>
              <a:rect l="l" t="t" r="r" b="b"/>
              <a:pathLst>
                <a:path w="14873" h="7463" extrusionOk="0">
                  <a:moveTo>
                    <a:pt x="0" y="1"/>
                  </a:moveTo>
                  <a:lnTo>
                    <a:pt x="0" y="1"/>
                  </a:lnTo>
                  <a:lnTo>
                    <a:pt x="7361" y="7462"/>
                  </a:lnTo>
                  <a:lnTo>
                    <a:pt x="7411" y="7462"/>
                  </a:lnTo>
                  <a:lnTo>
                    <a:pt x="14873" y="1"/>
                  </a:lnTo>
                  <a:lnTo>
                    <a:pt x="14772" y="1"/>
                  </a:lnTo>
                  <a:close/>
                </a:path>
              </a:pathLst>
            </a:custGeom>
            <a:solidFill>
              <a:srgbClr val="2159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2" name="Google Shape;472;g88f4ba0f8f_0_354"/>
            <p:cNvSpPr/>
            <p:nvPr/>
          </p:nvSpPr>
          <p:spPr>
            <a:xfrm>
              <a:off x="424650" y="2836700"/>
              <a:ext cx="371825" cy="185275"/>
            </a:xfrm>
            <a:custGeom>
              <a:avLst/>
              <a:gdLst/>
              <a:ahLst/>
              <a:cxnLst/>
              <a:rect l="l" t="t" r="r" b="b"/>
              <a:pathLst>
                <a:path w="14873" h="7411" extrusionOk="0">
                  <a:moveTo>
                    <a:pt x="14873" y="7411"/>
                  </a:moveTo>
                  <a:lnTo>
                    <a:pt x="7411" y="0"/>
                  </a:lnTo>
                  <a:lnTo>
                    <a:pt x="0" y="7411"/>
                  </a:lnTo>
                  <a:close/>
                </a:path>
              </a:pathLst>
            </a:custGeom>
            <a:solidFill>
              <a:srgbClr val="2C368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3" name="Google Shape;473;g88f4ba0f8f_0_354"/>
            <p:cNvSpPr/>
            <p:nvPr/>
          </p:nvSpPr>
          <p:spPr>
            <a:xfrm>
              <a:off x="424650" y="2650150"/>
              <a:ext cx="185300" cy="371825"/>
            </a:xfrm>
            <a:custGeom>
              <a:avLst/>
              <a:gdLst/>
              <a:ahLst/>
              <a:cxnLst/>
              <a:rect l="l" t="t" r="r" b="b"/>
              <a:pathLst>
                <a:path w="7412" h="14873" extrusionOk="0">
                  <a:moveTo>
                    <a:pt x="0" y="14873"/>
                  </a:moveTo>
                  <a:lnTo>
                    <a:pt x="7411" y="7462"/>
                  </a:lnTo>
                  <a:lnTo>
                    <a:pt x="7411" y="7462"/>
                  </a:lnTo>
                  <a:lnTo>
                    <a:pt x="0" y="1"/>
                  </a:lnTo>
                  <a:lnTo>
                    <a:pt x="0" y="102"/>
                  </a:lnTo>
                  <a:close/>
                </a:path>
              </a:pathLst>
            </a:custGeom>
            <a:solidFill>
              <a:srgbClr val="F06D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4" name="Google Shape;474;g88f4ba0f8f_0_354"/>
            <p:cNvSpPr/>
            <p:nvPr/>
          </p:nvSpPr>
          <p:spPr>
            <a:xfrm>
              <a:off x="238125" y="2650150"/>
              <a:ext cx="186550" cy="371825"/>
            </a:xfrm>
            <a:custGeom>
              <a:avLst/>
              <a:gdLst/>
              <a:ahLst/>
              <a:cxnLst/>
              <a:rect l="l" t="t" r="r" b="b"/>
              <a:pathLst>
                <a:path w="7462" h="14873" extrusionOk="0">
                  <a:moveTo>
                    <a:pt x="7461" y="14873"/>
                  </a:moveTo>
                  <a:lnTo>
                    <a:pt x="7461" y="1"/>
                  </a:lnTo>
                  <a:lnTo>
                    <a:pt x="0" y="7462"/>
                  </a:lnTo>
                  <a:close/>
                </a:path>
              </a:pathLst>
            </a:custGeom>
            <a:solidFill>
              <a:srgbClr val="E81E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5" name="Google Shape;475;g88f4ba0f8f_0_354"/>
            <p:cNvSpPr/>
            <p:nvPr/>
          </p:nvSpPr>
          <p:spPr>
            <a:xfrm>
              <a:off x="424650" y="2650150"/>
              <a:ext cx="371825" cy="186575"/>
            </a:xfrm>
            <a:custGeom>
              <a:avLst/>
              <a:gdLst/>
              <a:ahLst/>
              <a:cxnLst/>
              <a:rect l="l" t="t" r="r" b="b"/>
              <a:pathLst>
                <a:path w="14873" h="7463" extrusionOk="0">
                  <a:moveTo>
                    <a:pt x="0" y="1"/>
                  </a:moveTo>
                  <a:lnTo>
                    <a:pt x="14772" y="1"/>
                  </a:lnTo>
                  <a:lnTo>
                    <a:pt x="14873" y="102"/>
                  </a:lnTo>
                  <a:lnTo>
                    <a:pt x="7411" y="7462"/>
                  </a:lnTo>
                  <a:lnTo>
                    <a:pt x="7361" y="7462"/>
                  </a:lnTo>
                  <a:lnTo>
                    <a:pt x="0" y="102"/>
                  </a:lnTo>
                  <a:close/>
                </a:path>
              </a:pathLst>
            </a:custGeom>
            <a:solidFill>
              <a:srgbClr val="BF2C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6" name="Google Shape;476;g88f4ba0f8f_0_354"/>
            <p:cNvSpPr/>
            <p:nvPr/>
          </p:nvSpPr>
          <p:spPr>
            <a:xfrm>
              <a:off x="424650" y="2464900"/>
              <a:ext cx="371825" cy="185275"/>
            </a:xfrm>
            <a:custGeom>
              <a:avLst/>
              <a:gdLst/>
              <a:ahLst/>
              <a:cxnLst/>
              <a:rect l="l" t="t" r="r" b="b"/>
              <a:pathLst>
                <a:path w="14873" h="7411" extrusionOk="0">
                  <a:moveTo>
                    <a:pt x="0" y="7411"/>
                  </a:moveTo>
                  <a:lnTo>
                    <a:pt x="14873" y="7411"/>
                  </a:lnTo>
                  <a:lnTo>
                    <a:pt x="7411" y="0"/>
                  </a:lnTo>
                  <a:close/>
                </a:path>
              </a:pathLst>
            </a:custGeom>
            <a:solidFill>
              <a:srgbClr val="E81E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7" name="Google Shape;477;g88f4ba0f8f_0_354"/>
            <p:cNvSpPr/>
            <p:nvPr/>
          </p:nvSpPr>
          <p:spPr>
            <a:xfrm>
              <a:off x="609925" y="2464900"/>
              <a:ext cx="370575" cy="185275"/>
            </a:xfrm>
            <a:custGeom>
              <a:avLst/>
              <a:gdLst/>
              <a:ahLst/>
              <a:cxnLst/>
              <a:rect l="l" t="t" r="r" b="b"/>
              <a:pathLst>
                <a:path w="14823" h="7411" extrusionOk="0">
                  <a:moveTo>
                    <a:pt x="0" y="0"/>
                  </a:moveTo>
                  <a:lnTo>
                    <a:pt x="0" y="51"/>
                  </a:lnTo>
                  <a:lnTo>
                    <a:pt x="7361" y="7411"/>
                  </a:lnTo>
                  <a:lnTo>
                    <a:pt x="7462" y="7411"/>
                  </a:lnTo>
                  <a:lnTo>
                    <a:pt x="14822" y="0"/>
                  </a:lnTo>
                  <a:close/>
                </a:path>
              </a:pathLst>
            </a:custGeom>
            <a:solidFill>
              <a:srgbClr val="F06D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478" name="Google Shape;478;g88f4ba0f8f_0_354"/>
          <p:cNvSpPr/>
          <p:nvPr/>
        </p:nvSpPr>
        <p:spPr>
          <a:xfrm>
            <a:off x="0" y="0"/>
            <a:ext cx="9144000" cy="84900"/>
          </a:xfrm>
          <a:prstGeom prst="rect">
            <a:avLst/>
          </a:prstGeom>
          <a:gradFill>
            <a:gsLst>
              <a:gs pos="0">
                <a:srgbClr val="297EFF"/>
              </a:gs>
              <a:gs pos="100000">
                <a:srgbClr val="3437DE"/>
              </a:gs>
            </a:gsLst>
            <a:lin ang="10800025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9" name="Google Shape;479;g88f4ba0f8f_0_354"/>
          <p:cNvSpPr txBox="1"/>
          <p:nvPr/>
        </p:nvSpPr>
        <p:spPr>
          <a:xfrm>
            <a:off x="7181475" y="235100"/>
            <a:ext cx="1647900" cy="30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</a:pPr>
            <a:r>
              <a:rPr lang="en-US" sz="600" b="0" i="0" u="none" strike="noStrike" cap="none">
                <a:solidFill>
                  <a:srgbClr val="30353B"/>
                </a:solidFill>
                <a:latin typeface="Montserrat"/>
                <a:ea typeface="Montserrat"/>
                <a:cs typeface="Montserrat"/>
                <a:sym typeface="Montserrat"/>
              </a:rPr>
              <a:t>CONFIDENTIAL</a:t>
            </a:r>
            <a:endParaRPr sz="600" b="0" i="0" u="none" strike="noStrike" cap="none">
              <a:solidFill>
                <a:srgbClr val="30353B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480" name="Google Shape;480;g88f4ba0f8f_0_354"/>
          <p:cNvSpPr/>
          <p:nvPr/>
        </p:nvSpPr>
        <p:spPr>
          <a:xfrm>
            <a:off x="0" y="705275"/>
            <a:ext cx="4572000" cy="3618900"/>
          </a:xfrm>
          <a:prstGeom prst="rect">
            <a:avLst/>
          </a:prstGeom>
          <a:gradFill>
            <a:gsLst>
              <a:gs pos="0">
                <a:srgbClr val="A9CBFF"/>
              </a:gs>
              <a:gs pos="100000">
                <a:schemeClr val="lt1"/>
              </a:gs>
            </a:gsLst>
            <a:lin ang="2700006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1" name="Google Shape;481;g88f4ba0f8f_0_354"/>
          <p:cNvSpPr/>
          <p:nvPr/>
        </p:nvSpPr>
        <p:spPr>
          <a:xfrm>
            <a:off x="4572000" y="705275"/>
            <a:ext cx="4572000" cy="3618900"/>
          </a:xfrm>
          <a:prstGeom prst="rect">
            <a:avLst/>
          </a:prstGeom>
          <a:gradFill>
            <a:gsLst>
              <a:gs pos="0">
                <a:srgbClr val="A9CBFF"/>
              </a:gs>
              <a:gs pos="100000">
                <a:schemeClr val="lt1"/>
              </a:gs>
            </a:gsLst>
            <a:lin ang="2700006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Top">
  <p:cSld name="Title Top">
    <p:spTree>
      <p:nvGrpSpPr>
        <p:cNvPr id="1" name="Shape 4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3" name="Google Shape;483;p44"/>
          <p:cNvSpPr/>
          <p:nvPr/>
        </p:nvSpPr>
        <p:spPr>
          <a:xfrm>
            <a:off x="0" y="0"/>
            <a:ext cx="9144000" cy="2041500"/>
          </a:xfrm>
          <a:prstGeom prst="rect">
            <a:avLst/>
          </a:prstGeom>
          <a:gradFill>
            <a:gsLst>
              <a:gs pos="0">
                <a:srgbClr val="297EFF"/>
              </a:gs>
              <a:gs pos="100000">
                <a:srgbClr val="3437DE"/>
              </a:gs>
            </a:gsLst>
            <a:lin ang="2700006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4" name="Google Shape;484;p44"/>
          <p:cNvSpPr/>
          <p:nvPr/>
        </p:nvSpPr>
        <p:spPr>
          <a:xfrm>
            <a:off x="0" y="262500"/>
            <a:ext cx="4091100" cy="128100"/>
          </a:xfrm>
          <a:prstGeom prst="rect">
            <a:avLst/>
          </a:prstGeom>
          <a:gradFill>
            <a:gsLst>
              <a:gs pos="0">
                <a:srgbClr val="297EFF"/>
              </a:gs>
              <a:gs pos="100000">
                <a:srgbClr val="F16C1E"/>
              </a:gs>
            </a:gsLst>
            <a:lin ang="2698631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5" name="Google Shape;485;p44"/>
          <p:cNvSpPr/>
          <p:nvPr/>
        </p:nvSpPr>
        <p:spPr>
          <a:xfrm>
            <a:off x="5052900" y="1613250"/>
            <a:ext cx="4091100" cy="128100"/>
          </a:xfrm>
          <a:prstGeom prst="rect">
            <a:avLst/>
          </a:prstGeom>
          <a:gradFill>
            <a:gsLst>
              <a:gs pos="0">
                <a:srgbClr val="00D0BE"/>
              </a:gs>
              <a:gs pos="100000">
                <a:srgbClr val="3437DE"/>
              </a:gs>
            </a:gsLst>
            <a:lin ang="2698631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486" name="Google Shape;486;p44"/>
          <p:cNvGrpSpPr/>
          <p:nvPr/>
        </p:nvGrpSpPr>
        <p:grpSpPr>
          <a:xfrm>
            <a:off x="3398118" y="4376834"/>
            <a:ext cx="5291236" cy="1520931"/>
            <a:chOff x="298600" y="1850100"/>
            <a:chExt cx="7068175" cy="2031700"/>
          </a:xfrm>
        </p:grpSpPr>
        <p:sp>
          <p:nvSpPr>
            <p:cNvPr id="487" name="Google Shape;487;p44"/>
            <p:cNvSpPr/>
            <p:nvPr/>
          </p:nvSpPr>
          <p:spPr>
            <a:xfrm>
              <a:off x="1308200" y="3376075"/>
              <a:ext cx="1009650" cy="504825"/>
            </a:xfrm>
            <a:custGeom>
              <a:avLst/>
              <a:gdLst/>
              <a:ahLst/>
              <a:cxnLst/>
              <a:rect l="l" t="t" r="r" b="b"/>
              <a:pathLst>
                <a:path w="40386" h="20193" fill="none" extrusionOk="0">
                  <a:moveTo>
                    <a:pt x="1" y="20193"/>
                  </a:moveTo>
                  <a:lnTo>
                    <a:pt x="40385" y="20193"/>
                  </a:lnTo>
                  <a:lnTo>
                    <a:pt x="20193" y="1"/>
                  </a:lnTo>
                  <a:close/>
                </a:path>
              </a:pathLst>
            </a:custGeom>
            <a:noFill/>
            <a:ln w="16900" cap="flat" cmpd="sng">
              <a:solidFill>
                <a:srgbClr val="F4F5F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8" name="Google Shape;488;p44"/>
            <p:cNvSpPr/>
            <p:nvPr/>
          </p:nvSpPr>
          <p:spPr>
            <a:xfrm>
              <a:off x="803400" y="3376975"/>
              <a:ext cx="1009625" cy="504825"/>
            </a:xfrm>
            <a:custGeom>
              <a:avLst/>
              <a:gdLst/>
              <a:ahLst/>
              <a:cxnLst/>
              <a:rect l="l" t="t" r="r" b="b"/>
              <a:pathLst>
                <a:path w="40385" h="20193" fill="none" extrusionOk="0">
                  <a:moveTo>
                    <a:pt x="72" y="0"/>
                  </a:moveTo>
                  <a:lnTo>
                    <a:pt x="1" y="36"/>
                  </a:lnTo>
                  <a:lnTo>
                    <a:pt x="20157" y="20192"/>
                  </a:lnTo>
                  <a:lnTo>
                    <a:pt x="20264" y="20192"/>
                  </a:lnTo>
                  <a:lnTo>
                    <a:pt x="40385" y="36"/>
                  </a:lnTo>
                  <a:lnTo>
                    <a:pt x="40349" y="0"/>
                  </a:lnTo>
                  <a:close/>
                </a:path>
              </a:pathLst>
            </a:custGeom>
            <a:noFill/>
            <a:ln w="16900" cap="flat" cmpd="sng">
              <a:solidFill>
                <a:srgbClr val="F4F5F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9" name="Google Shape;489;p44"/>
            <p:cNvSpPr/>
            <p:nvPr/>
          </p:nvSpPr>
          <p:spPr>
            <a:xfrm>
              <a:off x="803400" y="2871275"/>
              <a:ext cx="1009625" cy="504825"/>
            </a:xfrm>
            <a:custGeom>
              <a:avLst/>
              <a:gdLst/>
              <a:ahLst/>
              <a:cxnLst/>
              <a:rect l="l" t="t" r="r" b="b"/>
              <a:pathLst>
                <a:path w="40385" h="20193" fill="none" extrusionOk="0">
                  <a:moveTo>
                    <a:pt x="40385" y="20193"/>
                  </a:moveTo>
                  <a:lnTo>
                    <a:pt x="20193" y="1"/>
                  </a:lnTo>
                  <a:lnTo>
                    <a:pt x="1" y="20193"/>
                  </a:lnTo>
                  <a:close/>
                </a:path>
              </a:pathLst>
            </a:custGeom>
            <a:noFill/>
            <a:ln w="16900" cap="flat" cmpd="sng">
              <a:solidFill>
                <a:srgbClr val="F4F5F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0" name="Google Shape;490;p44"/>
            <p:cNvSpPr/>
            <p:nvPr/>
          </p:nvSpPr>
          <p:spPr>
            <a:xfrm>
              <a:off x="803400" y="2366475"/>
              <a:ext cx="504825" cy="1009625"/>
            </a:xfrm>
            <a:custGeom>
              <a:avLst/>
              <a:gdLst/>
              <a:ahLst/>
              <a:cxnLst/>
              <a:rect l="l" t="t" r="r" b="b"/>
              <a:pathLst>
                <a:path w="20193" h="40385" fill="none" extrusionOk="0">
                  <a:moveTo>
                    <a:pt x="1" y="40385"/>
                  </a:moveTo>
                  <a:lnTo>
                    <a:pt x="20193" y="20246"/>
                  </a:lnTo>
                  <a:lnTo>
                    <a:pt x="20193" y="20104"/>
                  </a:lnTo>
                  <a:lnTo>
                    <a:pt x="72" y="0"/>
                  </a:lnTo>
                  <a:lnTo>
                    <a:pt x="1" y="72"/>
                  </a:lnTo>
                  <a:close/>
                </a:path>
              </a:pathLst>
            </a:custGeom>
            <a:noFill/>
            <a:ln w="16900" cap="flat" cmpd="sng">
              <a:solidFill>
                <a:srgbClr val="F4F5F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1" name="Google Shape;491;p44"/>
            <p:cNvSpPr/>
            <p:nvPr/>
          </p:nvSpPr>
          <p:spPr>
            <a:xfrm>
              <a:off x="298600" y="2366475"/>
              <a:ext cx="504825" cy="1009625"/>
            </a:xfrm>
            <a:custGeom>
              <a:avLst/>
              <a:gdLst/>
              <a:ahLst/>
              <a:cxnLst/>
              <a:rect l="l" t="t" r="r" b="b"/>
              <a:pathLst>
                <a:path w="20193" h="40385" fill="none" extrusionOk="0">
                  <a:moveTo>
                    <a:pt x="20193" y="40385"/>
                  </a:moveTo>
                  <a:lnTo>
                    <a:pt x="20193" y="0"/>
                  </a:lnTo>
                  <a:lnTo>
                    <a:pt x="0" y="20193"/>
                  </a:lnTo>
                  <a:close/>
                </a:path>
              </a:pathLst>
            </a:custGeom>
            <a:noFill/>
            <a:ln w="16900" cap="flat" cmpd="sng">
              <a:solidFill>
                <a:srgbClr val="F4F5F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2" name="Google Shape;492;p44"/>
            <p:cNvSpPr/>
            <p:nvPr/>
          </p:nvSpPr>
          <p:spPr>
            <a:xfrm>
              <a:off x="803400" y="2366475"/>
              <a:ext cx="1009625" cy="504825"/>
            </a:xfrm>
            <a:custGeom>
              <a:avLst/>
              <a:gdLst/>
              <a:ahLst/>
              <a:cxnLst/>
              <a:rect l="l" t="t" r="r" b="b"/>
              <a:pathLst>
                <a:path w="40385" h="20193" fill="none" extrusionOk="0">
                  <a:moveTo>
                    <a:pt x="72" y="0"/>
                  </a:moveTo>
                  <a:lnTo>
                    <a:pt x="40349" y="0"/>
                  </a:lnTo>
                  <a:lnTo>
                    <a:pt x="40385" y="72"/>
                  </a:lnTo>
                  <a:lnTo>
                    <a:pt x="20264" y="20193"/>
                  </a:lnTo>
                  <a:lnTo>
                    <a:pt x="20157" y="20193"/>
                  </a:lnTo>
                  <a:lnTo>
                    <a:pt x="1" y="72"/>
                  </a:lnTo>
                  <a:close/>
                </a:path>
              </a:pathLst>
            </a:custGeom>
            <a:noFill/>
            <a:ln w="16900" cap="flat" cmpd="sng">
              <a:solidFill>
                <a:srgbClr val="F4F5F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3" name="Google Shape;493;p44"/>
            <p:cNvSpPr/>
            <p:nvPr/>
          </p:nvSpPr>
          <p:spPr>
            <a:xfrm>
              <a:off x="803400" y="1861675"/>
              <a:ext cx="1009625" cy="504825"/>
            </a:xfrm>
            <a:custGeom>
              <a:avLst/>
              <a:gdLst/>
              <a:ahLst/>
              <a:cxnLst/>
              <a:rect l="l" t="t" r="r" b="b"/>
              <a:pathLst>
                <a:path w="40385" h="20193" fill="none" extrusionOk="0">
                  <a:moveTo>
                    <a:pt x="1" y="20192"/>
                  </a:moveTo>
                  <a:lnTo>
                    <a:pt x="40385" y="20192"/>
                  </a:lnTo>
                  <a:lnTo>
                    <a:pt x="20193" y="0"/>
                  </a:lnTo>
                  <a:close/>
                </a:path>
              </a:pathLst>
            </a:custGeom>
            <a:noFill/>
            <a:ln w="16900" cap="flat" cmpd="sng">
              <a:solidFill>
                <a:srgbClr val="F4F5F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4" name="Google Shape;494;p44"/>
            <p:cNvSpPr/>
            <p:nvPr/>
          </p:nvSpPr>
          <p:spPr>
            <a:xfrm>
              <a:off x="1308200" y="1861675"/>
              <a:ext cx="1009650" cy="505725"/>
            </a:xfrm>
            <a:custGeom>
              <a:avLst/>
              <a:gdLst/>
              <a:ahLst/>
              <a:cxnLst/>
              <a:rect l="l" t="t" r="r" b="b"/>
              <a:pathLst>
                <a:path w="40386" h="20229" fill="none" extrusionOk="0">
                  <a:moveTo>
                    <a:pt x="72" y="0"/>
                  </a:moveTo>
                  <a:lnTo>
                    <a:pt x="1" y="72"/>
                  </a:lnTo>
                  <a:lnTo>
                    <a:pt x="20104" y="20228"/>
                  </a:lnTo>
                  <a:lnTo>
                    <a:pt x="20246" y="20228"/>
                  </a:lnTo>
                  <a:lnTo>
                    <a:pt x="40385" y="0"/>
                  </a:lnTo>
                  <a:close/>
                </a:path>
              </a:pathLst>
            </a:custGeom>
            <a:noFill/>
            <a:ln w="16900" cap="flat" cmpd="sng">
              <a:solidFill>
                <a:srgbClr val="F4F5F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5" name="Google Shape;495;p44"/>
            <p:cNvSpPr/>
            <p:nvPr/>
          </p:nvSpPr>
          <p:spPr>
            <a:xfrm>
              <a:off x="2317825" y="3376075"/>
              <a:ext cx="1009625" cy="504825"/>
            </a:xfrm>
            <a:custGeom>
              <a:avLst/>
              <a:gdLst/>
              <a:ahLst/>
              <a:cxnLst/>
              <a:rect l="l" t="t" r="r" b="b"/>
              <a:pathLst>
                <a:path w="40385" h="20193" fill="none" extrusionOk="0">
                  <a:moveTo>
                    <a:pt x="0" y="20193"/>
                  </a:moveTo>
                  <a:lnTo>
                    <a:pt x="40384" y="20193"/>
                  </a:lnTo>
                  <a:lnTo>
                    <a:pt x="20192" y="1"/>
                  </a:lnTo>
                  <a:close/>
                </a:path>
              </a:pathLst>
            </a:custGeom>
            <a:noFill/>
            <a:ln w="16900" cap="flat" cmpd="sng">
              <a:solidFill>
                <a:srgbClr val="F4F5F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6" name="Google Shape;496;p44"/>
            <p:cNvSpPr/>
            <p:nvPr/>
          </p:nvSpPr>
          <p:spPr>
            <a:xfrm>
              <a:off x="1813000" y="3376075"/>
              <a:ext cx="1009650" cy="504825"/>
            </a:xfrm>
            <a:custGeom>
              <a:avLst/>
              <a:gdLst/>
              <a:ahLst/>
              <a:cxnLst/>
              <a:rect l="l" t="t" r="r" b="b"/>
              <a:pathLst>
                <a:path w="40386" h="20193" fill="none" extrusionOk="0">
                  <a:moveTo>
                    <a:pt x="72" y="1"/>
                  </a:moveTo>
                  <a:lnTo>
                    <a:pt x="1" y="72"/>
                  </a:lnTo>
                  <a:lnTo>
                    <a:pt x="20158" y="20193"/>
                  </a:lnTo>
                  <a:lnTo>
                    <a:pt x="20264" y="20193"/>
                  </a:lnTo>
                  <a:lnTo>
                    <a:pt x="40385" y="72"/>
                  </a:lnTo>
                  <a:lnTo>
                    <a:pt x="40350" y="1"/>
                  </a:lnTo>
                  <a:close/>
                </a:path>
              </a:pathLst>
            </a:custGeom>
            <a:noFill/>
            <a:ln w="16900" cap="flat" cmpd="sng">
              <a:solidFill>
                <a:srgbClr val="F4F5F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7" name="Google Shape;497;p44"/>
            <p:cNvSpPr/>
            <p:nvPr/>
          </p:nvSpPr>
          <p:spPr>
            <a:xfrm>
              <a:off x="1813000" y="2871275"/>
              <a:ext cx="1009650" cy="504825"/>
            </a:xfrm>
            <a:custGeom>
              <a:avLst/>
              <a:gdLst/>
              <a:ahLst/>
              <a:cxnLst/>
              <a:rect l="l" t="t" r="r" b="b"/>
              <a:pathLst>
                <a:path w="40386" h="20193" fill="none" extrusionOk="0">
                  <a:moveTo>
                    <a:pt x="40385" y="20193"/>
                  </a:moveTo>
                  <a:lnTo>
                    <a:pt x="20193" y="1"/>
                  </a:lnTo>
                  <a:lnTo>
                    <a:pt x="1" y="20193"/>
                  </a:lnTo>
                  <a:close/>
                </a:path>
              </a:pathLst>
            </a:custGeom>
            <a:noFill/>
            <a:ln w="16900" cap="flat" cmpd="sng">
              <a:solidFill>
                <a:srgbClr val="F4F5F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8" name="Google Shape;498;p44"/>
            <p:cNvSpPr/>
            <p:nvPr/>
          </p:nvSpPr>
          <p:spPr>
            <a:xfrm>
              <a:off x="1813000" y="2366475"/>
              <a:ext cx="504850" cy="1009625"/>
            </a:xfrm>
            <a:custGeom>
              <a:avLst/>
              <a:gdLst/>
              <a:ahLst/>
              <a:cxnLst/>
              <a:rect l="l" t="t" r="r" b="b"/>
              <a:pathLst>
                <a:path w="20194" h="40385" fill="none" extrusionOk="0">
                  <a:moveTo>
                    <a:pt x="1" y="40385"/>
                  </a:moveTo>
                  <a:lnTo>
                    <a:pt x="20193" y="20246"/>
                  </a:lnTo>
                  <a:lnTo>
                    <a:pt x="20193" y="20104"/>
                  </a:lnTo>
                  <a:lnTo>
                    <a:pt x="72" y="0"/>
                  </a:lnTo>
                  <a:lnTo>
                    <a:pt x="1" y="72"/>
                  </a:lnTo>
                  <a:close/>
                </a:path>
              </a:pathLst>
            </a:custGeom>
            <a:noFill/>
            <a:ln w="16900" cap="flat" cmpd="sng">
              <a:solidFill>
                <a:srgbClr val="F4F5F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9" name="Google Shape;499;p44"/>
            <p:cNvSpPr/>
            <p:nvPr/>
          </p:nvSpPr>
          <p:spPr>
            <a:xfrm>
              <a:off x="1308200" y="2366475"/>
              <a:ext cx="504825" cy="1009625"/>
            </a:xfrm>
            <a:custGeom>
              <a:avLst/>
              <a:gdLst/>
              <a:ahLst/>
              <a:cxnLst/>
              <a:rect l="l" t="t" r="r" b="b"/>
              <a:pathLst>
                <a:path w="20193" h="40385" fill="none" extrusionOk="0">
                  <a:moveTo>
                    <a:pt x="20193" y="40385"/>
                  </a:moveTo>
                  <a:lnTo>
                    <a:pt x="20193" y="0"/>
                  </a:lnTo>
                  <a:lnTo>
                    <a:pt x="1" y="20193"/>
                  </a:lnTo>
                  <a:close/>
                </a:path>
              </a:pathLst>
            </a:custGeom>
            <a:noFill/>
            <a:ln w="16900" cap="flat" cmpd="sng">
              <a:solidFill>
                <a:srgbClr val="F4F5F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0" name="Google Shape;500;p44"/>
            <p:cNvSpPr/>
            <p:nvPr/>
          </p:nvSpPr>
          <p:spPr>
            <a:xfrm>
              <a:off x="1813000" y="2366475"/>
              <a:ext cx="1009650" cy="504825"/>
            </a:xfrm>
            <a:custGeom>
              <a:avLst/>
              <a:gdLst/>
              <a:ahLst/>
              <a:cxnLst/>
              <a:rect l="l" t="t" r="r" b="b"/>
              <a:pathLst>
                <a:path w="40386" h="20193" fill="none" extrusionOk="0">
                  <a:moveTo>
                    <a:pt x="72" y="0"/>
                  </a:moveTo>
                  <a:lnTo>
                    <a:pt x="40350" y="0"/>
                  </a:lnTo>
                  <a:lnTo>
                    <a:pt x="40385" y="72"/>
                  </a:lnTo>
                  <a:lnTo>
                    <a:pt x="20264" y="20193"/>
                  </a:lnTo>
                  <a:lnTo>
                    <a:pt x="20158" y="20193"/>
                  </a:lnTo>
                  <a:lnTo>
                    <a:pt x="1" y="72"/>
                  </a:lnTo>
                  <a:close/>
                </a:path>
              </a:pathLst>
            </a:custGeom>
            <a:noFill/>
            <a:ln w="16900" cap="flat" cmpd="sng">
              <a:solidFill>
                <a:srgbClr val="F4F5F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1" name="Google Shape;501;p44"/>
            <p:cNvSpPr/>
            <p:nvPr/>
          </p:nvSpPr>
          <p:spPr>
            <a:xfrm>
              <a:off x="1813000" y="1861675"/>
              <a:ext cx="1009650" cy="504825"/>
            </a:xfrm>
            <a:custGeom>
              <a:avLst/>
              <a:gdLst/>
              <a:ahLst/>
              <a:cxnLst/>
              <a:rect l="l" t="t" r="r" b="b"/>
              <a:pathLst>
                <a:path w="40386" h="20193" fill="none" extrusionOk="0">
                  <a:moveTo>
                    <a:pt x="1" y="20192"/>
                  </a:moveTo>
                  <a:lnTo>
                    <a:pt x="40385" y="20192"/>
                  </a:lnTo>
                  <a:lnTo>
                    <a:pt x="20193" y="0"/>
                  </a:lnTo>
                  <a:close/>
                </a:path>
              </a:pathLst>
            </a:custGeom>
            <a:noFill/>
            <a:ln w="16900" cap="flat" cmpd="sng">
              <a:solidFill>
                <a:srgbClr val="F4F5F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2" name="Google Shape;502;p44"/>
            <p:cNvSpPr/>
            <p:nvPr/>
          </p:nvSpPr>
          <p:spPr>
            <a:xfrm>
              <a:off x="2317825" y="1861675"/>
              <a:ext cx="1009625" cy="504825"/>
            </a:xfrm>
            <a:custGeom>
              <a:avLst/>
              <a:gdLst/>
              <a:ahLst/>
              <a:cxnLst/>
              <a:rect l="l" t="t" r="r" b="b"/>
              <a:pathLst>
                <a:path w="40385" h="20193" fill="none" extrusionOk="0">
                  <a:moveTo>
                    <a:pt x="71" y="0"/>
                  </a:moveTo>
                  <a:lnTo>
                    <a:pt x="0" y="72"/>
                  </a:lnTo>
                  <a:lnTo>
                    <a:pt x="20103" y="20192"/>
                  </a:lnTo>
                  <a:lnTo>
                    <a:pt x="20246" y="20192"/>
                  </a:lnTo>
                  <a:lnTo>
                    <a:pt x="40384" y="0"/>
                  </a:lnTo>
                  <a:close/>
                </a:path>
              </a:pathLst>
            </a:custGeom>
            <a:noFill/>
            <a:ln w="16900" cap="flat" cmpd="sng">
              <a:solidFill>
                <a:srgbClr val="F4F5F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3" name="Google Shape;503;p44"/>
            <p:cNvSpPr/>
            <p:nvPr/>
          </p:nvSpPr>
          <p:spPr>
            <a:xfrm>
              <a:off x="3327425" y="3376075"/>
              <a:ext cx="1009625" cy="504825"/>
            </a:xfrm>
            <a:custGeom>
              <a:avLst/>
              <a:gdLst/>
              <a:ahLst/>
              <a:cxnLst/>
              <a:rect l="l" t="t" r="r" b="b"/>
              <a:pathLst>
                <a:path w="40385" h="20193" fill="none" extrusionOk="0">
                  <a:moveTo>
                    <a:pt x="0" y="20193"/>
                  </a:moveTo>
                  <a:lnTo>
                    <a:pt x="40385" y="20193"/>
                  </a:lnTo>
                  <a:lnTo>
                    <a:pt x="20228" y="1"/>
                  </a:lnTo>
                  <a:close/>
                </a:path>
              </a:pathLst>
            </a:custGeom>
            <a:noFill/>
            <a:ln w="16900" cap="flat" cmpd="sng">
              <a:solidFill>
                <a:srgbClr val="F4F5F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4" name="Google Shape;504;p44"/>
            <p:cNvSpPr/>
            <p:nvPr/>
          </p:nvSpPr>
          <p:spPr>
            <a:xfrm>
              <a:off x="2822625" y="3376975"/>
              <a:ext cx="1009625" cy="504825"/>
            </a:xfrm>
            <a:custGeom>
              <a:avLst/>
              <a:gdLst/>
              <a:ahLst/>
              <a:cxnLst/>
              <a:rect l="l" t="t" r="r" b="b"/>
              <a:pathLst>
                <a:path w="40385" h="20193" fill="none" extrusionOk="0">
                  <a:moveTo>
                    <a:pt x="71" y="0"/>
                  </a:moveTo>
                  <a:lnTo>
                    <a:pt x="0" y="36"/>
                  </a:lnTo>
                  <a:lnTo>
                    <a:pt x="20157" y="20192"/>
                  </a:lnTo>
                  <a:lnTo>
                    <a:pt x="20264" y="20192"/>
                  </a:lnTo>
                  <a:lnTo>
                    <a:pt x="40385" y="36"/>
                  </a:lnTo>
                  <a:lnTo>
                    <a:pt x="40349" y="0"/>
                  </a:lnTo>
                  <a:close/>
                </a:path>
              </a:pathLst>
            </a:custGeom>
            <a:noFill/>
            <a:ln w="16900" cap="flat" cmpd="sng">
              <a:solidFill>
                <a:srgbClr val="F4F5F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5" name="Google Shape;505;p44"/>
            <p:cNvSpPr/>
            <p:nvPr/>
          </p:nvSpPr>
          <p:spPr>
            <a:xfrm>
              <a:off x="2822625" y="2871275"/>
              <a:ext cx="1009625" cy="504825"/>
            </a:xfrm>
            <a:custGeom>
              <a:avLst/>
              <a:gdLst/>
              <a:ahLst/>
              <a:cxnLst/>
              <a:rect l="l" t="t" r="r" b="b"/>
              <a:pathLst>
                <a:path w="40385" h="20193" fill="none" extrusionOk="0">
                  <a:moveTo>
                    <a:pt x="40385" y="20193"/>
                  </a:moveTo>
                  <a:lnTo>
                    <a:pt x="20192" y="1"/>
                  </a:lnTo>
                  <a:lnTo>
                    <a:pt x="0" y="20193"/>
                  </a:lnTo>
                  <a:close/>
                </a:path>
              </a:pathLst>
            </a:custGeom>
            <a:noFill/>
            <a:ln w="16900" cap="flat" cmpd="sng">
              <a:solidFill>
                <a:srgbClr val="F4F5F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6" name="Google Shape;506;p44"/>
            <p:cNvSpPr/>
            <p:nvPr/>
          </p:nvSpPr>
          <p:spPr>
            <a:xfrm>
              <a:off x="2822625" y="2366475"/>
              <a:ext cx="504825" cy="1009625"/>
            </a:xfrm>
            <a:custGeom>
              <a:avLst/>
              <a:gdLst/>
              <a:ahLst/>
              <a:cxnLst/>
              <a:rect l="l" t="t" r="r" b="b"/>
              <a:pathLst>
                <a:path w="20193" h="40385" fill="none" extrusionOk="0">
                  <a:moveTo>
                    <a:pt x="0" y="40385"/>
                  </a:moveTo>
                  <a:lnTo>
                    <a:pt x="20192" y="20246"/>
                  </a:lnTo>
                  <a:lnTo>
                    <a:pt x="20192" y="20104"/>
                  </a:lnTo>
                  <a:lnTo>
                    <a:pt x="71" y="0"/>
                  </a:lnTo>
                  <a:lnTo>
                    <a:pt x="0" y="72"/>
                  </a:lnTo>
                  <a:close/>
                </a:path>
              </a:pathLst>
            </a:custGeom>
            <a:noFill/>
            <a:ln w="16900" cap="flat" cmpd="sng">
              <a:solidFill>
                <a:srgbClr val="F4F5F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7" name="Google Shape;507;p44"/>
            <p:cNvSpPr/>
            <p:nvPr/>
          </p:nvSpPr>
          <p:spPr>
            <a:xfrm>
              <a:off x="2317825" y="2366475"/>
              <a:ext cx="504825" cy="1009625"/>
            </a:xfrm>
            <a:custGeom>
              <a:avLst/>
              <a:gdLst/>
              <a:ahLst/>
              <a:cxnLst/>
              <a:rect l="l" t="t" r="r" b="b"/>
              <a:pathLst>
                <a:path w="20193" h="40385" fill="none" extrusionOk="0">
                  <a:moveTo>
                    <a:pt x="20192" y="40385"/>
                  </a:moveTo>
                  <a:lnTo>
                    <a:pt x="20192" y="0"/>
                  </a:lnTo>
                  <a:lnTo>
                    <a:pt x="0" y="20193"/>
                  </a:lnTo>
                  <a:close/>
                </a:path>
              </a:pathLst>
            </a:custGeom>
            <a:noFill/>
            <a:ln w="16900" cap="flat" cmpd="sng">
              <a:solidFill>
                <a:srgbClr val="F4F5F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8" name="Google Shape;508;p44"/>
            <p:cNvSpPr/>
            <p:nvPr/>
          </p:nvSpPr>
          <p:spPr>
            <a:xfrm>
              <a:off x="2822625" y="2366475"/>
              <a:ext cx="1009625" cy="504825"/>
            </a:xfrm>
            <a:custGeom>
              <a:avLst/>
              <a:gdLst/>
              <a:ahLst/>
              <a:cxnLst/>
              <a:rect l="l" t="t" r="r" b="b"/>
              <a:pathLst>
                <a:path w="40385" h="20193" fill="none" extrusionOk="0">
                  <a:moveTo>
                    <a:pt x="71" y="0"/>
                  </a:moveTo>
                  <a:lnTo>
                    <a:pt x="40349" y="0"/>
                  </a:lnTo>
                  <a:lnTo>
                    <a:pt x="40385" y="72"/>
                  </a:lnTo>
                  <a:lnTo>
                    <a:pt x="20264" y="20193"/>
                  </a:lnTo>
                  <a:lnTo>
                    <a:pt x="20157" y="20193"/>
                  </a:lnTo>
                  <a:lnTo>
                    <a:pt x="0" y="72"/>
                  </a:lnTo>
                  <a:close/>
                </a:path>
              </a:pathLst>
            </a:custGeom>
            <a:noFill/>
            <a:ln w="16900" cap="flat" cmpd="sng">
              <a:solidFill>
                <a:srgbClr val="F4F5F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9" name="Google Shape;509;p44"/>
            <p:cNvSpPr/>
            <p:nvPr/>
          </p:nvSpPr>
          <p:spPr>
            <a:xfrm>
              <a:off x="2822625" y="1861675"/>
              <a:ext cx="1009625" cy="504825"/>
            </a:xfrm>
            <a:custGeom>
              <a:avLst/>
              <a:gdLst/>
              <a:ahLst/>
              <a:cxnLst/>
              <a:rect l="l" t="t" r="r" b="b"/>
              <a:pathLst>
                <a:path w="40385" h="20193" fill="none" extrusionOk="0">
                  <a:moveTo>
                    <a:pt x="0" y="20192"/>
                  </a:moveTo>
                  <a:lnTo>
                    <a:pt x="40385" y="20192"/>
                  </a:lnTo>
                  <a:lnTo>
                    <a:pt x="20192" y="0"/>
                  </a:lnTo>
                  <a:close/>
                </a:path>
              </a:pathLst>
            </a:custGeom>
            <a:noFill/>
            <a:ln w="16900" cap="flat" cmpd="sng">
              <a:solidFill>
                <a:srgbClr val="F4F5F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0" name="Google Shape;510;p44"/>
            <p:cNvSpPr/>
            <p:nvPr/>
          </p:nvSpPr>
          <p:spPr>
            <a:xfrm>
              <a:off x="3327425" y="1861675"/>
              <a:ext cx="1009625" cy="505725"/>
            </a:xfrm>
            <a:custGeom>
              <a:avLst/>
              <a:gdLst/>
              <a:ahLst/>
              <a:cxnLst/>
              <a:rect l="l" t="t" r="r" b="b"/>
              <a:pathLst>
                <a:path w="40385" h="20229" fill="none" extrusionOk="0">
                  <a:moveTo>
                    <a:pt x="72" y="0"/>
                  </a:moveTo>
                  <a:lnTo>
                    <a:pt x="0" y="72"/>
                  </a:lnTo>
                  <a:lnTo>
                    <a:pt x="20104" y="20228"/>
                  </a:lnTo>
                  <a:lnTo>
                    <a:pt x="20246" y="20228"/>
                  </a:lnTo>
                  <a:lnTo>
                    <a:pt x="40385" y="0"/>
                  </a:lnTo>
                  <a:close/>
                </a:path>
              </a:pathLst>
            </a:custGeom>
            <a:noFill/>
            <a:ln w="16900" cap="flat" cmpd="sng">
              <a:solidFill>
                <a:srgbClr val="F4F5F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1" name="Google Shape;511;p44"/>
            <p:cNvSpPr/>
            <p:nvPr/>
          </p:nvSpPr>
          <p:spPr>
            <a:xfrm>
              <a:off x="5347525" y="3364500"/>
              <a:ext cx="1009200" cy="504825"/>
            </a:xfrm>
            <a:custGeom>
              <a:avLst/>
              <a:gdLst/>
              <a:ahLst/>
              <a:cxnLst/>
              <a:rect l="l" t="t" r="r" b="b"/>
              <a:pathLst>
                <a:path w="40368" h="20193" fill="none" extrusionOk="0">
                  <a:moveTo>
                    <a:pt x="1" y="20193"/>
                  </a:moveTo>
                  <a:lnTo>
                    <a:pt x="40367" y="20193"/>
                  </a:lnTo>
                  <a:lnTo>
                    <a:pt x="20193" y="1"/>
                  </a:lnTo>
                  <a:close/>
                </a:path>
              </a:pathLst>
            </a:custGeom>
            <a:noFill/>
            <a:ln w="16900" cap="flat" cmpd="sng">
              <a:solidFill>
                <a:srgbClr val="F4F5F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2" name="Google Shape;512;p44"/>
            <p:cNvSpPr/>
            <p:nvPr/>
          </p:nvSpPr>
          <p:spPr>
            <a:xfrm>
              <a:off x="4842725" y="3364950"/>
              <a:ext cx="1009625" cy="504825"/>
            </a:xfrm>
            <a:custGeom>
              <a:avLst/>
              <a:gdLst/>
              <a:ahLst/>
              <a:cxnLst/>
              <a:rect l="l" t="t" r="r" b="b"/>
              <a:pathLst>
                <a:path w="40385" h="20193" fill="none" extrusionOk="0">
                  <a:moveTo>
                    <a:pt x="36" y="1"/>
                  </a:moveTo>
                  <a:lnTo>
                    <a:pt x="0" y="54"/>
                  </a:lnTo>
                  <a:lnTo>
                    <a:pt x="20121" y="20193"/>
                  </a:lnTo>
                  <a:lnTo>
                    <a:pt x="20228" y="20193"/>
                  </a:lnTo>
                  <a:lnTo>
                    <a:pt x="40385" y="54"/>
                  </a:lnTo>
                  <a:lnTo>
                    <a:pt x="40314" y="1"/>
                  </a:lnTo>
                  <a:close/>
                </a:path>
              </a:pathLst>
            </a:custGeom>
            <a:noFill/>
            <a:ln w="16900" cap="flat" cmpd="sng">
              <a:solidFill>
                <a:srgbClr val="F4F5F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3" name="Google Shape;513;p44"/>
            <p:cNvSpPr/>
            <p:nvPr/>
          </p:nvSpPr>
          <p:spPr>
            <a:xfrm>
              <a:off x="4842725" y="2859700"/>
              <a:ext cx="1009625" cy="504825"/>
            </a:xfrm>
            <a:custGeom>
              <a:avLst/>
              <a:gdLst/>
              <a:ahLst/>
              <a:cxnLst/>
              <a:rect l="l" t="t" r="r" b="b"/>
              <a:pathLst>
                <a:path w="40385" h="20193" fill="none" extrusionOk="0">
                  <a:moveTo>
                    <a:pt x="40385" y="20193"/>
                  </a:moveTo>
                  <a:lnTo>
                    <a:pt x="20193" y="1"/>
                  </a:lnTo>
                  <a:lnTo>
                    <a:pt x="0" y="20193"/>
                  </a:lnTo>
                  <a:close/>
                </a:path>
              </a:pathLst>
            </a:custGeom>
            <a:noFill/>
            <a:ln w="16900" cap="flat" cmpd="sng">
              <a:solidFill>
                <a:srgbClr val="F4F5F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4" name="Google Shape;514;p44"/>
            <p:cNvSpPr/>
            <p:nvPr/>
          </p:nvSpPr>
          <p:spPr>
            <a:xfrm>
              <a:off x="4842725" y="2354900"/>
              <a:ext cx="504825" cy="1009625"/>
            </a:xfrm>
            <a:custGeom>
              <a:avLst/>
              <a:gdLst/>
              <a:ahLst/>
              <a:cxnLst/>
              <a:rect l="l" t="t" r="r" b="b"/>
              <a:pathLst>
                <a:path w="20193" h="40385" fill="none" extrusionOk="0">
                  <a:moveTo>
                    <a:pt x="0" y="40385"/>
                  </a:moveTo>
                  <a:lnTo>
                    <a:pt x="20193" y="20246"/>
                  </a:lnTo>
                  <a:lnTo>
                    <a:pt x="20193" y="20104"/>
                  </a:lnTo>
                  <a:lnTo>
                    <a:pt x="36" y="1"/>
                  </a:lnTo>
                  <a:lnTo>
                    <a:pt x="0" y="72"/>
                  </a:lnTo>
                  <a:close/>
                </a:path>
              </a:pathLst>
            </a:custGeom>
            <a:noFill/>
            <a:ln w="16900" cap="flat" cmpd="sng">
              <a:solidFill>
                <a:srgbClr val="F4F5F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5" name="Google Shape;515;p44"/>
            <p:cNvSpPr/>
            <p:nvPr/>
          </p:nvSpPr>
          <p:spPr>
            <a:xfrm>
              <a:off x="4337925" y="2354900"/>
              <a:ext cx="504825" cy="1009625"/>
            </a:xfrm>
            <a:custGeom>
              <a:avLst/>
              <a:gdLst/>
              <a:ahLst/>
              <a:cxnLst/>
              <a:rect l="l" t="t" r="r" b="b"/>
              <a:pathLst>
                <a:path w="20193" h="40385" fill="none" extrusionOk="0">
                  <a:moveTo>
                    <a:pt x="20192" y="40385"/>
                  </a:moveTo>
                  <a:lnTo>
                    <a:pt x="20192" y="1"/>
                  </a:lnTo>
                  <a:lnTo>
                    <a:pt x="0" y="20193"/>
                  </a:lnTo>
                  <a:close/>
                </a:path>
              </a:pathLst>
            </a:custGeom>
            <a:noFill/>
            <a:ln w="16900" cap="flat" cmpd="sng">
              <a:solidFill>
                <a:srgbClr val="F4F5F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6" name="Google Shape;516;p44"/>
            <p:cNvSpPr/>
            <p:nvPr/>
          </p:nvSpPr>
          <p:spPr>
            <a:xfrm>
              <a:off x="4842725" y="2354900"/>
              <a:ext cx="1009625" cy="504825"/>
            </a:xfrm>
            <a:custGeom>
              <a:avLst/>
              <a:gdLst/>
              <a:ahLst/>
              <a:cxnLst/>
              <a:rect l="l" t="t" r="r" b="b"/>
              <a:pathLst>
                <a:path w="40385" h="20193" fill="none" extrusionOk="0">
                  <a:moveTo>
                    <a:pt x="36" y="1"/>
                  </a:moveTo>
                  <a:lnTo>
                    <a:pt x="40314" y="1"/>
                  </a:lnTo>
                  <a:lnTo>
                    <a:pt x="40385" y="72"/>
                  </a:lnTo>
                  <a:lnTo>
                    <a:pt x="20228" y="20193"/>
                  </a:lnTo>
                  <a:lnTo>
                    <a:pt x="20121" y="20193"/>
                  </a:lnTo>
                  <a:lnTo>
                    <a:pt x="0" y="72"/>
                  </a:lnTo>
                  <a:close/>
                </a:path>
              </a:pathLst>
            </a:custGeom>
            <a:noFill/>
            <a:ln w="16900" cap="flat" cmpd="sng">
              <a:solidFill>
                <a:srgbClr val="F4F5F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7" name="Google Shape;517;p44"/>
            <p:cNvSpPr/>
            <p:nvPr/>
          </p:nvSpPr>
          <p:spPr>
            <a:xfrm>
              <a:off x="4842725" y="1850100"/>
              <a:ext cx="1009625" cy="504825"/>
            </a:xfrm>
            <a:custGeom>
              <a:avLst/>
              <a:gdLst/>
              <a:ahLst/>
              <a:cxnLst/>
              <a:rect l="l" t="t" r="r" b="b"/>
              <a:pathLst>
                <a:path w="40385" h="20193" fill="none" extrusionOk="0">
                  <a:moveTo>
                    <a:pt x="0" y="20193"/>
                  </a:moveTo>
                  <a:lnTo>
                    <a:pt x="40385" y="20193"/>
                  </a:lnTo>
                  <a:lnTo>
                    <a:pt x="20193" y="1"/>
                  </a:lnTo>
                  <a:close/>
                </a:path>
              </a:pathLst>
            </a:custGeom>
            <a:noFill/>
            <a:ln w="16900" cap="flat" cmpd="sng">
              <a:solidFill>
                <a:srgbClr val="F4F5F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8" name="Google Shape;518;p44"/>
            <p:cNvSpPr/>
            <p:nvPr/>
          </p:nvSpPr>
          <p:spPr>
            <a:xfrm>
              <a:off x="5347525" y="1850100"/>
              <a:ext cx="1009200" cy="505275"/>
            </a:xfrm>
            <a:custGeom>
              <a:avLst/>
              <a:gdLst/>
              <a:ahLst/>
              <a:cxnLst/>
              <a:rect l="l" t="t" r="r" b="b"/>
              <a:pathLst>
                <a:path w="40368" h="20211" fill="none" extrusionOk="0">
                  <a:moveTo>
                    <a:pt x="36" y="1"/>
                  </a:moveTo>
                  <a:lnTo>
                    <a:pt x="1" y="72"/>
                  </a:lnTo>
                  <a:lnTo>
                    <a:pt x="20068" y="20211"/>
                  </a:lnTo>
                  <a:lnTo>
                    <a:pt x="20210" y="20211"/>
                  </a:lnTo>
                  <a:lnTo>
                    <a:pt x="40367" y="1"/>
                  </a:lnTo>
                  <a:close/>
                </a:path>
              </a:pathLst>
            </a:custGeom>
            <a:noFill/>
            <a:ln w="16900" cap="flat" cmpd="sng">
              <a:solidFill>
                <a:srgbClr val="F4F5F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9" name="Google Shape;519;p44"/>
            <p:cNvSpPr/>
            <p:nvPr/>
          </p:nvSpPr>
          <p:spPr>
            <a:xfrm>
              <a:off x="6356700" y="3364500"/>
              <a:ext cx="1010075" cy="504825"/>
            </a:xfrm>
            <a:custGeom>
              <a:avLst/>
              <a:gdLst/>
              <a:ahLst/>
              <a:cxnLst/>
              <a:rect l="l" t="t" r="r" b="b"/>
              <a:pathLst>
                <a:path w="40403" h="20193" fill="none" extrusionOk="0">
                  <a:moveTo>
                    <a:pt x="0" y="20193"/>
                  </a:moveTo>
                  <a:lnTo>
                    <a:pt x="40402" y="20193"/>
                  </a:lnTo>
                  <a:lnTo>
                    <a:pt x="20210" y="1"/>
                  </a:lnTo>
                  <a:close/>
                </a:path>
              </a:pathLst>
            </a:custGeom>
            <a:noFill/>
            <a:ln w="16900" cap="flat" cmpd="sng">
              <a:solidFill>
                <a:srgbClr val="F4F5F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0" name="Google Shape;520;p44"/>
            <p:cNvSpPr/>
            <p:nvPr/>
          </p:nvSpPr>
          <p:spPr>
            <a:xfrm>
              <a:off x="5852325" y="3364950"/>
              <a:ext cx="1009625" cy="504825"/>
            </a:xfrm>
            <a:custGeom>
              <a:avLst/>
              <a:gdLst/>
              <a:ahLst/>
              <a:cxnLst/>
              <a:rect l="l" t="t" r="r" b="b"/>
              <a:pathLst>
                <a:path w="40385" h="20193" fill="none" extrusionOk="0">
                  <a:moveTo>
                    <a:pt x="36" y="1"/>
                  </a:moveTo>
                  <a:lnTo>
                    <a:pt x="1" y="54"/>
                  </a:lnTo>
                  <a:lnTo>
                    <a:pt x="20122" y="20193"/>
                  </a:lnTo>
                  <a:lnTo>
                    <a:pt x="20228" y="20193"/>
                  </a:lnTo>
                  <a:lnTo>
                    <a:pt x="40385" y="54"/>
                  </a:lnTo>
                  <a:lnTo>
                    <a:pt x="40314" y="1"/>
                  </a:lnTo>
                  <a:close/>
                </a:path>
              </a:pathLst>
            </a:custGeom>
            <a:noFill/>
            <a:ln w="16900" cap="flat" cmpd="sng">
              <a:solidFill>
                <a:srgbClr val="F4F5F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1" name="Google Shape;521;p44"/>
            <p:cNvSpPr/>
            <p:nvPr/>
          </p:nvSpPr>
          <p:spPr>
            <a:xfrm>
              <a:off x="5852325" y="2859700"/>
              <a:ext cx="1009625" cy="504825"/>
            </a:xfrm>
            <a:custGeom>
              <a:avLst/>
              <a:gdLst/>
              <a:ahLst/>
              <a:cxnLst/>
              <a:rect l="l" t="t" r="r" b="b"/>
              <a:pathLst>
                <a:path w="40385" h="20193" fill="none" extrusionOk="0">
                  <a:moveTo>
                    <a:pt x="40385" y="20193"/>
                  </a:moveTo>
                  <a:lnTo>
                    <a:pt x="20175" y="1"/>
                  </a:lnTo>
                  <a:lnTo>
                    <a:pt x="1" y="20193"/>
                  </a:lnTo>
                  <a:close/>
                </a:path>
              </a:pathLst>
            </a:custGeom>
            <a:noFill/>
            <a:ln w="16900" cap="flat" cmpd="sng">
              <a:solidFill>
                <a:srgbClr val="F4F5F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2" name="Google Shape;522;p44"/>
            <p:cNvSpPr/>
            <p:nvPr/>
          </p:nvSpPr>
          <p:spPr>
            <a:xfrm>
              <a:off x="5852325" y="2354900"/>
              <a:ext cx="504400" cy="1009625"/>
            </a:xfrm>
            <a:custGeom>
              <a:avLst/>
              <a:gdLst/>
              <a:ahLst/>
              <a:cxnLst/>
              <a:rect l="l" t="t" r="r" b="b"/>
              <a:pathLst>
                <a:path w="20176" h="40385" fill="none" extrusionOk="0">
                  <a:moveTo>
                    <a:pt x="1" y="40385"/>
                  </a:moveTo>
                  <a:lnTo>
                    <a:pt x="20175" y="20246"/>
                  </a:lnTo>
                  <a:lnTo>
                    <a:pt x="20175" y="20104"/>
                  </a:lnTo>
                  <a:lnTo>
                    <a:pt x="36" y="1"/>
                  </a:lnTo>
                  <a:lnTo>
                    <a:pt x="1" y="72"/>
                  </a:lnTo>
                  <a:close/>
                </a:path>
              </a:pathLst>
            </a:custGeom>
            <a:noFill/>
            <a:ln w="16900" cap="flat" cmpd="sng">
              <a:solidFill>
                <a:srgbClr val="F4F5F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3" name="Google Shape;523;p44"/>
            <p:cNvSpPr/>
            <p:nvPr/>
          </p:nvSpPr>
          <p:spPr>
            <a:xfrm>
              <a:off x="5347525" y="2354900"/>
              <a:ext cx="504825" cy="1009625"/>
            </a:xfrm>
            <a:custGeom>
              <a:avLst/>
              <a:gdLst/>
              <a:ahLst/>
              <a:cxnLst/>
              <a:rect l="l" t="t" r="r" b="b"/>
              <a:pathLst>
                <a:path w="20193" h="40385" fill="none" extrusionOk="0">
                  <a:moveTo>
                    <a:pt x="20193" y="40385"/>
                  </a:moveTo>
                  <a:lnTo>
                    <a:pt x="20193" y="1"/>
                  </a:lnTo>
                  <a:lnTo>
                    <a:pt x="1" y="20193"/>
                  </a:lnTo>
                  <a:close/>
                </a:path>
              </a:pathLst>
            </a:custGeom>
            <a:noFill/>
            <a:ln w="16900" cap="flat" cmpd="sng">
              <a:solidFill>
                <a:srgbClr val="F4F5F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4" name="Google Shape;524;p44"/>
            <p:cNvSpPr/>
            <p:nvPr/>
          </p:nvSpPr>
          <p:spPr>
            <a:xfrm>
              <a:off x="5852325" y="2354900"/>
              <a:ext cx="1009625" cy="504825"/>
            </a:xfrm>
            <a:custGeom>
              <a:avLst/>
              <a:gdLst/>
              <a:ahLst/>
              <a:cxnLst/>
              <a:rect l="l" t="t" r="r" b="b"/>
              <a:pathLst>
                <a:path w="40385" h="20193" fill="none" extrusionOk="0">
                  <a:moveTo>
                    <a:pt x="36" y="1"/>
                  </a:moveTo>
                  <a:lnTo>
                    <a:pt x="40314" y="1"/>
                  </a:lnTo>
                  <a:lnTo>
                    <a:pt x="40385" y="72"/>
                  </a:lnTo>
                  <a:lnTo>
                    <a:pt x="20228" y="20193"/>
                  </a:lnTo>
                  <a:lnTo>
                    <a:pt x="20122" y="20193"/>
                  </a:lnTo>
                  <a:lnTo>
                    <a:pt x="1" y="72"/>
                  </a:lnTo>
                  <a:close/>
                </a:path>
              </a:pathLst>
            </a:custGeom>
            <a:noFill/>
            <a:ln w="16900" cap="flat" cmpd="sng">
              <a:solidFill>
                <a:srgbClr val="F4F5F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5" name="Google Shape;525;p44"/>
            <p:cNvSpPr/>
            <p:nvPr/>
          </p:nvSpPr>
          <p:spPr>
            <a:xfrm>
              <a:off x="5852325" y="1850100"/>
              <a:ext cx="1009625" cy="504825"/>
            </a:xfrm>
            <a:custGeom>
              <a:avLst/>
              <a:gdLst/>
              <a:ahLst/>
              <a:cxnLst/>
              <a:rect l="l" t="t" r="r" b="b"/>
              <a:pathLst>
                <a:path w="40385" h="20193" fill="none" extrusionOk="0">
                  <a:moveTo>
                    <a:pt x="1" y="20193"/>
                  </a:moveTo>
                  <a:lnTo>
                    <a:pt x="40385" y="20193"/>
                  </a:lnTo>
                  <a:lnTo>
                    <a:pt x="20175" y="1"/>
                  </a:lnTo>
                  <a:close/>
                </a:path>
              </a:pathLst>
            </a:custGeom>
            <a:noFill/>
            <a:ln w="16900" cap="flat" cmpd="sng">
              <a:solidFill>
                <a:srgbClr val="F4F5F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6" name="Google Shape;526;p44"/>
            <p:cNvSpPr/>
            <p:nvPr/>
          </p:nvSpPr>
          <p:spPr>
            <a:xfrm>
              <a:off x="6356700" y="1850100"/>
              <a:ext cx="1010075" cy="505275"/>
            </a:xfrm>
            <a:custGeom>
              <a:avLst/>
              <a:gdLst/>
              <a:ahLst/>
              <a:cxnLst/>
              <a:rect l="l" t="t" r="r" b="b"/>
              <a:pathLst>
                <a:path w="40403" h="20211" fill="none" extrusionOk="0">
                  <a:moveTo>
                    <a:pt x="53" y="1"/>
                  </a:moveTo>
                  <a:lnTo>
                    <a:pt x="0" y="72"/>
                  </a:lnTo>
                  <a:lnTo>
                    <a:pt x="20085" y="20211"/>
                  </a:lnTo>
                  <a:lnTo>
                    <a:pt x="20228" y="20211"/>
                  </a:lnTo>
                  <a:lnTo>
                    <a:pt x="40402" y="1"/>
                  </a:lnTo>
                  <a:close/>
                </a:path>
              </a:pathLst>
            </a:custGeom>
            <a:noFill/>
            <a:ln w="16900" cap="flat" cmpd="sng">
              <a:solidFill>
                <a:srgbClr val="F4F5F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7" name="Google Shape;527;p44"/>
            <p:cNvSpPr/>
            <p:nvPr/>
          </p:nvSpPr>
          <p:spPr>
            <a:xfrm>
              <a:off x="4337025" y="3376075"/>
              <a:ext cx="1009625" cy="504825"/>
            </a:xfrm>
            <a:custGeom>
              <a:avLst/>
              <a:gdLst/>
              <a:ahLst/>
              <a:cxnLst/>
              <a:rect l="l" t="t" r="r" b="b"/>
              <a:pathLst>
                <a:path w="40385" h="20193" fill="none" extrusionOk="0">
                  <a:moveTo>
                    <a:pt x="1" y="20193"/>
                  </a:moveTo>
                  <a:lnTo>
                    <a:pt x="40385" y="20193"/>
                  </a:lnTo>
                  <a:lnTo>
                    <a:pt x="20228" y="1"/>
                  </a:lnTo>
                  <a:close/>
                </a:path>
              </a:pathLst>
            </a:custGeom>
            <a:noFill/>
            <a:ln w="16900" cap="flat" cmpd="sng">
              <a:solidFill>
                <a:srgbClr val="F7FCFD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8" name="Google Shape;528;p44"/>
            <p:cNvSpPr/>
            <p:nvPr/>
          </p:nvSpPr>
          <p:spPr>
            <a:xfrm>
              <a:off x="3832225" y="3376075"/>
              <a:ext cx="1009625" cy="504825"/>
            </a:xfrm>
            <a:custGeom>
              <a:avLst/>
              <a:gdLst/>
              <a:ahLst/>
              <a:cxnLst/>
              <a:rect l="l" t="t" r="r" b="b"/>
              <a:pathLst>
                <a:path w="40385" h="20193" fill="none" extrusionOk="0">
                  <a:moveTo>
                    <a:pt x="72" y="1"/>
                  </a:moveTo>
                  <a:lnTo>
                    <a:pt x="1" y="72"/>
                  </a:lnTo>
                  <a:lnTo>
                    <a:pt x="20157" y="20193"/>
                  </a:lnTo>
                  <a:lnTo>
                    <a:pt x="20264" y="20193"/>
                  </a:lnTo>
                  <a:lnTo>
                    <a:pt x="40385" y="72"/>
                  </a:lnTo>
                  <a:lnTo>
                    <a:pt x="40349" y="1"/>
                  </a:lnTo>
                  <a:close/>
                </a:path>
              </a:pathLst>
            </a:custGeom>
            <a:noFill/>
            <a:ln w="16900" cap="flat" cmpd="sng">
              <a:solidFill>
                <a:srgbClr val="F7FCFD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9" name="Google Shape;529;p44"/>
            <p:cNvSpPr/>
            <p:nvPr/>
          </p:nvSpPr>
          <p:spPr>
            <a:xfrm>
              <a:off x="3832225" y="2871275"/>
              <a:ext cx="1009625" cy="504825"/>
            </a:xfrm>
            <a:custGeom>
              <a:avLst/>
              <a:gdLst/>
              <a:ahLst/>
              <a:cxnLst/>
              <a:rect l="l" t="t" r="r" b="b"/>
              <a:pathLst>
                <a:path w="40385" h="20193" fill="none" extrusionOk="0">
                  <a:moveTo>
                    <a:pt x="40385" y="20193"/>
                  </a:moveTo>
                  <a:lnTo>
                    <a:pt x="20193" y="1"/>
                  </a:lnTo>
                  <a:lnTo>
                    <a:pt x="1" y="20193"/>
                  </a:lnTo>
                  <a:close/>
                </a:path>
              </a:pathLst>
            </a:custGeom>
            <a:noFill/>
            <a:ln w="16900" cap="flat" cmpd="sng">
              <a:solidFill>
                <a:srgbClr val="F7FCFD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0" name="Google Shape;530;p44"/>
            <p:cNvSpPr/>
            <p:nvPr/>
          </p:nvSpPr>
          <p:spPr>
            <a:xfrm>
              <a:off x="3832225" y="2366475"/>
              <a:ext cx="505725" cy="1009625"/>
            </a:xfrm>
            <a:custGeom>
              <a:avLst/>
              <a:gdLst/>
              <a:ahLst/>
              <a:cxnLst/>
              <a:rect l="l" t="t" r="r" b="b"/>
              <a:pathLst>
                <a:path w="20229" h="40385" fill="none" extrusionOk="0">
                  <a:moveTo>
                    <a:pt x="1" y="40385"/>
                  </a:moveTo>
                  <a:lnTo>
                    <a:pt x="20228" y="20246"/>
                  </a:lnTo>
                  <a:lnTo>
                    <a:pt x="20228" y="20104"/>
                  </a:lnTo>
                  <a:lnTo>
                    <a:pt x="72" y="0"/>
                  </a:lnTo>
                  <a:lnTo>
                    <a:pt x="1" y="72"/>
                  </a:lnTo>
                  <a:close/>
                </a:path>
              </a:pathLst>
            </a:custGeom>
            <a:noFill/>
            <a:ln w="16900" cap="flat" cmpd="sng">
              <a:solidFill>
                <a:srgbClr val="F7FCFD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1" name="Google Shape;531;p44"/>
            <p:cNvSpPr/>
            <p:nvPr/>
          </p:nvSpPr>
          <p:spPr>
            <a:xfrm>
              <a:off x="3327425" y="2366475"/>
              <a:ext cx="504825" cy="1009625"/>
            </a:xfrm>
            <a:custGeom>
              <a:avLst/>
              <a:gdLst/>
              <a:ahLst/>
              <a:cxnLst/>
              <a:rect l="l" t="t" r="r" b="b"/>
              <a:pathLst>
                <a:path w="20193" h="40385" fill="none" extrusionOk="0">
                  <a:moveTo>
                    <a:pt x="20193" y="40385"/>
                  </a:moveTo>
                  <a:lnTo>
                    <a:pt x="20193" y="0"/>
                  </a:lnTo>
                  <a:lnTo>
                    <a:pt x="0" y="20193"/>
                  </a:lnTo>
                  <a:close/>
                </a:path>
              </a:pathLst>
            </a:custGeom>
            <a:noFill/>
            <a:ln w="16900" cap="flat" cmpd="sng">
              <a:solidFill>
                <a:srgbClr val="F7FCFD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2" name="Google Shape;532;p44"/>
            <p:cNvSpPr/>
            <p:nvPr/>
          </p:nvSpPr>
          <p:spPr>
            <a:xfrm>
              <a:off x="3832225" y="2366475"/>
              <a:ext cx="1009625" cy="504825"/>
            </a:xfrm>
            <a:custGeom>
              <a:avLst/>
              <a:gdLst/>
              <a:ahLst/>
              <a:cxnLst/>
              <a:rect l="l" t="t" r="r" b="b"/>
              <a:pathLst>
                <a:path w="40385" h="20193" fill="none" extrusionOk="0">
                  <a:moveTo>
                    <a:pt x="72" y="0"/>
                  </a:moveTo>
                  <a:lnTo>
                    <a:pt x="40349" y="0"/>
                  </a:lnTo>
                  <a:lnTo>
                    <a:pt x="40385" y="72"/>
                  </a:lnTo>
                  <a:lnTo>
                    <a:pt x="20264" y="20193"/>
                  </a:lnTo>
                  <a:lnTo>
                    <a:pt x="20157" y="20193"/>
                  </a:lnTo>
                  <a:lnTo>
                    <a:pt x="1" y="72"/>
                  </a:lnTo>
                  <a:close/>
                </a:path>
              </a:pathLst>
            </a:custGeom>
            <a:noFill/>
            <a:ln w="16900" cap="flat" cmpd="sng">
              <a:solidFill>
                <a:srgbClr val="F7FCFD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3" name="Google Shape;533;p44"/>
            <p:cNvSpPr/>
            <p:nvPr/>
          </p:nvSpPr>
          <p:spPr>
            <a:xfrm>
              <a:off x="3832225" y="1861675"/>
              <a:ext cx="1009625" cy="504825"/>
            </a:xfrm>
            <a:custGeom>
              <a:avLst/>
              <a:gdLst/>
              <a:ahLst/>
              <a:cxnLst/>
              <a:rect l="l" t="t" r="r" b="b"/>
              <a:pathLst>
                <a:path w="40385" h="20193" fill="none" extrusionOk="0">
                  <a:moveTo>
                    <a:pt x="1" y="20192"/>
                  </a:moveTo>
                  <a:lnTo>
                    <a:pt x="40385" y="20192"/>
                  </a:lnTo>
                  <a:lnTo>
                    <a:pt x="20193" y="0"/>
                  </a:lnTo>
                  <a:close/>
                </a:path>
              </a:pathLst>
            </a:custGeom>
            <a:noFill/>
            <a:ln w="16900" cap="flat" cmpd="sng">
              <a:solidFill>
                <a:srgbClr val="F7FCFD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4" name="Google Shape;534;p44"/>
            <p:cNvSpPr/>
            <p:nvPr/>
          </p:nvSpPr>
          <p:spPr>
            <a:xfrm>
              <a:off x="4337025" y="1861675"/>
              <a:ext cx="1009625" cy="504825"/>
            </a:xfrm>
            <a:custGeom>
              <a:avLst/>
              <a:gdLst/>
              <a:ahLst/>
              <a:cxnLst/>
              <a:rect l="l" t="t" r="r" b="b"/>
              <a:pathLst>
                <a:path w="40385" h="20193" fill="none" extrusionOk="0">
                  <a:moveTo>
                    <a:pt x="72" y="0"/>
                  </a:moveTo>
                  <a:lnTo>
                    <a:pt x="1" y="72"/>
                  </a:lnTo>
                  <a:lnTo>
                    <a:pt x="20104" y="20192"/>
                  </a:lnTo>
                  <a:lnTo>
                    <a:pt x="20246" y="20192"/>
                  </a:lnTo>
                  <a:lnTo>
                    <a:pt x="40385" y="0"/>
                  </a:lnTo>
                  <a:close/>
                </a:path>
              </a:pathLst>
            </a:custGeom>
            <a:noFill/>
            <a:ln w="16900" cap="flat" cmpd="sng">
              <a:solidFill>
                <a:srgbClr val="F7FCFD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535" name="Google Shape;535;p44"/>
          <p:cNvGrpSpPr/>
          <p:nvPr/>
        </p:nvGrpSpPr>
        <p:grpSpPr>
          <a:xfrm>
            <a:off x="451865" y="4727014"/>
            <a:ext cx="1065609" cy="180976"/>
            <a:chOff x="238125" y="2233000"/>
            <a:chExt cx="7094600" cy="1204900"/>
          </a:xfrm>
        </p:grpSpPr>
        <p:sp>
          <p:nvSpPr>
            <p:cNvPr id="536" name="Google Shape;536;p44"/>
            <p:cNvSpPr/>
            <p:nvPr/>
          </p:nvSpPr>
          <p:spPr>
            <a:xfrm>
              <a:off x="1213625" y="2233000"/>
              <a:ext cx="6119100" cy="1204900"/>
            </a:xfrm>
            <a:custGeom>
              <a:avLst/>
              <a:gdLst/>
              <a:ahLst/>
              <a:cxnLst/>
              <a:rect l="l" t="t" r="r" b="b"/>
              <a:pathLst>
                <a:path w="244764" h="48196" extrusionOk="0">
                  <a:moveTo>
                    <a:pt x="1" y="46633"/>
                  </a:moveTo>
                  <a:lnTo>
                    <a:pt x="1" y="11595"/>
                  </a:lnTo>
                  <a:cubicBezTo>
                    <a:pt x="1" y="11091"/>
                    <a:pt x="102" y="10738"/>
                    <a:pt x="455" y="10385"/>
                  </a:cubicBezTo>
                  <a:cubicBezTo>
                    <a:pt x="757" y="10083"/>
                    <a:pt x="1110" y="9982"/>
                    <a:pt x="1614" y="9982"/>
                  </a:cubicBezTo>
                  <a:lnTo>
                    <a:pt x="6857" y="9982"/>
                  </a:lnTo>
                  <a:cubicBezTo>
                    <a:pt x="7311" y="9982"/>
                    <a:pt x="7765" y="10083"/>
                    <a:pt x="8067" y="10385"/>
                  </a:cubicBezTo>
                  <a:cubicBezTo>
                    <a:pt x="8370" y="10738"/>
                    <a:pt x="8521" y="11091"/>
                    <a:pt x="8521" y="11595"/>
                  </a:cubicBezTo>
                  <a:lnTo>
                    <a:pt x="8521" y="12402"/>
                  </a:lnTo>
                  <a:cubicBezTo>
                    <a:pt x="11344" y="10385"/>
                    <a:pt x="14621" y="9377"/>
                    <a:pt x="18402" y="9377"/>
                  </a:cubicBezTo>
                  <a:cubicBezTo>
                    <a:pt x="22183" y="9377"/>
                    <a:pt x="25259" y="10738"/>
                    <a:pt x="27779" y="13360"/>
                  </a:cubicBezTo>
                  <a:cubicBezTo>
                    <a:pt x="30300" y="16032"/>
                    <a:pt x="31560" y="19712"/>
                    <a:pt x="31560" y="24652"/>
                  </a:cubicBezTo>
                  <a:cubicBezTo>
                    <a:pt x="31560" y="29542"/>
                    <a:pt x="30250" y="33273"/>
                    <a:pt x="27679" y="35844"/>
                  </a:cubicBezTo>
                  <a:cubicBezTo>
                    <a:pt x="25057" y="38415"/>
                    <a:pt x="21528" y="39776"/>
                    <a:pt x="17142" y="39776"/>
                  </a:cubicBezTo>
                  <a:cubicBezTo>
                    <a:pt x="14873" y="39776"/>
                    <a:pt x="12201" y="39323"/>
                    <a:pt x="9328" y="38365"/>
                  </a:cubicBezTo>
                  <a:lnTo>
                    <a:pt x="9328" y="46582"/>
                  </a:lnTo>
                  <a:cubicBezTo>
                    <a:pt x="9328" y="47086"/>
                    <a:pt x="9126" y="47439"/>
                    <a:pt x="8874" y="47792"/>
                  </a:cubicBezTo>
                  <a:cubicBezTo>
                    <a:pt x="8571" y="48095"/>
                    <a:pt x="8168" y="48196"/>
                    <a:pt x="7664" y="48196"/>
                  </a:cubicBezTo>
                  <a:lnTo>
                    <a:pt x="1614" y="48196"/>
                  </a:lnTo>
                  <a:cubicBezTo>
                    <a:pt x="1211" y="48196"/>
                    <a:pt x="757" y="48044"/>
                    <a:pt x="455" y="47792"/>
                  </a:cubicBezTo>
                  <a:cubicBezTo>
                    <a:pt x="102" y="47540"/>
                    <a:pt x="1" y="47086"/>
                    <a:pt x="1" y="46633"/>
                  </a:cubicBezTo>
                  <a:close/>
                  <a:moveTo>
                    <a:pt x="9328" y="32214"/>
                  </a:moveTo>
                  <a:lnTo>
                    <a:pt x="9328" y="18300"/>
                  </a:lnTo>
                  <a:cubicBezTo>
                    <a:pt x="11899" y="16687"/>
                    <a:pt x="14167" y="15880"/>
                    <a:pt x="16134" y="15880"/>
                  </a:cubicBezTo>
                  <a:cubicBezTo>
                    <a:pt x="18100" y="15880"/>
                    <a:pt x="19511" y="16586"/>
                    <a:pt x="20520" y="17947"/>
                  </a:cubicBezTo>
                  <a:cubicBezTo>
                    <a:pt x="21528" y="19359"/>
                    <a:pt x="21982" y="21577"/>
                    <a:pt x="21982" y="24602"/>
                  </a:cubicBezTo>
                  <a:cubicBezTo>
                    <a:pt x="21982" y="27627"/>
                    <a:pt x="21478" y="29895"/>
                    <a:pt x="20419" y="31257"/>
                  </a:cubicBezTo>
                  <a:cubicBezTo>
                    <a:pt x="19411" y="32668"/>
                    <a:pt x="17646" y="33323"/>
                    <a:pt x="15176" y="33323"/>
                  </a:cubicBezTo>
                  <a:cubicBezTo>
                    <a:pt x="13613" y="33323"/>
                    <a:pt x="11647" y="32971"/>
                    <a:pt x="9328" y="32214"/>
                  </a:cubicBezTo>
                  <a:close/>
                  <a:moveTo>
                    <a:pt x="37913" y="35844"/>
                  </a:moveTo>
                  <a:cubicBezTo>
                    <a:pt x="35089" y="33273"/>
                    <a:pt x="33728" y="29492"/>
                    <a:pt x="33728" y="24501"/>
                  </a:cubicBezTo>
                  <a:cubicBezTo>
                    <a:pt x="33728" y="19561"/>
                    <a:pt x="35089" y="15779"/>
                    <a:pt x="37913" y="13158"/>
                  </a:cubicBezTo>
                  <a:cubicBezTo>
                    <a:pt x="40786" y="10587"/>
                    <a:pt x="44819" y="9327"/>
                    <a:pt x="50012" y="9327"/>
                  </a:cubicBezTo>
                  <a:cubicBezTo>
                    <a:pt x="55255" y="9327"/>
                    <a:pt x="59339" y="10587"/>
                    <a:pt x="62112" y="13158"/>
                  </a:cubicBezTo>
                  <a:cubicBezTo>
                    <a:pt x="64935" y="15779"/>
                    <a:pt x="66347" y="19561"/>
                    <a:pt x="66347" y="24501"/>
                  </a:cubicBezTo>
                  <a:cubicBezTo>
                    <a:pt x="66347" y="29492"/>
                    <a:pt x="64935" y="33273"/>
                    <a:pt x="62112" y="35844"/>
                  </a:cubicBezTo>
                  <a:cubicBezTo>
                    <a:pt x="59288" y="38466"/>
                    <a:pt x="55255" y="39726"/>
                    <a:pt x="50012" y="39726"/>
                  </a:cubicBezTo>
                  <a:cubicBezTo>
                    <a:pt x="44819" y="39726"/>
                    <a:pt x="40786" y="38466"/>
                    <a:pt x="37913" y="35844"/>
                  </a:cubicBezTo>
                  <a:close/>
                  <a:moveTo>
                    <a:pt x="44819" y="17594"/>
                  </a:moveTo>
                  <a:cubicBezTo>
                    <a:pt x="43660" y="19056"/>
                    <a:pt x="43105" y="21375"/>
                    <a:pt x="43105" y="24501"/>
                  </a:cubicBezTo>
                  <a:cubicBezTo>
                    <a:pt x="43105" y="27677"/>
                    <a:pt x="43660" y="29996"/>
                    <a:pt x="44819" y="31458"/>
                  </a:cubicBezTo>
                  <a:cubicBezTo>
                    <a:pt x="45929" y="32920"/>
                    <a:pt x="47693" y="33676"/>
                    <a:pt x="50113" y="33676"/>
                  </a:cubicBezTo>
                  <a:cubicBezTo>
                    <a:pt x="52483" y="33676"/>
                    <a:pt x="54247" y="32920"/>
                    <a:pt x="55407" y="31458"/>
                  </a:cubicBezTo>
                  <a:cubicBezTo>
                    <a:pt x="56516" y="29996"/>
                    <a:pt x="57070" y="27677"/>
                    <a:pt x="57070" y="24501"/>
                  </a:cubicBezTo>
                  <a:cubicBezTo>
                    <a:pt x="57070" y="21375"/>
                    <a:pt x="56516" y="19056"/>
                    <a:pt x="55407" y="17594"/>
                  </a:cubicBezTo>
                  <a:cubicBezTo>
                    <a:pt x="54247" y="16132"/>
                    <a:pt x="52483" y="15427"/>
                    <a:pt x="50113" y="15427"/>
                  </a:cubicBezTo>
                  <a:cubicBezTo>
                    <a:pt x="47643" y="15376"/>
                    <a:pt x="45878" y="16132"/>
                    <a:pt x="44819" y="17594"/>
                  </a:cubicBezTo>
                  <a:close/>
                  <a:moveTo>
                    <a:pt x="89235" y="16637"/>
                  </a:moveTo>
                  <a:lnTo>
                    <a:pt x="85050" y="16435"/>
                  </a:lnTo>
                  <a:cubicBezTo>
                    <a:pt x="82630" y="16435"/>
                    <a:pt x="80362" y="17796"/>
                    <a:pt x="78144" y="20418"/>
                  </a:cubicBezTo>
                  <a:lnTo>
                    <a:pt x="78144" y="37508"/>
                  </a:lnTo>
                  <a:cubicBezTo>
                    <a:pt x="78144" y="38012"/>
                    <a:pt x="77942" y="38365"/>
                    <a:pt x="77690" y="38718"/>
                  </a:cubicBezTo>
                  <a:cubicBezTo>
                    <a:pt x="77387" y="39020"/>
                    <a:pt x="76984" y="39121"/>
                    <a:pt x="76480" y="39121"/>
                  </a:cubicBezTo>
                  <a:lnTo>
                    <a:pt x="70430" y="39121"/>
                  </a:lnTo>
                  <a:cubicBezTo>
                    <a:pt x="69926" y="39121"/>
                    <a:pt x="69573" y="39020"/>
                    <a:pt x="69271" y="38718"/>
                  </a:cubicBezTo>
                  <a:cubicBezTo>
                    <a:pt x="68918" y="38365"/>
                    <a:pt x="68817" y="38012"/>
                    <a:pt x="68817" y="37508"/>
                  </a:cubicBezTo>
                  <a:lnTo>
                    <a:pt x="68817" y="11545"/>
                  </a:lnTo>
                  <a:cubicBezTo>
                    <a:pt x="68817" y="11041"/>
                    <a:pt x="68918" y="10637"/>
                    <a:pt x="69271" y="10335"/>
                  </a:cubicBezTo>
                  <a:cubicBezTo>
                    <a:pt x="69573" y="10032"/>
                    <a:pt x="69926" y="9881"/>
                    <a:pt x="70430" y="9881"/>
                  </a:cubicBezTo>
                  <a:lnTo>
                    <a:pt x="76480" y="9881"/>
                  </a:lnTo>
                  <a:cubicBezTo>
                    <a:pt x="76984" y="9881"/>
                    <a:pt x="77387" y="10032"/>
                    <a:pt x="77690" y="10335"/>
                  </a:cubicBezTo>
                  <a:cubicBezTo>
                    <a:pt x="77992" y="10637"/>
                    <a:pt x="78144" y="11041"/>
                    <a:pt x="78144" y="11545"/>
                  </a:cubicBezTo>
                  <a:lnTo>
                    <a:pt x="78144" y="13259"/>
                  </a:lnTo>
                  <a:cubicBezTo>
                    <a:pt x="79958" y="11898"/>
                    <a:pt x="81723" y="10940"/>
                    <a:pt x="83437" y="10335"/>
                  </a:cubicBezTo>
                  <a:cubicBezTo>
                    <a:pt x="85151" y="9679"/>
                    <a:pt x="87319" y="9377"/>
                    <a:pt x="90092" y="9377"/>
                  </a:cubicBezTo>
                  <a:cubicBezTo>
                    <a:pt x="90596" y="9377"/>
                    <a:pt x="90999" y="9528"/>
                    <a:pt x="91302" y="9831"/>
                  </a:cubicBezTo>
                  <a:cubicBezTo>
                    <a:pt x="91604" y="10133"/>
                    <a:pt x="91756" y="10536"/>
                    <a:pt x="91756" y="10940"/>
                  </a:cubicBezTo>
                  <a:lnTo>
                    <a:pt x="91756" y="15074"/>
                  </a:lnTo>
                  <a:cubicBezTo>
                    <a:pt x="91756" y="15578"/>
                    <a:pt x="91554" y="15931"/>
                    <a:pt x="91302" y="16233"/>
                  </a:cubicBezTo>
                  <a:cubicBezTo>
                    <a:pt x="90999" y="16586"/>
                    <a:pt x="90596" y="16687"/>
                    <a:pt x="90092" y="16687"/>
                  </a:cubicBezTo>
                  <a:lnTo>
                    <a:pt x="89235" y="16687"/>
                  </a:lnTo>
                  <a:close/>
                  <a:moveTo>
                    <a:pt x="108493" y="33424"/>
                  </a:moveTo>
                  <a:lnTo>
                    <a:pt x="112224" y="33071"/>
                  </a:lnTo>
                  <a:lnTo>
                    <a:pt x="113232" y="33071"/>
                  </a:lnTo>
                  <a:cubicBezTo>
                    <a:pt x="113736" y="33071"/>
                    <a:pt x="114140" y="33223"/>
                    <a:pt x="114442" y="33525"/>
                  </a:cubicBezTo>
                  <a:cubicBezTo>
                    <a:pt x="114745" y="33828"/>
                    <a:pt x="114896" y="34231"/>
                    <a:pt x="114896" y="34735"/>
                  </a:cubicBezTo>
                  <a:lnTo>
                    <a:pt x="114896" y="37558"/>
                  </a:lnTo>
                  <a:cubicBezTo>
                    <a:pt x="114896" y="37962"/>
                    <a:pt x="114745" y="38314"/>
                    <a:pt x="114442" y="38617"/>
                  </a:cubicBezTo>
                  <a:cubicBezTo>
                    <a:pt x="114140" y="38970"/>
                    <a:pt x="113736" y="39121"/>
                    <a:pt x="113232" y="39222"/>
                  </a:cubicBezTo>
                  <a:cubicBezTo>
                    <a:pt x="111417" y="39575"/>
                    <a:pt x="108997" y="39726"/>
                    <a:pt x="106073" y="39726"/>
                  </a:cubicBezTo>
                  <a:cubicBezTo>
                    <a:pt x="98309" y="39726"/>
                    <a:pt x="94478" y="35693"/>
                    <a:pt x="94478" y="27677"/>
                  </a:cubicBezTo>
                  <a:lnTo>
                    <a:pt x="94478" y="2521"/>
                  </a:lnTo>
                  <a:cubicBezTo>
                    <a:pt x="94478" y="2017"/>
                    <a:pt x="94579" y="1664"/>
                    <a:pt x="94881" y="1311"/>
                  </a:cubicBezTo>
                  <a:cubicBezTo>
                    <a:pt x="95184" y="1008"/>
                    <a:pt x="95587" y="907"/>
                    <a:pt x="96091" y="907"/>
                  </a:cubicBezTo>
                  <a:lnTo>
                    <a:pt x="102141" y="907"/>
                  </a:lnTo>
                  <a:cubicBezTo>
                    <a:pt x="102595" y="907"/>
                    <a:pt x="102998" y="1008"/>
                    <a:pt x="103351" y="1311"/>
                  </a:cubicBezTo>
                  <a:cubicBezTo>
                    <a:pt x="103653" y="1664"/>
                    <a:pt x="103754" y="2017"/>
                    <a:pt x="103754" y="2521"/>
                  </a:cubicBezTo>
                  <a:lnTo>
                    <a:pt x="103754" y="11494"/>
                  </a:lnTo>
                  <a:lnTo>
                    <a:pt x="111266" y="11494"/>
                  </a:lnTo>
                  <a:cubicBezTo>
                    <a:pt x="111720" y="11494"/>
                    <a:pt x="112173" y="11595"/>
                    <a:pt x="112476" y="11898"/>
                  </a:cubicBezTo>
                  <a:cubicBezTo>
                    <a:pt x="112778" y="12200"/>
                    <a:pt x="112930" y="12603"/>
                    <a:pt x="112930" y="13108"/>
                  </a:cubicBezTo>
                  <a:lnTo>
                    <a:pt x="112930" y="16334"/>
                  </a:lnTo>
                  <a:cubicBezTo>
                    <a:pt x="112930" y="16838"/>
                    <a:pt x="112778" y="17191"/>
                    <a:pt x="112476" y="17494"/>
                  </a:cubicBezTo>
                  <a:cubicBezTo>
                    <a:pt x="112173" y="17846"/>
                    <a:pt x="111770" y="17947"/>
                    <a:pt x="111266" y="17947"/>
                  </a:cubicBezTo>
                  <a:lnTo>
                    <a:pt x="103754" y="17947"/>
                  </a:lnTo>
                  <a:lnTo>
                    <a:pt x="103754" y="27728"/>
                  </a:lnTo>
                  <a:cubicBezTo>
                    <a:pt x="103754" y="29542"/>
                    <a:pt x="104208" y="30954"/>
                    <a:pt x="105115" y="31962"/>
                  </a:cubicBezTo>
                  <a:cubicBezTo>
                    <a:pt x="105922" y="32920"/>
                    <a:pt x="107082" y="33424"/>
                    <a:pt x="108493" y="33424"/>
                  </a:cubicBezTo>
                  <a:close/>
                  <a:moveTo>
                    <a:pt x="115299" y="17947"/>
                  </a:moveTo>
                  <a:cubicBezTo>
                    <a:pt x="115299" y="12200"/>
                    <a:pt x="119988" y="9327"/>
                    <a:pt x="129365" y="9327"/>
                  </a:cubicBezTo>
                  <a:cubicBezTo>
                    <a:pt x="139196" y="9327"/>
                    <a:pt x="144187" y="11898"/>
                    <a:pt x="144187" y="17040"/>
                  </a:cubicBezTo>
                  <a:cubicBezTo>
                    <a:pt x="144187" y="17443"/>
                    <a:pt x="144035" y="17897"/>
                    <a:pt x="143733" y="18149"/>
                  </a:cubicBezTo>
                  <a:cubicBezTo>
                    <a:pt x="143430" y="18451"/>
                    <a:pt x="143027" y="18603"/>
                    <a:pt x="142523" y="18603"/>
                  </a:cubicBezTo>
                  <a:lnTo>
                    <a:pt x="138490" y="18603"/>
                  </a:lnTo>
                  <a:cubicBezTo>
                    <a:pt x="137179" y="18603"/>
                    <a:pt x="136120" y="18048"/>
                    <a:pt x="135213" y="16939"/>
                  </a:cubicBezTo>
                  <a:cubicBezTo>
                    <a:pt x="134356" y="15880"/>
                    <a:pt x="132591" y="15326"/>
                    <a:pt x="130020" y="15326"/>
                  </a:cubicBezTo>
                  <a:cubicBezTo>
                    <a:pt x="126390" y="15326"/>
                    <a:pt x="124626" y="16183"/>
                    <a:pt x="124626" y="17897"/>
                  </a:cubicBezTo>
                  <a:cubicBezTo>
                    <a:pt x="124626" y="18703"/>
                    <a:pt x="125332" y="19359"/>
                    <a:pt x="126743" y="19913"/>
                  </a:cubicBezTo>
                  <a:cubicBezTo>
                    <a:pt x="128104" y="20468"/>
                    <a:pt x="129819" y="20922"/>
                    <a:pt x="131835" y="21275"/>
                  </a:cubicBezTo>
                  <a:cubicBezTo>
                    <a:pt x="133852" y="21678"/>
                    <a:pt x="135868" y="22182"/>
                    <a:pt x="137834" y="22787"/>
                  </a:cubicBezTo>
                  <a:cubicBezTo>
                    <a:pt x="139851" y="23442"/>
                    <a:pt x="141515" y="24451"/>
                    <a:pt x="142926" y="25761"/>
                  </a:cubicBezTo>
                  <a:cubicBezTo>
                    <a:pt x="144288" y="27173"/>
                    <a:pt x="144993" y="28887"/>
                    <a:pt x="144993" y="30954"/>
                  </a:cubicBezTo>
                  <a:cubicBezTo>
                    <a:pt x="144993" y="36701"/>
                    <a:pt x="140103" y="39575"/>
                    <a:pt x="130121" y="39575"/>
                  </a:cubicBezTo>
                  <a:cubicBezTo>
                    <a:pt x="120240" y="39575"/>
                    <a:pt x="115249" y="37054"/>
                    <a:pt x="115249" y="31962"/>
                  </a:cubicBezTo>
                  <a:cubicBezTo>
                    <a:pt x="115249" y="31458"/>
                    <a:pt x="115400" y="31055"/>
                    <a:pt x="115702" y="30752"/>
                  </a:cubicBezTo>
                  <a:cubicBezTo>
                    <a:pt x="116005" y="30450"/>
                    <a:pt x="116408" y="30299"/>
                    <a:pt x="116912" y="30299"/>
                  </a:cubicBezTo>
                  <a:lnTo>
                    <a:pt x="120946" y="30299"/>
                  </a:lnTo>
                  <a:cubicBezTo>
                    <a:pt x="122256" y="30299"/>
                    <a:pt x="123315" y="30853"/>
                    <a:pt x="124223" y="31962"/>
                  </a:cubicBezTo>
                  <a:cubicBezTo>
                    <a:pt x="125080" y="33021"/>
                    <a:pt x="126844" y="33576"/>
                    <a:pt x="129415" y="33576"/>
                  </a:cubicBezTo>
                  <a:cubicBezTo>
                    <a:pt x="133549" y="33576"/>
                    <a:pt x="135616" y="32719"/>
                    <a:pt x="135616" y="31004"/>
                  </a:cubicBezTo>
                  <a:cubicBezTo>
                    <a:pt x="135616" y="30198"/>
                    <a:pt x="134910" y="29542"/>
                    <a:pt x="133549" y="28988"/>
                  </a:cubicBezTo>
                  <a:cubicBezTo>
                    <a:pt x="132138" y="28484"/>
                    <a:pt x="130424" y="27980"/>
                    <a:pt x="128407" y="27526"/>
                  </a:cubicBezTo>
                  <a:cubicBezTo>
                    <a:pt x="126390" y="27072"/>
                    <a:pt x="124374" y="26618"/>
                    <a:pt x="122458" y="25963"/>
                  </a:cubicBezTo>
                  <a:cubicBezTo>
                    <a:pt x="120441" y="25308"/>
                    <a:pt x="118778" y="24299"/>
                    <a:pt x="117316" y="22989"/>
                  </a:cubicBezTo>
                  <a:cubicBezTo>
                    <a:pt x="116055" y="21728"/>
                    <a:pt x="115299" y="20065"/>
                    <a:pt x="115299" y="17947"/>
                  </a:cubicBezTo>
                  <a:close/>
                  <a:moveTo>
                    <a:pt x="147817" y="37558"/>
                  </a:moveTo>
                  <a:lnTo>
                    <a:pt x="147817" y="2521"/>
                  </a:lnTo>
                  <a:cubicBezTo>
                    <a:pt x="147817" y="2017"/>
                    <a:pt x="147968" y="1664"/>
                    <a:pt x="148270" y="1311"/>
                  </a:cubicBezTo>
                  <a:cubicBezTo>
                    <a:pt x="148573" y="1008"/>
                    <a:pt x="148976" y="907"/>
                    <a:pt x="149480" y="907"/>
                  </a:cubicBezTo>
                  <a:lnTo>
                    <a:pt x="155530" y="907"/>
                  </a:lnTo>
                  <a:cubicBezTo>
                    <a:pt x="155933" y="907"/>
                    <a:pt x="156387" y="1008"/>
                    <a:pt x="156690" y="1311"/>
                  </a:cubicBezTo>
                  <a:cubicBezTo>
                    <a:pt x="157042" y="1664"/>
                    <a:pt x="157143" y="2017"/>
                    <a:pt x="157143" y="2521"/>
                  </a:cubicBezTo>
                  <a:lnTo>
                    <a:pt x="157143" y="13259"/>
                  </a:lnTo>
                  <a:cubicBezTo>
                    <a:pt x="160219" y="10637"/>
                    <a:pt x="163495" y="9327"/>
                    <a:pt x="167025" y="9327"/>
                  </a:cubicBezTo>
                  <a:cubicBezTo>
                    <a:pt x="170604" y="9327"/>
                    <a:pt x="173427" y="10385"/>
                    <a:pt x="175645" y="12503"/>
                  </a:cubicBezTo>
                  <a:cubicBezTo>
                    <a:pt x="177813" y="14620"/>
                    <a:pt x="178872" y="17846"/>
                    <a:pt x="178872" y="22182"/>
                  </a:cubicBezTo>
                  <a:lnTo>
                    <a:pt x="178872" y="37558"/>
                  </a:lnTo>
                  <a:cubicBezTo>
                    <a:pt x="178872" y="38012"/>
                    <a:pt x="178771" y="38466"/>
                    <a:pt x="178469" y="38718"/>
                  </a:cubicBezTo>
                  <a:cubicBezTo>
                    <a:pt x="178166" y="39020"/>
                    <a:pt x="177763" y="39121"/>
                    <a:pt x="177259" y="39121"/>
                  </a:cubicBezTo>
                  <a:lnTo>
                    <a:pt x="171259" y="39121"/>
                  </a:lnTo>
                  <a:cubicBezTo>
                    <a:pt x="170856" y="39121"/>
                    <a:pt x="170402" y="39020"/>
                    <a:pt x="170100" y="38718"/>
                  </a:cubicBezTo>
                  <a:cubicBezTo>
                    <a:pt x="169747" y="38365"/>
                    <a:pt x="169646" y="38012"/>
                    <a:pt x="169646" y="37558"/>
                  </a:cubicBezTo>
                  <a:lnTo>
                    <a:pt x="169646" y="22232"/>
                  </a:lnTo>
                  <a:cubicBezTo>
                    <a:pt x="169646" y="17947"/>
                    <a:pt x="167932" y="15880"/>
                    <a:pt x="164453" y="15880"/>
                  </a:cubicBezTo>
                  <a:cubicBezTo>
                    <a:pt x="162185" y="15880"/>
                    <a:pt x="159815" y="17141"/>
                    <a:pt x="157244" y="19712"/>
                  </a:cubicBezTo>
                  <a:lnTo>
                    <a:pt x="157244" y="37609"/>
                  </a:lnTo>
                  <a:cubicBezTo>
                    <a:pt x="157244" y="38062"/>
                    <a:pt x="157042" y="38516"/>
                    <a:pt x="156790" y="38768"/>
                  </a:cubicBezTo>
                  <a:cubicBezTo>
                    <a:pt x="156488" y="39071"/>
                    <a:pt x="156085" y="39222"/>
                    <a:pt x="155580" y="39222"/>
                  </a:cubicBezTo>
                  <a:lnTo>
                    <a:pt x="149531" y="39222"/>
                  </a:lnTo>
                  <a:cubicBezTo>
                    <a:pt x="149077" y="39222"/>
                    <a:pt x="148674" y="39071"/>
                    <a:pt x="148321" y="38768"/>
                  </a:cubicBezTo>
                  <a:cubicBezTo>
                    <a:pt x="147968" y="38466"/>
                    <a:pt x="147817" y="38062"/>
                    <a:pt x="147817" y="37558"/>
                  </a:cubicBezTo>
                  <a:close/>
                  <a:moveTo>
                    <a:pt x="183712" y="37609"/>
                  </a:moveTo>
                  <a:lnTo>
                    <a:pt x="183712" y="12200"/>
                  </a:lnTo>
                  <a:cubicBezTo>
                    <a:pt x="183712" y="11696"/>
                    <a:pt x="183863" y="11343"/>
                    <a:pt x="184115" y="11041"/>
                  </a:cubicBezTo>
                  <a:cubicBezTo>
                    <a:pt x="184468" y="10738"/>
                    <a:pt x="184821" y="10587"/>
                    <a:pt x="185325" y="10587"/>
                  </a:cubicBezTo>
                  <a:lnTo>
                    <a:pt x="191375" y="10587"/>
                  </a:lnTo>
                  <a:cubicBezTo>
                    <a:pt x="191879" y="10587"/>
                    <a:pt x="192232" y="10738"/>
                    <a:pt x="192585" y="11041"/>
                  </a:cubicBezTo>
                  <a:cubicBezTo>
                    <a:pt x="192887" y="11343"/>
                    <a:pt x="192988" y="11746"/>
                    <a:pt x="192988" y="12150"/>
                  </a:cubicBezTo>
                  <a:lnTo>
                    <a:pt x="192988" y="37558"/>
                  </a:lnTo>
                  <a:cubicBezTo>
                    <a:pt x="192988" y="38062"/>
                    <a:pt x="192887" y="38415"/>
                    <a:pt x="192585" y="38768"/>
                  </a:cubicBezTo>
                  <a:cubicBezTo>
                    <a:pt x="192232" y="39071"/>
                    <a:pt x="191879" y="39222"/>
                    <a:pt x="191375" y="39222"/>
                  </a:cubicBezTo>
                  <a:lnTo>
                    <a:pt x="185325" y="39222"/>
                  </a:lnTo>
                  <a:cubicBezTo>
                    <a:pt x="184821" y="39222"/>
                    <a:pt x="184468" y="39071"/>
                    <a:pt x="184115" y="38768"/>
                  </a:cubicBezTo>
                  <a:cubicBezTo>
                    <a:pt x="183863" y="38516"/>
                    <a:pt x="183712" y="38062"/>
                    <a:pt x="183712" y="37609"/>
                  </a:cubicBezTo>
                  <a:close/>
                  <a:moveTo>
                    <a:pt x="183712" y="2571"/>
                  </a:moveTo>
                  <a:cubicBezTo>
                    <a:pt x="183712" y="2067"/>
                    <a:pt x="183863" y="1714"/>
                    <a:pt x="184115" y="1361"/>
                  </a:cubicBezTo>
                  <a:cubicBezTo>
                    <a:pt x="184468" y="1059"/>
                    <a:pt x="184821" y="958"/>
                    <a:pt x="185325" y="958"/>
                  </a:cubicBezTo>
                  <a:lnTo>
                    <a:pt x="191375" y="958"/>
                  </a:lnTo>
                  <a:cubicBezTo>
                    <a:pt x="191879" y="958"/>
                    <a:pt x="192232" y="1059"/>
                    <a:pt x="192585" y="1361"/>
                  </a:cubicBezTo>
                  <a:cubicBezTo>
                    <a:pt x="192887" y="1714"/>
                    <a:pt x="192988" y="2067"/>
                    <a:pt x="192988" y="2521"/>
                  </a:cubicBezTo>
                  <a:lnTo>
                    <a:pt x="192988" y="5697"/>
                  </a:lnTo>
                  <a:cubicBezTo>
                    <a:pt x="192988" y="6201"/>
                    <a:pt x="192887" y="6554"/>
                    <a:pt x="192585" y="6856"/>
                  </a:cubicBezTo>
                  <a:cubicBezTo>
                    <a:pt x="192232" y="7209"/>
                    <a:pt x="191879" y="7310"/>
                    <a:pt x="191375" y="7310"/>
                  </a:cubicBezTo>
                  <a:lnTo>
                    <a:pt x="185325" y="7310"/>
                  </a:lnTo>
                  <a:cubicBezTo>
                    <a:pt x="184821" y="7310"/>
                    <a:pt x="184468" y="7209"/>
                    <a:pt x="184115" y="6856"/>
                  </a:cubicBezTo>
                  <a:cubicBezTo>
                    <a:pt x="183813" y="6554"/>
                    <a:pt x="183712" y="6201"/>
                    <a:pt x="183712" y="5697"/>
                  </a:cubicBezTo>
                  <a:lnTo>
                    <a:pt x="183712" y="2571"/>
                  </a:lnTo>
                  <a:close/>
                  <a:moveTo>
                    <a:pt x="219052" y="6806"/>
                  </a:moveTo>
                  <a:lnTo>
                    <a:pt x="215322" y="6352"/>
                  </a:lnTo>
                  <a:cubicBezTo>
                    <a:pt x="211742" y="6352"/>
                    <a:pt x="209423" y="6856"/>
                    <a:pt x="208314" y="7814"/>
                  </a:cubicBezTo>
                  <a:cubicBezTo>
                    <a:pt x="207255" y="8772"/>
                    <a:pt x="206701" y="10738"/>
                    <a:pt x="206701" y="13763"/>
                  </a:cubicBezTo>
                  <a:lnTo>
                    <a:pt x="206701" y="14166"/>
                  </a:lnTo>
                  <a:lnTo>
                    <a:pt x="216481" y="14166"/>
                  </a:lnTo>
                  <a:cubicBezTo>
                    <a:pt x="216985" y="14166"/>
                    <a:pt x="217338" y="14318"/>
                    <a:pt x="217641" y="14620"/>
                  </a:cubicBezTo>
                  <a:cubicBezTo>
                    <a:pt x="217943" y="14922"/>
                    <a:pt x="218145" y="15326"/>
                    <a:pt x="218145" y="15830"/>
                  </a:cubicBezTo>
                  <a:lnTo>
                    <a:pt x="218145" y="19056"/>
                  </a:lnTo>
                  <a:cubicBezTo>
                    <a:pt x="218145" y="19561"/>
                    <a:pt x="217943" y="19913"/>
                    <a:pt x="217641" y="20216"/>
                  </a:cubicBezTo>
                  <a:cubicBezTo>
                    <a:pt x="217338" y="20569"/>
                    <a:pt x="216935" y="20670"/>
                    <a:pt x="216481" y="20670"/>
                  </a:cubicBezTo>
                  <a:lnTo>
                    <a:pt x="206701" y="20670"/>
                  </a:lnTo>
                  <a:lnTo>
                    <a:pt x="206701" y="37306"/>
                  </a:lnTo>
                  <a:cubicBezTo>
                    <a:pt x="206701" y="37810"/>
                    <a:pt x="206550" y="38214"/>
                    <a:pt x="206247" y="38516"/>
                  </a:cubicBezTo>
                  <a:cubicBezTo>
                    <a:pt x="205945" y="38819"/>
                    <a:pt x="205541" y="38970"/>
                    <a:pt x="205037" y="38970"/>
                  </a:cubicBezTo>
                  <a:lnTo>
                    <a:pt x="198987" y="38970"/>
                  </a:lnTo>
                  <a:cubicBezTo>
                    <a:pt x="198483" y="38970"/>
                    <a:pt x="198130" y="38819"/>
                    <a:pt x="197828" y="38516"/>
                  </a:cubicBezTo>
                  <a:cubicBezTo>
                    <a:pt x="197475" y="38214"/>
                    <a:pt x="197374" y="37810"/>
                    <a:pt x="197374" y="37306"/>
                  </a:cubicBezTo>
                  <a:lnTo>
                    <a:pt x="197374" y="13662"/>
                  </a:lnTo>
                  <a:cubicBezTo>
                    <a:pt x="197374" y="8722"/>
                    <a:pt x="198483" y="5142"/>
                    <a:pt x="200752" y="3075"/>
                  </a:cubicBezTo>
                  <a:cubicBezTo>
                    <a:pt x="203021" y="1008"/>
                    <a:pt x="207054" y="0"/>
                    <a:pt x="212801" y="0"/>
                  </a:cubicBezTo>
                  <a:cubicBezTo>
                    <a:pt x="215775" y="0"/>
                    <a:pt x="217842" y="101"/>
                    <a:pt x="219002" y="302"/>
                  </a:cubicBezTo>
                  <a:cubicBezTo>
                    <a:pt x="220162" y="504"/>
                    <a:pt x="220867" y="807"/>
                    <a:pt x="221170" y="1109"/>
                  </a:cubicBezTo>
                  <a:cubicBezTo>
                    <a:pt x="221523" y="1462"/>
                    <a:pt x="221624" y="1815"/>
                    <a:pt x="221624" y="2218"/>
                  </a:cubicBezTo>
                  <a:lnTo>
                    <a:pt x="221624" y="5142"/>
                  </a:lnTo>
                  <a:cubicBezTo>
                    <a:pt x="221624" y="5697"/>
                    <a:pt x="221523" y="6050"/>
                    <a:pt x="221170" y="6352"/>
                  </a:cubicBezTo>
                  <a:cubicBezTo>
                    <a:pt x="220867" y="6705"/>
                    <a:pt x="220514" y="6806"/>
                    <a:pt x="220010" y="6806"/>
                  </a:cubicBezTo>
                  <a:lnTo>
                    <a:pt x="219052" y="6806"/>
                  </a:lnTo>
                  <a:close/>
                  <a:moveTo>
                    <a:pt x="238412" y="33424"/>
                  </a:moveTo>
                  <a:lnTo>
                    <a:pt x="242092" y="33071"/>
                  </a:lnTo>
                  <a:lnTo>
                    <a:pt x="243100" y="33071"/>
                  </a:lnTo>
                  <a:cubicBezTo>
                    <a:pt x="243604" y="33071"/>
                    <a:pt x="244008" y="33223"/>
                    <a:pt x="244310" y="33525"/>
                  </a:cubicBezTo>
                  <a:cubicBezTo>
                    <a:pt x="244613" y="33828"/>
                    <a:pt x="244764" y="34231"/>
                    <a:pt x="244764" y="34735"/>
                  </a:cubicBezTo>
                  <a:lnTo>
                    <a:pt x="244764" y="37558"/>
                  </a:lnTo>
                  <a:cubicBezTo>
                    <a:pt x="244764" y="37962"/>
                    <a:pt x="244613" y="38314"/>
                    <a:pt x="244310" y="38617"/>
                  </a:cubicBezTo>
                  <a:cubicBezTo>
                    <a:pt x="244008" y="38970"/>
                    <a:pt x="243604" y="39121"/>
                    <a:pt x="243100" y="39222"/>
                  </a:cubicBezTo>
                  <a:cubicBezTo>
                    <a:pt x="241285" y="39575"/>
                    <a:pt x="238916" y="39726"/>
                    <a:pt x="235941" y="39726"/>
                  </a:cubicBezTo>
                  <a:cubicBezTo>
                    <a:pt x="228177" y="39726"/>
                    <a:pt x="224346" y="35693"/>
                    <a:pt x="224346" y="27677"/>
                  </a:cubicBezTo>
                  <a:lnTo>
                    <a:pt x="224346" y="2521"/>
                  </a:lnTo>
                  <a:cubicBezTo>
                    <a:pt x="224346" y="2017"/>
                    <a:pt x="224447" y="1664"/>
                    <a:pt x="224800" y="1311"/>
                  </a:cubicBezTo>
                  <a:cubicBezTo>
                    <a:pt x="225102" y="1008"/>
                    <a:pt x="225455" y="907"/>
                    <a:pt x="225959" y="907"/>
                  </a:cubicBezTo>
                  <a:lnTo>
                    <a:pt x="232009" y="907"/>
                  </a:lnTo>
                  <a:cubicBezTo>
                    <a:pt x="232463" y="907"/>
                    <a:pt x="232916" y="1008"/>
                    <a:pt x="233219" y="1311"/>
                  </a:cubicBezTo>
                  <a:cubicBezTo>
                    <a:pt x="233521" y="1664"/>
                    <a:pt x="233673" y="2017"/>
                    <a:pt x="233673" y="2521"/>
                  </a:cubicBezTo>
                  <a:lnTo>
                    <a:pt x="233673" y="11494"/>
                  </a:lnTo>
                  <a:lnTo>
                    <a:pt x="241184" y="11494"/>
                  </a:lnTo>
                  <a:cubicBezTo>
                    <a:pt x="241588" y="11494"/>
                    <a:pt x="242041" y="11595"/>
                    <a:pt x="242344" y="11898"/>
                  </a:cubicBezTo>
                  <a:cubicBezTo>
                    <a:pt x="242646" y="12200"/>
                    <a:pt x="242798" y="12603"/>
                    <a:pt x="242798" y="13108"/>
                  </a:cubicBezTo>
                  <a:lnTo>
                    <a:pt x="242798" y="16334"/>
                  </a:lnTo>
                  <a:cubicBezTo>
                    <a:pt x="242798" y="16838"/>
                    <a:pt x="242646" y="17191"/>
                    <a:pt x="242344" y="17494"/>
                  </a:cubicBezTo>
                  <a:cubicBezTo>
                    <a:pt x="242041" y="17846"/>
                    <a:pt x="241638" y="17947"/>
                    <a:pt x="241184" y="17947"/>
                  </a:cubicBezTo>
                  <a:lnTo>
                    <a:pt x="233673" y="17947"/>
                  </a:lnTo>
                  <a:lnTo>
                    <a:pt x="233673" y="27728"/>
                  </a:lnTo>
                  <a:cubicBezTo>
                    <a:pt x="233673" y="29542"/>
                    <a:pt x="234126" y="30954"/>
                    <a:pt x="234983" y="31962"/>
                  </a:cubicBezTo>
                  <a:cubicBezTo>
                    <a:pt x="235790" y="32920"/>
                    <a:pt x="236950" y="33424"/>
                    <a:pt x="238412" y="33424"/>
                  </a:cubicBezTo>
                  <a:close/>
                </a:path>
              </a:pathLst>
            </a:custGeom>
            <a:solidFill>
              <a:srgbClr val="3036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7" name="Google Shape;537;p44"/>
            <p:cNvSpPr/>
            <p:nvPr/>
          </p:nvSpPr>
          <p:spPr>
            <a:xfrm>
              <a:off x="609925" y="3021950"/>
              <a:ext cx="370575" cy="186575"/>
            </a:xfrm>
            <a:custGeom>
              <a:avLst/>
              <a:gdLst/>
              <a:ahLst/>
              <a:cxnLst/>
              <a:rect l="l" t="t" r="r" b="b"/>
              <a:pathLst>
                <a:path w="14823" h="7463" extrusionOk="0">
                  <a:moveTo>
                    <a:pt x="0" y="7462"/>
                  </a:moveTo>
                  <a:lnTo>
                    <a:pt x="14822" y="7462"/>
                  </a:lnTo>
                  <a:lnTo>
                    <a:pt x="7462" y="1"/>
                  </a:lnTo>
                  <a:close/>
                </a:path>
              </a:pathLst>
            </a:custGeom>
            <a:solidFill>
              <a:srgbClr val="1380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8" name="Google Shape;538;p44"/>
            <p:cNvSpPr/>
            <p:nvPr/>
          </p:nvSpPr>
          <p:spPr>
            <a:xfrm>
              <a:off x="424650" y="3021950"/>
              <a:ext cx="371825" cy="186575"/>
            </a:xfrm>
            <a:custGeom>
              <a:avLst/>
              <a:gdLst/>
              <a:ahLst/>
              <a:cxnLst/>
              <a:rect l="l" t="t" r="r" b="b"/>
              <a:pathLst>
                <a:path w="14873" h="7463" extrusionOk="0">
                  <a:moveTo>
                    <a:pt x="0" y="1"/>
                  </a:moveTo>
                  <a:lnTo>
                    <a:pt x="0" y="1"/>
                  </a:lnTo>
                  <a:lnTo>
                    <a:pt x="7361" y="7462"/>
                  </a:lnTo>
                  <a:lnTo>
                    <a:pt x="7411" y="7462"/>
                  </a:lnTo>
                  <a:lnTo>
                    <a:pt x="14873" y="1"/>
                  </a:lnTo>
                  <a:lnTo>
                    <a:pt x="14772" y="1"/>
                  </a:lnTo>
                  <a:close/>
                </a:path>
              </a:pathLst>
            </a:custGeom>
            <a:solidFill>
              <a:srgbClr val="2159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9" name="Google Shape;539;p44"/>
            <p:cNvSpPr/>
            <p:nvPr/>
          </p:nvSpPr>
          <p:spPr>
            <a:xfrm>
              <a:off x="424650" y="2836700"/>
              <a:ext cx="371825" cy="185275"/>
            </a:xfrm>
            <a:custGeom>
              <a:avLst/>
              <a:gdLst/>
              <a:ahLst/>
              <a:cxnLst/>
              <a:rect l="l" t="t" r="r" b="b"/>
              <a:pathLst>
                <a:path w="14873" h="7411" extrusionOk="0">
                  <a:moveTo>
                    <a:pt x="14873" y="7411"/>
                  </a:moveTo>
                  <a:lnTo>
                    <a:pt x="7411" y="0"/>
                  </a:lnTo>
                  <a:lnTo>
                    <a:pt x="0" y="7411"/>
                  </a:lnTo>
                  <a:close/>
                </a:path>
              </a:pathLst>
            </a:custGeom>
            <a:solidFill>
              <a:srgbClr val="2C368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0" name="Google Shape;540;p44"/>
            <p:cNvSpPr/>
            <p:nvPr/>
          </p:nvSpPr>
          <p:spPr>
            <a:xfrm>
              <a:off x="424650" y="2650150"/>
              <a:ext cx="185300" cy="371825"/>
            </a:xfrm>
            <a:custGeom>
              <a:avLst/>
              <a:gdLst/>
              <a:ahLst/>
              <a:cxnLst/>
              <a:rect l="l" t="t" r="r" b="b"/>
              <a:pathLst>
                <a:path w="7412" h="14873" extrusionOk="0">
                  <a:moveTo>
                    <a:pt x="0" y="14873"/>
                  </a:moveTo>
                  <a:lnTo>
                    <a:pt x="7411" y="7462"/>
                  </a:lnTo>
                  <a:lnTo>
                    <a:pt x="7411" y="7462"/>
                  </a:lnTo>
                  <a:lnTo>
                    <a:pt x="0" y="1"/>
                  </a:lnTo>
                  <a:lnTo>
                    <a:pt x="0" y="102"/>
                  </a:lnTo>
                  <a:close/>
                </a:path>
              </a:pathLst>
            </a:custGeom>
            <a:solidFill>
              <a:srgbClr val="F06D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1" name="Google Shape;541;p44"/>
            <p:cNvSpPr/>
            <p:nvPr/>
          </p:nvSpPr>
          <p:spPr>
            <a:xfrm>
              <a:off x="238125" y="2650150"/>
              <a:ext cx="186550" cy="371825"/>
            </a:xfrm>
            <a:custGeom>
              <a:avLst/>
              <a:gdLst/>
              <a:ahLst/>
              <a:cxnLst/>
              <a:rect l="l" t="t" r="r" b="b"/>
              <a:pathLst>
                <a:path w="7462" h="14873" extrusionOk="0">
                  <a:moveTo>
                    <a:pt x="7461" y="14873"/>
                  </a:moveTo>
                  <a:lnTo>
                    <a:pt x="7461" y="1"/>
                  </a:lnTo>
                  <a:lnTo>
                    <a:pt x="0" y="7462"/>
                  </a:lnTo>
                  <a:close/>
                </a:path>
              </a:pathLst>
            </a:custGeom>
            <a:solidFill>
              <a:srgbClr val="E81E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2" name="Google Shape;542;p44"/>
            <p:cNvSpPr/>
            <p:nvPr/>
          </p:nvSpPr>
          <p:spPr>
            <a:xfrm>
              <a:off x="424650" y="2650150"/>
              <a:ext cx="371825" cy="186575"/>
            </a:xfrm>
            <a:custGeom>
              <a:avLst/>
              <a:gdLst/>
              <a:ahLst/>
              <a:cxnLst/>
              <a:rect l="l" t="t" r="r" b="b"/>
              <a:pathLst>
                <a:path w="14873" h="7463" extrusionOk="0">
                  <a:moveTo>
                    <a:pt x="0" y="1"/>
                  </a:moveTo>
                  <a:lnTo>
                    <a:pt x="14772" y="1"/>
                  </a:lnTo>
                  <a:lnTo>
                    <a:pt x="14873" y="102"/>
                  </a:lnTo>
                  <a:lnTo>
                    <a:pt x="7411" y="7462"/>
                  </a:lnTo>
                  <a:lnTo>
                    <a:pt x="7361" y="7462"/>
                  </a:lnTo>
                  <a:lnTo>
                    <a:pt x="0" y="102"/>
                  </a:lnTo>
                  <a:close/>
                </a:path>
              </a:pathLst>
            </a:custGeom>
            <a:solidFill>
              <a:srgbClr val="BF2C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3" name="Google Shape;543;p44"/>
            <p:cNvSpPr/>
            <p:nvPr/>
          </p:nvSpPr>
          <p:spPr>
            <a:xfrm>
              <a:off x="424650" y="2464900"/>
              <a:ext cx="371825" cy="185275"/>
            </a:xfrm>
            <a:custGeom>
              <a:avLst/>
              <a:gdLst/>
              <a:ahLst/>
              <a:cxnLst/>
              <a:rect l="l" t="t" r="r" b="b"/>
              <a:pathLst>
                <a:path w="14873" h="7411" extrusionOk="0">
                  <a:moveTo>
                    <a:pt x="0" y="7411"/>
                  </a:moveTo>
                  <a:lnTo>
                    <a:pt x="14873" y="7411"/>
                  </a:lnTo>
                  <a:lnTo>
                    <a:pt x="7411" y="0"/>
                  </a:lnTo>
                  <a:close/>
                </a:path>
              </a:pathLst>
            </a:custGeom>
            <a:solidFill>
              <a:srgbClr val="E81E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4" name="Google Shape;544;p44"/>
            <p:cNvSpPr/>
            <p:nvPr/>
          </p:nvSpPr>
          <p:spPr>
            <a:xfrm>
              <a:off x="609925" y="2464900"/>
              <a:ext cx="370575" cy="185275"/>
            </a:xfrm>
            <a:custGeom>
              <a:avLst/>
              <a:gdLst/>
              <a:ahLst/>
              <a:cxnLst/>
              <a:rect l="l" t="t" r="r" b="b"/>
              <a:pathLst>
                <a:path w="14823" h="7411" extrusionOk="0">
                  <a:moveTo>
                    <a:pt x="0" y="0"/>
                  </a:moveTo>
                  <a:lnTo>
                    <a:pt x="0" y="51"/>
                  </a:lnTo>
                  <a:lnTo>
                    <a:pt x="7361" y="7411"/>
                  </a:lnTo>
                  <a:lnTo>
                    <a:pt x="7462" y="7411"/>
                  </a:lnTo>
                  <a:lnTo>
                    <a:pt x="14822" y="0"/>
                  </a:lnTo>
                  <a:close/>
                </a:path>
              </a:pathLst>
            </a:custGeom>
            <a:solidFill>
              <a:srgbClr val="F06D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4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5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6" name="Google Shape;546;p5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547" name="Google Shape;547;p56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548" name="Google Shape;548;p5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>
  <p:cSld name="CUSTOM_2">
    <p:spTree>
      <p:nvGrpSpPr>
        <p:cNvPr id="1" name="Shape 54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Page 1">
  <p:cSld name="CUSTOM"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6" name="Google Shape;76;g88f59d2283_2_1196"/>
          <p:cNvGrpSpPr/>
          <p:nvPr/>
        </p:nvGrpSpPr>
        <p:grpSpPr>
          <a:xfrm>
            <a:off x="3398118" y="4376834"/>
            <a:ext cx="5291236" cy="1520931"/>
            <a:chOff x="298600" y="1850100"/>
            <a:chExt cx="7068175" cy="2031700"/>
          </a:xfrm>
        </p:grpSpPr>
        <p:sp>
          <p:nvSpPr>
            <p:cNvPr id="77" name="Google Shape;77;g88f59d2283_2_1196"/>
            <p:cNvSpPr/>
            <p:nvPr/>
          </p:nvSpPr>
          <p:spPr>
            <a:xfrm>
              <a:off x="1308200" y="3376075"/>
              <a:ext cx="1009650" cy="504825"/>
            </a:xfrm>
            <a:custGeom>
              <a:avLst/>
              <a:gdLst/>
              <a:ahLst/>
              <a:cxnLst/>
              <a:rect l="l" t="t" r="r" b="b"/>
              <a:pathLst>
                <a:path w="40386" h="20193" fill="none" extrusionOk="0">
                  <a:moveTo>
                    <a:pt x="1" y="20193"/>
                  </a:moveTo>
                  <a:lnTo>
                    <a:pt x="40385" y="20193"/>
                  </a:lnTo>
                  <a:lnTo>
                    <a:pt x="20193" y="1"/>
                  </a:lnTo>
                  <a:close/>
                </a:path>
              </a:pathLst>
            </a:custGeom>
            <a:noFill/>
            <a:ln w="16900" cap="flat" cmpd="sng">
              <a:solidFill>
                <a:srgbClr val="F4F5F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" name="Google Shape;78;g88f59d2283_2_1196"/>
            <p:cNvSpPr/>
            <p:nvPr/>
          </p:nvSpPr>
          <p:spPr>
            <a:xfrm>
              <a:off x="803400" y="3376975"/>
              <a:ext cx="1009625" cy="504825"/>
            </a:xfrm>
            <a:custGeom>
              <a:avLst/>
              <a:gdLst/>
              <a:ahLst/>
              <a:cxnLst/>
              <a:rect l="l" t="t" r="r" b="b"/>
              <a:pathLst>
                <a:path w="40385" h="20193" fill="none" extrusionOk="0">
                  <a:moveTo>
                    <a:pt x="72" y="0"/>
                  </a:moveTo>
                  <a:lnTo>
                    <a:pt x="1" y="36"/>
                  </a:lnTo>
                  <a:lnTo>
                    <a:pt x="20157" y="20192"/>
                  </a:lnTo>
                  <a:lnTo>
                    <a:pt x="20264" y="20192"/>
                  </a:lnTo>
                  <a:lnTo>
                    <a:pt x="40385" y="36"/>
                  </a:lnTo>
                  <a:lnTo>
                    <a:pt x="40349" y="0"/>
                  </a:lnTo>
                  <a:close/>
                </a:path>
              </a:pathLst>
            </a:custGeom>
            <a:noFill/>
            <a:ln w="16900" cap="flat" cmpd="sng">
              <a:solidFill>
                <a:srgbClr val="F4F5F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9" name="Google Shape;79;g88f59d2283_2_1196"/>
            <p:cNvSpPr/>
            <p:nvPr/>
          </p:nvSpPr>
          <p:spPr>
            <a:xfrm>
              <a:off x="803400" y="2871275"/>
              <a:ext cx="1009625" cy="504825"/>
            </a:xfrm>
            <a:custGeom>
              <a:avLst/>
              <a:gdLst/>
              <a:ahLst/>
              <a:cxnLst/>
              <a:rect l="l" t="t" r="r" b="b"/>
              <a:pathLst>
                <a:path w="40385" h="20193" fill="none" extrusionOk="0">
                  <a:moveTo>
                    <a:pt x="40385" y="20193"/>
                  </a:moveTo>
                  <a:lnTo>
                    <a:pt x="20193" y="1"/>
                  </a:lnTo>
                  <a:lnTo>
                    <a:pt x="1" y="20193"/>
                  </a:lnTo>
                  <a:close/>
                </a:path>
              </a:pathLst>
            </a:custGeom>
            <a:noFill/>
            <a:ln w="16900" cap="flat" cmpd="sng">
              <a:solidFill>
                <a:srgbClr val="F4F5F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0" name="Google Shape;80;g88f59d2283_2_1196"/>
            <p:cNvSpPr/>
            <p:nvPr/>
          </p:nvSpPr>
          <p:spPr>
            <a:xfrm>
              <a:off x="803400" y="2366475"/>
              <a:ext cx="504825" cy="1009625"/>
            </a:xfrm>
            <a:custGeom>
              <a:avLst/>
              <a:gdLst/>
              <a:ahLst/>
              <a:cxnLst/>
              <a:rect l="l" t="t" r="r" b="b"/>
              <a:pathLst>
                <a:path w="20193" h="40385" fill="none" extrusionOk="0">
                  <a:moveTo>
                    <a:pt x="1" y="40385"/>
                  </a:moveTo>
                  <a:lnTo>
                    <a:pt x="20193" y="20246"/>
                  </a:lnTo>
                  <a:lnTo>
                    <a:pt x="20193" y="20104"/>
                  </a:lnTo>
                  <a:lnTo>
                    <a:pt x="72" y="0"/>
                  </a:lnTo>
                  <a:lnTo>
                    <a:pt x="1" y="72"/>
                  </a:lnTo>
                  <a:close/>
                </a:path>
              </a:pathLst>
            </a:custGeom>
            <a:noFill/>
            <a:ln w="16900" cap="flat" cmpd="sng">
              <a:solidFill>
                <a:srgbClr val="F4F5F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1" name="Google Shape;81;g88f59d2283_2_1196"/>
            <p:cNvSpPr/>
            <p:nvPr/>
          </p:nvSpPr>
          <p:spPr>
            <a:xfrm>
              <a:off x="298600" y="2366475"/>
              <a:ext cx="504825" cy="1009625"/>
            </a:xfrm>
            <a:custGeom>
              <a:avLst/>
              <a:gdLst/>
              <a:ahLst/>
              <a:cxnLst/>
              <a:rect l="l" t="t" r="r" b="b"/>
              <a:pathLst>
                <a:path w="20193" h="40385" fill="none" extrusionOk="0">
                  <a:moveTo>
                    <a:pt x="20193" y="40385"/>
                  </a:moveTo>
                  <a:lnTo>
                    <a:pt x="20193" y="0"/>
                  </a:lnTo>
                  <a:lnTo>
                    <a:pt x="0" y="20193"/>
                  </a:lnTo>
                  <a:close/>
                </a:path>
              </a:pathLst>
            </a:custGeom>
            <a:noFill/>
            <a:ln w="16900" cap="flat" cmpd="sng">
              <a:solidFill>
                <a:srgbClr val="F4F5F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2" name="Google Shape;82;g88f59d2283_2_1196"/>
            <p:cNvSpPr/>
            <p:nvPr/>
          </p:nvSpPr>
          <p:spPr>
            <a:xfrm>
              <a:off x="803400" y="2366475"/>
              <a:ext cx="1009625" cy="504825"/>
            </a:xfrm>
            <a:custGeom>
              <a:avLst/>
              <a:gdLst/>
              <a:ahLst/>
              <a:cxnLst/>
              <a:rect l="l" t="t" r="r" b="b"/>
              <a:pathLst>
                <a:path w="40385" h="20193" fill="none" extrusionOk="0">
                  <a:moveTo>
                    <a:pt x="72" y="0"/>
                  </a:moveTo>
                  <a:lnTo>
                    <a:pt x="40349" y="0"/>
                  </a:lnTo>
                  <a:lnTo>
                    <a:pt x="40385" y="72"/>
                  </a:lnTo>
                  <a:lnTo>
                    <a:pt x="20264" y="20193"/>
                  </a:lnTo>
                  <a:lnTo>
                    <a:pt x="20157" y="20193"/>
                  </a:lnTo>
                  <a:lnTo>
                    <a:pt x="1" y="72"/>
                  </a:lnTo>
                  <a:close/>
                </a:path>
              </a:pathLst>
            </a:custGeom>
            <a:noFill/>
            <a:ln w="16900" cap="flat" cmpd="sng">
              <a:solidFill>
                <a:srgbClr val="F4F5F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3" name="Google Shape;83;g88f59d2283_2_1196"/>
            <p:cNvSpPr/>
            <p:nvPr/>
          </p:nvSpPr>
          <p:spPr>
            <a:xfrm>
              <a:off x="803400" y="1861675"/>
              <a:ext cx="1009625" cy="504825"/>
            </a:xfrm>
            <a:custGeom>
              <a:avLst/>
              <a:gdLst/>
              <a:ahLst/>
              <a:cxnLst/>
              <a:rect l="l" t="t" r="r" b="b"/>
              <a:pathLst>
                <a:path w="40385" h="20193" fill="none" extrusionOk="0">
                  <a:moveTo>
                    <a:pt x="1" y="20192"/>
                  </a:moveTo>
                  <a:lnTo>
                    <a:pt x="40385" y="20192"/>
                  </a:lnTo>
                  <a:lnTo>
                    <a:pt x="20193" y="0"/>
                  </a:lnTo>
                  <a:close/>
                </a:path>
              </a:pathLst>
            </a:custGeom>
            <a:noFill/>
            <a:ln w="16900" cap="flat" cmpd="sng">
              <a:solidFill>
                <a:srgbClr val="F4F5F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4" name="Google Shape;84;g88f59d2283_2_1196"/>
            <p:cNvSpPr/>
            <p:nvPr/>
          </p:nvSpPr>
          <p:spPr>
            <a:xfrm>
              <a:off x="1308200" y="1861675"/>
              <a:ext cx="1009650" cy="505725"/>
            </a:xfrm>
            <a:custGeom>
              <a:avLst/>
              <a:gdLst/>
              <a:ahLst/>
              <a:cxnLst/>
              <a:rect l="l" t="t" r="r" b="b"/>
              <a:pathLst>
                <a:path w="40386" h="20229" fill="none" extrusionOk="0">
                  <a:moveTo>
                    <a:pt x="72" y="0"/>
                  </a:moveTo>
                  <a:lnTo>
                    <a:pt x="1" y="72"/>
                  </a:lnTo>
                  <a:lnTo>
                    <a:pt x="20104" y="20228"/>
                  </a:lnTo>
                  <a:lnTo>
                    <a:pt x="20246" y="20228"/>
                  </a:lnTo>
                  <a:lnTo>
                    <a:pt x="40385" y="0"/>
                  </a:lnTo>
                  <a:close/>
                </a:path>
              </a:pathLst>
            </a:custGeom>
            <a:noFill/>
            <a:ln w="16900" cap="flat" cmpd="sng">
              <a:solidFill>
                <a:srgbClr val="F4F5F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" name="Google Shape;85;g88f59d2283_2_1196"/>
            <p:cNvSpPr/>
            <p:nvPr/>
          </p:nvSpPr>
          <p:spPr>
            <a:xfrm>
              <a:off x="2317825" y="3376075"/>
              <a:ext cx="1009625" cy="504825"/>
            </a:xfrm>
            <a:custGeom>
              <a:avLst/>
              <a:gdLst/>
              <a:ahLst/>
              <a:cxnLst/>
              <a:rect l="l" t="t" r="r" b="b"/>
              <a:pathLst>
                <a:path w="40385" h="20193" fill="none" extrusionOk="0">
                  <a:moveTo>
                    <a:pt x="0" y="20193"/>
                  </a:moveTo>
                  <a:lnTo>
                    <a:pt x="40384" y="20193"/>
                  </a:lnTo>
                  <a:lnTo>
                    <a:pt x="20192" y="1"/>
                  </a:lnTo>
                  <a:close/>
                </a:path>
              </a:pathLst>
            </a:custGeom>
            <a:noFill/>
            <a:ln w="16900" cap="flat" cmpd="sng">
              <a:solidFill>
                <a:srgbClr val="F4F5F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" name="Google Shape;86;g88f59d2283_2_1196"/>
            <p:cNvSpPr/>
            <p:nvPr/>
          </p:nvSpPr>
          <p:spPr>
            <a:xfrm>
              <a:off x="1813000" y="3376075"/>
              <a:ext cx="1009650" cy="504825"/>
            </a:xfrm>
            <a:custGeom>
              <a:avLst/>
              <a:gdLst/>
              <a:ahLst/>
              <a:cxnLst/>
              <a:rect l="l" t="t" r="r" b="b"/>
              <a:pathLst>
                <a:path w="40386" h="20193" fill="none" extrusionOk="0">
                  <a:moveTo>
                    <a:pt x="72" y="1"/>
                  </a:moveTo>
                  <a:lnTo>
                    <a:pt x="1" y="72"/>
                  </a:lnTo>
                  <a:lnTo>
                    <a:pt x="20158" y="20193"/>
                  </a:lnTo>
                  <a:lnTo>
                    <a:pt x="20264" y="20193"/>
                  </a:lnTo>
                  <a:lnTo>
                    <a:pt x="40385" y="72"/>
                  </a:lnTo>
                  <a:lnTo>
                    <a:pt x="40350" y="1"/>
                  </a:lnTo>
                  <a:close/>
                </a:path>
              </a:pathLst>
            </a:custGeom>
            <a:noFill/>
            <a:ln w="16900" cap="flat" cmpd="sng">
              <a:solidFill>
                <a:srgbClr val="F4F5F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" name="Google Shape;87;g88f59d2283_2_1196"/>
            <p:cNvSpPr/>
            <p:nvPr/>
          </p:nvSpPr>
          <p:spPr>
            <a:xfrm>
              <a:off x="1813000" y="2871275"/>
              <a:ext cx="1009650" cy="504825"/>
            </a:xfrm>
            <a:custGeom>
              <a:avLst/>
              <a:gdLst/>
              <a:ahLst/>
              <a:cxnLst/>
              <a:rect l="l" t="t" r="r" b="b"/>
              <a:pathLst>
                <a:path w="40386" h="20193" fill="none" extrusionOk="0">
                  <a:moveTo>
                    <a:pt x="40385" y="20193"/>
                  </a:moveTo>
                  <a:lnTo>
                    <a:pt x="20193" y="1"/>
                  </a:lnTo>
                  <a:lnTo>
                    <a:pt x="1" y="20193"/>
                  </a:lnTo>
                  <a:close/>
                </a:path>
              </a:pathLst>
            </a:custGeom>
            <a:noFill/>
            <a:ln w="16900" cap="flat" cmpd="sng">
              <a:solidFill>
                <a:srgbClr val="F4F5F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" name="Google Shape;88;g88f59d2283_2_1196"/>
            <p:cNvSpPr/>
            <p:nvPr/>
          </p:nvSpPr>
          <p:spPr>
            <a:xfrm>
              <a:off x="1813000" y="2366475"/>
              <a:ext cx="504850" cy="1009625"/>
            </a:xfrm>
            <a:custGeom>
              <a:avLst/>
              <a:gdLst/>
              <a:ahLst/>
              <a:cxnLst/>
              <a:rect l="l" t="t" r="r" b="b"/>
              <a:pathLst>
                <a:path w="20194" h="40385" fill="none" extrusionOk="0">
                  <a:moveTo>
                    <a:pt x="1" y="40385"/>
                  </a:moveTo>
                  <a:lnTo>
                    <a:pt x="20193" y="20246"/>
                  </a:lnTo>
                  <a:lnTo>
                    <a:pt x="20193" y="20104"/>
                  </a:lnTo>
                  <a:lnTo>
                    <a:pt x="72" y="0"/>
                  </a:lnTo>
                  <a:lnTo>
                    <a:pt x="1" y="72"/>
                  </a:lnTo>
                  <a:close/>
                </a:path>
              </a:pathLst>
            </a:custGeom>
            <a:noFill/>
            <a:ln w="16900" cap="flat" cmpd="sng">
              <a:solidFill>
                <a:srgbClr val="F4F5F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" name="Google Shape;89;g88f59d2283_2_1196"/>
            <p:cNvSpPr/>
            <p:nvPr/>
          </p:nvSpPr>
          <p:spPr>
            <a:xfrm>
              <a:off x="1308200" y="2366475"/>
              <a:ext cx="504825" cy="1009625"/>
            </a:xfrm>
            <a:custGeom>
              <a:avLst/>
              <a:gdLst/>
              <a:ahLst/>
              <a:cxnLst/>
              <a:rect l="l" t="t" r="r" b="b"/>
              <a:pathLst>
                <a:path w="20193" h="40385" fill="none" extrusionOk="0">
                  <a:moveTo>
                    <a:pt x="20193" y="40385"/>
                  </a:moveTo>
                  <a:lnTo>
                    <a:pt x="20193" y="0"/>
                  </a:lnTo>
                  <a:lnTo>
                    <a:pt x="1" y="20193"/>
                  </a:lnTo>
                  <a:close/>
                </a:path>
              </a:pathLst>
            </a:custGeom>
            <a:noFill/>
            <a:ln w="16900" cap="flat" cmpd="sng">
              <a:solidFill>
                <a:srgbClr val="F4F5F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0" name="Google Shape;90;g88f59d2283_2_1196"/>
            <p:cNvSpPr/>
            <p:nvPr/>
          </p:nvSpPr>
          <p:spPr>
            <a:xfrm>
              <a:off x="1813000" y="2366475"/>
              <a:ext cx="1009650" cy="504825"/>
            </a:xfrm>
            <a:custGeom>
              <a:avLst/>
              <a:gdLst/>
              <a:ahLst/>
              <a:cxnLst/>
              <a:rect l="l" t="t" r="r" b="b"/>
              <a:pathLst>
                <a:path w="40386" h="20193" fill="none" extrusionOk="0">
                  <a:moveTo>
                    <a:pt x="72" y="0"/>
                  </a:moveTo>
                  <a:lnTo>
                    <a:pt x="40350" y="0"/>
                  </a:lnTo>
                  <a:lnTo>
                    <a:pt x="40385" y="72"/>
                  </a:lnTo>
                  <a:lnTo>
                    <a:pt x="20264" y="20193"/>
                  </a:lnTo>
                  <a:lnTo>
                    <a:pt x="20158" y="20193"/>
                  </a:lnTo>
                  <a:lnTo>
                    <a:pt x="1" y="72"/>
                  </a:lnTo>
                  <a:close/>
                </a:path>
              </a:pathLst>
            </a:custGeom>
            <a:noFill/>
            <a:ln w="16900" cap="flat" cmpd="sng">
              <a:solidFill>
                <a:srgbClr val="F4F5F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1" name="Google Shape;91;g88f59d2283_2_1196"/>
            <p:cNvSpPr/>
            <p:nvPr/>
          </p:nvSpPr>
          <p:spPr>
            <a:xfrm>
              <a:off x="1813000" y="1861675"/>
              <a:ext cx="1009650" cy="504825"/>
            </a:xfrm>
            <a:custGeom>
              <a:avLst/>
              <a:gdLst/>
              <a:ahLst/>
              <a:cxnLst/>
              <a:rect l="l" t="t" r="r" b="b"/>
              <a:pathLst>
                <a:path w="40386" h="20193" fill="none" extrusionOk="0">
                  <a:moveTo>
                    <a:pt x="1" y="20192"/>
                  </a:moveTo>
                  <a:lnTo>
                    <a:pt x="40385" y="20192"/>
                  </a:lnTo>
                  <a:lnTo>
                    <a:pt x="20193" y="0"/>
                  </a:lnTo>
                  <a:close/>
                </a:path>
              </a:pathLst>
            </a:custGeom>
            <a:noFill/>
            <a:ln w="16900" cap="flat" cmpd="sng">
              <a:solidFill>
                <a:srgbClr val="F4F5F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2" name="Google Shape;92;g88f59d2283_2_1196"/>
            <p:cNvSpPr/>
            <p:nvPr/>
          </p:nvSpPr>
          <p:spPr>
            <a:xfrm>
              <a:off x="2317825" y="1861675"/>
              <a:ext cx="1009625" cy="504825"/>
            </a:xfrm>
            <a:custGeom>
              <a:avLst/>
              <a:gdLst/>
              <a:ahLst/>
              <a:cxnLst/>
              <a:rect l="l" t="t" r="r" b="b"/>
              <a:pathLst>
                <a:path w="40385" h="20193" fill="none" extrusionOk="0">
                  <a:moveTo>
                    <a:pt x="71" y="0"/>
                  </a:moveTo>
                  <a:lnTo>
                    <a:pt x="0" y="72"/>
                  </a:lnTo>
                  <a:lnTo>
                    <a:pt x="20103" y="20192"/>
                  </a:lnTo>
                  <a:lnTo>
                    <a:pt x="20246" y="20192"/>
                  </a:lnTo>
                  <a:lnTo>
                    <a:pt x="40384" y="0"/>
                  </a:lnTo>
                  <a:close/>
                </a:path>
              </a:pathLst>
            </a:custGeom>
            <a:noFill/>
            <a:ln w="16900" cap="flat" cmpd="sng">
              <a:solidFill>
                <a:srgbClr val="F4F5F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3" name="Google Shape;93;g88f59d2283_2_1196"/>
            <p:cNvSpPr/>
            <p:nvPr/>
          </p:nvSpPr>
          <p:spPr>
            <a:xfrm>
              <a:off x="3327425" y="3376075"/>
              <a:ext cx="1009625" cy="504825"/>
            </a:xfrm>
            <a:custGeom>
              <a:avLst/>
              <a:gdLst/>
              <a:ahLst/>
              <a:cxnLst/>
              <a:rect l="l" t="t" r="r" b="b"/>
              <a:pathLst>
                <a:path w="40385" h="20193" fill="none" extrusionOk="0">
                  <a:moveTo>
                    <a:pt x="0" y="20193"/>
                  </a:moveTo>
                  <a:lnTo>
                    <a:pt x="40385" y="20193"/>
                  </a:lnTo>
                  <a:lnTo>
                    <a:pt x="20228" y="1"/>
                  </a:lnTo>
                  <a:close/>
                </a:path>
              </a:pathLst>
            </a:custGeom>
            <a:noFill/>
            <a:ln w="16900" cap="flat" cmpd="sng">
              <a:solidFill>
                <a:srgbClr val="F4F5F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4" name="Google Shape;94;g88f59d2283_2_1196"/>
            <p:cNvSpPr/>
            <p:nvPr/>
          </p:nvSpPr>
          <p:spPr>
            <a:xfrm>
              <a:off x="2822625" y="3376975"/>
              <a:ext cx="1009625" cy="504825"/>
            </a:xfrm>
            <a:custGeom>
              <a:avLst/>
              <a:gdLst/>
              <a:ahLst/>
              <a:cxnLst/>
              <a:rect l="l" t="t" r="r" b="b"/>
              <a:pathLst>
                <a:path w="40385" h="20193" fill="none" extrusionOk="0">
                  <a:moveTo>
                    <a:pt x="71" y="0"/>
                  </a:moveTo>
                  <a:lnTo>
                    <a:pt x="0" y="36"/>
                  </a:lnTo>
                  <a:lnTo>
                    <a:pt x="20157" y="20192"/>
                  </a:lnTo>
                  <a:lnTo>
                    <a:pt x="20264" y="20192"/>
                  </a:lnTo>
                  <a:lnTo>
                    <a:pt x="40385" y="36"/>
                  </a:lnTo>
                  <a:lnTo>
                    <a:pt x="40349" y="0"/>
                  </a:lnTo>
                  <a:close/>
                </a:path>
              </a:pathLst>
            </a:custGeom>
            <a:noFill/>
            <a:ln w="16900" cap="flat" cmpd="sng">
              <a:solidFill>
                <a:srgbClr val="F4F5F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5" name="Google Shape;95;g88f59d2283_2_1196"/>
            <p:cNvSpPr/>
            <p:nvPr/>
          </p:nvSpPr>
          <p:spPr>
            <a:xfrm>
              <a:off x="2822625" y="2871275"/>
              <a:ext cx="1009625" cy="504825"/>
            </a:xfrm>
            <a:custGeom>
              <a:avLst/>
              <a:gdLst/>
              <a:ahLst/>
              <a:cxnLst/>
              <a:rect l="l" t="t" r="r" b="b"/>
              <a:pathLst>
                <a:path w="40385" h="20193" fill="none" extrusionOk="0">
                  <a:moveTo>
                    <a:pt x="40385" y="20193"/>
                  </a:moveTo>
                  <a:lnTo>
                    <a:pt x="20192" y="1"/>
                  </a:lnTo>
                  <a:lnTo>
                    <a:pt x="0" y="20193"/>
                  </a:lnTo>
                  <a:close/>
                </a:path>
              </a:pathLst>
            </a:custGeom>
            <a:noFill/>
            <a:ln w="16900" cap="flat" cmpd="sng">
              <a:solidFill>
                <a:srgbClr val="F4F5F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6" name="Google Shape;96;g88f59d2283_2_1196"/>
            <p:cNvSpPr/>
            <p:nvPr/>
          </p:nvSpPr>
          <p:spPr>
            <a:xfrm>
              <a:off x="2822625" y="2366475"/>
              <a:ext cx="504825" cy="1009625"/>
            </a:xfrm>
            <a:custGeom>
              <a:avLst/>
              <a:gdLst/>
              <a:ahLst/>
              <a:cxnLst/>
              <a:rect l="l" t="t" r="r" b="b"/>
              <a:pathLst>
                <a:path w="20193" h="40385" fill="none" extrusionOk="0">
                  <a:moveTo>
                    <a:pt x="0" y="40385"/>
                  </a:moveTo>
                  <a:lnTo>
                    <a:pt x="20192" y="20246"/>
                  </a:lnTo>
                  <a:lnTo>
                    <a:pt x="20192" y="20104"/>
                  </a:lnTo>
                  <a:lnTo>
                    <a:pt x="71" y="0"/>
                  </a:lnTo>
                  <a:lnTo>
                    <a:pt x="0" y="72"/>
                  </a:lnTo>
                  <a:close/>
                </a:path>
              </a:pathLst>
            </a:custGeom>
            <a:noFill/>
            <a:ln w="16900" cap="flat" cmpd="sng">
              <a:solidFill>
                <a:srgbClr val="F4F5F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7" name="Google Shape;97;g88f59d2283_2_1196"/>
            <p:cNvSpPr/>
            <p:nvPr/>
          </p:nvSpPr>
          <p:spPr>
            <a:xfrm>
              <a:off x="2317825" y="2366475"/>
              <a:ext cx="504825" cy="1009625"/>
            </a:xfrm>
            <a:custGeom>
              <a:avLst/>
              <a:gdLst/>
              <a:ahLst/>
              <a:cxnLst/>
              <a:rect l="l" t="t" r="r" b="b"/>
              <a:pathLst>
                <a:path w="20193" h="40385" fill="none" extrusionOk="0">
                  <a:moveTo>
                    <a:pt x="20192" y="40385"/>
                  </a:moveTo>
                  <a:lnTo>
                    <a:pt x="20192" y="0"/>
                  </a:lnTo>
                  <a:lnTo>
                    <a:pt x="0" y="20193"/>
                  </a:lnTo>
                  <a:close/>
                </a:path>
              </a:pathLst>
            </a:custGeom>
            <a:noFill/>
            <a:ln w="16900" cap="flat" cmpd="sng">
              <a:solidFill>
                <a:srgbClr val="F4F5F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8" name="Google Shape;98;g88f59d2283_2_1196"/>
            <p:cNvSpPr/>
            <p:nvPr/>
          </p:nvSpPr>
          <p:spPr>
            <a:xfrm>
              <a:off x="2822625" y="2366475"/>
              <a:ext cx="1009625" cy="504825"/>
            </a:xfrm>
            <a:custGeom>
              <a:avLst/>
              <a:gdLst/>
              <a:ahLst/>
              <a:cxnLst/>
              <a:rect l="l" t="t" r="r" b="b"/>
              <a:pathLst>
                <a:path w="40385" h="20193" fill="none" extrusionOk="0">
                  <a:moveTo>
                    <a:pt x="71" y="0"/>
                  </a:moveTo>
                  <a:lnTo>
                    <a:pt x="40349" y="0"/>
                  </a:lnTo>
                  <a:lnTo>
                    <a:pt x="40385" y="72"/>
                  </a:lnTo>
                  <a:lnTo>
                    <a:pt x="20264" y="20193"/>
                  </a:lnTo>
                  <a:lnTo>
                    <a:pt x="20157" y="20193"/>
                  </a:lnTo>
                  <a:lnTo>
                    <a:pt x="0" y="72"/>
                  </a:lnTo>
                  <a:close/>
                </a:path>
              </a:pathLst>
            </a:custGeom>
            <a:noFill/>
            <a:ln w="16900" cap="flat" cmpd="sng">
              <a:solidFill>
                <a:srgbClr val="F4F5F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9" name="Google Shape;99;g88f59d2283_2_1196"/>
            <p:cNvSpPr/>
            <p:nvPr/>
          </p:nvSpPr>
          <p:spPr>
            <a:xfrm>
              <a:off x="2822625" y="1861675"/>
              <a:ext cx="1009625" cy="504825"/>
            </a:xfrm>
            <a:custGeom>
              <a:avLst/>
              <a:gdLst/>
              <a:ahLst/>
              <a:cxnLst/>
              <a:rect l="l" t="t" r="r" b="b"/>
              <a:pathLst>
                <a:path w="40385" h="20193" fill="none" extrusionOk="0">
                  <a:moveTo>
                    <a:pt x="0" y="20192"/>
                  </a:moveTo>
                  <a:lnTo>
                    <a:pt x="40385" y="20192"/>
                  </a:lnTo>
                  <a:lnTo>
                    <a:pt x="20192" y="0"/>
                  </a:lnTo>
                  <a:close/>
                </a:path>
              </a:pathLst>
            </a:custGeom>
            <a:noFill/>
            <a:ln w="16900" cap="flat" cmpd="sng">
              <a:solidFill>
                <a:srgbClr val="F4F5F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0" name="Google Shape;100;g88f59d2283_2_1196"/>
            <p:cNvSpPr/>
            <p:nvPr/>
          </p:nvSpPr>
          <p:spPr>
            <a:xfrm>
              <a:off x="3327425" y="1861675"/>
              <a:ext cx="1009625" cy="505725"/>
            </a:xfrm>
            <a:custGeom>
              <a:avLst/>
              <a:gdLst/>
              <a:ahLst/>
              <a:cxnLst/>
              <a:rect l="l" t="t" r="r" b="b"/>
              <a:pathLst>
                <a:path w="40385" h="20229" fill="none" extrusionOk="0">
                  <a:moveTo>
                    <a:pt x="72" y="0"/>
                  </a:moveTo>
                  <a:lnTo>
                    <a:pt x="0" y="72"/>
                  </a:lnTo>
                  <a:lnTo>
                    <a:pt x="20104" y="20228"/>
                  </a:lnTo>
                  <a:lnTo>
                    <a:pt x="20246" y="20228"/>
                  </a:lnTo>
                  <a:lnTo>
                    <a:pt x="40385" y="0"/>
                  </a:lnTo>
                  <a:close/>
                </a:path>
              </a:pathLst>
            </a:custGeom>
            <a:noFill/>
            <a:ln w="16900" cap="flat" cmpd="sng">
              <a:solidFill>
                <a:srgbClr val="F4F5F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1" name="Google Shape;101;g88f59d2283_2_1196"/>
            <p:cNvSpPr/>
            <p:nvPr/>
          </p:nvSpPr>
          <p:spPr>
            <a:xfrm>
              <a:off x="5347525" y="3364500"/>
              <a:ext cx="1009200" cy="504825"/>
            </a:xfrm>
            <a:custGeom>
              <a:avLst/>
              <a:gdLst/>
              <a:ahLst/>
              <a:cxnLst/>
              <a:rect l="l" t="t" r="r" b="b"/>
              <a:pathLst>
                <a:path w="40368" h="20193" fill="none" extrusionOk="0">
                  <a:moveTo>
                    <a:pt x="1" y="20193"/>
                  </a:moveTo>
                  <a:lnTo>
                    <a:pt x="40367" y="20193"/>
                  </a:lnTo>
                  <a:lnTo>
                    <a:pt x="20193" y="1"/>
                  </a:lnTo>
                  <a:close/>
                </a:path>
              </a:pathLst>
            </a:custGeom>
            <a:noFill/>
            <a:ln w="16900" cap="flat" cmpd="sng">
              <a:solidFill>
                <a:srgbClr val="F4F5F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2" name="Google Shape;102;g88f59d2283_2_1196"/>
            <p:cNvSpPr/>
            <p:nvPr/>
          </p:nvSpPr>
          <p:spPr>
            <a:xfrm>
              <a:off x="4842725" y="3364950"/>
              <a:ext cx="1009625" cy="504825"/>
            </a:xfrm>
            <a:custGeom>
              <a:avLst/>
              <a:gdLst/>
              <a:ahLst/>
              <a:cxnLst/>
              <a:rect l="l" t="t" r="r" b="b"/>
              <a:pathLst>
                <a:path w="40385" h="20193" fill="none" extrusionOk="0">
                  <a:moveTo>
                    <a:pt x="36" y="1"/>
                  </a:moveTo>
                  <a:lnTo>
                    <a:pt x="0" y="54"/>
                  </a:lnTo>
                  <a:lnTo>
                    <a:pt x="20121" y="20193"/>
                  </a:lnTo>
                  <a:lnTo>
                    <a:pt x="20228" y="20193"/>
                  </a:lnTo>
                  <a:lnTo>
                    <a:pt x="40385" y="54"/>
                  </a:lnTo>
                  <a:lnTo>
                    <a:pt x="40314" y="1"/>
                  </a:lnTo>
                  <a:close/>
                </a:path>
              </a:pathLst>
            </a:custGeom>
            <a:noFill/>
            <a:ln w="16900" cap="flat" cmpd="sng">
              <a:solidFill>
                <a:srgbClr val="F4F5F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3" name="Google Shape;103;g88f59d2283_2_1196"/>
            <p:cNvSpPr/>
            <p:nvPr/>
          </p:nvSpPr>
          <p:spPr>
            <a:xfrm>
              <a:off x="4842725" y="2859700"/>
              <a:ext cx="1009625" cy="504825"/>
            </a:xfrm>
            <a:custGeom>
              <a:avLst/>
              <a:gdLst/>
              <a:ahLst/>
              <a:cxnLst/>
              <a:rect l="l" t="t" r="r" b="b"/>
              <a:pathLst>
                <a:path w="40385" h="20193" fill="none" extrusionOk="0">
                  <a:moveTo>
                    <a:pt x="40385" y="20193"/>
                  </a:moveTo>
                  <a:lnTo>
                    <a:pt x="20193" y="1"/>
                  </a:lnTo>
                  <a:lnTo>
                    <a:pt x="0" y="20193"/>
                  </a:lnTo>
                  <a:close/>
                </a:path>
              </a:pathLst>
            </a:custGeom>
            <a:noFill/>
            <a:ln w="16900" cap="flat" cmpd="sng">
              <a:solidFill>
                <a:srgbClr val="F4F5F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4" name="Google Shape;104;g88f59d2283_2_1196"/>
            <p:cNvSpPr/>
            <p:nvPr/>
          </p:nvSpPr>
          <p:spPr>
            <a:xfrm>
              <a:off x="4842725" y="2354900"/>
              <a:ext cx="504825" cy="1009625"/>
            </a:xfrm>
            <a:custGeom>
              <a:avLst/>
              <a:gdLst/>
              <a:ahLst/>
              <a:cxnLst/>
              <a:rect l="l" t="t" r="r" b="b"/>
              <a:pathLst>
                <a:path w="20193" h="40385" fill="none" extrusionOk="0">
                  <a:moveTo>
                    <a:pt x="0" y="40385"/>
                  </a:moveTo>
                  <a:lnTo>
                    <a:pt x="20193" y="20246"/>
                  </a:lnTo>
                  <a:lnTo>
                    <a:pt x="20193" y="20104"/>
                  </a:lnTo>
                  <a:lnTo>
                    <a:pt x="36" y="1"/>
                  </a:lnTo>
                  <a:lnTo>
                    <a:pt x="0" y="72"/>
                  </a:lnTo>
                  <a:close/>
                </a:path>
              </a:pathLst>
            </a:custGeom>
            <a:noFill/>
            <a:ln w="16900" cap="flat" cmpd="sng">
              <a:solidFill>
                <a:srgbClr val="F4F5F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5" name="Google Shape;105;g88f59d2283_2_1196"/>
            <p:cNvSpPr/>
            <p:nvPr/>
          </p:nvSpPr>
          <p:spPr>
            <a:xfrm>
              <a:off x="4337925" y="2354900"/>
              <a:ext cx="504825" cy="1009625"/>
            </a:xfrm>
            <a:custGeom>
              <a:avLst/>
              <a:gdLst/>
              <a:ahLst/>
              <a:cxnLst/>
              <a:rect l="l" t="t" r="r" b="b"/>
              <a:pathLst>
                <a:path w="20193" h="40385" fill="none" extrusionOk="0">
                  <a:moveTo>
                    <a:pt x="20192" y="40385"/>
                  </a:moveTo>
                  <a:lnTo>
                    <a:pt x="20192" y="1"/>
                  </a:lnTo>
                  <a:lnTo>
                    <a:pt x="0" y="20193"/>
                  </a:lnTo>
                  <a:close/>
                </a:path>
              </a:pathLst>
            </a:custGeom>
            <a:noFill/>
            <a:ln w="16900" cap="flat" cmpd="sng">
              <a:solidFill>
                <a:srgbClr val="F4F5F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6" name="Google Shape;106;g88f59d2283_2_1196"/>
            <p:cNvSpPr/>
            <p:nvPr/>
          </p:nvSpPr>
          <p:spPr>
            <a:xfrm>
              <a:off x="4842725" y="2354900"/>
              <a:ext cx="1009625" cy="504825"/>
            </a:xfrm>
            <a:custGeom>
              <a:avLst/>
              <a:gdLst/>
              <a:ahLst/>
              <a:cxnLst/>
              <a:rect l="l" t="t" r="r" b="b"/>
              <a:pathLst>
                <a:path w="40385" h="20193" fill="none" extrusionOk="0">
                  <a:moveTo>
                    <a:pt x="36" y="1"/>
                  </a:moveTo>
                  <a:lnTo>
                    <a:pt x="40314" y="1"/>
                  </a:lnTo>
                  <a:lnTo>
                    <a:pt x="40385" y="72"/>
                  </a:lnTo>
                  <a:lnTo>
                    <a:pt x="20228" y="20193"/>
                  </a:lnTo>
                  <a:lnTo>
                    <a:pt x="20121" y="20193"/>
                  </a:lnTo>
                  <a:lnTo>
                    <a:pt x="0" y="72"/>
                  </a:lnTo>
                  <a:close/>
                </a:path>
              </a:pathLst>
            </a:custGeom>
            <a:noFill/>
            <a:ln w="16900" cap="flat" cmpd="sng">
              <a:solidFill>
                <a:srgbClr val="F4F5F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7" name="Google Shape;107;g88f59d2283_2_1196"/>
            <p:cNvSpPr/>
            <p:nvPr/>
          </p:nvSpPr>
          <p:spPr>
            <a:xfrm>
              <a:off x="4842725" y="1850100"/>
              <a:ext cx="1009625" cy="504825"/>
            </a:xfrm>
            <a:custGeom>
              <a:avLst/>
              <a:gdLst/>
              <a:ahLst/>
              <a:cxnLst/>
              <a:rect l="l" t="t" r="r" b="b"/>
              <a:pathLst>
                <a:path w="40385" h="20193" fill="none" extrusionOk="0">
                  <a:moveTo>
                    <a:pt x="0" y="20193"/>
                  </a:moveTo>
                  <a:lnTo>
                    <a:pt x="40385" y="20193"/>
                  </a:lnTo>
                  <a:lnTo>
                    <a:pt x="20193" y="1"/>
                  </a:lnTo>
                  <a:close/>
                </a:path>
              </a:pathLst>
            </a:custGeom>
            <a:noFill/>
            <a:ln w="16900" cap="flat" cmpd="sng">
              <a:solidFill>
                <a:srgbClr val="F4F5F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8" name="Google Shape;108;g88f59d2283_2_1196"/>
            <p:cNvSpPr/>
            <p:nvPr/>
          </p:nvSpPr>
          <p:spPr>
            <a:xfrm>
              <a:off x="5347525" y="1850100"/>
              <a:ext cx="1009200" cy="505275"/>
            </a:xfrm>
            <a:custGeom>
              <a:avLst/>
              <a:gdLst/>
              <a:ahLst/>
              <a:cxnLst/>
              <a:rect l="l" t="t" r="r" b="b"/>
              <a:pathLst>
                <a:path w="40368" h="20211" fill="none" extrusionOk="0">
                  <a:moveTo>
                    <a:pt x="36" y="1"/>
                  </a:moveTo>
                  <a:lnTo>
                    <a:pt x="1" y="72"/>
                  </a:lnTo>
                  <a:lnTo>
                    <a:pt x="20068" y="20211"/>
                  </a:lnTo>
                  <a:lnTo>
                    <a:pt x="20210" y="20211"/>
                  </a:lnTo>
                  <a:lnTo>
                    <a:pt x="40367" y="1"/>
                  </a:lnTo>
                  <a:close/>
                </a:path>
              </a:pathLst>
            </a:custGeom>
            <a:noFill/>
            <a:ln w="16900" cap="flat" cmpd="sng">
              <a:solidFill>
                <a:srgbClr val="F4F5F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9" name="Google Shape;109;g88f59d2283_2_1196"/>
            <p:cNvSpPr/>
            <p:nvPr/>
          </p:nvSpPr>
          <p:spPr>
            <a:xfrm>
              <a:off x="6356700" y="3364500"/>
              <a:ext cx="1010075" cy="504825"/>
            </a:xfrm>
            <a:custGeom>
              <a:avLst/>
              <a:gdLst/>
              <a:ahLst/>
              <a:cxnLst/>
              <a:rect l="l" t="t" r="r" b="b"/>
              <a:pathLst>
                <a:path w="40403" h="20193" fill="none" extrusionOk="0">
                  <a:moveTo>
                    <a:pt x="0" y="20193"/>
                  </a:moveTo>
                  <a:lnTo>
                    <a:pt x="40402" y="20193"/>
                  </a:lnTo>
                  <a:lnTo>
                    <a:pt x="20210" y="1"/>
                  </a:lnTo>
                  <a:close/>
                </a:path>
              </a:pathLst>
            </a:custGeom>
            <a:noFill/>
            <a:ln w="16900" cap="flat" cmpd="sng">
              <a:solidFill>
                <a:srgbClr val="F4F5F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0" name="Google Shape;110;g88f59d2283_2_1196"/>
            <p:cNvSpPr/>
            <p:nvPr/>
          </p:nvSpPr>
          <p:spPr>
            <a:xfrm>
              <a:off x="5852325" y="3364950"/>
              <a:ext cx="1009625" cy="504825"/>
            </a:xfrm>
            <a:custGeom>
              <a:avLst/>
              <a:gdLst/>
              <a:ahLst/>
              <a:cxnLst/>
              <a:rect l="l" t="t" r="r" b="b"/>
              <a:pathLst>
                <a:path w="40385" h="20193" fill="none" extrusionOk="0">
                  <a:moveTo>
                    <a:pt x="36" y="1"/>
                  </a:moveTo>
                  <a:lnTo>
                    <a:pt x="1" y="54"/>
                  </a:lnTo>
                  <a:lnTo>
                    <a:pt x="20122" y="20193"/>
                  </a:lnTo>
                  <a:lnTo>
                    <a:pt x="20228" y="20193"/>
                  </a:lnTo>
                  <a:lnTo>
                    <a:pt x="40385" y="54"/>
                  </a:lnTo>
                  <a:lnTo>
                    <a:pt x="40314" y="1"/>
                  </a:lnTo>
                  <a:close/>
                </a:path>
              </a:pathLst>
            </a:custGeom>
            <a:noFill/>
            <a:ln w="16900" cap="flat" cmpd="sng">
              <a:solidFill>
                <a:srgbClr val="F4F5F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1" name="Google Shape;111;g88f59d2283_2_1196"/>
            <p:cNvSpPr/>
            <p:nvPr/>
          </p:nvSpPr>
          <p:spPr>
            <a:xfrm>
              <a:off x="5852325" y="2859700"/>
              <a:ext cx="1009625" cy="504825"/>
            </a:xfrm>
            <a:custGeom>
              <a:avLst/>
              <a:gdLst/>
              <a:ahLst/>
              <a:cxnLst/>
              <a:rect l="l" t="t" r="r" b="b"/>
              <a:pathLst>
                <a:path w="40385" h="20193" fill="none" extrusionOk="0">
                  <a:moveTo>
                    <a:pt x="40385" y="20193"/>
                  </a:moveTo>
                  <a:lnTo>
                    <a:pt x="20175" y="1"/>
                  </a:lnTo>
                  <a:lnTo>
                    <a:pt x="1" y="20193"/>
                  </a:lnTo>
                  <a:close/>
                </a:path>
              </a:pathLst>
            </a:custGeom>
            <a:noFill/>
            <a:ln w="16900" cap="flat" cmpd="sng">
              <a:solidFill>
                <a:srgbClr val="F4F5F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2" name="Google Shape;112;g88f59d2283_2_1196"/>
            <p:cNvSpPr/>
            <p:nvPr/>
          </p:nvSpPr>
          <p:spPr>
            <a:xfrm>
              <a:off x="5852325" y="2354900"/>
              <a:ext cx="504400" cy="1009625"/>
            </a:xfrm>
            <a:custGeom>
              <a:avLst/>
              <a:gdLst/>
              <a:ahLst/>
              <a:cxnLst/>
              <a:rect l="l" t="t" r="r" b="b"/>
              <a:pathLst>
                <a:path w="20176" h="40385" fill="none" extrusionOk="0">
                  <a:moveTo>
                    <a:pt x="1" y="40385"/>
                  </a:moveTo>
                  <a:lnTo>
                    <a:pt x="20175" y="20246"/>
                  </a:lnTo>
                  <a:lnTo>
                    <a:pt x="20175" y="20104"/>
                  </a:lnTo>
                  <a:lnTo>
                    <a:pt x="36" y="1"/>
                  </a:lnTo>
                  <a:lnTo>
                    <a:pt x="1" y="72"/>
                  </a:lnTo>
                  <a:close/>
                </a:path>
              </a:pathLst>
            </a:custGeom>
            <a:noFill/>
            <a:ln w="16900" cap="flat" cmpd="sng">
              <a:solidFill>
                <a:srgbClr val="F4F5F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3" name="Google Shape;113;g88f59d2283_2_1196"/>
            <p:cNvSpPr/>
            <p:nvPr/>
          </p:nvSpPr>
          <p:spPr>
            <a:xfrm>
              <a:off x="5347525" y="2354900"/>
              <a:ext cx="504825" cy="1009625"/>
            </a:xfrm>
            <a:custGeom>
              <a:avLst/>
              <a:gdLst/>
              <a:ahLst/>
              <a:cxnLst/>
              <a:rect l="l" t="t" r="r" b="b"/>
              <a:pathLst>
                <a:path w="20193" h="40385" fill="none" extrusionOk="0">
                  <a:moveTo>
                    <a:pt x="20193" y="40385"/>
                  </a:moveTo>
                  <a:lnTo>
                    <a:pt x="20193" y="1"/>
                  </a:lnTo>
                  <a:lnTo>
                    <a:pt x="1" y="20193"/>
                  </a:lnTo>
                  <a:close/>
                </a:path>
              </a:pathLst>
            </a:custGeom>
            <a:noFill/>
            <a:ln w="16900" cap="flat" cmpd="sng">
              <a:solidFill>
                <a:srgbClr val="F4F5F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4" name="Google Shape;114;g88f59d2283_2_1196"/>
            <p:cNvSpPr/>
            <p:nvPr/>
          </p:nvSpPr>
          <p:spPr>
            <a:xfrm>
              <a:off x="5852325" y="2354900"/>
              <a:ext cx="1009625" cy="504825"/>
            </a:xfrm>
            <a:custGeom>
              <a:avLst/>
              <a:gdLst/>
              <a:ahLst/>
              <a:cxnLst/>
              <a:rect l="l" t="t" r="r" b="b"/>
              <a:pathLst>
                <a:path w="40385" h="20193" fill="none" extrusionOk="0">
                  <a:moveTo>
                    <a:pt x="36" y="1"/>
                  </a:moveTo>
                  <a:lnTo>
                    <a:pt x="40314" y="1"/>
                  </a:lnTo>
                  <a:lnTo>
                    <a:pt x="40385" y="72"/>
                  </a:lnTo>
                  <a:lnTo>
                    <a:pt x="20228" y="20193"/>
                  </a:lnTo>
                  <a:lnTo>
                    <a:pt x="20122" y="20193"/>
                  </a:lnTo>
                  <a:lnTo>
                    <a:pt x="1" y="72"/>
                  </a:lnTo>
                  <a:close/>
                </a:path>
              </a:pathLst>
            </a:custGeom>
            <a:noFill/>
            <a:ln w="16900" cap="flat" cmpd="sng">
              <a:solidFill>
                <a:srgbClr val="F4F5F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5" name="Google Shape;115;g88f59d2283_2_1196"/>
            <p:cNvSpPr/>
            <p:nvPr/>
          </p:nvSpPr>
          <p:spPr>
            <a:xfrm>
              <a:off x="5852325" y="1850100"/>
              <a:ext cx="1009625" cy="504825"/>
            </a:xfrm>
            <a:custGeom>
              <a:avLst/>
              <a:gdLst/>
              <a:ahLst/>
              <a:cxnLst/>
              <a:rect l="l" t="t" r="r" b="b"/>
              <a:pathLst>
                <a:path w="40385" h="20193" fill="none" extrusionOk="0">
                  <a:moveTo>
                    <a:pt x="1" y="20193"/>
                  </a:moveTo>
                  <a:lnTo>
                    <a:pt x="40385" y="20193"/>
                  </a:lnTo>
                  <a:lnTo>
                    <a:pt x="20175" y="1"/>
                  </a:lnTo>
                  <a:close/>
                </a:path>
              </a:pathLst>
            </a:custGeom>
            <a:noFill/>
            <a:ln w="16900" cap="flat" cmpd="sng">
              <a:solidFill>
                <a:srgbClr val="F4F5F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6" name="Google Shape;116;g88f59d2283_2_1196"/>
            <p:cNvSpPr/>
            <p:nvPr/>
          </p:nvSpPr>
          <p:spPr>
            <a:xfrm>
              <a:off x="6356700" y="1850100"/>
              <a:ext cx="1010075" cy="505275"/>
            </a:xfrm>
            <a:custGeom>
              <a:avLst/>
              <a:gdLst/>
              <a:ahLst/>
              <a:cxnLst/>
              <a:rect l="l" t="t" r="r" b="b"/>
              <a:pathLst>
                <a:path w="40403" h="20211" fill="none" extrusionOk="0">
                  <a:moveTo>
                    <a:pt x="53" y="1"/>
                  </a:moveTo>
                  <a:lnTo>
                    <a:pt x="0" y="72"/>
                  </a:lnTo>
                  <a:lnTo>
                    <a:pt x="20085" y="20211"/>
                  </a:lnTo>
                  <a:lnTo>
                    <a:pt x="20228" y="20211"/>
                  </a:lnTo>
                  <a:lnTo>
                    <a:pt x="40402" y="1"/>
                  </a:lnTo>
                  <a:close/>
                </a:path>
              </a:pathLst>
            </a:custGeom>
            <a:noFill/>
            <a:ln w="16900" cap="flat" cmpd="sng">
              <a:solidFill>
                <a:srgbClr val="F4F5F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7" name="Google Shape;117;g88f59d2283_2_1196"/>
            <p:cNvSpPr/>
            <p:nvPr/>
          </p:nvSpPr>
          <p:spPr>
            <a:xfrm>
              <a:off x="4337025" y="3376075"/>
              <a:ext cx="1009625" cy="504825"/>
            </a:xfrm>
            <a:custGeom>
              <a:avLst/>
              <a:gdLst/>
              <a:ahLst/>
              <a:cxnLst/>
              <a:rect l="l" t="t" r="r" b="b"/>
              <a:pathLst>
                <a:path w="40385" h="20193" fill="none" extrusionOk="0">
                  <a:moveTo>
                    <a:pt x="1" y="20193"/>
                  </a:moveTo>
                  <a:lnTo>
                    <a:pt x="40385" y="20193"/>
                  </a:lnTo>
                  <a:lnTo>
                    <a:pt x="20228" y="1"/>
                  </a:lnTo>
                  <a:close/>
                </a:path>
              </a:pathLst>
            </a:custGeom>
            <a:noFill/>
            <a:ln w="16900" cap="flat" cmpd="sng">
              <a:solidFill>
                <a:srgbClr val="F7FCFD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8" name="Google Shape;118;g88f59d2283_2_1196"/>
            <p:cNvSpPr/>
            <p:nvPr/>
          </p:nvSpPr>
          <p:spPr>
            <a:xfrm>
              <a:off x="3832225" y="3376075"/>
              <a:ext cx="1009625" cy="504825"/>
            </a:xfrm>
            <a:custGeom>
              <a:avLst/>
              <a:gdLst/>
              <a:ahLst/>
              <a:cxnLst/>
              <a:rect l="l" t="t" r="r" b="b"/>
              <a:pathLst>
                <a:path w="40385" h="20193" fill="none" extrusionOk="0">
                  <a:moveTo>
                    <a:pt x="72" y="1"/>
                  </a:moveTo>
                  <a:lnTo>
                    <a:pt x="1" y="72"/>
                  </a:lnTo>
                  <a:lnTo>
                    <a:pt x="20157" y="20193"/>
                  </a:lnTo>
                  <a:lnTo>
                    <a:pt x="20264" y="20193"/>
                  </a:lnTo>
                  <a:lnTo>
                    <a:pt x="40385" y="72"/>
                  </a:lnTo>
                  <a:lnTo>
                    <a:pt x="40349" y="1"/>
                  </a:lnTo>
                  <a:close/>
                </a:path>
              </a:pathLst>
            </a:custGeom>
            <a:noFill/>
            <a:ln w="16900" cap="flat" cmpd="sng">
              <a:solidFill>
                <a:srgbClr val="F7FCFD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9" name="Google Shape;119;g88f59d2283_2_1196"/>
            <p:cNvSpPr/>
            <p:nvPr/>
          </p:nvSpPr>
          <p:spPr>
            <a:xfrm>
              <a:off x="3832225" y="2871275"/>
              <a:ext cx="1009625" cy="504825"/>
            </a:xfrm>
            <a:custGeom>
              <a:avLst/>
              <a:gdLst/>
              <a:ahLst/>
              <a:cxnLst/>
              <a:rect l="l" t="t" r="r" b="b"/>
              <a:pathLst>
                <a:path w="40385" h="20193" fill="none" extrusionOk="0">
                  <a:moveTo>
                    <a:pt x="40385" y="20193"/>
                  </a:moveTo>
                  <a:lnTo>
                    <a:pt x="20193" y="1"/>
                  </a:lnTo>
                  <a:lnTo>
                    <a:pt x="1" y="20193"/>
                  </a:lnTo>
                  <a:close/>
                </a:path>
              </a:pathLst>
            </a:custGeom>
            <a:noFill/>
            <a:ln w="16900" cap="flat" cmpd="sng">
              <a:solidFill>
                <a:srgbClr val="F7FCFD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0" name="Google Shape;120;g88f59d2283_2_1196"/>
            <p:cNvSpPr/>
            <p:nvPr/>
          </p:nvSpPr>
          <p:spPr>
            <a:xfrm>
              <a:off x="3832225" y="2366475"/>
              <a:ext cx="505725" cy="1009625"/>
            </a:xfrm>
            <a:custGeom>
              <a:avLst/>
              <a:gdLst/>
              <a:ahLst/>
              <a:cxnLst/>
              <a:rect l="l" t="t" r="r" b="b"/>
              <a:pathLst>
                <a:path w="20229" h="40385" fill="none" extrusionOk="0">
                  <a:moveTo>
                    <a:pt x="1" y="40385"/>
                  </a:moveTo>
                  <a:lnTo>
                    <a:pt x="20228" y="20246"/>
                  </a:lnTo>
                  <a:lnTo>
                    <a:pt x="20228" y="20104"/>
                  </a:lnTo>
                  <a:lnTo>
                    <a:pt x="72" y="0"/>
                  </a:lnTo>
                  <a:lnTo>
                    <a:pt x="1" y="72"/>
                  </a:lnTo>
                  <a:close/>
                </a:path>
              </a:pathLst>
            </a:custGeom>
            <a:noFill/>
            <a:ln w="16900" cap="flat" cmpd="sng">
              <a:solidFill>
                <a:srgbClr val="F7FCFD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1" name="Google Shape;121;g88f59d2283_2_1196"/>
            <p:cNvSpPr/>
            <p:nvPr/>
          </p:nvSpPr>
          <p:spPr>
            <a:xfrm>
              <a:off x="3327425" y="2366475"/>
              <a:ext cx="504825" cy="1009625"/>
            </a:xfrm>
            <a:custGeom>
              <a:avLst/>
              <a:gdLst/>
              <a:ahLst/>
              <a:cxnLst/>
              <a:rect l="l" t="t" r="r" b="b"/>
              <a:pathLst>
                <a:path w="20193" h="40385" fill="none" extrusionOk="0">
                  <a:moveTo>
                    <a:pt x="20193" y="40385"/>
                  </a:moveTo>
                  <a:lnTo>
                    <a:pt x="20193" y="0"/>
                  </a:lnTo>
                  <a:lnTo>
                    <a:pt x="0" y="20193"/>
                  </a:lnTo>
                  <a:close/>
                </a:path>
              </a:pathLst>
            </a:custGeom>
            <a:noFill/>
            <a:ln w="16900" cap="flat" cmpd="sng">
              <a:solidFill>
                <a:srgbClr val="F7FCFD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2" name="Google Shape;122;g88f59d2283_2_1196"/>
            <p:cNvSpPr/>
            <p:nvPr/>
          </p:nvSpPr>
          <p:spPr>
            <a:xfrm>
              <a:off x="3832225" y="2366475"/>
              <a:ext cx="1009625" cy="504825"/>
            </a:xfrm>
            <a:custGeom>
              <a:avLst/>
              <a:gdLst/>
              <a:ahLst/>
              <a:cxnLst/>
              <a:rect l="l" t="t" r="r" b="b"/>
              <a:pathLst>
                <a:path w="40385" h="20193" fill="none" extrusionOk="0">
                  <a:moveTo>
                    <a:pt x="72" y="0"/>
                  </a:moveTo>
                  <a:lnTo>
                    <a:pt x="40349" y="0"/>
                  </a:lnTo>
                  <a:lnTo>
                    <a:pt x="40385" y="72"/>
                  </a:lnTo>
                  <a:lnTo>
                    <a:pt x="20264" y="20193"/>
                  </a:lnTo>
                  <a:lnTo>
                    <a:pt x="20157" y="20193"/>
                  </a:lnTo>
                  <a:lnTo>
                    <a:pt x="1" y="72"/>
                  </a:lnTo>
                  <a:close/>
                </a:path>
              </a:pathLst>
            </a:custGeom>
            <a:noFill/>
            <a:ln w="16900" cap="flat" cmpd="sng">
              <a:solidFill>
                <a:srgbClr val="F7FCFD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3" name="Google Shape;123;g88f59d2283_2_1196"/>
            <p:cNvSpPr/>
            <p:nvPr/>
          </p:nvSpPr>
          <p:spPr>
            <a:xfrm>
              <a:off x="3832225" y="1861675"/>
              <a:ext cx="1009625" cy="504825"/>
            </a:xfrm>
            <a:custGeom>
              <a:avLst/>
              <a:gdLst/>
              <a:ahLst/>
              <a:cxnLst/>
              <a:rect l="l" t="t" r="r" b="b"/>
              <a:pathLst>
                <a:path w="40385" h="20193" fill="none" extrusionOk="0">
                  <a:moveTo>
                    <a:pt x="1" y="20192"/>
                  </a:moveTo>
                  <a:lnTo>
                    <a:pt x="40385" y="20192"/>
                  </a:lnTo>
                  <a:lnTo>
                    <a:pt x="20193" y="0"/>
                  </a:lnTo>
                  <a:close/>
                </a:path>
              </a:pathLst>
            </a:custGeom>
            <a:noFill/>
            <a:ln w="16900" cap="flat" cmpd="sng">
              <a:solidFill>
                <a:srgbClr val="F7FCFD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4" name="Google Shape;124;g88f59d2283_2_1196"/>
            <p:cNvSpPr/>
            <p:nvPr/>
          </p:nvSpPr>
          <p:spPr>
            <a:xfrm>
              <a:off x="4337025" y="1861675"/>
              <a:ext cx="1009625" cy="504825"/>
            </a:xfrm>
            <a:custGeom>
              <a:avLst/>
              <a:gdLst/>
              <a:ahLst/>
              <a:cxnLst/>
              <a:rect l="l" t="t" r="r" b="b"/>
              <a:pathLst>
                <a:path w="40385" h="20193" fill="none" extrusionOk="0">
                  <a:moveTo>
                    <a:pt x="72" y="0"/>
                  </a:moveTo>
                  <a:lnTo>
                    <a:pt x="1" y="72"/>
                  </a:lnTo>
                  <a:lnTo>
                    <a:pt x="20104" y="20192"/>
                  </a:lnTo>
                  <a:lnTo>
                    <a:pt x="20246" y="20192"/>
                  </a:lnTo>
                  <a:lnTo>
                    <a:pt x="40385" y="0"/>
                  </a:lnTo>
                  <a:close/>
                </a:path>
              </a:pathLst>
            </a:custGeom>
            <a:noFill/>
            <a:ln w="16900" cap="flat" cmpd="sng">
              <a:solidFill>
                <a:srgbClr val="F7FCFD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25" name="Google Shape;125;g88f59d2283_2_1196"/>
          <p:cNvSpPr/>
          <p:nvPr/>
        </p:nvSpPr>
        <p:spPr>
          <a:xfrm>
            <a:off x="100" y="100"/>
            <a:ext cx="5492400" cy="5143500"/>
          </a:xfrm>
          <a:prstGeom prst="rect">
            <a:avLst/>
          </a:prstGeom>
          <a:gradFill>
            <a:gsLst>
              <a:gs pos="0">
                <a:srgbClr val="297EFF"/>
              </a:gs>
              <a:gs pos="100000">
                <a:srgbClr val="3437DE"/>
              </a:gs>
            </a:gsLst>
            <a:lin ang="2700006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6" name="Google Shape;126;g88f59d2283_2_1196"/>
          <p:cNvSpPr/>
          <p:nvPr/>
        </p:nvSpPr>
        <p:spPr>
          <a:xfrm>
            <a:off x="100" y="431200"/>
            <a:ext cx="2828100" cy="128100"/>
          </a:xfrm>
          <a:prstGeom prst="rect">
            <a:avLst/>
          </a:prstGeom>
          <a:gradFill>
            <a:gsLst>
              <a:gs pos="0">
                <a:srgbClr val="297EFF"/>
              </a:gs>
              <a:gs pos="100000">
                <a:srgbClr val="F16C1E"/>
              </a:gs>
            </a:gsLst>
            <a:lin ang="2698631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7" name="Google Shape;127;g88f59d2283_2_1196"/>
          <p:cNvSpPr/>
          <p:nvPr/>
        </p:nvSpPr>
        <p:spPr>
          <a:xfrm>
            <a:off x="2322400" y="4372750"/>
            <a:ext cx="3170100" cy="128100"/>
          </a:xfrm>
          <a:prstGeom prst="rect">
            <a:avLst/>
          </a:prstGeom>
          <a:gradFill>
            <a:gsLst>
              <a:gs pos="0">
                <a:srgbClr val="00D0BE"/>
              </a:gs>
              <a:gs pos="100000">
                <a:srgbClr val="3437DE"/>
              </a:gs>
            </a:gsLst>
            <a:lin ang="2698631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Top">
  <p:cSld name="Title Top"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39"/>
          <p:cNvSpPr/>
          <p:nvPr/>
        </p:nvSpPr>
        <p:spPr>
          <a:xfrm>
            <a:off x="0" y="0"/>
            <a:ext cx="9144000" cy="2041500"/>
          </a:xfrm>
          <a:prstGeom prst="rect">
            <a:avLst/>
          </a:prstGeom>
          <a:gradFill>
            <a:gsLst>
              <a:gs pos="0">
                <a:srgbClr val="297EFF"/>
              </a:gs>
              <a:gs pos="100000">
                <a:srgbClr val="3437DE"/>
              </a:gs>
            </a:gsLst>
            <a:lin ang="2700006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0" name="Google Shape;130;p39"/>
          <p:cNvSpPr/>
          <p:nvPr/>
        </p:nvSpPr>
        <p:spPr>
          <a:xfrm>
            <a:off x="0" y="262500"/>
            <a:ext cx="4091100" cy="128100"/>
          </a:xfrm>
          <a:prstGeom prst="rect">
            <a:avLst/>
          </a:prstGeom>
          <a:gradFill>
            <a:gsLst>
              <a:gs pos="0">
                <a:srgbClr val="297EFF"/>
              </a:gs>
              <a:gs pos="100000">
                <a:srgbClr val="F16C1E"/>
              </a:gs>
            </a:gsLst>
            <a:lin ang="2698631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1" name="Google Shape;131;p39"/>
          <p:cNvSpPr/>
          <p:nvPr/>
        </p:nvSpPr>
        <p:spPr>
          <a:xfrm>
            <a:off x="5052900" y="1613250"/>
            <a:ext cx="4091100" cy="128100"/>
          </a:xfrm>
          <a:prstGeom prst="rect">
            <a:avLst/>
          </a:prstGeom>
          <a:gradFill>
            <a:gsLst>
              <a:gs pos="0">
                <a:srgbClr val="00D0BE"/>
              </a:gs>
              <a:gs pos="100000">
                <a:srgbClr val="3437DE"/>
              </a:gs>
            </a:gsLst>
            <a:lin ang="2698631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32" name="Google Shape;132;p39"/>
          <p:cNvGrpSpPr/>
          <p:nvPr/>
        </p:nvGrpSpPr>
        <p:grpSpPr>
          <a:xfrm>
            <a:off x="3398118" y="4376834"/>
            <a:ext cx="5291236" cy="1520931"/>
            <a:chOff x="298600" y="1850100"/>
            <a:chExt cx="7068175" cy="2031700"/>
          </a:xfrm>
        </p:grpSpPr>
        <p:sp>
          <p:nvSpPr>
            <p:cNvPr id="133" name="Google Shape;133;p39"/>
            <p:cNvSpPr/>
            <p:nvPr/>
          </p:nvSpPr>
          <p:spPr>
            <a:xfrm>
              <a:off x="1308200" y="3376075"/>
              <a:ext cx="1009650" cy="504825"/>
            </a:xfrm>
            <a:custGeom>
              <a:avLst/>
              <a:gdLst/>
              <a:ahLst/>
              <a:cxnLst/>
              <a:rect l="l" t="t" r="r" b="b"/>
              <a:pathLst>
                <a:path w="40386" h="20193" fill="none" extrusionOk="0">
                  <a:moveTo>
                    <a:pt x="1" y="20193"/>
                  </a:moveTo>
                  <a:lnTo>
                    <a:pt x="40385" y="20193"/>
                  </a:lnTo>
                  <a:lnTo>
                    <a:pt x="20193" y="1"/>
                  </a:lnTo>
                  <a:close/>
                </a:path>
              </a:pathLst>
            </a:custGeom>
            <a:noFill/>
            <a:ln w="16900" cap="flat" cmpd="sng">
              <a:solidFill>
                <a:srgbClr val="F4F5F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4" name="Google Shape;134;p39"/>
            <p:cNvSpPr/>
            <p:nvPr/>
          </p:nvSpPr>
          <p:spPr>
            <a:xfrm>
              <a:off x="803400" y="3376975"/>
              <a:ext cx="1009625" cy="504825"/>
            </a:xfrm>
            <a:custGeom>
              <a:avLst/>
              <a:gdLst/>
              <a:ahLst/>
              <a:cxnLst/>
              <a:rect l="l" t="t" r="r" b="b"/>
              <a:pathLst>
                <a:path w="40385" h="20193" fill="none" extrusionOk="0">
                  <a:moveTo>
                    <a:pt x="72" y="0"/>
                  </a:moveTo>
                  <a:lnTo>
                    <a:pt x="1" y="36"/>
                  </a:lnTo>
                  <a:lnTo>
                    <a:pt x="20157" y="20192"/>
                  </a:lnTo>
                  <a:lnTo>
                    <a:pt x="20264" y="20192"/>
                  </a:lnTo>
                  <a:lnTo>
                    <a:pt x="40385" y="36"/>
                  </a:lnTo>
                  <a:lnTo>
                    <a:pt x="40349" y="0"/>
                  </a:lnTo>
                  <a:close/>
                </a:path>
              </a:pathLst>
            </a:custGeom>
            <a:noFill/>
            <a:ln w="16900" cap="flat" cmpd="sng">
              <a:solidFill>
                <a:srgbClr val="F4F5F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5" name="Google Shape;135;p39"/>
            <p:cNvSpPr/>
            <p:nvPr/>
          </p:nvSpPr>
          <p:spPr>
            <a:xfrm>
              <a:off x="803400" y="2871275"/>
              <a:ext cx="1009625" cy="504825"/>
            </a:xfrm>
            <a:custGeom>
              <a:avLst/>
              <a:gdLst/>
              <a:ahLst/>
              <a:cxnLst/>
              <a:rect l="l" t="t" r="r" b="b"/>
              <a:pathLst>
                <a:path w="40385" h="20193" fill="none" extrusionOk="0">
                  <a:moveTo>
                    <a:pt x="40385" y="20193"/>
                  </a:moveTo>
                  <a:lnTo>
                    <a:pt x="20193" y="1"/>
                  </a:lnTo>
                  <a:lnTo>
                    <a:pt x="1" y="20193"/>
                  </a:lnTo>
                  <a:close/>
                </a:path>
              </a:pathLst>
            </a:custGeom>
            <a:noFill/>
            <a:ln w="16900" cap="flat" cmpd="sng">
              <a:solidFill>
                <a:srgbClr val="F4F5F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6" name="Google Shape;136;p39"/>
            <p:cNvSpPr/>
            <p:nvPr/>
          </p:nvSpPr>
          <p:spPr>
            <a:xfrm>
              <a:off x="803400" y="2366475"/>
              <a:ext cx="504825" cy="1009625"/>
            </a:xfrm>
            <a:custGeom>
              <a:avLst/>
              <a:gdLst/>
              <a:ahLst/>
              <a:cxnLst/>
              <a:rect l="l" t="t" r="r" b="b"/>
              <a:pathLst>
                <a:path w="20193" h="40385" fill="none" extrusionOk="0">
                  <a:moveTo>
                    <a:pt x="1" y="40385"/>
                  </a:moveTo>
                  <a:lnTo>
                    <a:pt x="20193" y="20246"/>
                  </a:lnTo>
                  <a:lnTo>
                    <a:pt x="20193" y="20104"/>
                  </a:lnTo>
                  <a:lnTo>
                    <a:pt x="72" y="0"/>
                  </a:lnTo>
                  <a:lnTo>
                    <a:pt x="1" y="72"/>
                  </a:lnTo>
                  <a:close/>
                </a:path>
              </a:pathLst>
            </a:custGeom>
            <a:noFill/>
            <a:ln w="16900" cap="flat" cmpd="sng">
              <a:solidFill>
                <a:srgbClr val="F4F5F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7" name="Google Shape;137;p39"/>
            <p:cNvSpPr/>
            <p:nvPr/>
          </p:nvSpPr>
          <p:spPr>
            <a:xfrm>
              <a:off x="298600" y="2366475"/>
              <a:ext cx="504825" cy="1009625"/>
            </a:xfrm>
            <a:custGeom>
              <a:avLst/>
              <a:gdLst/>
              <a:ahLst/>
              <a:cxnLst/>
              <a:rect l="l" t="t" r="r" b="b"/>
              <a:pathLst>
                <a:path w="20193" h="40385" fill="none" extrusionOk="0">
                  <a:moveTo>
                    <a:pt x="20193" y="40385"/>
                  </a:moveTo>
                  <a:lnTo>
                    <a:pt x="20193" y="0"/>
                  </a:lnTo>
                  <a:lnTo>
                    <a:pt x="0" y="20193"/>
                  </a:lnTo>
                  <a:close/>
                </a:path>
              </a:pathLst>
            </a:custGeom>
            <a:noFill/>
            <a:ln w="16900" cap="flat" cmpd="sng">
              <a:solidFill>
                <a:srgbClr val="F4F5F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8" name="Google Shape;138;p39"/>
            <p:cNvSpPr/>
            <p:nvPr/>
          </p:nvSpPr>
          <p:spPr>
            <a:xfrm>
              <a:off x="803400" y="2366475"/>
              <a:ext cx="1009625" cy="504825"/>
            </a:xfrm>
            <a:custGeom>
              <a:avLst/>
              <a:gdLst/>
              <a:ahLst/>
              <a:cxnLst/>
              <a:rect l="l" t="t" r="r" b="b"/>
              <a:pathLst>
                <a:path w="40385" h="20193" fill="none" extrusionOk="0">
                  <a:moveTo>
                    <a:pt x="72" y="0"/>
                  </a:moveTo>
                  <a:lnTo>
                    <a:pt x="40349" y="0"/>
                  </a:lnTo>
                  <a:lnTo>
                    <a:pt x="40385" y="72"/>
                  </a:lnTo>
                  <a:lnTo>
                    <a:pt x="20264" y="20193"/>
                  </a:lnTo>
                  <a:lnTo>
                    <a:pt x="20157" y="20193"/>
                  </a:lnTo>
                  <a:lnTo>
                    <a:pt x="1" y="72"/>
                  </a:lnTo>
                  <a:close/>
                </a:path>
              </a:pathLst>
            </a:custGeom>
            <a:noFill/>
            <a:ln w="16900" cap="flat" cmpd="sng">
              <a:solidFill>
                <a:srgbClr val="F4F5F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9" name="Google Shape;139;p39"/>
            <p:cNvSpPr/>
            <p:nvPr/>
          </p:nvSpPr>
          <p:spPr>
            <a:xfrm>
              <a:off x="803400" y="1861675"/>
              <a:ext cx="1009625" cy="504825"/>
            </a:xfrm>
            <a:custGeom>
              <a:avLst/>
              <a:gdLst/>
              <a:ahLst/>
              <a:cxnLst/>
              <a:rect l="l" t="t" r="r" b="b"/>
              <a:pathLst>
                <a:path w="40385" h="20193" fill="none" extrusionOk="0">
                  <a:moveTo>
                    <a:pt x="1" y="20192"/>
                  </a:moveTo>
                  <a:lnTo>
                    <a:pt x="40385" y="20192"/>
                  </a:lnTo>
                  <a:lnTo>
                    <a:pt x="20193" y="0"/>
                  </a:lnTo>
                  <a:close/>
                </a:path>
              </a:pathLst>
            </a:custGeom>
            <a:noFill/>
            <a:ln w="16900" cap="flat" cmpd="sng">
              <a:solidFill>
                <a:srgbClr val="F4F5F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0" name="Google Shape;140;p39"/>
            <p:cNvSpPr/>
            <p:nvPr/>
          </p:nvSpPr>
          <p:spPr>
            <a:xfrm>
              <a:off x="1308200" y="1861675"/>
              <a:ext cx="1009650" cy="505725"/>
            </a:xfrm>
            <a:custGeom>
              <a:avLst/>
              <a:gdLst/>
              <a:ahLst/>
              <a:cxnLst/>
              <a:rect l="l" t="t" r="r" b="b"/>
              <a:pathLst>
                <a:path w="40386" h="20229" fill="none" extrusionOk="0">
                  <a:moveTo>
                    <a:pt x="72" y="0"/>
                  </a:moveTo>
                  <a:lnTo>
                    <a:pt x="1" y="72"/>
                  </a:lnTo>
                  <a:lnTo>
                    <a:pt x="20104" y="20228"/>
                  </a:lnTo>
                  <a:lnTo>
                    <a:pt x="20246" y="20228"/>
                  </a:lnTo>
                  <a:lnTo>
                    <a:pt x="40385" y="0"/>
                  </a:lnTo>
                  <a:close/>
                </a:path>
              </a:pathLst>
            </a:custGeom>
            <a:noFill/>
            <a:ln w="16900" cap="flat" cmpd="sng">
              <a:solidFill>
                <a:srgbClr val="F4F5F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1" name="Google Shape;141;p39"/>
            <p:cNvSpPr/>
            <p:nvPr/>
          </p:nvSpPr>
          <p:spPr>
            <a:xfrm>
              <a:off x="2317825" y="3376075"/>
              <a:ext cx="1009625" cy="504825"/>
            </a:xfrm>
            <a:custGeom>
              <a:avLst/>
              <a:gdLst/>
              <a:ahLst/>
              <a:cxnLst/>
              <a:rect l="l" t="t" r="r" b="b"/>
              <a:pathLst>
                <a:path w="40385" h="20193" fill="none" extrusionOk="0">
                  <a:moveTo>
                    <a:pt x="0" y="20193"/>
                  </a:moveTo>
                  <a:lnTo>
                    <a:pt x="40384" y="20193"/>
                  </a:lnTo>
                  <a:lnTo>
                    <a:pt x="20192" y="1"/>
                  </a:lnTo>
                  <a:close/>
                </a:path>
              </a:pathLst>
            </a:custGeom>
            <a:noFill/>
            <a:ln w="16900" cap="flat" cmpd="sng">
              <a:solidFill>
                <a:srgbClr val="F4F5F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2" name="Google Shape;142;p39"/>
            <p:cNvSpPr/>
            <p:nvPr/>
          </p:nvSpPr>
          <p:spPr>
            <a:xfrm>
              <a:off x="1813000" y="3376075"/>
              <a:ext cx="1009650" cy="504825"/>
            </a:xfrm>
            <a:custGeom>
              <a:avLst/>
              <a:gdLst/>
              <a:ahLst/>
              <a:cxnLst/>
              <a:rect l="l" t="t" r="r" b="b"/>
              <a:pathLst>
                <a:path w="40386" h="20193" fill="none" extrusionOk="0">
                  <a:moveTo>
                    <a:pt x="72" y="1"/>
                  </a:moveTo>
                  <a:lnTo>
                    <a:pt x="1" y="72"/>
                  </a:lnTo>
                  <a:lnTo>
                    <a:pt x="20158" y="20193"/>
                  </a:lnTo>
                  <a:lnTo>
                    <a:pt x="20264" y="20193"/>
                  </a:lnTo>
                  <a:lnTo>
                    <a:pt x="40385" y="72"/>
                  </a:lnTo>
                  <a:lnTo>
                    <a:pt x="40350" y="1"/>
                  </a:lnTo>
                  <a:close/>
                </a:path>
              </a:pathLst>
            </a:custGeom>
            <a:noFill/>
            <a:ln w="16900" cap="flat" cmpd="sng">
              <a:solidFill>
                <a:srgbClr val="F4F5F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3" name="Google Shape;143;p39"/>
            <p:cNvSpPr/>
            <p:nvPr/>
          </p:nvSpPr>
          <p:spPr>
            <a:xfrm>
              <a:off x="1813000" y="2871275"/>
              <a:ext cx="1009650" cy="504825"/>
            </a:xfrm>
            <a:custGeom>
              <a:avLst/>
              <a:gdLst/>
              <a:ahLst/>
              <a:cxnLst/>
              <a:rect l="l" t="t" r="r" b="b"/>
              <a:pathLst>
                <a:path w="40386" h="20193" fill="none" extrusionOk="0">
                  <a:moveTo>
                    <a:pt x="40385" y="20193"/>
                  </a:moveTo>
                  <a:lnTo>
                    <a:pt x="20193" y="1"/>
                  </a:lnTo>
                  <a:lnTo>
                    <a:pt x="1" y="20193"/>
                  </a:lnTo>
                  <a:close/>
                </a:path>
              </a:pathLst>
            </a:custGeom>
            <a:noFill/>
            <a:ln w="16900" cap="flat" cmpd="sng">
              <a:solidFill>
                <a:srgbClr val="F4F5F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4" name="Google Shape;144;p39"/>
            <p:cNvSpPr/>
            <p:nvPr/>
          </p:nvSpPr>
          <p:spPr>
            <a:xfrm>
              <a:off x="1813000" y="2366475"/>
              <a:ext cx="504850" cy="1009625"/>
            </a:xfrm>
            <a:custGeom>
              <a:avLst/>
              <a:gdLst/>
              <a:ahLst/>
              <a:cxnLst/>
              <a:rect l="l" t="t" r="r" b="b"/>
              <a:pathLst>
                <a:path w="20194" h="40385" fill="none" extrusionOk="0">
                  <a:moveTo>
                    <a:pt x="1" y="40385"/>
                  </a:moveTo>
                  <a:lnTo>
                    <a:pt x="20193" y="20246"/>
                  </a:lnTo>
                  <a:lnTo>
                    <a:pt x="20193" y="20104"/>
                  </a:lnTo>
                  <a:lnTo>
                    <a:pt x="72" y="0"/>
                  </a:lnTo>
                  <a:lnTo>
                    <a:pt x="1" y="72"/>
                  </a:lnTo>
                  <a:close/>
                </a:path>
              </a:pathLst>
            </a:custGeom>
            <a:noFill/>
            <a:ln w="16900" cap="flat" cmpd="sng">
              <a:solidFill>
                <a:srgbClr val="F4F5F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5" name="Google Shape;145;p39"/>
            <p:cNvSpPr/>
            <p:nvPr/>
          </p:nvSpPr>
          <p:spPr>
            <a:xfrm>
              <a:off x="1308200" y="2366475"/>
              <a:ext cx="504825" cy="1009625"/>
            </a:xfrm>
            <a:custGeom>
              <a:avLst/>
              <a:gdLst/>
              <a:ahLst/>
              <a:cxnLst/>
              <a:rect l="l" t="t" r="r" b="b"/>
              <a:pathLst>
                <a:path w="20193" h="40385" fill="none" extrusionOk="0">
                  <a:moveTo>
                    <a:pt x="20193" y="40385"/>
                  </a:moveTo>
                  <a:lnTo>
                    <a:pt x="20193" y="0"/>
                  </a:lnTo>
                  <a:lnTo>
                    <a:pt x="1" y="20193"/>
                  </a:lnTo>
                  <a:close/>
                </a:path>
              </a:pathLst>
            </a:custGeom>
            <a:noFill/>
            <a:ln w="16900" cap="flat" cmpd="sng">
              <a:solidFill>
                <a:srgbClr val="F4F5F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6" name="Google Shape;146;p39"/>
            <p:cNvSpPr/>
            <p:nvPr/>
          </p:nvSpPr>
          <p:spPr>
            <a:xfrm>
              <a:off x="1813000" y="2366475"/>
              <a:ext cx="1009650" cy="504825"/>
            </a:xfrm>
            <a:custGeom>
              <a:avLst/>
              <a:gdLst/>
              <a:ahLst/>
              <a:cxnLst/>
              <a:rect l="l" t="t" r="r" b="b"/>
              <a:pathLst>
                <a:path w="40386" h="20193" fill="none" extrusionOk="0">
                  <a:moveTo>
                    <a:pt x="72" y="0"/>
                  </a:moveTo>
                  <a:lnTo>
                    <a:pt x="40350" y="0"/>
                  </a:lnTo>
                  <a:lnTo>
                    <a:pt x="40385" y="72"/>
                  </a:lnTo>
                  <a:lnTo>
                    <a:pt x="20264" y="20193"/>
                  </a:lnTo>
                  <a:lnTo>
                    <a:pt x="20158" y="20193"/>
                  </a:lnTo>
                  <a:lnTo>
                    <a:pt x="1" y="72"/>
                  </a:lnTo>
                  <a:close/>
                </a:path>
              </a:pathLst>
            </a:custGeom>
            <a:noFill/>
            <a:ln w="16900" cap="flat" cmpd="sng">
              <a:solidFill>
                <a:srgbClr val="F4F5F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7" name="Google Shape;147;p39"/>
            <p:cNvSpPr/>
            <p:nvPr/>
          </p:nvSpPr>
          <p:spPr>
            <a:xfrm>
              <a:off x="1813000" y="1861675"/>
              <a:ext cx="1009650" cy="504825"/>
            </a:xfrm>
            <a:custGeom>
              <a:avLst/>
              <a:gdLst/>
              <a:ahLst/>
              <a:cxnLst/>
              <a:rect l="l" t="t" r="r" b="b"/>
              <a:pathLst>
                <a:path w="40386" h="20193" fill="none" extrusionOk="0">
                  <a:moveTo>
                    <a:pt x="1" y="20192"/>
                  </a:moveTo>
                  <a:lnTo>
                    <a:pt x="40385" y="20192"/>
                  </a:lnTo>
                  <a:lnTo>
                    <a:pt x="20193" y="0"/>
                  </a:lnTo>
                  <a:close/>
                </a:path>
              </a:pathLst>
            </a:custGeom>
            <a:noFill/>
            <a:ln w="16900" cap="flat" cmpd="sng">
              <a:solidFill>
                <a:srgbClr val="F4F5F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8" name="Google Shape;148;p39"/>
            <p:cNvSpPr/>
            <p:nvPr/>
          </p:nvSpPr>
          <p:spPr>
            <a:xfrm>
              <a:off x="2317825" y="1861675"/>
              <a:ext cx="1009625" cy="504825"/>
            </a:xfrm>
            <a:custGeom>
              <a:avLst/>
              <a:gdLst/>
              <a:ahLst/>
              <a:cxnLst/>
              <a:rect l="l" t="t" r="r" b="b"/>
              <a:pathLst>
                <a:path w="40385" h="20193" fill="none" extrusionOk="0">
                  <a:moveTo>
                    <a:pt x="71" y="0"/>
                  </a:moveTo>
                  <a:lnTo>
                    <a:pt x="0" y="72"/>
                  </a:lnTo>
                  <a:lnTo>
                    <a:pt x="20103" y="20192"/>
                  </a:lnTo>
                  <a:lnTo>
                    <a:pt x="20246" y="20192"/>
                  </a:lnTo>
                  <a:lnTo>
                    <a:pt x="40384" y="0"/>
                  </a:lnTo>
                  <a:close/>
                </a:path>
              </a:pathLst>
            </a:custGeom>
            <a:noFill/>
            <a:ln w="16900" cap="flat" cmpd="sng">
              <a:solidFill>
                <a:srgbClr val="F4F5F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9" name="Google Shape;149;p39"/>
            <p:cNvSpPr/>
            <p:nvPr/>
          </p:nvSpPr>
          <p:spPr>
            <a:xfrm>
              <a:off x="3327425" y="3376075"/>
              <a:ext cx="1009625" cy="504825"/>
            </a:xfrm>
            <a:custGeom>
              <a:avLst/>
              <a:gdLst/>
              <a:ahLst/>
              <a:cxnLst/>
              <a:rect l="l" t="t" r="r" b="b"/>
              <a:pathLst>
                <a:path w="40385" h="20193" fill="none" extrusionOk="0">
                  <a:moveTo>
                    <a:pt x="0" y="20193"/>
                  </a:moveTo>
                  <a:lnTo>
                    <a:pt x="40385" y="20193"/>
                  </a:lnTo>
                  <a:lnTo>
                    <a:pt x="20228" y="1"/>
                  </a:lnTo>
                  <a:close/>
                </a:path>
              </a:pathLst>
            </a:custGeom>
            <a:noFill/>
            <a:ln w="16900" cap="flat" cmpd="sng">
              <a:solidFill>
                <a:srgbClr val="F4F5F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0" name="Google Shape;150;p39"/>
            <p:cNvSpPr/>
            <p:nvPr/>
          </p:nvSpPr>
          <p:spPr>
            <a:xfrm>
              <a:off x="2822625" y="3376975"/>
              <a:ext cx="1009625" cy="504825"/>
            </a:xfrm>
            <a:custGeom>
              <a:avLst/>
              <a:gdLst/>
              <a:ahLst/>
              <a:cxnLst/>
              <a:rect l="l" t="t" r="r" b="b"/>
              <a:pathLst>
                <a:path w="40385" h="20193" fill="none" extrusionOk="0">
                  <a:moveTo>
                    <a:pt x="71" y="0"/>
                  </a:moveTo>
                  <a:lnTo>
                    <a:pt x="0" y="36"/>
                  </a:lnTo>
                  <a:lnTo>
                    <a:pt x="20157" y="20192"/>
                  </a:lnTo>
                  <a:lnTo>
                    <a:pt x="20264" y="20192"/>
                  </a:lnTo>
                  <a:lnTo>
                    <a:pt x="40385" y="36"/>
                  </a:lnTo>
                  <a:lnTo>
                    <a:pt x="40349" y="0"/>
                  </a:lnTo>
                  <a:close/>
                </a:path>
              </a:pathLst>
            </a:custGeom>
            <a:noFill/>
            <a:ln w="16900" cap="flat" cmpd="sng">
              <a:solidFill>
                <a:srgbClr val="F4F5F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1" name="Google Shape;151;p39"/>
            <p:cNvSpPr/>
            <p:nvPr/>
          </p:nvSpPr>
          <p:spPr>
            <a:xfrm>
              <a:off x="2822625" y="2871275"/>
              <a:ext cx="1009625" cy="504825"/>
            </a:xfrm>
            <a:custGeom>
              <a:avLst/>
              <a:gdLst/>
              <a:ahLst/>
              <a:cxnLst/>
              <a:rect l="l" t="t" r="r" b="b"/>
              <a:pathLst>
                <a:path w="40385" h="20193" fill="none" extrusionOk="0">
                  <a:moveTo>
                    <a:pt x="40385" y="20193"/>
                  </a:moveTo>
                  <a:lnTo>
                    <a:pt x="20192" y="1"/>
                  </a:lnTo>
                  <a:lnTo>
                    <a:pt x="0" y="20193"/>
                  </a:lnTo>
                  <a:close/>
                </a:path>
              </a:pathLst>
            </a:custGeom>
            <a:noFill/>
            <a:ln w="16900" cap="flat" cmpd="sng">
              <a:solidFill>
                <a:srgbClr val="F4F5F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2" name="Google Shape;152;p39"/>
            <p:cNvSpPr/>
            <p:nvPr/>
          </p:nvSpPr>
          <p:spPr>
            <a:xfrm>
              <a:off x="2822625" y="2366475"/>
              <a:ext cx="504825" cy="1009625"/>
            </a:xfrm>
            <a:custGeom>
              <a:avLst/>
              <a:gdLst/>
              <a:ahLst/>
              <a:cxnLst/>
              <a:rect l="l" t="t" r="r" b="b"/>
              <a:pathLst>
                <a:path w="20193" h="40385" fill="none" extrusionOk="0">
                  <a:moveTo>
                    <a:pt x="0" y="40385"/>
                  </a:moveTo>
                  <a:lnTo>
                    <a:pt x="20192" y="20246"/>
                  </a:lnTo>
                  <a:lnTo>
                    <a:pt x="20192" y="20104"/>
                  </a:lnTo>
                  <a:lnTo>
                    <a:pt x="71" y="0"/>
                  </a:lnTo>
                  <a:lnTo>
                    <a:pt x="0" y="72"/>
                  </a:lnTo>
                  <a:close/>
                </a:path>
              </a:pathLst>
            </a:custGeom>
            <a:noFill/>
            <a:ln w="16900" cap="flat" cmpd="sng">
              <a:solidFill>
                <a:srgbClr val="F4F5F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3" name="Google Shape;153;p39"/>
            <p:cNvSpPr/>
            <p:nvPr/>
          </p:nvSpPr>
          <p:spPr>
            <a:xfrm>
              <a:off x="2317825" y="2366475"/>
              <a:ext cx="504825" cy="1009625"/>
            </a:xfrm>
            <a:custGeom>
              <a:avLst/>
              <a:gdLst/>
              <a:ahLst/>
              <a:cxnLst/>
              <a:rect l="l" t="t" r="r" b="b"/>
              <a:pathLst>
                <a:path w="20193" h="40385" fill="none" extrusionOk="0">
                  <a:moveTo>
                    <a:pt x="20192" y="40385"/>
                  </a:moveTo>
                  <a:lnTo>
                    <a:pt x="20192" y="0"/>
                  </a:lnTo>
                  <a:lnTo>
                    <a:pt x="0" y="20193"/>
                  </a:lnTo>
                  <a:close/>
                </a:path>
              </a:pathLst>
            </a:custGeom>
            <a:noFill/>
            <a:ln w="16900" cap="flat" cmpd="sng">
              <a:solidFill>
                <a:srgbClr val="F4F5F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4" name="Google Shape;154;p39"/>
            <p:cNvSpPr/>
            <p:nvPr/>
          </p:nvSpPr>
          <p:spPr>
            <a:xfrm>
              <a:off x="2822625" y="2366475"/>
              <a:ext cx="1009625" cy="504825"/>
            </a:xfrm>
            <a:custGeom>
              <a:avLst/>
              <a:gdLst/>
              <a:ahLst/>
              <a:cxnLst/>
              <a:rect l="l" t="t" r="r" b="b"/>
              <a:pathLst>
                <a:path w="40385" h="20193" fill="none" extrusionOk="0">
                  <a:moveTo>
                    <a:pt x="71" y="0"/>
                  </a:moveTo>
                  <a:lnTo>
                    <a:pt x="40349" y="0"/>
                  </a:lnTo>
                  <a:lnTo>
                    <a:pt x="40385" y="72"/>
                  </a:lnTo>
                  <a:lnTo>
                    <a:pt x="20264" y="20193"/>
                  </a:lnTo>
                  <a:lnTo>
                    <a:pt x="20157" y="20193"/>
                  </a:lnTo>
                  <a:lnTo>
                    <a:pt x="0" y="72"/>
                  </a:lnTo>
                  <a:close/>
                </a:path>
              </a:pathLst>
            </a:custGeom>
            <a:noFill/>
            <a:ln w="16900" cap="flat" cmpd="sng">
              <a:solidFill>
                <a:srgbClr val="F4F5F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5" name="Google Shape;155;p39"/>
            <p:cNvSpPr/>
            <p:nvPr/>
          </p:nvSpPr>
          <p:spPr>
            <a:xfrm>
              <a:off x="2822625" y="1861675"/>
              <a:ext cx="1009625" cy="504825"/>
            </a:xfrm>
            <a:custGeom>
              <a:avLst/>
              <a:gdLst/>
              <a:ahLst/>
              <a:cxnLst/>
              <a:rect l="l" t="t" r="r" b="b"/>
              <a:pathLst>
                <a:path w="40385" h="20193" fill="none" extrusionOk="0">
                  <a:moveTo>
                    <a:pt x="0" y="20192"/>
                  </a:moveTo>
                  <a:lnTo>
                    <a:pt x="40385" y="20192"/>
                  </a:lnTo>
                  <a:lnTo>
                    <a:pt x="20192" y="0"/>
                  </a:lnTo>
                  <a:close/>
                </a:path>
              </a:pathLst>
            </a:custGeom>
            <a:noFill/>
            <a:ln w="16900" cap="flat" cmpd="sng">
              <a:solidFill>
                <a:srgbClr val="F4F5F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6" name="Google Shape;156;p39"/>
            <p:cNvSpPr/>
            <p:nvPr/>
          </p:nvSpPr>
          <p:spPr>
            <a:xfrm>
              <a:off x="3327425" y="1861675"/>
              <a:ext cx="1009625" cy="505725"/>
            </a:xfrm>
            <a:custGeom>
              <a:avLst/>
              <a:gdLst/>
              <a:ahLst/>
              <a:cxnLst/>
              <a:rect l="l" t="t" r="r" b="b"/>
              <a:pathLst>
                <a:path w="40385" h="20229" fill="none" extrusionOk="0">
                  <a:moveTo>
                    <a:pt x="72" y="0"/>
                  </a:moveTo>
                  <a:lnTo>
                    <a:pt x="0" y="72"/>
                  </a:lnTo>
                  <a:lnTo>
                    <a:pt x="20104" y="20228"/>
                  </a:lnTo>
                  <a:lnTo>
                    <a:pt x="20246" y="20228"/>
                  </a:lnTo>
                  <a:lnTo>
                    <a:pt x="40385" y="0"/>
                  </a:lnTo>
                  <a:close/>
                </a:path>
              </a:pathLst>
            </a:custGeom>
            <a:noFill/>
            <a:ln w="16900" cap="flat" cmpd="sng">
              <a:solidFill>
                <a:srgbClr val="F4F5F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7" name="Google Shape;157;p39"/>
            <p:cNvSpPr/>
            <p:nvPr/>
          </p:nvSpPr>
          <p:spPr>
            <a:xfrm>
              <a:off x="5347525" y="3364500"/>
              <a:ext cx="1009200" cy="504825"/>
            </a:xfrm>
            <a:custGeom>
              <a:avLst/>
              <a:gdLst/>
              <a:ahLst/>
              <a:cxnLst/>
              <a:rect l="l" t="t" r="r" b="b"/>
              <a:pathLst>
                <a:path w="40368" h="20193" fill="none" extrusionOk="0">
                  <a:moveTo>
                    <a:pt x="1" y="20193"/>
                  </a:moveTo>
                  <a:lnTo>
                    <a:pt x="40367" y="20193"/>
                  </a:lnTo>
                  <a:lnTo>
                    <a:pt x="20193" y="1"/>
                  </a:lnTo>
                  <a:close/>
                </a:path>
              </a:pathLst>
            </a:custGeom>
            <a:noFill/>
            <a:ln w="16900" cap="flat" cmpd="sng">
              <a:solidFill>
                <a:srgbClr val="F4F5F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8" name="Google Shape;158;p39"/>
            <p:cNvSpPr/>
            <p:nvPr/>
          </p:nvSpPr>
          <p:spPr>
            <a:xfrm>
              <a:off x="4842725" y="3364950"/>
              <a:ext cx="1009625" cy="504825"/>
            </a:xfrm>
            <a:custGeom>
              <a:avLst/>
              <a:gdLst/>
              <a:ahLst/>
              <a:cxnLst/>
              <a:rect l="l" t="t" r="r" b="b"/>
              <a:pathLst>
                <a:path w="40385" h="20193" fill="none" extrusionOk="0">
                  <a:moveTo>
                    <a:pt x="36" y="1"/>
                  </a:moveTo>
                  <a:lnTo>
                    <a:pt x="0" y="54"/>
                  </a:lnTo>
                  <a:lnTo>
                    <a:pt x="20121" y="20193"/>
                  </a:lnTo>
                  <a:lnTo>
                    <a:pt x="20228" y="20193"/>
                  </a:lnTo>
                  <a:lnTo>
                    <a:pt x="40385" y="54"/>
                  </a:lnTo>
                  <a:lnTo>
                    <a:pt x="40314" y="1"/>
                  </a:lnTo>
                  <a:close/>
                </a:path>
              </a:pathLst>
            </a:custGeom>
            <a:noFill/>
            <a:ln w="16900" cap="flat" cmpd="sng">
              <a:solidFill>
                <a:srgbClr val="F4F5F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9" name="Google Shape;159;p39"/>
            <p:cNvSpPr/>
            <p:nvPr/>
          </p:nvSpPr>
          <p:spPr>
            <a:xfrm>
              <a:off x="4842725" y="2859700"/>
              <a:ext cx="1009625" cy="504825"/>
            </a:xfrm>
            <a:custGeom>
              <a:avLst/>
              <a:gdLst/>
              <a:ahLst/>
              <a:cxnLst/>
              <a:rect l="l" t="t" r="r" b="b"/>
              <a:pathLst>
                <a:path w="40385" h="20193" fill="none" extrusionOk="0">
                  <a:moveTo>
                    <a:pt x="40385" y="20193"/>
                  </a:moveTo>
                  <a:lnTo>
                    <a:pt x="20193" y="1"/>
                  </a:lnTo>
                  <a:lnTo>
                    <a:pt x="0" y="20193"/>
                  </a:lnTo>
                  <a:close/>
                </a:path>
              </a:pathLst>
            </a:custGeom>
            <a:noFill/>
            <a:ln w="16900" cap="flat" cmpd="sng">
              <a:solidFill>
                <a:srgbClr val="F4F5F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0" name="Google Shape;160;p39"/>
            <p:cNvSpPr/>
            <p:nvPr/>
          </p:nvSpPr>
          <p:spPr>
            <a:xfrm>
              <a:off x="4842725" y="2354900"/>
              <a:ext cx="504825" cy="1009625"/>
            </a:xfrm>
            <a:custGeom>
              <a:avLst/>
              <a:gdLst/>
              <a:ahLst/>
              <a:cxnLst/>
              <a:rect l="l" t="t" r="r" b="b"/>
              <a:pathLst>
                <a:path w="20193" h="40385" fill="none" extrusionOk="0">
                  <a:moveTo>
                    <a:pt x="0" y="40385"/>
                  </a:moveTo>
                  <a:lnTo>
                    <a:pt x="20193" y="20246"/>
                  </a:lnTo>
                  <a:lnTo>
                    <a:pt x="20193" y="20104"/>
                  </a:lnTo>
                  <a:lnTo>
                    <a:pt x="36" y="1"/>
                  </a:lnTo>
                  <a:lnTo>
                    <a:pt x="0" y="72"/>
                  </a:lnTo>
                  <a:close/>
                </a:path>
              </a:pathLst>
            </a:custGeom>
            <a:noFill/>
            <a:ln w="16900" cap="flat" cmpd="sng">
              <a:solidFill>
                <a:srgbClr val="F4F5F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1" name="Google Shape;161;p39"/>
            <p:cNvSpPr/>
            <p:nvPr/>
          </p:nvSpPr>
          <p:spPr>
            <a:xfrm>
              <a:off x="4337925" y="2354900"/>
              <a:ext cx="504825" cy="1009625"/>
            </a:xfrm>
            <a:custGeom>
              <a:avLst/>
              <a:gdLst/>
              <a:ahLst/>
              <a:cxnLst/>
              <a:rect l="l" t="t" r="r" b="b"/>
              <a:pathLst>
                <a:path w="20193" h="40385" fill="none" extrusionOk="0">
                  <a:moveTo>
                    <a:pt x="20192" y="40385"/>
                  </a:moveTo>
                  <a:lnTo>
                    <a:pt x="20192" y="1"/>
                  </a:lnTo>
                  <a:lnTo>
                    <a:pt x="0" y="20193"/>
                  </a:lnTo>
                  <a:close/>
                </a:path>
              </a:pathLst>
            </a:custGeom>
            <a:noFill/>
            <a:ln w="16900" cap="flat" cmpd="sng">
              <a:solidFill>
                <a:srgbClr val="F4F5F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2" name="Google Shape;162;p39"/>
            <p:cNvSpPr/>
            <p:nvPr/>
          </p:nvSpPr>
          <p:spPr>
            <a:xfrm>
              <a:off x="4842725" y="2354900"/>
              <a:ext cx="1009625" cy="504825"/>
            </a:xfrm>
            <a:custGeom>
              <a:avLst/>
              <a:gdLst/>
              <a:ahLst/>
              <a:cxnLst/>
              <a:rect l="l" t="t" r="r" b="b"/>
              <a:pathLst>
                <a:path w="40385" h="20193" fill="none" extrusionOk="0">
                  <a:moveTo>
                    <a:pt x="36" y="1"/>
                  </a:moveTo>
                  <a:lnTo>
                    <a:pt x="40314" y="1"/>
                  </a:lnTo>
                  <a:lnTo>
                    <a:pt x="40385" y="72"/>
                  </a:lnTo>
                  <a:lnTo>
                    <a:pt x="20228" y="20193"/>
                  </a:lnTo>
                  <a:lnTo>
                    <a:pt x="20121" y="20193"/>
                  </a:lnTo>
                  <a:lnTo>
                    <a:pt x="0" y="72"/>
                  </a:lnTo>
                  <a:close/>
                </a:path>
              </a:pathLst>
            </a:custGeom>
            <a:noFill/>
            <a:ln w="16900" cap="flat" cmpd="sng">
              <a:solidFill>
                <a:srgbClr val="F4F5F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3" name="Google Shape;163;p39"/>
            <p:cNvSpPr/>
            <p:nvPr/>
          </p:nvSpPr>
          <p:spPr>
            <a:xfrm>
              <a:off x="4842725" y="1850100"/>
              <a:ext cx="1009625" cy="504825"/>
            </a:xfrm>
            <a:custGeom>
              <a:avLst/>
              <a:gdLst/>
              <a:ahLst/>
              <a:cxnLst/>
              <a:rect l="l" t="t" r="r" b="b"/>
              <a:pathLst>
                <a:path w="40385" h="20193" fill="none" extrusionOk="0">
                  <a:moveTo>
                    <a:pt x="0" y="20193"/>
                  </a:moveTo>
                  <a:lnTo>
                    <a:pt x="40385" y="20193"/>
                  </a:lnTo>
                  <a:lnTo>
                    <a:pt x="20193" y="1"/>
                  </a:lnTo>
                  <a:close/>
                </a:path>
              </a:pathLst>
            </a:custGeom>
            <a:noFill/>
            <a:ln w="16900" cap="flat" cmpd="sng">
              <a:solidFill>
                <a:srgbClr val="F4F5F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4" name="Google Shape;164;p39"/>
            <p:cNvSpPr/>
            <p:nvPr/>
          </p:nvSpPr>
          <p:spPr>
            <a:xfrm>
              <a:off x="5347525" y="1850100"/>
              <a:ext cx="1009200" cy="505275"/>
            </a:xfrm>
            <a:custGeom>
              <a:avLst/>
              <a:gdLst/>
              <a:ahLst/>
              <a:cxnLst/>
              <a:rect l="l" t="t" r="r" b="b"/>
              <a:pathLst>
                <a:path w="40368" h="20211" fill="none" extrusionOk="0">
                  <a:moveTo>
                    <a:pt x="36" y="1"/>
                  </a:moveTo>
                  <a:lnTo>
                    <a:pt x="1" y="72"/>
                  </a:lnTo>
                  <a:lnTo>
                    <a:pt x="20068" y="20211"/>
                  </a:lnTo>
                  <a:lnTo>
                    <a:pt x="20210" y="20211"/>
                  </a:lnTo>
                  <a:lnTo>
                    <a:pt x="40367" y="1"/>
                  </a:lnTo>
                  <a:close/>
                </a:path>
              </a:pathLst>
            </a:custGeom>
            <a:noFill/>
            <a:ln w="16900" cap="flat" cmpd="sng">
              <a:solidFill>
                <a:srgbClr val="F4F5F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5" name="Google Shape;165;p39"/>
            <p:cNvSpPr/>
            <p:nvPr/>
          </p:nvSpPr>
          <p:spPr>
            <a:xfrm>
              <a:off x="6356700" y="3364500"/>
              <a:ext cx="1010075" cy="504825"/>
            </a:xfrm>
            <a:custGeom>
              <a:avLst/>
              <a:gdLst/>
              <a:ahLst/>
              <a:cxnLst/>
              <a:rect l="l" t="t" r="r" b="b"/>
              <a:pathLst>
                <a:path w="40403" h="20193" fill="none" extrusionOk="0">
                  <a:moveTo>
                    <a:pt x="0" y="20193"/>
                  </a:moveTo>
                  <a:lnTo>
                    <a:pt x="40402" y="20193"/>
                  </a:lnTo>
                  <a:lnTo>
                    <a:pt x="20210" y="1"/>
                  </a:lnTo>
                  <a:close/>
                </a:path>
              </a:pathLst>
            </a:custGeom>
            <a:noFill/>
            <a:ln w="16900" cap="flat" cmpd="sng">
              <a:solidFill>
                <a:srgbClr val="F4F5F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6" name="Google Shape;166;p39"/>
            <p:cNvSpPr/>
            <p:nvPr/>
          </p:nvSpPr>
          <p:spPr>
            <a:xfrm>
              <a:off x="5852325" y="3364950"/>
              <a:ext cx="1009625" cy="504825"/>
            </a:xfrm>
            <a:custGeom>
              <a:avLst/>
              <a:gdLst/>
              <a:ahLst/>
              <a:cxnLst/>
              <a:rect l="l" t="t" r="r" b="b"/>
              <a:pathLst>
                <a:path w="40385" h="20193" fill="none" extrusionOk="0">
                  <a:moveTo>
                    <a:pt x="36" y="1"/>
                  </a:moveTo>
                  <a:lnTo>
                    <a:pt x="1" y="54"/>
                  </a:lnTo>
                  <a:lnTo>
                    <a:pt x="20122" y="20193"/>
                  </a:lnTo>
                  <a:lnTo>
                    <a:pt x="20228" y="20193"/>
                  </a:lnTo>
                  <a:lnTo>
                    <a:pt x="40385" y="54"/>
                  </a:lnTo>
                  <a:lnTo>
                    <a:pt x="40314" y="1"/>
                  </a:lnTo>
                  <a:close/>
                </a:path>
              </a:pathLst>
            </a:custGeom>
            <a:noFill/>
            <a:ln w="16900" cap="flat" cmpd="sng">
              <a:solidFill>
                <a:srgbClr val="F4F5F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7" name="Google Shape;167;p39"/>
            <p:cNvSpPr/>
            <p:nvPr/>
          </p:nvSpPr>
          <p:spPr>
            <a:xfrm>
              <a:off x="5852325" y="2859700"/>
              <a:ext cx="1009625" cy="504825"/>
            </a:xfrm>
            <a:custGeom>
              <a:avLst/>
              <a:gdLst/>
              <a:ahLst/>
              <a:cxnLst/>
              <a:rect l="l" t="t" r="r" b="b"/>
              <a:pathLst>
                <a:path w="40385" h="20193" fill="none" extrusionOk="0">
                  <a:moveTo>
                    <a:pt x="40385" y="20193"/>
                  </a:moveTo>
                  <a:lnTo>
                    <a:pt x="20175" y="1"/>
                  </a:lnTo>
                  <a:lnTo>
                    <a:pt x="1" y="20193"/>
                  </a:lnTo>
                  <a:close/>
                </a:path>
              </a:pathLst>
            </a:custGeom>
            <a:noFill/>
            <a:ln w="16900" cap="flat" cmpd="sng">
              <a:solidFill>
                <a:srgbClr val="F4F5F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8" name="Google Shape;168;p39"/>
            <p:cNvSpPr/>
            <p:nvPr/>
          </p:nvSpPr>
          <p:spPr>
            <a:xfrm>
              <a:off x="5852325" y="2354900"/>
              <a:ext cx="504400" cy="1009625"/>
            </a:xfrm>
            <a:custGeom>
              <a:avLst/>
              <a:gdLst/>
              <a:ahLst/>
              <a:cxnLst/>
              <a:rect l="l" t="t" r="r" b="b"/>
              <a:pathLst>
                <a:path w="20176" h="40385" fill="none" extrusionOk="0">
                  <a:moveTo>
                    <a:pt x="1" y="40385"/>
                  </a:moveTo>
                  <a:lnTo>
                    <a:pt x="20175" y="20246"/>
                  </a:lnTo>
                  <a:lnTo>
                    <a:pt x="20175" y="20104"/>
                  </a:lnTo>
                  <a:lnTo>
                    <a:pt x="36" y="1"/>
                  </a:lnTo>
                  <a:lnTo>
                    <a:pt x="1" y="72"/>
                  </a:lnTo>
                  <a:close/>
                </a:path>
              </a:pathLst>
            </a:custGeom>
            <a:noFill/>
            <a:ln w="16900" cap="flat" cmpd="sng">
              <a:solidFill>
                <a:srgbClr val="F4F5F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9" name="Google Shape;169;p39"/>
            <p:cNvSpPr/>
            <p:nvPr/>
          </p:nvSpPr>
          <p:spPr>
            <a:xfrm>
              <a:off x="5347525" y="2354900"/>
              <a:ext cx="504825" cy="1009625"/>
            </a:xfrm>
            <a:custGeom>
              <a:avLst/>
              <a:gdLst/>
              <a:ahLst/>
              <a:cxnLst/>
              <a:rect l="l" t="t" r="r" b="b"/>
              <a:pathLst>
                <a:path w="20193" h="40385" fill="none" extrusionOk="0">
                  <a:moveTo>
                    <a:pt x="20193" y="40385"/>
                  </a:moveTo>
                  <a:lnTo>
                    <a:pt x="20193" y="1"/>
                  </a:lnTo>
                  <a:lnTo>
                    <a:pt x="1" y="20193"/>
                  </a:lnTo>
                  <a:close/>
                </a:path>
              </a:pathLst>
            </a:custGeom>
            <a:noFill/>
            <a:ln w="16900" cap="flat" cmpd="sng">
              <a:solidFill>
                <a:srgbClr val="F4F5F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0" name="Google Shape;170;p39"/>
            <p:cNvSpPr/>
            <p:nvPr/>
          </p:nvSpPr>
          <p:spPr>
            <a:xfrm>
              <a:off x="5852325" y="2354900"/>
              <a:ext cx="1009625" cy="504825"/>
            </a:xfrm>
            <a:custGeom>
              <a:avLst/>
              <a:gdLst/>
              <a:ahLst/>
              <a:cxnLst/>
              <a:rect l="l" t="t" r="r" b="b"/>
              <a:pathLst>
                <a:path w="40385" h="20193" fill="none" extrusionOk="0">
                  <a:moveTo>
                    <a:pt x="36" y="1"/>
                  </a:moveTo>
                  <a:lnTo>
                    <a:pt x="40314" y="1"/>
                  </a:lnTo>
                  <a:lnTo>
                    <a:pt x="40385" y="72"/>
                  </a:lnTo>
                  <a:lnTo>
                    <a:pt x="20228" y="20193"/>
                  </a:lnTo>
                  <a:lnTo>
                    <a:pt x="20122" y="20193"/>
                  </a:lnTo>
                  <a:lnTo>
                    <a:pt x="1" y="72"/>
                  </a:lnTo>
                  <a:close/>
                </a:path>
              </a:pathLst>
            </a:custGeom>
            <a:noFill/>
            <a:ln w="16900" cap="flat" cmpd="sng">
              <a:solidFill>
                <a:srgbClr val="F4F5F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1" name="Google Shape;171;p39"/>
            <p:cNvSpPr/>
            <p:nvPr/>
          </p:nvSpPr>
          <p:spPr>
            <a:xfrm>
              <a:off x="5852325" y="1850100"/>
              <a:ext cx="1009625" cy="504825"/>
            </a:xfrm>
            <a:custGeom>
              <a:avLst/>
              <a:gdLst/>
              <a:ahLst/>
              <a:cxnLst/>
              <a:rect l="l" t="t" r="r" b="b"/>
              <a:pathLst>
                <a:path w="40385" h="20193" fill="none" extrusionOk="0">
                  <a:moveTo>
                    <a:pt x="1" y="20193"/>
                  </a:moveTo>
                  <a:lnTo>
                    <a:pt x="40385" y="20193"/>
                  </a:lnTo>
                  <a:lnTo>
                    <a:pt x="20175" y="1"/>
                  </a:lnTo>
                  <a:close/>
                </a:path>
              </a:pathLst>
            </a:custGeom>
            <a:noFill/>
            <a:ln w="16900" cap="flat" cmpd="sng">
              <a:solidFill>
                <a:srgbClr val="F4F5F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2" name="Google Shape;172;p39"/>
            <p:cNvSpPr/>
            <p:nvPr/>
          </p:nvSpPr>
          <p:spPr>
            <a:xfrm>
              <a:off x="6356700" y="1850100"/>
              <a:ext cx="1010075" cy="505275"/>
            </a:xfrm>
            <a:custGeom>
              <a:avLst/>
              <a:gdLst/>
              <a:ahLst/>
              <a:cxnLst/>
              <a:rect l="l" t="t" r="r" b="b"/>
              <a:pathLst>
                <a:path w="40403" h="20211" fill="none" extrusionOk="0">
                  <a:moveTo>
                    <a:pt x="53" y="1"/>
                  </a:moveTo>
                  <a:lnTo>
                    <a:pt x="0" y="72"/>
                  </a:lnTo>
                  <a:lnTo>
                    <a:pt x="20085" y="20211"/>
                  </a:lnTo>
                  <a:lnTo>
                    <a:pt x="20228" y="20211"/>
                  </a:lnTo>
                  <a:lnTo>
                    <a:pt x="40402" y="1"/>
                  </a:lnTo>
                  <a:close/>
                </a:path>
              </a:pathLst>
            </a:custGeom>
            <a:noFill/>
            <a:ln w="16900" cap="flat" cmpd="sng">
              <a:solidFill>
                <a:srgbClr val="F4F5F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3" name="Google Shape;173;p39"/>
            <p:cNvSpPr/>
            <p:nvPr/>
          </p:nvSpPr>
          <p:spPr>
            <a:xfrm>
              <a:off x="4337025" y="3376075"/>
              <a:ext cx="1009625" cy="504825"/>
            </a:xfrm>
            <a:custGeom>
              <a:avLst/>
              <a:gdLst/>
              <a:ahLst/>
              <a:cxnLst/>
              <a:rect l="l" t="t" r="r" b="b"/>
              <a:pathLst>
                <a:path w="40385" h="20193" fill="none" extrusionOk="0">
                  <a:moveTo>
                    <a:pt x="1" y="20193"/>
                  </a:moveTo>
                  <a:lnTo>
                    <a:pt x="40385" y="20193"/>
                  </a:lnTo>
                  <a:lnTo>
                    <a:pt x="20228" y="1"/>
                  </a:lnTo>
                  <a:close/>
                </a:path>
              </a:pathLst>
            </a:custGeom>
            <a:noFill/>
            <a:ln w="16900" cap="flat" cmpd="sng">
              <a:solidFill>
                <a:srgbClr val="F7FCFD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4" name="Google Shape;174;p39"/>
            <p:cNvSpPr/>
            <p:nvPr/>
          </p:nvSpPr>
          <p:spPr>
            <a:xfrm>
              <a:off x="3832225" y="3376075"/>
              <a:ext cx="1009625" cy="504825"/>
            </a:xfrm>
            <a:custGeom>
              <a:avLst/>
              <a:gdLst/>
              <a:ahLst/>
              <a:cxnLst/>
              <a:rect l="l" t="t" r="r" b="b"/>
              <a:pathLst>
                <a:path w="40385" h="20193" fill="none" extrusionOk="0">
                  <a:moveTo>
                    <a:pt x="72" y="1"/>
                  </a:moveTo>
                  <a:lnTo>
                    <a:pt x="1" y="72"/>
                  </a:lnTo>
                  <a:lnTo>
                    <a:pt x="20157" y="20193"/>
                  </a:lnTo>
                  <a:lnTo>
                    <a:pt x="20264" y="20193"/>
                  </a:lnTo>
                  <a:lnTo>
                    <a:pt x="40385" y="72"/>
                  </a:lnTo>
                  <a:lnTo>
                    <a:pt x="40349" y="1"/>
                  </a:lnTo>
                  <a:close/>
                </a:path>
              </a:pathLst>
            </a:custGeom>
            <a:noFill/>
            <a:ln w="16900" cap="flat" cmpd="sng">
              <a:solidFill>
                <a:srgbClr val="F7FCFD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5" name="Google Shape;175;p39"/>
            <p:cNvSpPr/>
            <p:nvPr/>
          </p:nvSpPr>
          <p:spPr>
            <a:xfrm>
              <a:off x="3832225" y="2871275"/>
              <a:ext cx="1009625" cy="504825"/>
            </a:xfrm>
            <a:custGeom>
              <a:avLst/>
              <a:gdLst/>
              <a:ahLst/>
              <a:cxnLst/>
              <a:rect l="l" t="t" r="r" b="b"/>
              <a:pathLst>
                <a:path w="40385" h="20193" fill="none" extrusionOk="0">
                  <a:moveTo>
                    <a:pt x="40385" y="20193"/>
                  </a:moveTo>
                  <a:lnTo>
                    <a:pt x="20193" y="1"/>
                  </a:lnTo>
                  <a:lnTo>
                    <a:pt x="1" y="20193"/>
                  </a:lnTo>
                  <a:close/>
                </a:path>
              </a:pathLst>
            </a:custGeom>
            <a:noFill/>
            <a:ln w="16900" cap="flat" cmpd="sng">
              <a:solidFill>
                <a:srgbClr val="F7FCFD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6" name="Google Shape;176;p39"/>
            <p:cNvSpPr/>
            <p:nvPr/>
          </p:nvSpPr>
          <p:spPr>
            <a:xfrm>
              <a:off x="3832225" y="2366475"/>
              <a:ext cx="505725" cy="1009625"/>
            </a:xfrm>
            <a:custGeom>
              <a:avLst/>
              <a:gdLst/>
              <a:ahLst/>
              <a:cxnLst/>
              <a:rect l="l" t="t" r="r" b="b"/>
              <a:pathLst>
                <a:path w="20229" h="40385" fill="none" extrusionOk="0">
                  <a:moveTo>
                    <a:pt x="1" y="40385"/>
                  </a:moveTo>
                  <a:lnTo>
                    <a:pt x="20228" y="20246"/>
                  </a:lnTo>
                  <a:lnTo>
                    <a:pt x="20228" y="20104"/>
                  </a:lnTo>
                  <a:lnTo>
                    <a:pt x="72" y="0"/>
                  </a:lnTo>
                  <a:lnTo>
                    <a:pt x="1" y="72"/>
                  </a:lnTo>
                  <a:close/>
                </a:path>
              </a:pathLst>
            </a:custGeom>
            <a:noFill/>
            <a:ln w="16900" cap="flat" cmpd="sng">
              <a:solidFill>
                <a:srgbClr val="F7FCFD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7" name="Google Shape;177;p39"/>
            <p:cNvSpPr/>
            <p:nvPr/>
          </p:nvSpPr>
          <p:spPr>
            <a:xfrm>
              <a:off x="3327425" y="2366475"/>
              <a:ext cx="504825" cy="1009625"/>
            </a:xfrm>
            <a:custGeom>
              <a:avLst/>
              <a:gdLst/>
              <a:ahLst/>
              <a:cxnLst/>
              <a:rect l="l" t="t" r="r" b="b"/>
              <a:pathLst>
                <a:path w="20193" h="40385" fill="none" extrusionOk="0">
                  <a:moveTo>
                    <a:pt x="20193" y="40385"/>
                  </a:moveTo>
                  <a:lnTo>
                    <a:pt x="20193" y="0"/>
                  </a:lnTo>
                  <a:lnTo>
                    <a:pt x="0" y="20193"/>
                  </a:lnTo>
                  <a:close/>
                </a:path>
              </a:pathLst>
            </a:custGeom>
            <a:noFill/>
            <a:ln w="16900" cap="flat" cmpd="sng">
              <a:solidFill>
                <a:srgbClr val="F7FCFD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8" name="Google Shape;178;p39"/>
            <p:cNvSpPr/>
            <p:nvPr/>
          </p:nvSpPr>
          <p:spPr>
            <a:xfrm>
              <a:off x="3832225" y="2366475"/>
              <a:ext cx="1009625" cy="504825"/>
            </a:xfrm>
            <a:custGeom>
              <a:avLst/>
              <a:gdLst/>
              <a:ahLst/>
              <a:cxnLst/>
              <a:rect l="l" t="t" r="r" b="b"/>
              <a:pathLst>
                <a:path w="40385" h="20193" fill="none" extrusionOk="0">
                  <a:moveTo>
                    <a:pt x="72" y="0"/>
                  </a:moveTo>
                  <a:lnTo>
                    <a:pt x="40349" y="0"/>
                  </a:lnTo>
                  <a:lnTo>
                    <a:pt x="40385" y="72"/>
                  </a:lnTo>
                  <a:lnTo>
                    <a:pt x="20264" y="20193"/>
                  </a:lnTo>
                  <a:lnTo>
                    <a:pt x="20157" y="20193"/>
                  </a:lnTo>
                  <a:lnTo>
                    <a:pt x="1" y="72"/>
                  </a:lnTo>
                  <a:close/>
                </a:path>
              </a:pathLst>
            </a:custGeom>
            <a:noFill/>
            <a:ln w="16900" cap="flat" cmpd="sng">
              <a:solidFill>
                <a:srgbClr val="F7FCFD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9" name="Google Shape;179;p39"/>
            <p:cNvSpPr/>
            <p:nvPr/>
          </p:nvSpPr>
          <p:spPr>
            <a:xfrm>
              <a:off x="3832225" y="1861675"/>
              <a:ext cx="1009625" cy="504825"/>
            </a:xfrm>
            <a:custGeom>
              <a:avLst/>
              <a:gdLst/>
              <a:ahLst/>
              <a:cxnLst/>
              <a:rect l="l" t="t" r="r" b="b"/>
              <a:pathLst>
                <a:path w="40385" h="20193" fill="none" extrusionOk="0">
                  <a:moveTo>
                    <a:pt x="1" y="20192"/>
                  </a:moveTo>
                  <a:lnTo>
                    <a:pt x="40385" y="20192"/>
                  </a:lnTo>
                  <a:lnTo>
                    <a:pt x="20193" y="0"/>
                  </a:lnTo>
                  <a:close/>
                </a:path>
              </a:pathLst>
            </a:custGeom>
            <a:noFill/>
            <a:ln w="16900" cap="flat" cmpd="sng">
              <a:solidFill>
                <a:srgbClr val="F7FCFD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0" name="Google Shape;180;p39"/>
            <p:cNvSpPr/>
            <p:nvPr/>
          </p:nvSpPr>
          <p:spPr>
            <a:xfrm>
              <a:off x="4337025" y="1861675"/>
              <a:ext cx="1009625" cy="504825"/>
            </a:xfrm>
            <a:custGeom>
              <a:avLst/>
              <a:gdLst/>
              <a:ahLst/>
              <a:cxnLst/>
              <a:rect l="l" t="t" r="r" b="b"/>
              <a:pathLst>
                <a:path w="40385" h="20193" fill="none" extrusionOk="0">
                  <a:moveTo>
                    <a:pt x="72" y="0"/>
                  </a:moveTo>
                  <a:lnTo>
                    <a:pt x="1" y="72"/>
                  </a:lnTo>
                  <a:lnTo>
                    <a:pt x="20104" y="20192"/>
                  </a:lnTo>
                  <a:lnTo>
                    <a:pt x="20246" y="20192"/>
                  </a:lnTo>
                  <a:lnTo>
                    <a:pt x="40385" y="0"/>
                  </a:lnTo>
                  <a:close/>
                </a:path>
              </a:pathLst>
            </a:custGeom>
            <a:noFill/>
            <a:ln w="16900" cap="flat" cmpd="sng">
              <a:solidFill>
                <a:srgbClr val="F7FCFD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81" name="Google Shape;181;p39"/>
          <p:cNvGrpSpPr/>
          <p:nvPr/>
        </p:nvGrpSpPr>
        <p:grpSpPr>
          <a:xfrm>
            <a:off x="451865" y="4727014"/>
            <a:ext cx="1065609" cy="180976"/>
            <a:chOff x="238125" y="2233000"/>
            <a:chExt cx="7094600" cy="1204900"/>
          </a:xfrm>
        </p:grpSpPr>
        <p:sp>
          <p:nvSpPr>
            <p:cNvPr id="182" name="Google Shape;182;p39"/>
            <p:cNvSpPr/>
            <p:nvPr/>
          </p:nvSpPr>
          <p:spPr>
            <a:xfrm>
              <a:off x="1213625" y="2233000"/>
              <a:ext cx="6119100" cy="1204900"/>
            </a:xfrm>
            <a:custGeom>
              <a:avLst/>
              <a:gdLst/>
              <a:ahLst/>
              <a:cxnLst/>
              <a:rect l="l" t="t" r="r" b="b"/>
              <a:pathLst>
                <a:path w="244764" h="48196" extrusionOk="0">
                  <a:moveTo>
                    <a:pt x="1" y="46633"/>
                  </a:moveTo>
                  <a:lnTo>
                    <a:pt x="1" y="11595"/>
                  </a:lnTo>
                  <a:cubicBezTo>
                    <a:pt x="1" y="11091"/>
                    <a:pt x="102" y="10738"/>
                    <a:pt x="455" y="10385"/>
                  </a:cubicBezTo>
                  <a:cubicBezTo>
                    <a:pt x="757" y="10083"/>
                    <a:pt x="1110" y="9982"/>
                    <a:pt x="1614" y="9982"/>
                  </a:cubicBezTo>
                  <a:lnTo>
                    <a:pt x="6857" y="9982"/>
                  </a:lnTo>
                  <a:cubicBezTo>
                    <a:pt x="7311" y="9982"/>
                    <a:pt x="7765" y="10083"/>
                    <a:pt x="8067" y="10385"/>
                  </a:cubicBezTo>
                  <a:cubicBezTo>
                    <a:pt x="8370" y="10738"/>
                    <a:pt x="8521" y="11091"/>
                    <a:pt x="8521" y="11595"/>
                  </a:cubicBezTo>
                  <a:lnTo>
                    <a:pt x="8521" y="12402"/>
                  </a:lnTo>
                  <a:cubicBezTo>
                    <a:pt x="11344" y="10385"/>
                    <a:pt x="14621" y="9377"/>
                    <a:pt x="18402" y="9377"/>
                  </a:cubicBezTo>
                  <a:cubicBezTo>
                    <a:pt x="22183" y="9377"/>
                    <a:pt x="25259" y="10738"/>
                    <a:pt x="27779" y="13360"/>
                  </a:cubicBezTo>
                  <a:cubicBezTo>
                    <a:pt x="30300" y="16032"/>
                    <a:pt x="31560" y="19712"/>
                    <a:pt x="31560" y="24652"/>
                  </a:cubicBezTo>
                  <a:cubicBezTo>
                    <a:pt x="31560" y="29542"/>
                    <a:pt x="30250" y="33273"/>
                    <a:pt x="27679" y="35844"/>
                  </a:cubicBezTo>
                  <a:cubicBezTo>
                    <a:pt x="25057" y="38415"/>
                    <a:pt x="21528" y="39776"/>
                    <a:pt x="17142" y="39776"/>
                  </a:cubicBezTo>
                  <a:cubicBezTo>
                    <a:pt x="14873" y="39776"/>
                    <a:pt x="12201" y="39323"/>
                    <a:pt x="9328" y="38365"/>
                  </a:cubicBezTo>
                  <a:lnTo>
                    <a:pt x="9328" y="46582"/>
                  </a:lnTo>
                  <a:cubicBezTo>
                    <a:pt x="9328" y="47086"/>
                    <a:pt x="9126" y="47439"/>
                    <a:pt x="8874" y="47792"/>
                  </a:cubicBezTo>
                  <a:cubicBezTo>
                    <a:pt x="8571" y="48095"/>
                    <a:pt x="8168" y="48196"/>
                    <a:pt x="7664" y="48196"/>
                  </a:cubicBezTo>
                  <a:lnTo>
                    <a:pt x="1614" y="48196"/>
                  </a:lnTo>
                  <a:cubicBezTo>
                    <a:pt x="1211" y="48196"/>
                    <a:pt x="757" y="48044"/>
                    <a:pt x="455" y="47792"/>
                  </a:cubicBezTo>
                  <a:cubicBezTo>
                    <a:pt x="102" y="47540"/>
                    <a:pt x="1" y="47086"/>
                    <a:pt x="1" y="46633"/>
                  </a:cubicBezTo>
                  <a:close/>
                  <a:moveTo>
                    <a:pt x="9328" y="32214"/>
                  </a:moveTo>
                  <a:lnTo>
                    <a:pt x="9328" y="18300"/>
                  </a:lnTo>
                  <a:cubicBezTo>
                    <a:pt x="11899" y="16687"/>
                    <a:pt x="14167" y="15880"/>
                    <a:pt x="16134" y="15880"/>
                  </a:cubicBezTo>
                  <a:cubicBezTo>
                    <a:pt x="18100" y="15880"/>
                    <a:pt x="19511" y="16586"/>
                    <a:pt x="20520" y="17947"/>
                  </a:cubicBezTo>
                  <a:cubicBezTo>
                    <a:pt x="21528" y="19359"/>
                    <a:pt x="21982" y="21577"/>
                    <a:pt x="21982" y="24602"/>
                  </a:cubicBezTo>
                  <a:cubicBezTo>
                    <a:pt x="21982" y="27627"/>
                    <a:pt x="21478" y="29895"/>
                    <a:pt x="20419" y="31257"/>
                  </a:cubicBezTo>
                  <a:cubicBezTo>
                    <a:pt x="19411" y="32668"/>
                    <a:pt x="17646" y="33323"/>
                    <a:pt x="15176" y="33323"/>
                  </a:cubicBezTo>
                  <a:cubicBezTo>
                    <a:pt x="13613" y="33323"/>
                    <a:pt x="11647" y="32971"/>
                    <a:pt x="9328" y="32214"/>
                  </a:cubicBezTo>
                  <a:close/>
                  <a:moveTo>
                    <a:pt x="37913" y="35844"/>
                  </a:moveTo>
                  <a:cubicBezTo>
                    <a:pt x="35089" y="33273"/>
                    <a:pt x="33728" y="29492"/>
                    <a:pt x="33728" y="24501"/>
                  </a:cubicBezTo>
                  <a:cubicBezTo>
                    <a:pt x="33728" y="19561"/>
                    <a:pt x="35089" y="15779"/>
                    <a:pt x="37913" y="13158"/>
                  </a:cubicBezTo>
                  <a:cubicBezTo>
                    <a:pt x="40786" y="10587"/>
                    <a:pt x="44819" y="9327"/>
                    <a:pt x="50012" y="9327"/>
                  </a:cubicBezTo>
                  <a:cubicBezTo>
                    <a:pt x="55255" y="9327"/>
                    <a:pt x="59339" y="10587"/>
                    <a:pt x="62112" y="13158"/>
                  </a:cubicBezTo>
                  <a:cubicBezTo>
                    <a:pt x="64935" y="15779"/>
                    <a:pt x="66347" y="19561"/>
                    <a:pt x="66347" y="24501"/>
                  </a:cubicBezTo>
                  <a:cubicBezTo>
                    <a:pt x="66347" y="29492"/>
                    <a:pt x="64935" y="33273"/>
                    <a:pt x="62112" y="35844"/>
                  </a:cubicBezTo>
                  <a:cubicBezTo>
                    <a:pt x="59288" y="38466"/>
                    <a:pt x="55255" y="39726"/>
                    <a:pt x="50012" y="39726"/>
                  </a:cubicBezTo>
                  <a:cubicBezTo>
                    <a:pt x="44819" y="39726"/>
                    <a:pt x="40786" y="38466"/>
                    <a:pt x="37913" y="35844"/>
                  </a:cubicBezTo>
                  <a:close/>
                  <a:moveTo>
                    <a:pt x="44819" y="17594"/>
                  </a:moveTo>
                  <a:cubicBezTo>
                    <a:pt x="43660" y="19056"/>
                    <a:pt x="43105" y="21375"/>
                    <a:pt x="43105" y="24501"/>
                  </a:cubicBezTo>
                  <a:cubicBezTo>
                    <a:pt x="43105" y="27677"/>
                    <a:pt x="43660" y="29996"/>
                    <a:pt x="44819" y="31458"/>
                  </a:cubicBezTo>
                  <a:cubicBezTo>
                    <a:pt x="45929" y="32920"/>
                    <a:pt x="47693" y="33676"/>
                    <a:pt x="50113" y="33676"/>
                  </a:cubicBezTo>
                  <a:cubicBezTo>
                    <a:pt x="52483" y="33676"/>
                    <a:pt x="54247" y="32920"/>
                    <a:pt x="55407" y="31458"/>
                  </a:cubicBezTo>
                  <a:cubicBezTo>
                    <a:pt x="56516" y="29996"/>
                    <a:pt x="57070" y="27677"/>
                    <a:pt x="57070" y="24501"/>
                  </a:cubicBezTo>
                  <a:cubicBezTo>
                    <a:pt x="57070" y="21375"/>
                    <a:pt x="56516" y="19056"/>
                    <a:pt x="55407" y="17594"/>
                  </a:cubicBezTo>
                  <a:cubicBezTo>
                    <a:pt x="54247" y="16132"/>
                    <a:pt x="52483" y="15427"/>
                    <a:pt x="50113" y="15427"/>
                  </a:cubicBezTo>
                  <a:cubicBezTo>
                    <a:pt x="47643" y="15376"/>
                    <a:pt x="45878" y="16132"/>
                    <a:pt x="44819" y="17594"/>
                  </a:cubicBezTo>
                  <a:close/>
                  <a:moveTo>
                    <a:pt x="89235" y="16637"/>
                  </a:moveTo>
                  <a:lnTo>
                    <a:pt x="85050" y="16435"/>
                  </a:lnTo>
                  <a:cubicBezTo>
                    <a:pt x="82630" y="16435"/>
                    <a:pt x="80362" y="17796"/>
                    <a:pt x="78144" y="20418"/>
                  </a:cubicBezTo>
                  <a:lnTo>
                    <a:pt x="78144" y="37508"/>
                  </a:lnTo>
                  <a:cubicBezTo>
                    <a:pt x="78144" y="38012"/>
                    <a:pt x="77942" y="38365"/>
                    <a:pt x="77690" y="38718"/>
                  </a:cubicBezTo>
                  <a:cubicBezTo>
                    <a:pt x="77387" y="39020"/>
                    <a:pt x="76984" y="39121"/>
                    <a:pt x="76480" y="39121"/>
                  </a:cubicBezTo>
                  <a:lnTo>
                    <a:pt x="70430" y="39121"/>
                  </a:lnTo>
                  <a:cubicBezTo>
                    <a:pt x="69926" y="39121"/>
                    <a:pt x="69573" y="39020"/>
                    <a:pt x="69271" y="38718"/>
                  </a:cubicBezTo>
                  <a:cubicBezTo>
                    <a:pt x="68918" y="38365"/>
                    <a:pt x="68817" y="38012"/>
                    <a:pt x="68817" y="37508"/>
                  </a:cubicBezTo>
                  <a:lnTo>
                    <a:pt x="68817" y="11545"/>
                  </a:lnTo>
                  <a:cubicBezTo>
                    <a:pt x="68817" y="11041"/>
                    <a:pt x="68918" y="10637"/>
                    <a:pt x="69271" y="10335"/>
                  </a:cubicBezTo>
                  <a:cubicBezTo>
                    <a:pt x="69573" y="10032"/>
                    <a:pt x="69926" y="9881"/>
                    <a:pt x="70430" y="9881"/>
                  </a:cubicBezTo>
                  <a:lnTo>
                    <a:pt x="76480" y="9881"/>
                  </a:lnTo>
                  <a:cubicBezTo>
                    <a:pt x="76984" y="9881"/>
                    <a:pt x="77387" y="10032"/>
                    <a:pt x="77690" y="10335"/>
                  </a:cubicBezTo>
                  <a:cubicBezTo>
                    <a:pt x="77992" y="10637"/>
                    <a:pt x="78144" y="11041"/>
                    <a:pt x="78144" y="11545"/>
                  </a:cubicBezTo>
                  <a:lnTo>
                    <a:pt x="78144" y="13259"/>
                  </a:lnTo>
                  <a:cubicBezTo>
                    <a:pt x="79958" y="11898"/>
                    <a:pt x="81723" y="10940"/>
                    <a:pt x="83437" y="10335"/>
                  </a:cubicBezTo>
                  <a:cubicBezTo>
                    <a:pt x="85151" y="9679"/>
                    <a:pt x="87319" y="9377"/>
                    <a:pt x="90092" y="9377"/>
                  </a:cubicBezTo>
                  <a:cubicBezTo>
                    <a:pt x="90596" y="9377"/>
                    <a:pt x="90999" y="9528"/>
                    <a:pt x="91302" y="9831"/>
                  </a:cubicBezTo>
                  <a:cubicBezTo>
                    <a:pt x="91604" y="10133"/>
                    <a:pt x="91756" y="10536"/>
                    <a:pt x="91756" y="10940"/>
                  </a:cubicBezTo>
                  <a:lnTo>
                    <a:pt x="91756" y="15074"/>
                  </a:lnTo>
                  <a:cubicBezTo>
                    <a:pt x="91756" y="15578"/>
                    <a:pt x="91554" y="15931"/>
                    <a:pt x="91302" y="16233"/>
                  </a:cubicBezTo>
                  <a:cubicBezTo>
                    <a:pt x="90999" y="16586"/>
                    <a:pt x="90596" y="16687"/>
                    <a:pt x="90092" y="16687"/>
                  </a:cubicBezTo>
                  <a:lnTo>
                    <a:pt x="89235" y="16687"/>
                  </a:lnTo>
                  <a:close/>
                  <a:moveTo>
                    <a:pt x="108493" y="33424"/>
                  </a:moveTo>
                  <a:lnTo>
                    <a:pt x="112224" y="33071"/>
                  </a:lnTo>
                  <a:lnTo>
                    <a:pt x="113232" y="33071"/>
                  </a:lnTo>
                  <a:cubicBezTo>
                    <a:pt x="113736" y="33071"/>
                    <a:pt x="114140" y="33223"/>
                    <a:pt x="114442" y="33525"/>
                  </a:cubicBezTo>
                  <a:cubicBezTo>
                    <a:pt x="114745" y="33828"/>
                    <a:pt x="114896" y="34231"/>
                    <a:pt x="114896" y="34735"/>
                  </a:cubicBezTo>
                  <a:lnTo>
                    <a:pt x="114896" y="37558"/>
                  </a:lnTo>
                  <a:cubicBezTo>
                    <a:pt x="114896" y="37962"/>
                    <a:pt x="114745" y="38314"/>
                    <a:pt x="114442" y="38617"/>
                  </a:cubicBezTo>
                  <a:cubicBezTo>
                    <a:pt x="114140" y="38970"/>
                    <a:pt x="113736" y="39121"/>
                    <a:pt x="113232" y="39222"/>
                  </a:cubicBezTo>
                  <a:cubicBezTo>
                    <a:pt x="111417" y="39575"/>
                    <a:pt x="108997" y="39726"/>
                    <a:pt x="106073" y="39726"/>
                  </a:cubicBezTo>
                  <a:cubicBezTo>
                    <a:pt x="98309" y="39726"/>
                    <a:pt x="94478" y="35693"/>
                    <a:pt x="94478" y="27677"/>
                  </a:cubicBezTo>
                  <a:lnTo>
                    <a:pt x="94478" y="2521"/>
                  </a:lnTo>
                  <a:cubicBezTo>
                    <a:pt x="94478" y="2017"/>
                    <a:pt x="94579" y="1664"/>
                    <a:pt x="94881" y="1311"/>
                  </a:cubicBezTo>
                  <a:cubicBezTo>
                    <a:pt x="95184" y="1008"/>
                    <a:pt x="95587" y="907"/>
                    <a:pt x="96091" y="907"/>
                  </a:cubicBezTo>
                  <a:lnTo>
                    <a:pt x="102141" y="907"/>
                  </a:lnTo>
                  <a:cubicBezTo>
                    <a:pt x="102595" y="907"/>
                    <a:pt x="102998" y="1008"/>
                    <a:pt x="103351" y="1311"/>
                  </a:cubicBezTo>
                  <a:cubicBezTo>
                    <a:pt x="103653" y="1664"/>
                    <a:pt x="103754" y="2017"/>
                    <a:pt x="103754" y="2521"/>
                  </a:cubicBezTo>
                  <a:lnTo>
                    <a:pt x="103754" y="11494"/>
                  </a:lnTo>
                  <a:lnTo>
                    <a:pt x="111266" y="11494"/>
                  </a:lnTo>
                  <a:cubicBezTo>
                    <a:pt x="111720" y="11494"/>
                    <a:pt x="112173" y="11595"/>
                    <a:pt x="112476" y="11898"/>
                  </a:cubicBezTo>
                  <a:cubicBezTo>
                    <a:pt x="112778" y="12200"/>
                    <a:pt x="112930" y="12603"/>
                    <a:pt x="112930" y="13108"/>
                  </a:cubicBezTo>
                  <a:lnTo>
                    <a:pt x="112930" y="16334"/>
                  </a:lnTo>
                  <a:cubicBezTo>
                    <a:pt x="112930" y="16838"/>
                    <a:pt x="112778" y="17191"/>
                    <a:pt x="112476" y="17494"/>
                  </a:cubicBezTo>
                  <a:cubicBezTo>
                    <a:pt x="112173" y="17846"/>
                    <a:pt x="111770" y="17947"/>
                    <a:pt x="111266" y="17947"/>
                  </a:cubicBezTo>
                  <a:lnTo>
                    <a:pt x="103754" y="17947"/>
                  </a:lnTo>
                  <a:lnTo>
                    <a:pt x="103754" y="27728"/>
                  </a:lnTo>
                  <a:cubicBezTo>
                    <a:pt x="103754" y="29542"/>
                    <a:pt x="104208" y="30954"/>
                    <a:pt x="105115" y="31962"/>
                  </a:cubicBezTo>
                  <a:cubicBezTo>
                    <a:pt x="105922" y="32920"/>
                    <a:pt x="107082" y="33424"/>
                    <a:pt x="108493" y="33424"/>
                  </a:cubicBezTo>
                  <a:close/>
                  <a:moveTo>
                    <a:pt x="115299" y="17947"/>
                  </a:moveTo>
                  <a:cubicBezTo>
                    <a:pt x="115299" y="12200"/>
                    <a:pt x="119988" y="9327"/>
                    <a:pt x="129365" y="9327"/>
                  </a:cubicBezTo>
                  <a:cubicBezTo>
                    <a:pt x="139196" y="9327"/>
                    <a:pt x="144187" y="11898"/>
                    <a:pt x="144187" y="17040"/>
                  </a:cubicBezTo>
                  <a:cubicBezTo>
                    <a:pt x="144187" y="17443"/>
                    <a:pt x="144035" y="17897"/>
                    <a:pt x="143733" y="18149"/>
                  </a:cubicBezTo>
                  <a:cubicBezTo>
                    <a:pt x="143430" y="18451"/>
                    <a:pt x="143027" y="18603"/>
                    <a:pt x="142523" y="18603"/>
                  </a:cubicBezTo>
                  <a:lnTo>
                    <a:pt x="138490" y="18603"/>
                  </a:lnTo>
                  <a:cubicBezTo>
                    <a:pt x="137179" y="18603"/>
                    <a:pt x="136120" y="18048"/>
                    <a:pt x="135213" y="16939"/>
                  </a:cubicBezTo>
                  <a:cubicBezTo>
                    <a:pt x="134356" y="15880"/>
                    <a:pt x="132591" y="15326"/>
                    <a:pt x="130020" y="15326"/>
                  </a:cubicBezTo>
                  <a:cubicBezTo>
                    <a:pt x="126390" y="15326"/>
                    <a:pt x="124626" y="16183"/>
                    <a:pt x="124626" y="17897"/>
                  </a:cubicBezTo>
                  <a:cubicBezTo>
                    <a:pt x="124626" y="18703"/>
                    <a:pt x="125332" y="19359"/>
                    <a:pt x="126743" y="19913"/>
                  </a:cubicBezTo>
                  <a:cubicBezTo>
                    <a:pt x="128104" y="20468"/>
                    <a:pt x="129819" y="20922"/>
                    <a:pt x="131835" y="21275"/>
                  </a:cubicBezTo>
                  <a:cubicBezTo>
                    <a:pt x="133852" y="21678"/>
                    <a:pt x="135868" y="22182"/>
                    <a:pt x="137834" y="22787"/>
                  </a:cubicBezTo>
                  <a:cubicBezTo>
                    <a:pt x="139851" y="23442"/>
                    <a:pt x="141515" y="24451"/>
                    <a:pt x="142926" y="25761"/>
                  </a:cubicBezTo>
                  <a:cubicBezTo>
                    <a:pt x="144288" y="27173"/>
                    <a:pt x="144993" y="28887"/>
                    <a:pt x="144993" y="30954"/>
                  </a:cubicBezTo>
                  <a:cubicBezTo>
                    <a:pt x="144993" y="36701"/>
                    <a:pt x="140103" y="39575"/>
                    <a:pt x="130121" y="39575"/>
                  </a:cubicBezTo>
                  <a:cubicBezTo>
                    <a:pt x="120240" y="39575"/>
                    <a:pt x="115249" y="37054"/>
                    <a:pt x="115249" y="31962"/>
                  </a:cubicBezTo>
                  <a:cubicBezTo>
                    <a:pt x="115249" y="31458"/>
                    <a:pt x="115400" y="31055"/>
                    <a:pt x="115702" y="30752"/>
                  </a:cubicBezTo>
                  <a:cubicBezTo>
                    <a:pt x="116005" y="30450"/>
                    <a:pt x="116408" y="30299"/>
                    <a:pt x="116912" y="30299"/>
                  </a:cubicBezTo>
                  <a:lnTo>
                    <a:pt x="120946" y="30299"/>
                  </a:lnTo>
                  <a:cubicBezTo>
                    <a:pt x="122256" y="30299"/>
                    <a:pt x="123315" y="30853"/>
                    <a:pt x="124223" y="31962"/>
                  </a:cubicBezTo>
                  <a:cubicBezTo>
                    <a:pt x="125080" y="33021"/>
                    <a:pt x="126844" y="33576"/>
                    <a:pt x="129415" y="33576"/>
                  </a:cubicBezTo>
                  <a:cubicBezTo>
                    <a:pt x="133549" y="33576"/>
                    <a:pt x="135616" y="32719"/>
                    <a:pt x="135616" y="31004"/>
                  </a:cubicBezTo>
                  <a:cubicBezTo>
                    <a:pt x="135616" y="30198"/>
                    <a:pt x="134910" y="29542"/>
                    <a:pt x="133549" y="28988"/>
                  </a:cubicBezTo>
                  <a:cubicBezTo>
                    <a:pt x="132138" y="28484"/>
                    <a:pt x="130424" y="27980"/>
                    <a:pt x="128407" y="27526"/>
                  </a:cubicBezTo>
                  <a:cubicBezTo>
                    <a:pt x="126390" y="27072"/>
                    <a:pt x="124374" y="26618"/>
                    <a:pt x="122458" y="25963"/>
                  </a:cubicBezTo>
                  <a:cubicBezTo>
                    <a:pt x="120441" y="25308"/>
                    <a:pt x="118778" y="24299"/>
                    <a:pt x="117316" y="22989"/>
                  </a:cubicBezTo>
                  <a:cubicBezTo>
                    <a:pt x="116055" y="21728"/>
                    <a:pt x="115299" y="20065"/>
                    <a:pt x="115299" y="17947"/>
                  </a:cubicBezTo>
                  <a:close/>
                  <a:moveTo>
                    <a:pt x="147817" y="37558"/>
                  </a:moveTo>
                  <a:lnTo>
                    <a:pt x="147817" y="2521"/>
                  </a:lnTo>
                  <a:cubicBezTo>
                    <a:pt x="147817" y="2017"/>
                    <a:pt x="147968" y="1664"/>
                    <a:pt x="148270" y="1311"/>
                  </a:cubicBezTo>
                  <a:cubicBezTo>
                    <a:pt x="148573" y="1008"/>
                    <a:pt x="148976" y="907"/>
                    <a:pt x="149480" y="907"/>
                  </a:cubicBezTo>
                  <a:lnTo>
                    <a:pt x="155530" y="907"/>
                  </a:lnTo>
                  <a:cubicBezTo>
                    <a:pt x="155933" y="907"/>
                    <a:pt x="156387" y="1008"/>
                    <a:pt x="156690" y="1311"/>
                  </a:cubicBezTo>
                  <a:cubicBezTo>
                    <a:pt x="157042" y="1664"/>
                    <a:pt x="157143" y="2017"/>
                    <a:pt x="157143" y="2521"/>
                  </a:cubicBezTo>
                  <a:lnTo>
                    <a:pt x="157143" y="13259"/>
                  </a:lnTo>
                  <a:cubicBezTo>
                    <a:pt x="160219" y="10637"/>
                    <a:pt x="163495" y="9327"/>
                    <a:pt x="167025" y="9327"/>
                  </a:cubicBezTo>
                  <a:cubicBezTo>
                    <a:pt x="170604" y="9327"/>
                    <a:pt x="173427" y="10385"/>
                    <a:pt x="175645" y="12503"/>
                  </a:cubicBezTo>
                  <a:cubicBezTo>
                    <a:pt x="177813" y="14620"/>
                    <a:pt x="178872" y="17846"/>
                    <a:pt x="178872" y="22182"/>
                  </a:cubicBezTo>
                  <a:lnTo>
                    <a:pt x="178872" y="37558"/>
                  </a:lnTo>
                  <a:cubicBezTo>
                    <a:pt x="178872" y="38012"/>
                    <a:pt x="178771" y="38466"/>
                    <a:pt x="178469" y="38718"/>
                  </a:cubicBezTo>
                  <a:cubicBezTo>
                    <a:pt x="178166" y="39020"/>
                    <a:pt x="177763" y="39121"/>
                    <a:pt x="177259" y="39121"/>
                  </a:cubicBezTo>
                  <a:lnTo>
                    <a:pt x="171259" y="39121"/>
                  </a:lnTo>
                  <a:cubicBezTo>
                    <a:pt x="170856" y="39121"/>
                    <a:pt x="170402" y="39020"/>
                    <a:pt x="170100" y="38718"/>
                  </a:cubicBezTo>
                  <a:cubicBezTo>
                    <a:pt x="169747" y="38365"/>
                    <a:pt x="169646" y="38012"/>
                    <a:pt x="169646" y="37558"/>
                  </a:cubicBezTo>
                  <a:lnTo>
                    <a:pt x="169646" y="22232"/>
                  </a:lnTo>
                  <a:cubicBezTo>
                    <a:pt x="169646" y="17947"/>
                    <a:pt x="167932" y="15880"/>
                    <a:pt x="164453" y="15880"/>
                  </a:cubicBezTo>
                  <a:cubicBezTo>
                    <a:pt x="162185" y="15880"/>
                    <a:pt x="159815" y="17141"/>
                    <a:pt x="157244" y="19712"/>
                  </a:cubicBezTo>
                  <a:lnTo>
                    <a:pt x="157244" y="37609"/>
                  </a:lnTo>
                  <a:cubicBezTo>
                    <a:pt x="157244" y="38062"/>
                    <a:pt x="157042" y="38516"/>
                    <a:pt x="156790" y="38768"/>
                  </a:cubicBezTo>
                  <a:cubicBezTo>
                    <a:pt x="156488" y="39071"/>
                    <a:pt x="156085" y="39222"/>
                    <a:pt x="155580" y="39222"/>
                  </a:cubicBezTo>
                  <a:lnTo>
                    <a:pt x="149531" y="39222"/>
                  </a:lnTo>
                  <a:cubicBezTo>
                    <a:pt x="149077" y="39222"/>
                    <a:pt x="148674" y="39071"/>
                    <a:pt x="148321" y="38768"/>
                  </a:cubicBezTo>
                  <a:cubicBezTo>
                    <a:pt x="147968" y="38466"/>
                    <a:pt x="147817" y="38062"/>
                    <a:pt x="147817" y="37558"/>
                  </a:cubicBezTo>
                  <a:close/>
                  <a:moveTo>
                    <a:pt x="183712" y="37609"/>
                  </a:moveTo>
                  <a:lnTo>
                    <a:pt x="183712" y="12200"/>
                  </a:lnTo>
                  <a:cubicBezTo>
                    <a:pt x="183712" y="11696"/>
                    <a:pt x="183863" y="11343"/>
                    <a:pt x="184115" y="11041"/>
                  </a:cubicBezTo>
                  <a:cubicBezTo>
                    <a:pt x="184468" y="10738"/>
                    <a:pt x="184821" y="10587"/>
                    <a:pt x="185325" y="10587"/>
                  </a:cubicBezTo>
                  <a:lnTo>
                    <a:pt x="191375" y="10587"/>
                  </a:lnTo>
                  <a:cubicBezTo>
                    <a:pt x="191879" y="10587"/>
                    <a:pt x="192232" y="10738"/>
                    <a:pt x="192585" y="11041"/>
                  </a:cubicBezTo>
                  <a:cubicBezTo>
                    <a:pt x="192887" y="11343"/>
                    <a:pt x="192988" y="11746"/>
                    <a:pt x="192988" y="12150"/>
                  </a:cubicBezTo>
                  <a:lnTo>
                    <a:pt x="192988" y="37558"/>
                  </a:lnTo>
                  <a:cubicBezTo>
                    <a:pt x="192988" y="38062"/>
                    <a:pt x="192887" y="38415"/>
                    <a:pt x="192585" y="38768"/>
                  </a:cubicBezTo>
                  <a:cubicBezTo>
                    <a:pt x="192232" y="39071"/>
                    <a:pt x="191879" y="39222"/>
                    <a:pt x="191375" y="39222"/>
                  </a:cubicBezTo>
                  <a:lnTo>
                    <a:pt x="185325" y="39222"/>
                  </a:lnTo>
                  <a:cubicBezTo>
                    <a:pt x="184821" y="39222"/>
                    <a:pt x="184468" y="39071"/>
                    <a:pt x="184115" y="38768"/>
                  </a:cubicBezTo>
                  <a:cubicBezTo>
                    <a:pt x="183863" y="38516"/>
                    <a:pt x="183712" y="38062"/>
                    <a:pt x="183712" y="37609"/>
                  </a:cubicBezTo>
                  <a:close/>
                  <a:moveTo>
                    <a:pt x="183712" y="2571"/>
                  </a:moveTo>
                  <a:cubicBezTo>
                    <a:pt x="183712" y="2067"/>
                    <a:pt x="183863" y="1714"/>
                    <a:pt x="184115" y="1361"/>
                  </a:cubicBezTo>
                  <a:cubicBezTo>
                    <a:pt x="184468" y="1059"/>
                    <a:pt x="184821" y="958"/>
                    <a:pt x="185325" y="958"/>
                  </a:cubicBezTo>
                  <a:lnTo>
                    <a:pt x="191375" y="958"/>
                  </a:lnTo>
                  <a:cubicBezTo>
                    <a:pt x="191879" y="958"/>
                    <a:pt x="192232" y="1059"/>
                    <a:pt x="192585" y="1361"/>
                  </a:cubicBezTo>
                  <a:cubicBezTo>
                    <a:pt x="192887" y="1714"/>
                    <a:pt x="192988" y="2067"/>
                    <a:pt x="192988" y="2521"/>
                  </a:cubicBezTo>
                  <a:lnTo>
                    <a:pt x="192988" y="5697"/>
                  </a:lnTo>
                  <a:cubicBezTo>
                    <a:pt x="192988" y="6201"/>
                    <a:pt x="192887" y="6554"/>
                    <a:pt x="192585" y="6856"/>
                  </a:cubicBezTo>
                  <a:cubicBezTo>
                    <a:pt x="192232" y="7209"/>
                    <a:pt x="191879" y="7310"/>
                    <a:pt x="191375" y="7310"/>
                  </a:cubicBezTo>
                  <a:lnTo>
                    <a:pt x="185325" y="7310"/>
                  </a:lnTo>
                  <a:cubicBezTo>
                    <a:pt x="184821" y="7310"/>
                    <a:pt x="184468" y="7209"/>
                    <a:pt x="184115" y="6856"/>
                  </a:cubicBezTo>
                  <a:cubicBezTo>
                    <a:pt x="183813" y="6554"/>
                    <a:pt x="183712" y="6201"/>
                    <a:pt x="183712" y="5697"/>
                  </a:cubicBezTo>
                  <a:lnTo>
                    <a:pt x="183712" y="2571"/>
                  </a:lnTo>
                  <a:close/>
                  <a:moveTo>
                    <a:pt x="219052" y="6806"/>
                  </a:moveTo>
                  <a:lnTo>
                    <a:pt x="215322" y="6352"/>
                  </a:lnTo>
                  <a:cubicBezTo>
                    <a:pt x="211742" y="6352"/>
                    <a:pt x="209423" y="6856"/>
                    <a:pt x="208314" y="7814"/>
                  </a:cubicBezTo>
                  <a:cubicBezTo>
                    <a:pt x="207255" y="8772"/>
                    <a:pt x="206701" y="10738"/>
                    <a:pt x="206701" y="13763"/>
                  </a:cubicBezTo>
                  <a:lnTo>
                    <a:pt x="206701" y="14166"/>
                  </a:lnTo>
                  <a:lnTo>
                    <a:pt x="216481" y="14166"/>
                  </a:lnTo>
                  <a:cubicBezTo>
                    <a:pt x="216985" y="14166"/>
                    <a:pt x="217338" y="14318"/>
                    <a:pt x="217641" y="14620"/>
                  </a:cubicBezTo>
                  <a:cubicBezTo>
                    <a:pt x="217943" y="14922"/>
                    <a:pt x="218145" y="15326"/>
                    <a:pt x="218145" y="15830"/>
                  </a:cubicBezTo>
                  <a:lnTo>
                    <a:pt x="218145" y="19056"/>
                  </a:lnTo>
                  <a:cubicBezTo>
                    <a:pt x="218145" y="19561"/>
                    <a:pt x="217943" y="19913"/>
                    <a:pt x="217641" y="20216"/>
                  </a:cubicBezTo>
                  <a:cubicBezTo>
                    <a:pt x="217338" y="20569"/>
                    <a:pt x="216935" y="20670"/>
                    <a:pt x="216481" y="20670"/>
                  </a:cubicBezTo>
                  <a:lnTo>
                    <a:pt x="206701" y="20670"/>
                  </a:lnTo>
                  <a:lnTo>
                    <a:pt x="206701" y="37306"/>
                  </a:lnTo>
                  <a:cubicBezTo>
                    <a:pt x="206701" y="37810"/>
                    <a:pt x="206550" y="38214"/>
                    <a:pt x="206247" y="38516"/>
                  </a:cubicBezTo>
                  <a:cubicBezTo>
                    <a:pt x="205945" y="38819"/>
                    <a:pt x="205541" y="38970"/>
                    <a:pt x="205037" y="38970"/>
                  </a:cubicBezTo>
                  <a:lnTo>
                    <a:pt x="198987" y="38970"/>
                  </a:lnTo>
                  <a:cubicBezTo>
                    <a:pt x="198483" y="38970"/>
                    <a:pt x="198130" y="38819"/>
                    <a:pt x="197828" y="38516"/>
                  </a:cubicBezTo>
                  <a:cubicBezTo>
                    <a:pt x="197475" y="38214"/>
                    <a:pt x="197374" y="37810"/>
                    <a:pt x="197374" y="37306"/>
                  </a:cubicBezTo>
                  <a:lnTo>
                    <a:pt x="197374" y="13662"/>
                  </a:lnTo>
                  <a:cubicBezTo>
                    <a:pt x="197374" y="8722"/>
                    <a:pt x="198483" y="5142"/>
                    <a:pt x="200752" y="3075"/>
                  </a:cubicBezTo>
                  <a:cubicBezTo>
                    <a:pt x="203021" y="1008"/>
                    <a:pt x="207054" y="0"/>
                    <a:pt x="212801" y="0"/>
                  </a:cubicBezTo>
                  <a:cubicBezTo>
                    <a:pt x="215775" y="0"/>
                    <a:pt x="217842" y="101"/>
                    <a:pt x="219002" y="302"/>
                  </a:cubicBezTo>
                  <a:cubicBezTo>
                    <a:pt x="220162" y="504"/>
                    <a:pt x="220867" y="807"/>
                    <a:pt x="221170" y="1109"/>
                  </a:cubicBezTo>
                  <a:cubicBezTo>
                    <a:pt x="221523" y="1462"/>
                    <a:pt x="221624" y="1815"/>
                    <a:pt x="221624" y="2218"/>
                  </a:cubicBezTo>
                  <a:lnTo>
                    <a:pt x="221624" y="5142"/>
                  </a:lnTo>
                  <a:cubicBezTo>
                    <a:pt x="221624" y="5697"/>
                    <a:pt x="221523" y="6050"/>
                    <a:pt x="221170" y="6352"/>
                  </a:cubicBezTo>
                  <a:cubicBezTo>
                    <a:pt x="220867" y="6705"/>
                    <a:pt x="220514" y="6806"/>
                    <a:pt x="220010" y="6806"/>
                  </a:cubicBezTo>
                  <a:lnTo>
                    <a:pt x="219052" y="6806"/>
                  </a:lnTo>
                  <a:close/>
                  <a:moveTo>
                    <a:pt x="238412" y="33424"/>
                  </a:moveTo>
                  <a:lnTo>
                    <a:pt x="242092" y="33071"/>
                  </a:lnTo>
                  <a:lnTo>
                    <a:pt x="243100" y="33071"/>
                  </a:lnTo>
                  <a:cubicBezTo>
                    <a:pt x="243604" y="33071"/>
                    <a:pt x="244008" y="33223"/>
                    <a:pt x="244310" y="33525"/>
                  </a:cubicBezTo>
                  <a:cubicBezTo>
                    <a:pt x="244613" y="33828"/>
                    <a:pt x="244764" y="34231"/>
                    <a:pt x="244764" y="34735"/>
                  </a:cubicBezTo>
                  <a:lnTo>
                    <a:pt x="244764" y="37558"/>
                  </a:lnTo>
                  <a:cubicBezTo>
                    <a:pt x="244764" y="37962"/>
                    <a:pt x="244613" y="38314"/>
                    <a:pt x="244310" y="38617"/>
                  </a:cubicBezTo>
                  <a:cubicBezTo>
                    <a:pt x="244008" y="38970"/>
                    <a:pt x="243604" y="39121"/>
                    <a:pt x="243100" y="39222"/>
                  </a:cubicBezTo>
                  <a:cubicBezTo>
                    <a:pt x="241285" y="39575"/>
                    <a:pt x="238916" y="39726"/>
                    <a:pt x="235941" y="39726"/>
                  </a:cubicBezTo>
                  <a:cubicBezTo>
                    <a:pt x="228177" y="39726"/>
                    <a:pt x="224346" y="35693"/>
                    <a:pt x="224346" y="27677"/>
                  </a:cubicBezTo>
                  <a:lnTo>
                    <a:pt x="224346" y="2521"/>
                  </a:lnTo>
                  <a:cubicBezTo>
                    <a:pt x="224346" y="2017"/>
                    <a:pt x="224447" y="1664"/>
                    <a:pt x="224800" y="1311"/>
                  </a:cubicBezTo>
                  <a:cubicBezTo>
                    <a:pt x="225102" y="1008"/>
                    <a:pt x="225455" y="907"/>
                    <a:pt x="225959" y="907"/>
                  </a:cubicBezTo>
                  <a:lnTo>
                    <a:pt x="232009" y="907"/>
                  </a:lnTo>
                  <a:cubicBezTo>
                    <a:pt x="232463" y="907"/>
                    <a:pt x="232916" y="1008"/>
                    <a:pt x="233219" y="1311"/>
                  </a:cubicBezTo>
                  <a:cubicBezTo>
                    <a:pt x="233521" y="1664"/>
                    <a:pt x="233673" y="2017"/>
                    <a:pt x="233673" y="2521"/>
                  </a:cubicBezTo>
                  <a:lnTo>
                    <a:pt x="233673" y="11494"/>
                  </a:lnTo>
                  <a:lnTo>
                    <a:pt x="241184" y="11494"/>
                  </a:lnTo>
                  <a:cubicBezTo>
                    <a:pt x="241588" y="11494"/>
                    <a:pt x="242041" y="11595"/>
                    <a:pt x="242344" y="11898"/>
                  </a:cubicBezTo>
                  <a:cubicBezTo>
                    <a:pt x="242646" y="12200"/>
                    <a:pt x="242798" y="12603"/>
                    <a:pt x="242798" y="13108"/>
                  </a:cubicBezTo>
                  <a:lnTo>
                    <a:pt x="242798" y="16334"/>
                  </a:lnTo>
                  <a:cubicBezTo>
                    <a:pt x="242798" y="16838"/>
                    <a:pt x="242646" y="17191"/>
                    <a:pt x="242344" y="17494"/>
                  </a:cubicBezTo>
                  <a:cubicBezTo>
                    <a:pt x="242041" y="17846"/>
                    <a:pt x="241638" y="17947"/>
                    <a:pt x="241184" y="17947"/>
                  </a:cubicBezTo>
                  <a:lnTo>
                    <a:pt x="233673" y="17947"/>
                  </a:lnTo>
                  <a:lnTo>
                    <a:pt x="233673" y="27728"/>
                  </a:lnTo>
                  <a:cubicBezTo>
                    <a:pt x="233673" y="29542"/>
                    <a:pt x="234126" y="30954"/>
                    <a:pt x="234983" y="31962"/>
                  </a:cubicBezTo>
                  <a:cubicBezTo>
                    <a:pt x="235790" y="32920"/>
                    <a:pt x="236950" y="33424"/>
                    <a:pt x="238412" y="33424"/>
                  </a:cubicBezTo>
                  <a:close/>
                </a:path>
              </a:pathLst>
            </a:custGeom>
            <a:solidFill>
              <a:srgbClr val="3036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3" name="Google Shape;183;p39"/>
            <p:cNvSpPr/>
            <p:nvPr/>
          </p:nvSpPr>
          <p:spPr>
            <a:xfrm>
              <a:off x="609925" y="3021950"/>
              <a:ext cx="370575" cy="186575"/>
            </a:xfrm>
            <a:custGeom>
              <a:avLst/>
              <a:gdLst/>
              <a:ahLst/>
              <a:cxnLst/>
              <a:rect l="l" t="t" r="r" b="b"/>
              <a:pathLst>
                <a:path w="14823" h="7463" extrusionOk="0">
                  <a:moveTo>
                    <a:pt x="0" y="7462"/>
                  </a:moveTo>
                  <a:lnTo>
                    <a:pt x="14822" y="7462"/>
                  </a:lnTo>
                  <a:lnTo>
                    <a:pt x="7462" y="1"/>
                  </a:lnTo>
                  <a:close/>
                </a:path>
              </a:pathLst>
            </a:custGeom>
            <a:solidFill>
              <a:srgbClr val="1380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4" name="Google Shape;184;p39"/>
            <p:cNvSpPr/>
            <p:nvPr/>
          </p:nvSpPr>
          <p:spPr>
            <a:xfrm>
              <a:off x="424650" y="3021950"/>
              <a:ext cx="371825" cy="186575"/>
            </a:xfrm>
            <a:custGeom>
              <a:avLst/>
              <a:gdLst/>
              <a:ahLst/>
              <a:cxnLst/>
              <a:rect l="l" t="t" r="r" b="b"/>
              <a:pathLst>
                <a:path w="14873" h="7463" extrusionOk="0">
                  <a:moveTo>
                    <a:pt x="0" y="1"/>
                  </a:moveTo>
                  <a:lnTo>
                    <a:pt x="0" y="1"/>
                  </a:lnTo>
                  <a:lnTo>
                    <a:pt x="7361" y="7462"/>
                  </a:lnTo>
                  <a:lnTo>
                    <a:pt x="7411" y="7462"/>
                  </a:lnTo>
                  <a:lnTo>
                    <a:pt x="14873" y="1"/>
                  </a:lnTo>
                  <a:lnTo>
                    <a:pt x="14772" y="1"/>
                  </a:lnTo>
                  <a:close/>
                </a:path>
              </a:pathLst>
            </a:custGeom>
            <a:solidFill>
              <a:srgbClr val="2159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5" name="Google Shape;185;p39"/>
            <p:cNvSpPr/>
            <p:nvPr/>
          </p:nvSpPr>
          <p:spPr>
            <a:xfrm>
              <a:off x="424650" y="2836700"/>
              <a:ext cx="371825" cy="185275"/>
            </a:xfrm>
            <a:custGeom>
              <a:avLst/>
              <a:gdLst/>
              <a:ahLst/>
              <a:cxnLst/>
              <a:rect l="l" t="t" r="r" b="b"/>
              <a:pathLst>
                <a:path w="14873" h="7411" extrusionOk="0">
                  <a:moveTo>
                    <a:pt x="14873" y="7411"/>
                  </a:moveTo>
                  <a:lnTo>
                    <a:pt x="7411" y="0"/>
                  </a:lnTo>
                  <a:lnTo>
                    <a:pt x="0" y="7411"/>
                  </a:lnTo>
                  <a:close/>
                </a:path>
              </a:pathLst>
            </a:custGeom>
            <a:solidFill>
              <a:srgbClr val="2C368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6" name="Google Shape;186;p39"/>
            <p:cNvSpPr/>
            <p:nvPr/>
          </p:nvSpPr>
          <p:spPr>
            <a:xfrm>
              <a:off x="424650" y="2650150"/>
              <a:ext cx="185300" cy="371825"/>
            </a:xfrm>
            <a:custGeom>
              <a:avLst/>
              <a:gdLst/>
              <a:ahLst/>
              <a:cxnLst/>
              <a:rect l="l" t="t" r="r" b="b"/>
              <a:pathLst>
                <a:path w="7412" h="14873" extrusionOk="0">
                  <a:moveTo>
                    <a:pt x="0" y="14873"/>
                  </a:moveTo>
                  <a:lnTo>
                    <a:pt x="7411" y="7462"/>
                  </a:lnTo>
                  <a:lnTo>
                    <a:pt x="7411" y="7462"/>
                  </a:lnTo>
                  <a:lnTo>
                    <a:pt x="0" y="1"/>
                  </a:lnTo>
                  <a:lnTo>
                    <a:pt x="0" y="102"/>
                  </a:lnTo>
                  <a:close/>
                </a:path>
              </a:pathLst>
            </a:custGeom>
            <a:solidFill>
              <a:srgbClr val="F06D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7" name="Google Shape;187;p39"/>
            <p:cNvSpPr/>
            <p:nvPr/>
          </p:nvSpPr>
          <p:spPr>
            <a:xfrm>
              <a:off x="238125" y="2650150"/>
              <a:ext cx="186550" cy="371825"/>
            </a:xfrm>
            <a:custGeom>
              <a:avLst/>
              <a:gdLst/>
              <a:ahLst/>
              <a:cxnLst/>
              <a:rect l="l" t="t" r="r" b="b"/>
              <a:pathLst>
                <a:path w="7462" h="14873" extrusionOk="0">
                  <a:moveTo>
                    <a:pt x="7461" y="14873"/>
                  </a:moveTo>
                  <a:lnTo>
                    <a:pt x="7461" y="1"/>
                  </a:lnTo>
                  <a:lnTo>
                    <a:pt x="0" y="7462"/>
                  </a:lnTo>
                  <a:close/>
                </a:path>
              </a:pathLst>
            </a:custGeom>
            <a:solidFill>
              <a:srgbClr val="E81E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8" name="Google Shape;188;p39"/>
            <p:cNvSpPr/>
            <p:nvPr/>
          </p:nvSpPr>
          <p:spPr>
            <a:xfrm>
              <a:off x="424650" y="2650150"/>
              <a:ext cx="371825" cy="186575"/>
            </a:xfrm>
            <a:custGeom>
              <a:avLst/>
              <a:gdLst/>
              <a:ahLst/>
              <a:cxnLst/>
              <a:rect l="l" t="t" r="r" b="b"/>
              <a:pathLst>
                <a:path w="14873" h="7463" extrusionOk="0">
                  <a:moveTo>
                    <a:pt x="0" y="1"/>
                  </a:moveTo>
                  <a:lnTo>
                    <a:pt x="14772" y="1"/>
                  </a:lnTo>
                  <a:lnTo>
                    <a:pt x="14873" y="102"/>
                  </a:lnTo>
                  <a:lnTo>
                    <a:pt x="7411" y="7462"/>
                  </a:lnTo>
                  <a:lnTo>
                    <a:pt x="7361" y="7462"/>
                  </a:lnTo>
                  <a:lnTo>
                    <a:pt x="0" y="102"/>
                  </a:lnTo>
                  <a:close/>
                </a:path>
              </a:pathLst>
            </a:custGeom>
            <a:solidFill>
              <a:srgbClr val="BF2C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9" name="Google Shape;189;p39"/>
            <p:cNvSpPr/>
            <p:nvPr/>
          </p:nvSpPr>
          <p:spPr>
            <a:xfrm>
              <a:off x="424650" y="2464900"/>
              <a:ext cx="371825" cy="185275"/>
            </a:xfrm>
            <a:custGeom>
              <a:avLst/>
              <a:gdLst/>
              <a:ahLst/>
              <a:cxnLst/>
              <a:rect l="l" t="t" r="r" b="b"/>
              <a:pathLst>
                <a:path w="14873" h="7411" extrusionOk="0">
                  <a:moveTo>
                    <a:pt x="0" y="7411"/>
                  </a:moveTo>
                  <a:lnTo>
                    <a:pt x="14873" y="7411"/>
                  </a:lnTo>
                  <a:lnTo>
                    <a:pt x="7411" y="0"/>
                  </a:lnTo>
                  <a:close/>
                </a:path>
              </a:pathLst>
            </a:custGeom>
            <a:solidFill>
              <a:srgbClr val="E81E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0" name="Google Shape;190;p39"/>
            <p:cNvSpPr/>
            <p:nvPr/>
          </p:nvSpPr>
          <p:spPr>
            <a:xfrm>
              <a:off x="609925" y="2464900"/>
              <a:ext cx="370575" cy="185275"/>
            </a:xfrm>
            <a:custGeom>
              <a:avLst/>
              <a:gdLst/>
              <a:ahLst/>
              <a:cxnLst/>
              <a:rect l="l" t="t" r="r" b="b"/>
              <a:pathLst>
                <a:path w="14823" h="7411" extrusionOk="0">
                  <a:moveTo>
                    <a:pt x="0" y="0"/>
                  </a:moveTo>
                  <a:lnTo>
                    <a:pt x="0" y="51"/>
                  </a:lnTo>
                  <a:lnTo>
                    <a:pt x="7361" y="7411"/>
                  </a:lnTo>
                  <a:lnTo>
                    <a:pt x="7462" y="7411"/>
                  </a:lnTo>
                  <a:lnTo>
                    <a:pt x="14822" y="0"/>
                  </a:lnTo>
                  <a:close/>
                </a:path>
              </a:pathLst>
            </a:custGeom>
            <a:solidFill>
              <a:srgbClr val="F06D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Page - Large Header">
  <p:cSld name="TITLE_ONLY_1"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2" name="Google Shape;192;p41"/>
          <p:cNvGrpSpPr/>
          <p:nvPr/>
        </p:nvGrpSpPr>
        <p:grpSpPr>
          <a:xfrm>
            <a:off x="3398118" y="4376834"/>
            <a:ext cx="5291236" cy="1520931"/>
            <a:chOff x="298600" y="1850100"/>
            <a:chExt cx="7068175" cy="2031700"/>
          </a:xfrm>
        </p:grpSpPr>
        <p:sp>
          <p:nvSpPr>
            <p:cNvPr id="193" name="Google Shape;193;p41"/>
            <p:cNvSpPr/>
            <p:nvPr/>
          </p:nvSpPr>
          <p:spPr>
            <a:xfrm>
              <a:off x="1308200" y="3376075"/>
              <a:ext cx="1009650" cy="504825"/>
            </a:xfrm>
            <a:custGeom>
              <a:avLst/>
              <a:gdLst/>
              <a:ahLst/>
              <a:cxnLst/>
              <a:rect l="l" t="t" r="r" b="b"/>
              <a:pathLst>
                <a:path w="40386" h="20193" fill="none" extrusionOk="0">
                  <a:moveTo>
                    <a:pt x="1" y="20193"/>
                  </a:moveTo>
                  <a:lnTo>
                    <a:pt x="40385" y="20193"/>
                  </a:lnTo>
                  <a:lnTo>
                    <a:pt x="20193" y="1"/>
                  </a:lnTo>
                  <a:close/>
                </a:path>
              </a:pathLst>
            </a:custGeom>
            <a:noFill/>
            <a:ln w="16900" cap="flat" cmpd="sng">
              <a:solidFill>
                <a:srgbClr val="F4F5F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4" name="Google Shape;194;p41"/>
            <p:cNvSpPr/>
            <p:nvPr/>
          </p:nvSpPr>
          <p:spPr>
            <a:xfrm>
              <a:off x="803400" y="3376975"/>
              <a:ext cx="1009625" cy="504825"/>
            </a:xfrm>
            <a:custGeom>
              <a:avLst/>
              <a:gdLst/>
              <a:ahLst/>
              <a:cxnLst/>
              <a:rect l="l" t="t" r="r" b="b"/>
              <a:pathLst>
                <a:path w="40385" h="20193" fill="none" extrusionOk="0">
                  <a:moveTo>
                    <a:pt x="72" y="0"/>
                  </a:moveTo>
                  <a:lnTo>
                    <a:pt x="1" y="36"/>
                  </a:lnTo>
                  <a:lnTo>
                    <a:pt x="20157" y="20192"/>
                  </a:lnTo>
                  <a:lnTo>
                    <a:pt x="20264" y="20192"/>
                  </a:lnTo>
                  <a:lnTo>
                    <a:pt x="40385" y="36"/>
                  </a:lnTo>
                  <a:lnTo>
                    <a:pt x="40349" y="0"/>
                  </a:lnTo>
                  <a:close/>
                </a:path>
              </a:pathLst>
            </a:custGeom>
            <a:noFill/>
            <a:ln w="16900" cap="flat" cmpd="sng">
              <a:solidFill>
                <a:srgbClr val="F4F5F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5" name="Google Shape;195;p41"/>
            <p:cNvSpPr/>
            <p:nvPr/>
          </p:nvSpPr>
          <p:spPr>
            <a:xfrm>
              <a:off x="803400" y="2871275"/>
              <a:ext cx="1009625" cy="504825"/>
            </a:xfrm>
            <a:custGeom>
              <a:avLst/>
              <a:gdLst/>
              <a:ahLst/>
              <a:cxnLst/>
              <a:rect l="l" t="t" r="r" b="b"/>
              <a:pathLst>
                <a:path w="40385" h="20193" fill="none" extrusionOk="0">
                  <a:moveTo>
                    <a:pt x="40385" y="20193"/>
                  </a:moveTo>
                  <a:lnTo>
                    <a:pt x="20193" y="1"/>
                  </a:lnTo>
                  <a:lnTo>
                    <a:pt x="1" y="20193"/>
                  </a:lnTo>
                  <a:close/>
                </a:path>
              </a:pathLst>
            </a:custGeom>
            <a:noFill/>
            <a:ln w="16900" cap="flat" cmpd="sng">
              <a:solidFill>
                <a:srgbClr val="F4F5F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6" name="Google Shape;196;p41"/>
            <p:cNvSpPr/>
            <p:nvPr/>
          </p:nvSpPr>
          <p:spPr>
            <a:xfrm>
              <a:off x="803400" y="2366475"/>
              <a:ext cx="504825" cy="1009625"/>
            </a:xfrm>
            <a:custGeom>
              <a:avLst/>
              <a:gdLst/>
              <a:ahLst/>
              <a:cxnLst/>
              <a:rect l="l" t="t" r="r" b="b"/>
              <a:pathLst>
                <a:path w="20193" h="40385" fill="none" extrusionOk="0">
                  <a:moveTo>
                    <a:pt x="1" y="40385"/>
                  </a:moveTo>
                  <a:lnTo>
                    <a:pt x="20193" y="20246"/>
                  </a:lnTo>
                  <a:lnTo>
                    <a:pt x="20193" y="20104"/>
                  </a:lnTo>
                  <a:lnTo>
                    <a:pt x="72" y="0"/>
                  </a:lnTo>
                  <a:lnTo>
                    <a:pt x="1" y="72"/>
                  </a:lnTo>
                  <a:close/>
                </a:path>
              </a:pathLst>
            </a:custGeom>
            <a:noFill/>
            <a:ln w="16900" cap="flat" cmpd="sng">
              <a:solidFill>
                <a:srgbClr val="F4F5F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7" name="Google Shape;197;p41"/>
            <p:cNvSpPr/>
            <p:nvPr/>
          </p:nvSpPr>
          <p:spPr>
            <a:xfrm>
              <a:off x="298600" y="2366475"/>
              <a:ext cx="504825" cy="1009625"/>
            </a:xfrm>
            <a:custGeom>
              <a:avLst/>
              <a:gdLst/>
              <a:ahLst/>
              <a:cxnLst/>
              <a:rect l="l" t="t" r="r" b="b"/>
              <a:pathLst>
                <a:path w="20193" h="40385" fill="none" extrusionOk="0">
                  <a:moveTo>
                    <a:pt x="20193" y="40385"/>
                  </a:moveTo>
                  <a:lnTo>
                    <a:pt x="20193" y="0"/>
                  </a:lnTo>
                  <a:lnTo>
                    <a:pt x="0" y="20193"/>
                  </a:lnTo>
                  <a:close/>
                </a:path>
              </a:pathLst>
            </a:custGeom>
            <a:noFill/>
            <a:ln w="16900" cap="flat" cmpd="sng">
              <a:solidFill>
                <a:srgbClr val="F4F5F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8" name="Google Shape;198;p41"/>
            <p:cNvSpPr/>
            <p:nvPr/>
          </p:nvSpPr>
          <p:spPr>
            <a:xfrm>
              <a:off x="803400" y="2366475"/>
              <a:ext cx="1009625" cy="504825"/>
            </a:xfrm>
            <a:custGeom>
              <a:avLst/>
              <a:gdLst/>
              <a:ahLst/>
              <a:cxnLst/>
              <a:rect l="l" t="t" r="r" b="b"/>
              <a:pathLst>
                <a:path w="40385" h="20193" fill="none" extrusionOk="0">
                  <a:moveTo>
                    <a:pt x="72" y="0"/>
                  </a:moveTo>
                  <a:lnTo>
                    <a:pt x="40349" y="0"/>
                  </a:lnTo>
                  <a:lnTo>
                    <a:pt x="40385" y="72"/>
                  </a:lnTo>
                  <a:lnTo>
                    <a:pt x="20264" y="20193"/>
                  </a:lnTo>
                  <a:lnTo>
                    <a:pt x="20157" y="20193"/>
                  </a:lnTo>
                  <a:lnTo>
                    <a:pt x="1" y="72"/>
                  </a:lnTo>
                  <a:close/>
                </a:path>
              </a:pathLst>
            </a:custGeom>
            <a:noFill/>
            <a:ln w="16900" cap="flat" cmpd="sng">
              <a:solidFill>
                <a:srgbClr val="F4F5F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9" name="Google Shape;199;p41"/>
            <p:cNvSpPr/>
            <p:nvPr/>
          </p:nvSpPr>
          <p:spPr>
            <a:xfrm>
              <a:off x="803400" y="1861675"/>
              <a:ext cx="1009625" cy="504825"/>
            </a:xfrm>
            <a:custGeom>
              <a:avLst/>
              <a:gdLst/>
              <a:ahLst/>
              <a:cxnLst/>
              <a:rect l="l" t="t" r="r" b="b"/>
              <a:pathLst>
                <a:path w="40385" h="20193" fill="none" extrusionOk="0">
                  <a:moveTo>
                    <a:pt x="1" y="20192"/>
                  </a:moveTo>
                  <a:lnTo>
                    <a:pt x="40385" y="20192"/>
                  </a:lnTo>
                  <a:lnTo>
                    <a:pt x="20193" y="0"/>
                  </a:lnTo>
                  <a:close/>
                </a:path>
              </a:pathLst>
            </a:custGeom>
            <a:noFill/>
            <a:ln w="16900" cap="flat" cmpd="sng">
              <a:solidFill>
                <a:srgbClr val="F4F5F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0" name="Google Shape;200;p41"/>
            <p:cNvSpPr/>
            <p:nvPr/>
          </p:nvSpPr>
          <p:spPr>
            <a:xfrm>
              <a:off x="1308200" y="1861675"/>
              <a:ext cx="1009650" cy="505725"/>
            </a:xfrm>
            <a:custGeom>
              <a:avLst/>
              <a:gdLst/>
              <a:ahLst/>
              <a:cxnLst/>
              <a:rect l="l" t="t" r="r" b="b"/>
              <a:pathLst>
                <a:path w="40386" h="20229" fill="none" extrusionOk="0">
                  <a:moveTo>
                    <a:pt x="72" y="0"/>
                  </a:moveTo>
                  <a:lnTo>
                    <a:pt x="1" y="72"/>
                  </a:lnTo>
                  <a:lnTo>
                    <a:pt x="20104" y="20228"/>
                  </a:lnTo>
                  <a:lnTo>
                    <a:pt x="20246" y="20228"/>
                  </a:lnTo>
                  <a:lnTo>
                    <a:pt x="40385" y="0"/>
                  </a:lnTo>
                  <a:close/>
                </a:path>
              </a:pathLst>
            </a:custGeom>
            <a:noFill/>
            <a:ln w="16900" cap="flat" cmpd="sng">
              <a:solidFill>
                <a:srgbClr val="F4F5F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1" name="Google Shape;201;p41"/>
            <p:cNvSpPr/>
            <p:nvPr/>
          </p:nvSpPr>
          <p:spPr>
            <a:xfrm>
              <a:off x="2317825" y="3376075"/>
              <a:ext cx="1009625" cy="504825"/>
            </a:xfrm>
            <a:custGeom>
              <a:avLst/>
              <a:gdLst/>
              <a:ahLst/>
              <a:cxnLst/>
              <a:rect l="l" t="t" r="r" b="b"/>
              <a:pathLst>
                <a:path w="40385" h="20193" fill="none" extrusionOk="0">
                  <a:moveTo>
                    <a:pt x="0" y="20193"/>
                  </a:moveTo>
                  <a:lnTo>
                    <a:pt x="40384" y="20193"/>
                  </a:lnTo>
                  <a:lnTo>
                    <a:pt x="20192" y="1"/>
                  </a:lnTo>
                  <a:close/>
                </a:path>
              </a:pathLst>
            </a:custGeom>
            <a:noFill/>
            <a:ln w="16900" cap="flat" cmpd="sng">
              <a:solidFill>
                <a:srgbClr val="F4F5F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2" name="Google Shape;202;p41"/>
            <p:cNvSpPr/>
            <p:nvPr/>
          </p:nvSpPr>
          <p:spPr>
            <a:xfrm>
              <a:off x="1813000" y="3376075"/>
              <a:ext cx="1009650" cy="504825"/>
            </a:xfrm>
            <a:custGeom>
              <a:avLst/>
              <a:gdLst/>
              <a:ahLst/>
              <a:cxnLst/>
              <a:rect l="l" t="t" r="r" b="b"/>
              <a:pathLst>
                <a:path w="40386" h="20193" fill="none" extrusionOk="0">
                  <a:moveTo>
                    <a:pt x="72" y="1"/>
                  </a:moveTo>
                  <a:lnTo>
                    <a:pt x="1" y="72"/>
                  </a:lnTo>
                  <a:lnTo>
                    <a:pt x="20158" y="20193"/>
                  </a:lnTo>
                  <a:lnTo>
                    <a:pt x="20264" y="20193"/>
                  </a:lnTo>
                  <a:lnTo>
                    <a:pt x="40385" y="72"/>
                  </a:lnTo>
                  <a:lnTo>
                    <a:pt x="40350" y="1"/>
                  </a:lnTo>
                  <a:close/>
                </a:path>
              </a:pathLst>
            </a:custGeom>
            <a:noFill/>
            <a:ln w="16900" cap="flat" cmpd="sng">
              <a:solidFill>
                <a:srgbClr val="F4F5F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3" name="Google Shape;203;p41"/>
            <p:cNvSpPr/>
            <p:nvPr/>
          </p:nvSpPr>
          <p:spPr>
            <a:xfrm>
              <a:off x="1813000" y="2871275"/>
              <a:ext cx="1009650" cy="504825"/>
            </a:xfrm>
            <a:custGeom>
              <a:avLst/>
              <a:gdLst/>
              <a:ahLst/>
              <a:cxnLst/>
              <a:rect l="l" t="t" r="r" b="b"/>
              <a:pathLst>
                <a:path w="40386" h="20193" fill="none" extrusionOk="0">
                  <a:moveTo>
                    <a:pt x="40385" y="20193"/>
                  </a:moveTo>
                  <a:lnTo>
                    <a:pt x="20193" y="1"/>
                  </a:lnTo>
                  <a:lnTo>
                    <a:pt x="1" y="20193"/>
                  </a:lnTo>
                  <a:close/>
                </a:path>
              </a:pathLst>
            </a:custGeom>
            <a:noFill/>
            <a:ln w="16900" cap="flat" cmpd="sng">
              <a:solidFill>
                <a:srgbClr val="F4F5F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4" name="Google Shape;204;p41"/>
            <p:cNvSpPr/>
            <p:nvPr/>
          </p:nvSpPr>
          <p:spPr>
            <a:xfrm>
              <a:off x="1813000" y="2366475"/>
              <a:ext cx="504850" cy="1009625"/>
            </a:xfrm>
            <a:custGeom>
              <a:avLst/>
              <a:gdLst/>
              <a:ahLst/>
              <a:cxnLst/>
              <a:rect l="l" t="t" r="r" b="b"/>
              <a:pathLst>
                <a:path w="20194" h="40385" fill="none" extrusionOk="0">
                  <a:moveTo>
                    <a:pt x="1" y="40385"/>
                  </a:moveTo>
                  <a:lnTo>
                    <a:pt x="20193" y="20246"/>
                  </a:lnTo>
                  <a:lnTo>
                    <a:pt x="20193" y="20104"/>
                  </a:lnTo>
                  <a:lnTo>
                    <a:pt x="72" y="0"/>
                  </a:lnTo>
                  <a:lnTo>
                    <a:pt x="1" y="72"/>
                  </a:lnTo>
                  <a:close/>
                </a:path>
              </a:pathLst>
            </a:custGeom>
            <a:noFill/>
            <a:ln w="16900" cap="flat" cmpd="sng">
              <a:solidFill>
                <a:srgbClr val="F4F5F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5" name="Google Shape;205;p41"/>
            <p:cNvSpPr/>
            <p:nvPr/>
          </p:nvSpPr>
          <p:spPr>
            <a:xfrm>
              <a:off x="1308200" y="2366475"/>
              <a:ext cx="504825" cy="1009625"/>
            </a:xfrm>
            <a:custGeom>
              <a:avLst/>
              <a:gdLst/>
              <a:ahLst/>
              <a:cxnLst/>
              <a:rect l="l" t="t" r="r" b="b"/>
              <a:pathLst>
                <a:path w="20193" h="40385" fill="none" extrusionOk="0">
                  <a:moveTo>
                    <a:pt x="20193" y="40385"/>
                  </a:moveTo>
                  <a:lnTo>
                    <a:pt x="20193" y="0"/>
                  </a:lnTo>
                  <a:lnTo>
                    <a:pt x="1" y="20193"/>
                  </a:lnTo>
                  <a:close/>
                </a:path>
              </a:pathLst>
            </a:custGeom>
            <a:noFill/>
            <a:ln w="16900" cap="flat" cmpd="sng">
              <a:solidFill>
                <a:srgbClr val="F4F5F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6" name="Google Shape;206;p41"/>
            <p:cNvSpPr/>
            <p:nvPr/>
          </p:nvSpPr>
          <p:spPr>
            <a:xfrm>
              <a:off x="1813000" y="2366475"/>
              <a:ext cx="1009650" cy="504825"/>
            </a:xfrm>
            <a:custGeom>
              <a:avLst/>
              <a:gdLst/>
              <a:ahLst/>
              <a:cxnLst/>
              <a:rect l="l" t="t" r="r" b="b"/>
              <a:pathLst>
                <a:path w="40386" h="20193" fill="none" extrusionOk="0">
                  <a:moveTo>
                    <a:pt x="72" y="0"/>
                  </a:moveTo>
                  <a:lnTo>
                    <a:pt x="40350" y="0"/>
                  </a:lnTo>
                  <a:lnTo>
                    <a:pt x="40385" y="72"/>
                  </a:lnTo>
                  <a:lnTo>
                    <a:pt x="20264" y="20193"/>
                  </a:lnTo>
                  <a:lnTo>
                    <a:pt x="20158" y="20193"/>
                  </a:lnTo>
                  <a:lnTo>
                    <a:pt x="1" y="72"/>
                  </a:lnTo>
                  <a:close/>
                </a:path>
              </a:pathLst>
            </a:custGeom>
            <a:noFill/>
            <a:ln w="16900" cap="flat" cmpd="sng">
              <a:solidFill>
                <a:srgbClr val="F4F5F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7" name="Google Shape;207;p41"/>
            <p:cNvSpPr/>
            <p:nvPr/>
          </p:nvSpPr>
          <p:spPr>
            <a:xfrm>
              <a:off x="1813000" y="1861675"/>
              <a:ext cx="1009650" cy="504825"/>
            </a:xfrm>
            <a:custGeom>
              <a:avLst/>
              <a:gdLst/>
              <a:ahLst/>
              <a:cxnLst/>
              <a:rect l="l" t="t" r="r" b="b"/>
              <a:pathLst>
                <a:path w="40386" h="20193" fill="none" extrusionOk="0">
                  <a:moveTo>
                    <a:pt x="1" y="20192"/>
                  </a:moveTo>
                  <a:lnTo>
                    <a:pt x="40385" y="20192"/>
                  </a:lnTo>
                  <a:lnTo>
                    <a:pt x="20193" y="0"/>
                  </a:lnTo>
                  <a:close/>
                </a:path>
              </a:pathLst>
            </a:custGeom>
            <a:noFill/>
            <a:ln w="16900" cap="flat" cmpd="sng">
              <a:solidFill>
                <a:srgbClr val="F4F5F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8" name="Google Shape;208;p41"/>
            <p:cNvSpPr/>
            <p:nvPr/>
          </p:nvSpPr>
          <p:spPr>
            <a:xfrm>
              <a:off x="2317825" y="1861675"/>
              <a:ext cx="1009625" cy="504825"/>
            </a:xfrm>
            <a:custGeom>
              <a:avLst/>
              <a:gdLst/>
              <a:ahLst/>
              <a:cxnLst/>
              <a:rect l="l" t="t" r="r" b="b"/>
              <a:pathLst>
                <a:path w="40385" h="20193" fill="none" extrusionOk="0">
                  <a:moveTo>
                    <a:pt x="71" y="0"/>
                  </a:moveTo>
                  <a:lnTo>
                    <a:pt x="0" y="72"/>
                  </a:lnTo>
                  <a:lnTo>
                    <a:pt x="20103" y="20192"/>
                  </a:lnTo>
                  <a:lnTo>
                    <a:pt x="20246" y="20192"/>
                  </a:lnTo>
                  <a:lnTo>
                    <a:pt x="40384" y="0"/>
                  </a:lnTo>
                  <a:close/>
                </a:path>
              </a:pathLst>
            </a:custGeom>
            <a:noFill/>
            <a:ln w="16900" cap="flat" cmpd="sng">
              <a:solidFill>
                <a:srgbClr val="F4F5F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9" name="Google Shape;209;p41"/>
            <p:cNvSpPr/>
            <p:nvPr/>
          </p:nvSpPr>
          <p:spPr>
            <a:xfrm>
              <a:off x="3327425" y="3376075"/>
              <a:ext cx="1009625" cy="504825"/>
            </a:xfrm>
            <a:custGeom>
              <a:avLst/>
              <a:gdLst/>
              <a:ahLst/>
              <a:cxnLst/>
              <a:rect l="l" t="t" r="r" b="b"/>
              <a:pathLst>
                <a:path w="40385" h="20193" fill="none" extrusionOk="0">
                  <a:moveTo>
                    <a:pt x="0" y="20193"/>
                  </a:moveTo>
                  <a:lnTo>
                    <a:pt x="40385" y="20193"/>
                  </a:lnTo>
                  <a:lnTo>
                    <a:pt x="20228" y="1"/>
                  </a:lnTo>
                  <a:close/>
                </a:path>
              </a:pathLst>
            </a:custGeom>
            <a:noFill/>
            <a:ln w="16900" cap="flat" cmpd="sng">
              <a:solidFill>
                <a:srgbClr val="F4F5F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0" name="Google Shape;210;p41"/>
            <p:cNvSpPr/>
            <p:nvPr/>
          </p:nvSpPr>
          <p:spPr>
            <a:xfrm>
              <a:off x="2822625" y="3376975"/>
              <a:ext cx="1009625" cy="504825"/>
            </a:xfrm>
            <a:custGeom>
              <a:avLst/>
              <a:gdLst/>
              <a:ahLst/>
              <a:cxnLst/>
              <a:rect l="l" t="t" r="r" b="b"/>
              <a:pathLst>
                <a:path w="40385" h="20193" fill="none" extrusionOk="0">
                  <a:moveTo>
                    <a:pt x="71" y="0"/>
                  </a:moveTo>
                  <a:lnTo>
                    <a:pt x="0" y="36"/>
                  </a:lnTo>
                  <a:lnTo>
                    <a:pt x="20157" y="20192"/>
                  </a:lnTo>
                  <a:lnTo>
                    <a:pt x="20264" y="20192"/>
                  </a:lnTo>
                  <a:lnTo>
                    <a:pt x="40385" y="36"/>
                  </a:lnTo>
                  <a:lnTo>
                    <a:pt x="40349" y="0"/>
                  </a:lnTo>
                  <a:close/>
                </a:path>
              </a:pathLst>
            </a:custGeom>
            <a:noFill/>
            <a:ln w="16900" cap="flat" cmpd="sng">
              <a:solidFill>
                <a:srgbClr val="F4F5F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1" name="Google Shape;211;p41"/>
            <p:cNvSpPr/>
            <p:nvPr/>
          </p:nvSpPr>
          <p:spPr>
            <a:xfrm>
              <a:off x="2822625" y="2871275"/>
              <a:ext cx="1009625" cy="504825"/>
            </a:xfrm>
            <a:custGeom>
              <a:avLst/>
              <a:gdLst/>
              <a:ahLst/>
              <a:cxnLst/>
              <a:rect l="l" t="t" r="r" b="b"/>
              <a:pathLst>
                <a:path w="40385" h="20193" fill="none" extrusionOk="0">
                  <a:moveTo>
                    <a:pt x="40385" y="20193"/>
                  </a:moveTo>
                  <a:lnTo>
                    <a:pt x="20192" y="1"/>
                  </a:lnTo>
                  <a:lnTo>
                    <a:pt x="0" y="20193"/>
                  </a:lnTo>
                  <a:close/>
                </a:path>
              </a:pathLst>
            </a:custGeom>
            <a:noFill/>
            <a:ln w="16900" cap="flat" cmpd="sng">
              <a:solidFill>
                <a:srgbClr val="F4F5F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2" name="Google Shape;212;p41"/>
            <p:cNvSpPr/>
            <p:nvPr/>
          </p:nvSpPr>
          <p:spPr>
            <a:xfrm>
              <a:off x="2822625" y="2366475"/>
              <a:ext cx="504825" cy="1009625"/>
            </a:xfrm>
            <a:custGeom>
              <a:avLst/>
              <a:gdLst/>
              <a:ahLst/>
              <a:cxnLst/>
              <a:rect l="l" t="t" r="r" b="b"/>
              <a:pathLst>
                <a:path w="20193" h="40385" fill="none" extrusionOk="0">
                  <a:moveTo>
                    <a:pt x="0" y="40385"/>
                  </a:moveTo>
                  <a:lnTo>
                    <a:pt x="20192" y="20246"/>
                  </a:lnTo>
                  <a:lnTo>
                    <a:pt x="20192" y="20104"/>
                  </a:lnTo>
                  <a:lnTo>
                    <a:pt x="71" y="0"/>
                  </a:lnTo>
                  <a:lnTo>
                    <a:pt x="0" y="72"/>
                  </a:lnTo>
                  <a:close/>
                </a:path>
              </a:pathLst>
            </a:custGeom>
            <a:noFill/>
            <a:ln w="16900" cap="flat" cmpd="sng">
              <a:solidFill>
                <a:srgbClr val="F4F5F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3" name="Google Shape;213;p41"/>
            <p:cNvSpPr/>
            <p:nvPr/>
          </p:nvSpPr>
          <p:spPr>
            <a:xfrm>
              <a:off x="2317825" y="2366475"/>
              <a:ext cx="504825" cy="1009625"/>
            </a:xfrm>
            <a:custGeom>
              <a:avLst/>
              <a:gdLst/>
              <a:ahLst/>
              <a:cxnLst/>
              <a:rect l="l" t="t" r="r" b="b"/>
              <a:pathLst>
                <a:path w="20193" h="40385" fill="none" extrusionOk="0">
                  <a:moveTo>
                    <a:pt x="20192" y="40385"/>
                  </a:moveTo>
                  <a:lnTo>
                    <a:pt x="20192" y="0"/>
                  </a:lnTo>
                  <a:lnTo>
                    <a:pt x="0" y="20193"/>
                  </a:lnTo>
                  <a:close/>
                </a:path>
              </a:pathLst>
            </a:custGeom>
            <a:noFill/>
            <a:ln w="16900" cap="flat" cmpd="sng">
              <a:solidFill>
                <a:srgbClr val="F4F5F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4" name="Google Shape;214;p41"/>
            <p:cNvSpPr/>
            <p:nvPr/>
          </p:nvSpPr>
          <p:spPr>
            <a:xfrm>
              <a:off x="2822625" y="2366475"/>
              <a:ext cx="1009625" cy="504825"/>
            </a:xfrm>
            <a:custGeom>
              <a:avLst/>
              <a:gdLst/>
              <a:ahLst/>
              <a:cxnLst/>
              <a:rect l="l" t="t" r="r" b="b"/>
              <a:pathLst>
                <a:path w="40385" h="20193" fill="none" extrusionOk="0">
                  <a:moveTo>
                    <a:pt x="71" y="0"/>
                  </a:moveTo>
                  <a:lnTo>
                    <a:pt x="40349" y="0"/>
                  </a:lnTo>
                  <a:lnTo>
                    <a:pt x="40385" y="72"/>
                  </a:lnTo>
                  <a:lnTo>
                    <a:pt x="20264" y="20193"/>
                  </a:lnTo>
                  <a:lnTo>
                    <a:pt x="20157" y="20193"/>
                  </a:lnTo>
                  <a:lnTo>
                    <a:pt x="0" y="72"/>
                  </a:lnTo>
                  <a:close/>
                </a:path>
              </a:pathLst>
            </a:custGeom>
            <a:noFill/>
            <a:ln w="16900" cap="flat" cmpd="sng">
              <a:solidFill>
                <a:srgbClr val="F4F5F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5" name="Google Shape;215;p41"/>
            <p:cNvSpPr/>
            <p:nvPr/>
          </p:nvSpPr>
          <p:spPr>
            <a:xfrm>
              <a:off x="2822625" y="1861675"/>
              <a:ext cx="1009625" cy="504825"/>
            </a:xfrm>
            <a:custGeom>
              <a:avLst/>
              <a:gdLst/>
              <a:ahLst/>
              <a:cxnLst/>
              <a:rect l="l" t="t" r="r" b="b"/>
              <a:pathLst>
                <a:path w="40385" h="20193" fill="none" extrusionOk="0">
                  <a:moveTo>
                    <a:pt x="0" y="20192"/>
                  </a:moveTo>
                  <a:lnTo>
                    <a:pt x="40385" y="20192"/>
                  </a:lnTo>
                  <a:lnTo>
                    <a:pt x="20192" y="0"/>
                  </a:lnTo>
                  <a:close/>
                </a:path>
              </a:pathLst>
            </a:custGeom>
            <a:noFill/>
            <a:ln w="16900" cap="flat" cmpd="sng">
              <a:solidFill>
                <a:srgbClr val="F4F5F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6" name="Google Shape;216;p41"/>
            <p:cNvSpPr/>
            <p:nvPr/>
          </p:nvSpPr>
          <p:spPr>
            <a:xfrm>
              <a:off x="3327425" y="1861675"/>
              <a:ext cx="1009625" cy="505725"/>
            </a:xfrm>
            <a:custGeom>
              <a:avLst/>
              <a:gdLst/>
              <a:ahLst/>
              <a:cxnLst/>
              <a:rect l="l" t="t" r="r" b="b"/>
              <a:pathLst>
                <a:path w="40385" h="20229" fill="none" extrusionOk="0">
                  <a:moveTo>
                    <a:pt x="72" y="0"/>
                  </a:moveTo>
                  <a:lnTo>
                    <a:pt x="0" y="72"/>
                  </a:lnTo>
                  <a:lnTo>
                    <a:pt x="20104" y="20228"/>
                  </a:lnTo>
                  <a:lnTo>
                    <a:pt x="20246" y="20228"/>
                  </a:lnTo>
                  <a:lnTo>
                    <a:pt x="40385" y="0"/>
                  </a:lnTo>
                  <a:close/>
                </a:path>
              </a:pathLst>
            </a:custGeom>
            <a:noFill/>
            <a:ln w="16900" cap="flat" cmpd="sng">
              <a:solidFill>
                <a:srgbClr val="F4F5F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7" name="Google Shape;217;p41"/>
            <p:cNvSpPr/>
            <p:nvPr/>
          </p:nvSpPr>
          <p:spPr>
            <a:xfrm>
              <a:off x="5347525" y="3364500"/>
              <a:ext cx="1009200" cy="504825"/>
            </a:xfrm>
            <a:custGeom>
              <a:avLst/>
              <a:gdLst/>
              <a:ahLst/>
              <a:cxnLst/>
              <a:rect l="l" t="t" r="r" b="b"/>
              <a:pathLst>
                <a:path w="40368" h="20193" fill="none" extrusionOk="0">
                  <a:moveTo>
                    <a:pt x="1" y="20193"/>
                  </a:moveTo>
                  <a:lnTo>
                    <a:pt x="40367" y="20193"/>
                  </a:lnTo>
                  <a:lnTo>
                    <a:pt x="20193" y="1"/>
                  </a:lnTo>
                  <a:close/>
                </a:path>
              </a:pathLst>
            </a:custGeom>
            <a:noFill/>
            <a:ln w="16900" cap="flat" cmpd="sng">
              <a:solidFill>
                <a:srgbClr val="F4F5F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8" name="Google Shape;218;p41"/>
            <p:cNvSpPr/>
            <p:nvPr/>
          </p:nvSpPr>
          <p:spPr>
            <a:xfrm>
              <a:off x="4842725" y="3364950"/>
              <a:ext cx="1009625" cy="504825"/>
            </a:xfrm>
            <a:custGeom>
              <a:avLst/>
              <a:gdLst/>
              <a:ahLst/>
              <a:cxnLst/>
              <a:rect l="l" t="t" r="r" b="b"/>
              <a:pathLst>
                <a:path w="40385" h="20193" fill="none" extrusionOk="0">
                  <a:moveTo>
                    <a:pt x="36" y="1"/>
                  </a:moveTo>
                  <a:lnTo>
                    <a:pt x="0" y="54"/>
                  </a:lnTo>
                  <a:lnTo>
                    <a:pt x="20121" y="20193"/>
                  </a:lnTo>
                  <a:lnTo>
                    <a:pt x="20228" y="20193"/>
                  </a:lnTo>
                  <a:lnTo>
                    <a:pt x="40385" y="54"/>
                  </a:lnTo>
                  <a:lnTo>
                    <a:pt x="40314" y="1"/>
                  </a:lnTo>
                  <a:close/>
                </a:path>
              </a:pathLst>
            </a:custGeom>
            <a:noFill/>
            <a:ln w="16900" cap="flat" cmpd="sng">
              <a:solidFill>
                <a:srgbClr val="F4F5F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9" name="Google Shape;219;p41"/>
            <p:cNvSpPr/>
            <p:nvPr/>
          </p:nvSpPr>
          <p:spPr>
            <a:xfrm>
              <a:off x="4842725" y="2859700"/>
              <a:ext cx="1009625" cy="504825"/>
            </a:xfrm>
            <a:custGeom>
              <a:avLst/>
              <a:gdLst/>
              <a:ahLst/>
              <a:cxnLst/>
              <a:rect l="l" t="t" r="r" b="b"/>
              <a:pathLst>
                <a:path w="40385" h="20193" fill="none" extrusionOk="0">
                  <a:moveTo>
                    <a:pt x="40385" y="20193"/>
                  </a:moveTo>
                  <a:lnTo>
                    <a:pt x="20193" y="1"/>
                  </a:lnTo>
                  <a:lnTo>
                    <a:pt x="0" y="20193"/>
                  </a:lnTo>
                  <a:close/>
                </a:path>
              </a:pathLst>
            </a:custGeom>
            <a:noFill/>
            <a:ln w="16900" cap="flat" cmpd="sng">
              <a:solidFill>
                <a:srgbClr val="F4F5F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0" name="Google Shape;220;p41"/>
            <p:cNvSpPr/>
            <p:nvPr/>
          </p:nvSpPr>
          <p:spPr>
            <a:xfrm>
              <a:off x="4842725" y="2354900"/>
              <a:ext cx="504825" cy="1009625"/>
            </a:xfrm>
            <a:custGeom>
              <a:avLst/>
              <a:gdLst/>
              <a:ahLst/>
              <a:cxnLst/>
              <a:rect l="l" t="t" r="r" b="b"/>
              <a:pathLst>
                <a:path w="20193" h="40385" fill="none" extrusionOk="0">
                  <a:moveTo>
                    <a:pt x="0" y="40385"/>
                  </a:moveTo>
                  <a:lnTo>
                    <a:pt x="20193" y="20246"/>
                  </a:lnTo>
                  <a:lnTo>
                    <a:pt x="20193" y="20104"/>
                  </a:lnTo>
                  <a:lnTo>
                    <a:pt x="36" y="1"/>
                  </a:lnTo>
                  <a:lnTo>
                    <a:pt x="0" y="72"/>
                  </a:lnTo>
                  <a:close/>
                </a:path>
              </a:pathLst>
            </a:custGeom>
            <a:noFill/>
            <a:ln w="16900" cap="flat" cmpd="sng">
              <a:solidFill>
                <a:srgbClr val="F4F5F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1" name="Google Shape;221;p41"/>
            <p:cNvSpPr/>
            <p:nvPr/>
          </p:nvSpPr>
          <p:spPr>
            <a:xfrm>
              <a:off x="4337925" y="2354900"/>
              <a:ext cx="504825" cy="1009625"/>
            </a:xfrm>
            <a:custGeom>
              <a:avLst/>
              <a:gdLst/>
              <a:ahLst/>
              <a:cxnLst/>
              <a:rect l="l" t="t" r="r" b="b"/>
              <a:pathLst>
                <a:path w="20193" h="40385" fill="none" extrusionOk="0">
                  <a:moveTo>
                    <a:pt x="20192" y="40385"/>
                  </a:moveTo>
                  <a:lnTo>
                    <a:pt x="20192" y="1"/>
                  </a:lnTo>
                  <a:lnTo>
                    <a:pt x="0" y="20193"/>
                  </a:lnTo>
                  <a:close/>
                </a:path>
              </a:pathLst>
            </a:custGeom>
            <a:noFill/>
            <a:ln w="16900" cap="flat" cmpd="sng">
              <a:solidFill>
                <a:srgbClr val="F4F5F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2" name="Google Shape;222;p41"/>
            <p:cNvSpPr/>
            <p:nvPr/>
          </p:nvSpPr>
          <p:spPr>
            <a:xfrm>
              <a:off x="4842725" y="2354900"/>
              <a:ext cx="1009625" cy="504825"/>
            </a:xfrm>
            <a:custGeom>
              <a:avLst/>
              <a:gdLst/>
              <a:ahLst/>
              <a:cxnLst/>
              <a:rect l="l" t="t" r="r" b="b"/>
              <a:pathLst>
                <a:path w="40385" h="20193" fill="none" extrusionOk="0">
                  <a:moveTo>
                    <a:pt x="36" y="1"/>
                  </a:moveTo>
                  <a:lnTo>
                    <a:pt x="40314" y="1"/>
                  </a:lnTo>
                  <a:lnTo>
                    <a:pt x="40385" y="72"/>
                  </a:lnTo>
                  <a:lnTo>
                    <a:pt x="20228" y="20193"/>
                  </a:lnTo>
                  <a:lnTo>
                    <a:pt x="20121" y="20193"/>
                  </a:lnTo>
                  <a:lnTo>
                    <a:pt x="0" y="72"/>
                  </a:lnTo>
                  <a:close/>
                </a:path>
              </a:pathLst>
            </a:custGeom>
            <a:noFill/>
            <a:ln w="16900" cap="flat" cmpd="sng">
              <a:solidFill>
                <a:srgbClr val="F4F5F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3" name="Google Shape;223;p41"/>
            <p:cNvSpPr/>
            <p:nvPr/>
          </p:nvSpPr>
          <p:spPr>
            <a:xfrm>
              <a:off x="4842725" y="1850100"/>
              <a:ext cx="1009625" cy="504825"/>
            </a:xfrm>
            <a:custGeom>
              <a:avLst/>
              <a:gdLst/>
              <a:ahLst/>
              <a:cxnLst/>
              <a:rect l="l" t="t" r="r" b="b"/>
              <a:pathLst>
                <a:path w="40385" h="20193" fill="none" extrusionOk="0">
                  <a:moveTo>
                    <a:pt x="0" y="20193"/>
                  </a:moveTo>
                  <a:lnTo>
                    <a:pt x="40385" y="20193"/>
                  </a:lnTo>
                  <a:lnTo>
                    <a:pt x="20193" y="1"/>
                  </a:lnTo>
                  <a:close/>
                </a:path>
              </a:pathLst>
            </a:custGeom>
            <a:noFill/>
            <a:ln w="16900" cap="flat" cmpd="sng">
              <a:solidFill>
                <a:srgbClr val="F4F5F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4" name="Google Shape;224;p41"/>
            <p:cNvSpPr/>
            <p:nvPr/>
          </p:nvSpPr>
          <p:spPr>
            <a:xfrm>
              <a:off x="5347525" y="1850100"/>
              <a:ext cx="1009200" cy="505275"/>
            </a:xfrm>
            <a:custGeom>
              <a:avLst/>
              <a:gdLst/>
              <a:ahLst/>
              <a:cxnLst/>
              <a:rect l="l" t="t" r="r" b="b"/>
              <a:pathLst>
                <a:path w="40368" h="20211" fill="none" extrusionOk="0">
                  <a:moveTo>
                    <a:pt x="36" y="1"/>
                  </a:moveTo>
                  <a:lnTo>
                    <a:pt x="1" y="72"/>
                  </a:lnTo>
                  <a:lnTo>
                    <a:pt x="20068" y="20211"/>
                  </a:lnTo>
                  <a:lnTo>
                    <a:pt x="20210" y="20211"/>
                  </a:lnTo>
                  <a:lnTo>
                    <a:pt x="40367" y="1"/>
                  </a:lnTo>
                  <a:close/>
                </a:path>
              </a:pathLst>
            </a:custGeom>
            <a:noFill/>
            <a:ln w="16900" cap="flat" cmpd="sng">
              <a:solidFill>
                <a:srgbClr val="F4F5F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5" name="Google Shape;225;p41"/>
            <p:cNvSpPr/>
            <p:nvPr/>
          </p:nvSpPr>
          <p:spPr>
            <a:xfrm>
              <a:off x="6356700" y="3364500"/>
              <a:ext cx="1010075" cy="504825"/>
            </a:xfrm>
            <a:custGeom>
              <a:avLst/>
              <a:gdLst/>
              <a:ahLst/>
              <a:cxnLst/>
              <a:rect l="l" t="t" r="r" b="b"/>
              <a:pathLst>
                <a:path w="40403" h="20193" fill="none" extrusionOk="0">
                  <a:moveTo>
                    <a:pt x="0" y="20193"/>
                  </a:moveTo>
                  <a:lnTo>
                    <a:pt x="40402" y="20193"/>
                  </a:lnTo>
                  <a:lnTo>
                    <a:pt x="20210" y="1"/>
                  </a:lnTo>
                  <a:close/>
                </a:path>
              </a:pathLst>
            </a:custGeom>
            <a:noFill/>
            <a:ln w="16900" cap="flat" cmpd="sng">
              <a:solidFill>
                <a:srgbClr val="F4F5F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6" name="Google Shape;226;p41"/>
            <p:cNvSpPr/>
            <p:nvPr/>
          </p:nvSpPr>
          <p:spPr>
            <a:xfrm>
              <a:off x="5852325" y="3364950"/>
              <a:ext cx="1009625" cy="504825"/>
            </a:xfrm>
            <a:custGeom>
              <a:avLst/>
              <a:gdLst/>
              <a:ahLst/>
              <a:cxnLst/>
              <a:rect l="l" t="t" r="r" b="b"/>
              <a:pathLst>
                <a:path w="40385" h="20193" fill="none" extrusionOk="0">
                  <a:moveTo>
                    <a:pt x="36" y="1"/>
                  </a:moveTo>
                  <a:lnTo>
                    <a:pt x="1" y="54"/>
                  </a:lnTo>
                  <a:lnTo>
                    <a:pt x="20122" y="20193"/>
                  </a:lnTo>
                  <a:lnTo>
                    <a:pt x="20228" y="20193"/>
                  </a:lnTo>
                  <a:lnTo>
                    <a:pt x="40385" y="54"/>
                  </a:lnTo>
                  <a:lnTo>
                    <a:pt x="40314" y="1"/>
                  </a:lnTo>
                  <a:close/>
                </a:path>
              </a:pathLst>
            </a:custGeom>
            <a:noFill/>
            <a:ln w="16900" cap="flat" cmpd="sng">
              <a:solidFill>
                <a:srgbClr val="F4F5F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7" name="Google Shape;227;p41"/>
            <p:cNvSpPr/>
            <p:nvPr/>
          </p:nvSpPr>
          <p:spPr>
            <a:xfrm>
              <a:off x="5852325" y="2859700"/>
              <a:ext cx="1009625" cy="504825"/>
            </a:xfrm>
            <a:custGeom>
              <a:avLst/>
              <a:gdLst/>
              <a:ahLst/>
              <a:cxnLst/>
              <a:rect l="l" t="t" r="r" b="b"/>
              <a:pathLst>
                <a:path w="40385" h="20193" fill="none" extrusionOk="0">
                  <a:moveTo>
                    <a:pt x="40385" y="20193"/>
                  </a:moveTo>
                  <a:lnTo>
                    <a:pt x="20175" y="1"/>
                  </a:lnTo>
                  <a:lnTo>
                    <a:pt x="1" y="20193"/>
                  </a:lnTo>
                  <a:close/>
                </a:path>
              </a:pathLst>
            </a:custGeom>
            <a:noFill/>
            <a:ln w="16900" cap="flat" cmpd="sng">
              <a:solidFill>
                <a:srgbClr val="F4F5F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8" name="Google Shape;228;p41"/>
            <p:cNvSpPr/>
            <p:nvPr/>
          </p:nvSpPr>
          <p:spPr>
            <a:xfrm>
              <a:off x="5852325" y="2354900"/>
              <a:ext cx="504400" cy="1009625"/>
            </a:xfrm>
            <a:custGeom>
              <a:avLst/>
              <a:gdLst/>
              <a:ahLst/>
              <a:cxnLst/>
              <a:rect l="l" t="t" r="r" b="b"/>
              <a:pathLst>
                <a:path w="20176" h="40385" fill="none" extrusionOk="0">
                  <a:moveTo>
                    <a:pt x="1" y="40385"/>
                  </a:moveTo>
                  <a:lnTo>
                    <a:pt x="20175" y="20246"/>
                  </a:lnTo>
                  <a:lnTo>
                    <a:pt x="20175" y="20104"/>
                  </a:lnTo>
                  <a:lnTo>
                    <a:pt x="36" y="1"/>
                  </a:lnTo>
                  <a:lnTo>
                    <a:pt x="1" y="72"/>
                  </a:lnTo>
                  <a:close/>
                </a:path>
              </a:pathLst>
            </a:custGeom>
            <a:noFill/>
            <a:ln w="16900" cap="flat" cmpd="sng">
              <a:solidFill>
                <a:srgbClr val="F4F5F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9" name="Google Shape;229;p41"/>
            <p:cNvSpPr/>
            <p:nvPr/>
          </p:nvSpPr>
          <p:spPr>
            <a:xfrm>
              <a:off x="5347525" y="2354900"/>
              <a:ext cx="504825" cy="1009625"/>
            </a:xfrm>
            <a:custGeom>
              <a:avLst/>
              <a:gdLst/>
              <a:ahLst/>
              <a:cxnLst/>
              <a:rect l="l" t="t" r="r" b="b"/>
              <a:pathLst>
                <a:path w="20193" h="40385" fill="none" extrusionOk="0">
                  <a:moveTo>
                    <a:pt x="20193" y="40385"/>
                  </a:moveTo>
                  <a:lnTo>
                    <a:pt x="20193" y="1"/>
                  </a:lnTo>
                  <a:lnTo>
                    <a:pt x="1" y="20193"/>
                  </a:lnTo>
                  <a:close/>
                </a:path>
              </a:pathLst>
            </a:custGeom>
            <a:noFill/>
            <a:ln w="16900" cap="flat" cmpd="sng">
              <a:solidFill>
                <a:srgbClr val="F4F5F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0" name="Google Shape;230;p41"/>
            <p:cNvSpPr/>
            <p:nvPr/>
          </p:nvSpPr>
          <p:spPr>
            <a:xfrm>
              <a:off x="5852325" y="2354900"/>
              <a:ext cx="1009625" cy="504825"/>
            </a:xfrm>
            <a:custGeom>
              <a:avLst/>
              <a:gdLst/>
              <a:ahLst/>
              <a:cxnLst/>
              <a:rect l="l" t="t" r="r" b="b"/>
              <a:pathLst>
                <a:path w="40385" h="20193" fill="none" extrusionOk="0">
                  <a:moveTo>
                    <a:pt x="36" y="1"/>
                  </a:moveTo>
                  <a:lnTo>
                    <a:pt x="40314" y="1"/>
                  </a:lnTo>
                  <a:lnTo>
                    <a:pt x="40385" y="72"/>
                  </a:lnTo>
                  <a:lnTo>
                    <a:pt x="20228" y="20193"/>
                  </a:lnTo>
                  <a:lnTo>
                    <a:pt x="20122" y="20193"/>
                  </a:lnTo>
                  <a:lnTo>
                    <a:pt x="1" y="72"/>
                  </a:lnTo>
                  <a:close/>
                </a:path>
              </a:pathLst>
            </a:custGeom>
            <a:noFill/>
            <a:ln w="16900" cap="flat" cmpd="sng">
              <a:solidFill>
                <a:srgbClr val="F4F5F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1" name="Google Shape;231;p41"/>
            <p:cNvSpPr/>
            <p:nvPr/>
          </p:nvSpPr>
          <p:spPr>
            <a:xfrm>
              <a:off x="5852325" y="1850100"/>
              <a:ext cx="1009625" cy="504825"/>
            </a:xfrm>
            <a:custGeom>
              <a:avLst/>
              <a:gdLst/>
              <a:ahLst/>
              <a:cxnLst/>
              <a:rect l="l" t="t" r="r" b="b"/>
              <a:pathLst>
                <a:path w="40385" h="20193" fill="none" extrusionOk="0">
                  <a:moveTo>
                    <a:pt x="1" y="20193"/>
                  </a:moveTo>
                  <a:lnTo>
                    <a:pt x="40385" y="20193"/>
                  </a:lnTo>
                  <a:lnTo>
                    <a:pt x="20175" y="1"/>
                  </a:lnTo>
                  <a:close/>
                </a:path>
              </a:pathLst>
            </a:custGeom>
            <a:noFill/>
            <a:ln w="16900" cap="flat" cmpd="sng">
              <a:solidFill>
                <a:srgbClr val="F4F5F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2" name="Google Shape;232;p41"/>
            <p:cNvSpPr/>
            <p:nvPr/>
          </p:nvSpPr>
          <p:spPr>
            <a:xfrm>
              <a:off x="6356700" y="1850100"/>
              <a:ext cx="1010075" cy="505275"/>
            </a:xfrm>
            <a:custGeom>
              <a:avLst/>
              <a:gdLst/>
              <a:ahLst/>
              <a:cxnLst/>
              <a:rect l="l" t="t" r="r" b="b"/>
              <a:pathLst>
                <a:path w="40403" h="20211" fill="none" extrusionOk="0">
                  <a:moveTo>
                    <a:pt x="53" y="1"/>
                  </a:moveTo>
                  <a:lnTo>
                    <a:pt x="0" y="72"/>
                  </a:lnTo>
                  <a:lnTo>
                    <a:pt x="20085" y="20211"/>
                  </a:lnTo>
                  <a:lnTo>
                    <a:pt x="20228" y="20211"/>
                  </a:lnTo>
                  <a:lnTo>
                    <a:pt x="40402" y="1"/>
                  </a:lnTo>
                  <a:close/>
                </a:path>
              </a:pathLst>
            </a:custGeom>
            <a:noFill/>
            <a:ln w="16900" cap="flat" cmpd="sng">
              <a:solidFill>
                <a:srgbClr val="F4F5F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3" name="Google Shape;233;p41"/>
            <p:cNvSpPr/>
            <p:nvPr/>
          </p:nvSpPr>
          <p:spPr>
            <a:xfrm>
              <a:off x="4337025" y="3376075"/>
              <a:ext cx="1009625" cy="504825"/>
            </a:xfrm>
            <a:custGeom>
              <a:avLst/>
              <a:gdLst/>
              <a:ahLst/>
              <a:cxnLst/>
              <a:rect l="l" t="t" r="r" b="b"/>
              <a:pathLst>
                <a:path w="40385" h="20193" fill="none" extrusionOk="0">
                  <a:moveTo>
                    <a:pt x="1" y="20193"/>
                  </a:moveTo>
                  <a:lnTo>
                    <a:pt x="40385" y="20193"/>
                  </a:lnTo>
                  <a:lnTo>
                    <a:pt x="20228" y="1"/>
                  </a:lnTo>
                  <a:close/>
                </a:path>
              </a:pathLst>
            </a:custGeom>
            <a:noFill/>
            <a:ln w="16900" cap="flat" cmpd="sng">
              <a:solidFill>
                <a:srgbClr val="F7FCFD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4" name="Google Shape;234;p41"/>
            <p:cNvSpPr/>
            <p:nvPr/>
          </p:nvSpPr>
          <p:spPr>
            <a:xfrm>
              <a:off x="3832225" y="3376075"/>
              <a:ext cx="1009625" cy="504825"/>
            </a:xfrm>
            <a:custGeom>
              <a:avLst/>
              <a:gdLst/>
              <a:ahLst/>
              <a:cxnLst/>
              <a:rect l="l" t="t" r="r" b="b"/>
              <a:pathLst>
                <a:path w="40385" h="20193" fill="none" extrusionOk="0">
                  <a:moveTo>
                    <a:pt x="72" y="1"/>
                  </a:moveTo>
                  <a:lnTo>
                    <a:pt x="1" y="72"/>
                  </a:lnTo>
                  <a:lnTo>
                    <a:pt x="20157" y="20193"/>
                  </a:lnTo>
                  <a:lnTo>
                    <a:pt x="20264" y="20193"/>
                  </a:lnTo>
                  <a:lnTo>
                    <a:pt x="40385" y="72"/>
                  </a:lnTo>
                  <a:lnTo>
                    <a:pt x="40349" y="1"/>
                  </a:lnTo>
                  <a:close/>
                </a:path>
              </a:pathLst>
            </a:custGeom>
            <a:noFill/>
            <a:ln w="16900" cap="flat" cmpd="sng">
              <a:solidFill>
                <a:srgbClr val="F7FCFD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5" name="Google Shape;235;p41"/>
            <p:cNvSpPr/>
            <p:nvPr/>
          </p:nvSpPr>
          <p:spPr>
            <a:xfrm>
              <a:off x="3832225" y="2871275"/>
              <a:ext cx="1009625" cy="504825"/>
            </a:xfrm>
            <a:custGeom>
              <a:avLst/>
              <a:gdLst/>
              <a:ahLst/>
              <a:cxnLst/>
              <a:rect l="l" t="t" r="r" b="b"/>
              <a:pathLst>
                <a:path w="40385" h="20193" fill="none" extrusionOk="0">
                  <a:moveTo>
                    <a:pt x="40385" y="20193"/>
                  </a:moveTo>
                  <a:lnTo>
                    <a:pt x="20193" y="1"/>
                  </a:lnTo>
                  <a:lnTo>
                    <a:pt x="1" y="20193"/>
                  </a:lnTo>
                  <a:close/>
                </a:path>
              </a:pathLst>
            </a:custGeom>
            <a:noFill/>
            <a:ln w="16900" cap="flat" cmpd="sng">
              <a:solidFill>
                <a:srgbClr val="F7FCFD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6" name="Google Shape;236;p41"/>
            <p:cNvSpPr/>
            <p:nvPr/>
          </p:nvSpPr>
          <p:spPr>
            <a:xfrm>
              <a:off x="3832225" y="2366475"/>
              <a:ext cx="505725" cy="1009625"/>
            </a:xfrm>
            <a:custGeom>
              <a:avLst/>
              <a:gdLst/>
              <a:ahLst/>
              <a:cxnLst/>
              <a:rect l="l" t="t" r="r" b="b"/>
              <a:pathLst>
                <a:path w="20229" h="40385" fill="none" extrusionOk="0">
                  <a:moveTo>
                    <a:pt x="1" y="40385"/>
                  </a:moveTo>
                  <a:lnTo>
                    <a:pt x="20228" y="20246"/>
                  </a:lnTo>
                  <a:lnTo>
                    <a:pt x="20228" y="20104"/>
                  </a:lnTo>
                  <a:lnTo>
                    <a:pt x="72" y="0"/>
                  </a:lnTo>
                  <a:lnTo>
                    <a:pt x="1" y="72"/>
                  </a:lnTo>
                  <a:close/>
                </a:path>
              </a:pathLst>
            </a:custGeom>
            <a:noFill/>
            <a:ln w="16900" cap="flat" cmpd="sng">
              <a:solidFill>
                <a:srgbClr val="F7FCFD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7" name="Google Shape;237;p41"/>
            <p:cNvSpPr/>
            <p:nvPr/>
          </p:nvSpPr>
          <p:spPr>
            <a:xfrm>
              <a:off x="3327425" y="2366475"/>
              <a:ext cx="504825" cy="1009625"/>
            </a:xfrm>
            <a:custGeom>
              <a:avLst/>
              <a:gdLst/>
              <a:ahLst/>
              <a:cxnLst/>
              <a:rect l="l" t="t" r="r" b="b"/>
              <a:pathLst>
                <a:path w="20193" h="40385" fill="none" extrusionOk="0">
                  <a:moveTo>
                    <a:pt x="20193" y="40385"/>
                  </a:moveTo>
                  <a:lnTo>
                    <a:pt x="20193" y="0"/>
                  </a:lnTo>
                  <a:lnTo>
                    <a:pt x="0" y="20193"/>
                  </a:lnTo>
                  <a:close/>
                </a:path>
              </a:pathLst>
            </a:custGeom>
            <a:noFill/>
            <a:ln w="16900" cap="flat" cmpd="sng">
              <a:solidFill>
                <a:srgbClr val="F7FCFD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8" name="Google Shape;238;p41"/>
            <p:cNvSpPr/>
            <p:nvPr/>
          </p:nvSpPr>
          <p:spPr>
            <a:xfrm>
              <a:off x="3832225" y="2366475"/>
              <a:ext cx="1009625" cy="504825"/>
            </a:xfrm>
            <a:custGeom>
              <a:avLst/>
              <a:gdLst/>
              <a:ahLst/>
              <a:cxnLst/>
              <a:rect l="l" t="t" r="r" b="b"/>
              <a:pathLst>
                <a:path w="40385" h="20193" fill="none" extrusionOk="0">
                  <a:moveTo>
                    <a:pt x="72" y="0"/>
                  </a:moveTo>
                  <a:lnTo>
                    <a:pt x="40349" y="0"/>
                  </a:lnTo>
                  <a:lnTo>
                    <a:pt x="40385" y="72"/>
                  </a:lnTo>
                  <a:lnTo>
                    <a:pt x="20264" y="20193"/>
                  </a:lnTo>
                  <a:lnTo>
                    <a:pt x="20157" y="20193"/>
                  </a:lnTo>
                  <a:lnTo>
                    <a:pt x="1" y="72"/>
                  </a:lnTo>
                  <a:close/>
                </a:path>
              </a:pathLst>
            </a:custGeom>
            <a:noFill/>
            <a:ln w="16900" cap="flat" cmpd="sng">
              <a:solidFill>
                <a:srgbClr val="F7FCFD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9" name="Google Shape;239;p41"/>
            <p:cNvSpPr/>
            <p:nvPr/>
          </p:nvSpPr>
          <p:spPr>
            <a:xfrm>
              <a:off x="3832225" y="1861675"/>
              <a:ext cx="1009625" cy="504825"/>
            </a:xfrm>
            <a:custGeom>
              <a:avLst/>
              <a:gdLst/>
              <a:ahLst/>
              <a:cxnLst/>
              <a:rect l="l" t="t" r="r" b="b"/>
              <a:pathLst>
                <a:path w="40385" h="20193" fill="none" extrusionOk="0">
                  <a:moveTo>
                    <a:pt x="1" y="20192"/>
                  </a:moveTo>
                  <a:lnTo>
                    <a:pt x="40385" y="20192"/>
                  </a:lnTo>
                  <a:lnTo>
                    <a:pt x="20193" y="0"/>
                  </a:lnTo>
                  <a:close/>
                </a:path>
              </a:pathLst>
            </a:custGeom>
            <a:noFill/>
            <a:ln w="16900" cap="flat" cmpd="sng">
              <a:solidFill>
                <a:srgbClr val="F7FCFD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0" name="Google Shape;240;p41"/>
            <p:cNvSpPr/>
            <p:nvPr/>
          </p:nvSpPr>
          <p:spPr>
            <a:xfrm>
              <a:off x="4337025" y="1861675"/>
              <a:ext cx="1009625" cy="504825"/>
            </a:xfrm>
            <a:custGeom>
              <a:avLst/>
              <a:gdLst/>
              <a:ahLst/>
              <a:cxnLst/>
              <a:rect l="l" t="t" r="r" b="b"/>
              <a:pathLst>
                <a:path w="40385" h="20193" fill="none" extrusionOk="0">
                  <a:moveTo>
                    <a:pt x="72" y="0"/>
                  </a:moveTo>
                  <a:lnTo>
                    <a:pt x="1" y="72"/>
                  </a:lnTo>
                  <a:lnTo>
                    <a:pt x="20104" y="20192"/>
                  </a:lnTo>
                  <a:lnTo>
                    <a:pt x="20246" y="20192"/>
                  </a:lnTo>
                  <a:lnTo>
                    <a:pt x="40385" y="0"/>
                  </a:lnTo>
                  <a:close/>
                </a:path>
              </a:pathLst>
            </a:custGeom>
            <a:noFill/>
            <a:ln w="16900" cap="flat" cmpd="sng">
              <a:solidFill>
                <a:srgbClr val="F7FCFD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41" name="Google Shape;241;p41"/>
          <p:cNvGrpSpPr/>
          <p:nvPr/>
        </p:nvGrpSpPr>
        <p:grpSpPr>
          <a:xfrm>
            <a:off x="451865" y="4727014"/>
            <a:ext cx="1065609" cy="180976"/>
            <a:chOff x="238125" y="2233000"/>
            <a:chExt cx="7094600" cy="1204900"/>
          </a:xfrm>
        </p:grpSpPr>
        <p:sp>
          <p:nvSpPr>
            <p:cNvPr id="242" name="Google Shape;242;p41"/>
            <p:cNvSpPr/>
            <p:nvPr/>
          </p:nvSpPr>
          <p:spPr>
            <a:xfrm>
              <a:off x="1213625" y="2233000"/>
              <a:ext cx="6119100" cy="1204900"/>
            </a:xfrm>
            <a:custGeom>
              <a:avLst/>
              <a:gdLst/>
              <a:ahLst/>
              <a:cxnLst/>
              <a:rect l="l" t="t" r="r" b="b"/>
              <a:pathLst>
                <a:path w="244764" h="48196" extrusionOk="0">
                  <a:moveTo>
                    <a:pt x="1" y="46633"/>
                  </a:moveTo>
                  <a:lnTo>
                    <a:pt x="1" y="11595"/>
                  </a:lnTo>
                  <a:cubicBezTo>
                    <a:pt x="1" y="11091"/>
                    <a:pt x="102" y="10738"/>
                    <a:pt x="455" y="10385"/>
                  </a:cubicBezTo>
                  <a:cubicBezTo>
                    <a:pt x="757" y="10083"/>
                    <a:pt x="1110" y="9982"/>
                    <a:pt x="1614" y="9982"/>
                  </a:cubicBezTo>
                  <a:lnTo>
                    <a:pt x="6857" y="9982"/>
                  </a:lnTo>
                  <a:cubicBezTo>
                    <a:pt x="7311" y="9982"/>
                    <a:pt x="7765" y="10083"/>
                    <a:pt x="8067" y="10385"/>
                  </a:cubicBezTo>
                  <a:cubicBezTo>
                    <a:pt x="8370" y="10738"/>
                    <a:pt x="8521" y="11091"/>
                    <a:pt x="8521" y="11595"/>
                  </a:cubicBezTo>
                  <a:lnTo>
                    <a:pt x="8521" y="12402"/>
                  </a:lnTo>
                  <a:cubicBezTo>
                    <a:pt x="11344" y="10385"/>
                    <a:pt x="14621" y="9377"/>
                    <a:pt x="18402" y="9377"/>
                  </a:cubicBezTo>
                  <a:cubicBezTo>
                    <a:pt x="22183" y="9377"/>
                    <a:pt x="25259" y="10738"/>
                    <a:pt x="27779" y="13360"/>
                  </a:cubicBezTo>
                  <a:cubicBezTo>
                    <a:pt x="30300" y="16032"/>
                    <a:pt x="31560" y="19712"/>
                    <a:pt x="31560" y="24652"/>
                  </a:cubicBezTo>
                  <a:cubicBezTo>
                    <a:pt x="31560" y="29542"/>
                    <a:pt x="30250" y="33273"/>
                    <a:pt x="27679" y="35844"/>
                  </a:cubicBezTo>
                  <a:cubicBezTo>
                    <a:pt x="25057" y="38415"/>
                    <a:pt x="21528" y="39776"/>
                    <a:pt x="17142" y="39776"/>
                  </a:cubicBezTo>
                  <a:cubicBezTo>
                    <a:pt x="14873" y="39776"/>
                    <a:pt x="12201" y="39323"/>
                    <a:pt x="9328" y="38365"/>
                  </a:cubicBezTo>
                  <a:lnTo>
                    <a:pt x="9328" y="46582"/>
                  </a:lnTo>
                  <a:cubicBezTo>
                    <a:pt x="9328" y="47086"/>
                    <a:pt x="9126" y="47439"/>
                    <a:pt x="8874" y="47792"/>
                  </a:cubicBezTo>
                  <a:cubicBezTo>
                    <a:pt x="8571" y="48095"/>
                    <a:pt x="8168" y="48196"/>
                    <a:pt x="7664" y="48196"/>
                  </a:cubicBezTo>
                  <a:lnTo>
                    <a:pt x="1614" y="48196"/>
                  </a:lnTo>
                  <a:cubicBezTo>
                    <a:pt x="1211" y="48196"/>
                    <a:pt x="757" y="48044"/>
                    <a:pt x="455" y="47792"/>
                  </a:cubicBezTo>
                  <a:cubicBezTo>
                    <a:pt x="102" y="47540"/>
                    <a:pt x="1" y="47086"/>
                    <a:pt x="1" y="46633"/>
                  </a:cubicBezTo>
                  <a:close/>
                  <a:moveTo>
                    <a:pt x="9328" y="32214"/>
                  </a:moveTo>
                  <a:lnTo>
                    <a:pt x="9328" y="18300"/>
                  </a:lnTo>
                  <a:cubicBezTo>
                    <a:pt x="11899" y="16687"/>
                    <a:pt x="14167" y="15880"/>
                    <a:pt x="16134" y="15880"/>
                  </a:cubicBezTo>
                  <a:cubicBezTo>
                    <a:pt x="18100" y="15880"/>
                    <a:pt x="19511" y="16586"/>
                    <a:pt x="20520" y="17947"/>
                  </a:cubicBezTo>
                  <a:cubicBezTo>
                    <a:pt x="21528" y="19359"/>
                    <a:pt x="21982" y="21577"/>
                    <a:pt x="21982" y="24602"/>
                  </a:cubicBezTo>
                  <a:cubicBezTo>
                    <a:pt x="21982" y="27627"/>
                    <a:pt x="21478" y="29895"/>
                    <a:pt x="20419" y="31257"/>
                  </a:cubicBezTo>
                  <a:cubicBezTo>
                    <a:pt x="19411" y="32668"/>
                    <a:pt x="17646" y="33323"/>
                    <a:pt x="15176" y="33323"/>
                  </a:cubicBezTo>
                  <a:cubicBezTo>
                    <a:pt x="13613" y="33323"/>
                    <a:pt x="11647" y="32971"/>
                    <a:pt x="9328" y="32214"/>
                  </a:cubicBezTo>
                  <a:close/>
                  <a:moveTo>
                    <a:pt x="37913" y="35844"/>
                  </a:moveTo>
                  <a:cubicBezTo>
                    <a:pt x="35089" y="33273"/>
                    <a:pt x="33728" y="29492"/>
                    <a:pt x="33728" y="24501"/>
                  </a:cubicBezTo>
                  <a:cubicBezTo>
                    <a:pt x="33728" y="19561"/>
                    <a:pt x="35089" y="15779"/>
                    <a:pt x="37913" y="13158"/>
                  </a:cubicBezTo>
                  <a:cubicBezTo>
                    <a:pt x="40786" y="10587"/>
                    <a:pt x="44819" y="9327"/>
                    <a:pt x="50012" y="9327"/>
                  </a:cubicBezTo>
                  <a:cubicBezTo>
                    <a:pt x="55255" y="9327"/>
                    <a:pt x="59339" y="10587"/>
                    <a:pt x="62112" y="13158"/>
                  </a:cubicBezTo>
                  <a:cubicBezTo>
                    <a:pt x="64935" y="15779"/>
                    <a:pt x="66347" y="19561"/>
                    <a:pt x="66347" y="24501"/>
                  </a:cubicBezTo>
                  <a:cubicBezTo>
                    <a:pt x="66347" y="29492"/>
                    <a:pt x="64935" y="33273"/>
                    <a:pt x="62112" y="35844"/>
                  </a:cubicBezTo>
                  <a:cubicBezTo>
                    <a:pt x="59288" y="38466"/>
                    <a:pt x="55255" y="39726"/>
                    <a:pt x="50012" y="39726"/>
                  </a:cubicBezTo>
                  <a:cubicBezTo>
                    <a:pt x="44819" y="39726"/>
                    <a:pt x="40786" y="38466"/>
                    <a:pt x="37913" y="35844"/>
                  </a:cubicBezTo>
                  <a:close/>
                  <a:moveTo>
                    <a:pt x="44819" y="17594"/>
                  </a:moveTo>
                  <a:cubicBezTo>
                    <a:pt x="43660" y="19056"/>
                    <a:pt x="43105" y="21375"/>
                    <a:pt x="43105" y="24501"/>
                  </a:cubicBezTo>
                  <a:cubicBezTo>
                    <a:pt x="43105" y="27677"/>
                    <a:pt x="43660" y="29996"/>
                    <a:pt x="44819" y="31458"/>
                  </a:cubicBezTo>
                  <a:cubicBezTo>
                    <a:pt x="45929" y="32920"/>
                    <a:pt x="47693" y="33676"/>
                    <a:pt x="50113" y="33676"/>
                  </a:cubicBezTo>
                  <a:cubicBezTo>
                    <a:pt x="52483" y="33676"/>
                    <a:pt x="54247" y="32920"/>
                    <a:pt x="55407" y="31458"/>
                  </a:cubicBezTo>
                  <a:cubicBezTo>
                    <a:pt x="56516" y="29996"/>
                    <a:pt x="57070" y="27677"/>
                    <a:pt x="57070" y="24501"/>
                  </a:cubicBezTo>
                  <a:cubicBezTo>
                    <a:pt x="57070" y="21375"/>
                    <a:pt x="56516" y="19056"/>
                    <a:pt x="55407" y="17594"/>
                  </a:cubicBezTo>
                  <a:cubicBezTo>
                    <a:pt x="54247" y="16132"/>
                    <a:pt x="52483" y="15427"/>
                    <a:pt x="50113" y="15427"/>
                  </a:cubicBezTo>
                  <a:cubicBezTo>
                    <a:pt x="47643" y="15376"/>
                    <a:pt x="45878" y="16132"/>
                    <a:pt x="44819" y="17594"/>
                  </a:cubicBezTo>
                  <a:close/>
                  <a:moveTo>
                    <a:pt x="89235" y="16637"/>
                  </a:moveTo>
                  <a:lnTo>
                    <a:pt x="85050" y="16435"/>
                  </a:lnTo>
                  <a:cubicBezTo>
                    <a:pt x="82630" y="16435"/>
                    <a:pt x="80362" y="17796"/>
                    <a:pt x="78144" y="20418"/>
                  </a:cubicBezTo>
                  <a:lnTo>
                    <a:pt x="78144" y="37508"/>
                  </a:lnTo>
                  <a:cubicBezTo>
                    <a:pt x="78144" y="38012"/>
                    <a:pt x="77942" y="38365"/>
                    <a:pt x="77690" y="38718"/>
                  </a:cubicBezTo>
                  <a:cubicBezTo>
                    <a:pt x="77387" y="39020"/>
                    <a:pt x="76984" y="39121"/>
                    <a:pt x="76480" y="39121"/>
                  </a:cubicBezTo>
                  <a:lnTo>
                    <a:pt x="70430" y="39121"/>
                  </a:lnTo>
                  <a:cubicBezTo>
                    <a:pt x="69926" y="39121"/>
                    <a:pt x="69573" y="39020"/>
                    <a:pt x="69271" y="38718"/>
                  </a:cubicBezTo>
                  <a:cubicBezTo>
                    <a:pt x="68918" y="38365"/>
                    <a:pt x="68817" y="38012"/>
                    <a:pt x="68817" y="37508"/>
                  </a:cubicBezTo>
                  <a:lnTo>
                    <a:pt x="68817" y="11545"/>
                  </a:lnTo>
                  <a:cubicBezTo>
                    <a:pt x="68817" y="11041"/>
                    <a:pt x="68918" y="10637"/>
                    <a:pt x="69271" y="10335"/>
                  </a:cubicBezTo>
                  <a:cubicBezTo>
                    <a:pt x="69573" y="10032"/>
                    <a:pt x="69926" y="9881"/>
                    <a:pt x="70430" y="9881"/>
                  </a:cubicBezTo>
                  <a:lnTo>
                    <a:pt x="76480" y="9881"/>
                  </a:lnTo>
                  <a:cubicBezTo>
                    <a:pt x="76984" y="9881"/>
                    <a:pt x="77387" y="10032"/>
                    <a:pt x="77690" y="10335"/>
                  </a:cubicBezTo>
                  <a:cubicBezTo>
                    <a:pt x="77992" y="10637"/>
                    <a:pt x="78144" y="11041"/>
                    <a:pt x="78144" y="11545"/>
                  </a:cubicBezTo>
                  <a:lnTo>
                    <a:pt x="78144" y="13259"/>
                  </a:lnTo>
                  <a:cubicBezTo>
                    <a:pt x="79958" y="11898"/>
                    <a:pt x="81723" y="10940"/>
                    <a:pt x="83437" y="10335"/>
                  </a:cubicBezTo>
                  <a:cubicBezTo>
                    <a:pt x="85151" y="9679"/>
                    <a:pt x="87319" y="9377"/>
                    <a:pt x="90092" y="9377"/>
                  </a:cubicBezTo>
                  <a:cubicBezTo>
                    <a:pt x="90596" y="9377"/>
                    <a:pt x="90999" y="9528"/>
                    <a:pt x="91302" y="9831"/>
                  </a:cubicBezTo>
                  <a:cubicBezTo>
                    <a:pt x="91604" y="10133"/>
                    <a:pt x="91756" y="10536"/>
                    <a:pt x="91756" y="10940"/>
                  </a:cubicBezTo>
                  <a:lnTo>
                    <a:pt x="91756" y="15074"/>
                  </a:lnTo>
                  <a:cubicBezTo>
                    <a:pt x="91756" y="15578"/>
                    <a:pt x="91554" y="15931"/>
                    <a:pt x="91302" y="16233"/>
                  </a:cubicBezTo>
                  <a:cubicBezTo>
                    <a:pt x="90999" y="16586"/>
                    <a:pt x="90596" y="16687"/>
                    <a:pt x="90092" y="16687"/>
                  </a:cubicBezTo>
                  <a:lnTo>
                    <a:pt x="89235" y="16687"/>
                  </a:lnTo>
                  <a:close/>
                  <a:moveTo>
                    <a:pt x="108493" y="33424"/>
                  </a:moveTo>
                  <a:lnTo>
                    <a:pt x="112224" y="33071"/>
                  </a:lnTo>
                  <a:lnTo>
                    <a:pt x="113232" y="33071"/>
                  </a:lnTo>
                  <a:cubicBezTo>
                    <a:pt x="113736" y="33071"/>
                    <a:pt x="114140" y="33223"/>
                    <a:pt x="114442" y="33525"/>
                  </a:cubicBezTo>
                  <a:cubicBezTo>
                    <a:pt x="114745" y="33828"/>
                    <a:pt x="114896" y="34231"/>
                    <a:pt x="114896" y="34735"/>
                  </a:cubicBezTo>
                  <a:lnTo>
                    <a:pt x="114896" y="37558"/>
                  </a:lnTo>
                  <a:cubicBezTo>
                    <a:pt x="114896" y="37962"/>
                    <a:pt x="114745" y="38314"/>
                    <a:pt x="114442" y="38617"/>
                  </a:cubicBezTo>
                  <a:cubicBezTo>
                    <a:pt x="114140" y="38970"/>
                    <a:pt x="113736" y="39121"/>
                    <a:pt x="113232" y="39222"/>
                  </a:cubicBezTo>
                  <a:cubicBezTo>
                    <a:pt x="111417" y="39575"/>
                    <a:pt x="108997" y="39726"/>
                    <a:pt x="106073" y="39726"/>
                  </a:cubicBezTo>
                  <a:cubicBezTo>
                    <a:pt x="98309" y="39726"/>
                    <a:pt x="94478" y="35693"/>
                    <a:pt x="94478" y="27677"/>
                  </a:cubicBezTo>
                  <a:lnTo>
                    <a:pt x="94478" y="2521"/>
                  </a:lnTo>
                  <a:cubicBezTo>
                    <a:pt x="94478" y="2017"/>
                    <a:pt x="94579" y="1664"/>
                    <a:pt x="94881" y="1311"/>
                  </a:cubicBezTo>
                  <a:cubicBezTo>
                    <a:pt x="95184" y="1008"/>
                    <a:pt x="95587" y="907"/>
                    <a:pt x="96091" y="907"/>
                  </a:cubicBezTo>
                  <a:lnTo>
                    <a:pt x="102141" y="907"/>
                  </a:lnTo>
                  <a:cubicBezTo>
                    <a:pt x="102595" y="907"/>
                    <a:pt x="102998" y="1008"/>
                    <a:pt x="103351" y="1311"/>
                  </a:cubicBezTo>
                  <a:cubicBezTo>
                    <a:pt x="103653" y="1664"/>
                    <a:pt x="103754" y="2017"/>
                    <a:pt x="103754" y="2521"/>
                  </a:cubicBezTo>
                  <a:lnTo>
                    <a:pt x="103754" y="11494"/>
                  </a:lnTo>
                  <a:lnTo>
                    <a:pt x="111266" y="11494"/>
                  </a:lnTo>
                  <a:cubicBezTo>
                    <a:pt x="111720" y="11494"/>
                    <a:pt x="112173" y="11595"/>
                    <a:pt x="112476" y="11898"/>
                  </a:cubicBezTo>
                  <a:cubicBezTo>
                    <a:pt x="112778" y="12200"/>
                    <a:pt x="112930" y="12603"/>
                    <a:pt x="112930" y="13108"/>
                  </a:cubicBezTo>
                  <a:lnTo>
                    <a:pt x="112930" y="16334"/>
                  </a:lnTo>
                  <a:cubicBezTo>
                    <a:pt x="112930" y="16838"/>
                    <a:pt x="112778" y="17191"/>
                    <a:pt x="112476" y="17494"/>
                  </a:cubicBezTo>
                  <a:cubicBezTo>
                    <a:pt x="112173" y="17846"/>
                    <a:pt x="111770" y="17947"/>
                    <a:pt x="111266" y="17947"/>
                  </a:cubicBezTo>
                  <a:lnTo>
                    <a:pt x="103754" y="17947"/>
                  </a:lnTo>
                  <a:lnTo>
                    <a:pt x="103754" y="27728"/>
                  </a:lnTo>
                  <a:cubicBezTo>
                    <a:pt x="103754" y="29542"/>
                    <a:pt x="104208" y="30954"/>
                    <a:pt x="105115" y="31962"/>
                  </a:cubicBezTo>
                  <a:cubicBezTo>
                    <a:pt x="105922" y="32920"/>
                    <a:pt x="107082" y="33424"/>
                    <a:pt x="108493" y="33424"/>
                  </a:cubicBezTo>
                  <a:close/>
                  <a:moveTo>
                    <a:pt x="115299" y="17947"/>
                  </a:moveTo>
                  <a:cubicBezTo>
                    <a:pt x="115299" y="12200"/>
                    <a:pt x="119988" y="9327"/>
                    <a:pt x="129365" y="9327"/>
                  </a:cubicBezTo>
                  <a:cubicBezTo>
                    <a:pt x="139196" y="9327"/>
                    <a:pt x="144187" y="11898"/>
                    <a:pt x="144187" y="17040"/>
                  </a:cubicBezTo>
                  <a:cubicBezTo>
                    <a:pt x="144187" y="17443"/>
                    <a:pt x="144035" y="17897"/>
                    <a:pt x="143733" y="18149"/>
                  </a:cubicBezTo>
                  <a:cubicBezTo>
                    <a:pt x="143430" y="18451"/>
                    <a:pt x="143027" y="18603"/>
                    <a:pt x="142523" y="18603"/>
                  </a:cubicBezTo>
                  <a:lnTo>
                    <a:pt x="138490" y="18603"/>
                  </a:lnTo>
                  <a:cubicBezTo>
                    <a:pt x="137179" y="18603"/>
                    <a:pt x="136120" y="18048"/>
                    <a:pt x="135213" y="16939"/>
                  </a:cubicBezTo>
                  <a:cubicBezTo>
                    <a:pt x="134356" y="15880"/>
                    <a:pt x="132591" y="15326"/>
                    <a:pt x="130020" y="15326"/>
                  </a:cubicBezTo>
                  <a:cubicBezTo>
                    <a:pt x="126390" y="15326"/>
                    <a:pt x="124626" y="16183"/>
                    <a:pt x="124626" y="17897"/>
                  </a:cubicBezTo>
                  <a:cubicBezTo>
                    <a:pt x="124626" y="18703"/>
                    <a:pt x="125332" y="19359"/>
                    <a:pt x="126743" y="19913"/>
                  </a:cubicBezTo>
                  <a:cubicBezTo>
                    <a:pt x="128104" y="20468"/>
                    <a:pt x="129819" y="20922"/>
                    <a:pt x="131835" y="21275"/>
                  </a:cubicBezTo>
                  <a:cubicBezTo>
                    <a:pt x="133852" y="21678"/>
                    <a:pt x="135868" y="22182"/>
                    <a:pt x="137834" y="22787"/>
                  </a:cubicBezTo>
                  <a:cubicBezTo>
                    <a:pt x="139851" y="23442"/>
                    <a:pt x="141515" y="24451"/>
                    <a:pt x="142926" y="25761"/>
                  </a:cubicBezTo>
                  <a:cubicBezTo>
                    <a:pt x="144288" y="27173"/>
                    <a:pt x="144993" y="28887"/>
                    <a:pt x="144993" y="30954"/>
                  </a:cubicBezTo>
                  <a:cubicBezTo>
                    <a:pt x="144993" y="36701"/>
                    <a:pt x="140103" y="39575"/>
                    <a:pt x="130121" y="39575"/>
                  </a:cubicBezTo>
                  <a:cubicBezTo>
                    <a:pt x="120240" y="39575"/>
                    <a:pt x="115249" y="37054"/>
                    <a:pt x="115249" y="31962"/>
                  </a:cubicBezTo>
                  <a:cubicBezTo>
                    <a:pt x="115249" y="31458"/>
                    <a:pt x="115400" y="31055"/>
                    <a:pt x="115702" y="30752"/>
                  </a:cubicBezTo>
                  <a:cubicBezTo>
                    <a:pt x="116005" y="30450"/>
                    <a:pt x="116408" y="30299"/>
                    <a:pt x="116912" y="30299"/>
                  </a:cubicBezTo>
                  <a:lnTo>
                    <a:pt x="120946" y="30299"/>
                  </a:lnTo>
                  <a:cubicBezTo>
                    <a:pt x="122256" y="30299"/>
                    <a:pt x="123315" y="30853"/>
                    <a:pt x="124223" y="31962"/>
                  </a:cubicBezTo>
                  <a:cubicBezTo>
                    <a:pt x="125080" y="33021"/>
                    <a:pt x="126844" y="33576"/>
                    <a:pt x="129415" y="33576"/>
                  </a:cubicBezTo>
                  <a:cubicBezTo>
                    <a:pt x="133549" y="33576"/>
                    <a:pt x="135616" y="32719"/>
                    <a:pt x="135616" y="31004"/>
                  </a:cubicBezTo>
                  <a:cubicBezTo>
                    <a:pt x="135616" y="30198"/>
                    <a:pt x="134910" y="29542"/>
                    <a:pt x="133549" y="28988"/>
                  </a:cubicBezTo>
                  <a:cubicBezTo>
                    <a:pt x="132138" y="28484"/>
                    <a:pt x="130424" y="27980"/>
                    <a:pt x="128407" y="27526"/>
                  </a:cubicBezTo>
                  <a:cubicBezTo>
                    <a:pt x="126390" y="27072"/>
                    <a:pt x="124374" y="26618"/>
                    <a:pt x="122458" y="25963"/>
                  </a:cubicBezTo>
                  <a:cubicBezTo>
                    <a:pt x="120441" y="25308"/>
                    <a:pt x="118778" y="24299"/>
                    <a:pt x="117316" y="22989"/>
                  </a:cubicBezTo>
                  <a:cubicBezTo>
                    <a:pt x="116055" y="21728"/>
                    <a:pt x="115299" y="20065"/>
                    <a:pt x="115299" y="17947"/>
                  </a:cubicBezTo>
                  <a:close/>
                  <a:moveTo>
                    <a:pt x="147817" y="37558"/>
                  </a:moveTo>
                  <a:lnTo>
                    <a:pt x="147817" y="2521"/>
                  </a:lnTo>
                  <a:cubicBezTo>
                    <a:pt x="147817" y="2017"/>
                    <a:pt x="147968" y="1664"/>
                    <a:pt x="148270" y="1311"/>
                  </a:cubicBezTo>
                  <a:cubicBezTo>
                    <a:pt x="148573" y="1008"/>
                    <a:pt x="148976" y="907"/>
                    <a:pt x="149480" y="907"/>
                  </a:cubicBezTo>
                  <a:lnTo>
                    <a:pt x="155530" y="907"/>
                  </a:lnTo>
                  <a:cubicBezTo>
                    <a:pt x="155933" y="907"/>
                    <a:pt x="156387" y="1008"/>
                    <a:pt x="156690" y="1311"/>
                  </a:cubicBezTo>
                  <a:cubicBezTo>
                    <a:pt x="157042" y="1664"/>
                    <a:pt x="157143" y="2017"/>
                    <a:pt x="157143" y="2521"/>
                  </a:cubicBezTo>
                  <a:lnTo>
                    <a:pt x="157143" y="13259"/>
                  </a:lnTo>
                  <a:cubicBezTo>
                    <a:pt x="160219" y="10637"/>
                    <a:pt x="163495" y="9327"/>
                    <a:pt x="167025" y="9327"/>
                  </a:cubicBezTo>
                  <a:cubicBezTo>
                    <a:pt x="170604" y="9327"/>
                    <a:pt x="173427" y="10385"/>
                    <a:pt x="175645" y="12503"/>
                  </a:cubicBezTo>
                  <a:cubicBezTo>
                    <a:pt x="177813" y="14620"/>
                    <a:pt x="178872" y="17846"/>
                    <a:pt x="178872" y="22182"/>
                  </a:cubicBezTo>
                  <a:lnTo>
                    <a:pt x="178872" y="37558"/>
                  </a:lnTo>
                  <a:cubicBezTo>
                    <a:pt x="178872" y="38012"/>
                    <a:pt x="178771" y="38466"/>
                    <a:pt x="178469" y="38718"/>
                  </a:cubicBezTo>
                  <a:cubicBezTo>
                    <a:pt x="178166" y="39020"/>
                    <a:pt x="177763" y="39121"/>
                    <a:pt x="177259" y="39121"/>
                  </a:cubicBezTo>
                  <a:lnTo>
                    <a:pt x="171259" y="39121"/>
                  </a:lnTo>
                  <a:cubicBezTo>
                    <a:pt x="170856" y="39121"/>
                    <a:pt x="170402" y="39020"/>
                    <a:pt x="170100" y="38718"/>
                  </a:cubicBezTo>
                  <a:cubicBezTo>
                    <a:pt x="169747" y="38365"/>
                    <a:pt x="169646" y="38012"/>
                    <a:pt x="169646" y="37558"/>
                  </a:cubicBezTo>
                  <a:lnTo>
                    <a:pt x="169646" y="22232"/>
                  </a:lnTo>
                  <a:cubicBezTo>
                    <a:pt x="169646" y="17947"/>
                    <a:pt x="167932" y="15880"/>
                    <a:pt x="164453" y="15880"/>
                  </a:cubicBezTo>
                  <a:cubicBezTo>
                    <a:pt x="162185" y="15880"/>
                    <a:pt x="159815" y="17141"/>
                    <a:pt x="157244" y="19712"/>
                  </a:cubicBezTo>
                  <a:lnTo>
                    <a:pt x="157244" y="37609"/>
                  </a:lnTo>
                  <a:cubicBezTo>
                    <a:pt x="157244" y="38062"/>
                    <a:pt x="157042" y="38516"/>
                    <a:pt x="156790" y="38768"/>
                  </a:cubicBezTo>
                  <a:cubicBezTo>
                    <a:pt x="156488" y="39071"/>
                    <a:pt x="156085" y="39222"/>
                    <a:pt x="155580" y="39222"/>
                  </a:cubicBezTo>
                  <a:lnTo>
                    <a:pt x="149531" y="39222"/>
                  </a:lnTo>
                  <a:cubicBezTo>
                    <a:pt x="149077" y="39222"/>
                    <a:pt x="148674" y="39071"/>
                    <a:pt x="148321" y="38768"/>
                  </a:cubicBezTo>
                  <a:cubicBezTo>
                    <a:pt x="147968" y="38466"/>
                    <a:pt x="147817" y="38062"/>
                    <a:pt x="147817" y="37558"/>
                  </a:cubicBezTo>
                  <a:close/>
                  <a:moveTo>
                    <a:pt x="183712" y="37609"/>
                  </a:moveTo>
                  <a:lnTo>
                    <a:pt x="183712" y="12200"/>
                  </a:lnTo>
                  <a:cubicBezTo>
                    <a:pt x="183712" y="11696"/>
                    <a:pt x="183863" y="11343"/>
                    <a:pt x="184115" y="11041"/>
                  </a:cubicBezTo>
                  <a:cubicBezTo>
                    <a:pt x="184468" y="10738"/>
                    <a:pt x="184821" y="10587"/>
                    <a:pt x="185325" y="10587"/>
                  </a:cubicBezTo>
                  <a:lnTo>
                    <a:pt x="191375" y="10587"/>
                  </a:lnTo>
                  <a:cubicBezTo>
                    <a:pt x="191879" y="10587"/>
                    <a:pt x="192232" y="10738"/>
                    <a:pt x="192585" y="11041"/>
                  </a:cubicBezTo>
                  <a:cubicBezTo>
                    <a:pt x="192887" y="11343"/>
                    <a:pt x="192988" y="11746"/>
                    <a:pt x="192988" y="12150"/>
                  </a:cubicBezTo>
                  <a:lnTo>
                    <a:pt x="192988" y="37558"/>
                  </a:lnTo>
                  <a:cubicBezTo>
                    <a:pt x="192988" y="38062"/>
                    <a:pt x="192887" y="38415"/>
                    <a:pt x="192585" y="38768"/>
                  </a:cubicBezTo>
                  <a:cubicBezTo>
                    <a:pt x="192232" y="39071"/>
                    <a:pt x="191879" y="39222"/>
                    <a:pt x="191375" y="39222"/>
                  </a:cubicBezTo>
                  <a:lnTo>
                    <a:pt x="185325" y="39222"/>
                  </a:lnTo>
                  <a:cubicBezTo>
                    <a:pt x="184821" y="39222"/>
                    <a:pt x="184468" y="39071"/>
                    <a:pt x="184115" y="38768"/>
                  </a:cubicBezTo>
                  <a:cubicBezTo>
                    <a:pt x="183863" y="38516"/>
                    <a:pt x="183712" y="38062"/>
                    <a:pt x="183712" y="37609"/>
                  </a:cubicBezTo>
                  <a:close/>
                  <a:moveTo>
                    <a:pt x="183712" y="2571"/>
                  </a:moveTo>
                  <a:cubicBezTo>
                    <a:pt x="183712" y="2067"/>
                    <a:pt x="183863" y="1714"/>
                    <a:pt x="184115" y="1361"/>
                  </a:cubicBezTo>
                  <a:cubicBezTo>
                    <a:pt x="184468" y="1059"/>
                    <a:pt x="184821" y="958"/>
                    <a:pt x="185325" y="958"/>
                  </a:cubicBezTo>
                  <a:lnTo>
                    <a:pt x="191375" y="958"/>
                  </a:lnTo>
                  <a:cubicBezTo>
                    <a:pt x="191879" y="958"/>
                    <a:pt x="192232" y="1059"/>
                    <a:pt x="192585" y="1361"/>
                  </a:cubicBezTo>
                  <a:cubicBezTo>
                    <a:pt x="192887" y="1714"/>
                    <a:pt x="192988" y="2067"/>
                    <a:pt x="192988" y="2521"/>
                  </a:cubicBezTo>
                  <a:lnTo>
                    <a:pt x="192988" y="5697"/>
                  </a:lnTo>
                  <a:cubicBezTo>
                    <a:pt x="192988" y="6201"/>
                    <a:pt x="192887" y="6554"/>
                    <a:pt x="192585" y="6856"/>
                  </a:cubicBezTo>
                  <a:cubicBezTo>
                    <a:pt x="192232" y="7209"/>
                    <a:pt x="191879" y="7310"/>
                    <a:pt x="191375" y="7310"/>
                  </a:cubicBezTo>
                  <a:lnTo>
                    <a:pt x="185325" y="7310"/>
                  </a:lnTo>
                  <a:cubicBezTo>
                    <a:pt x="184821" y="7310"/>
                    <a:pt x="184468" y="7209"/>
                    <a:pt x="184115" y="6856"/>
                  </a:cubicBezTo>
                  <a:cubicBezTo>
                    <a:pt x="183813" y="6554"/>
                    <a:pt x="183712" y="6201"/>
                    <a:pt x="183712" y="5697"/>
                  </a:cubicBezTo>
                  <a:lnTo>
                    <a:pt x="183712" y="2571"/>
                  </a:lnTo>
                  <a:close/>
                  <a:moveTo>
                    <a:pt x="219052" y="6806"/>
                  </a:moveTo>
                  <a:lnTo>
                    <a:pt x="215322" y="6352"/>
                  </a:lnTo>
                  <a:cubicBezTo>
                    <a:pt x="211742" y="6352"/>
                    <a:pt x="209423" y="6856"/>
                    <a:pt x="208314" y="7814"/>
                  </a:cubicBezTo>
                  <a:cubicBezTo>
                    <a:pt x="207255" y="8772"/>
                    <a:pt x="206701" y="10738"/>
                    <a:pt x="206701" y="13763"/>
                  </a:cubicBezTo>
                  <a:lnTo>
                    <a:pt x="206701" y="14166"/>
                  </a:lnTo>
                  <a:lnTo>
                    <a:pt x="216481" y="14166"/>
                  </a:lnTo>
                  <a:cubicBezTo>
                    <a:pt x="216985" y="14166"/>
                    <a:pt x="217338" y="14318"/>
                    <a:pt x="217641" y="14620"/>
                  </a:cubicBezTo>
                  <a:cubicBezTo>
                    <a:pt x="217943" y="14922"/>
                    <a:pt x="218145" y="15326"/>
                    <a:pt x="218145" y="15830"/>
                  </a:cubicBezTo>
                  <a:lnTo>
                    <a:pt x="218145" y="19056"/>
                  </a:lnTo>
                  <a:cubicBezTo>
                    <a:pt x="218145" y="19561"/>
                    <a:pt x="217943" y="19913"/>
                    <a:pt x="217641" y="20216"/>
                  </a:cubicBezTo>
                  <a:cubicBezTo>
                    <a:pt x="217338" y="20569"/>
                    <a:pt x="216935" y="20670"/>
                    <a:pt x="216481" y="20670"/>
                  </a:cubicBezTo>
                  <a:lnTo>
                    <a:pt x="206701" y="20670"/>
                  </a:lnTo>
                  <a:lnTo>
                    <a:pt x="206701" y="37306"/>
                  </a:lnTo>
                  <a:cubicBezTo>
                    <a:pt x="206701" y="37810"/>
                    <a:pt x="206550" y="38214"/>
                    <a:pt x="206247" y="38516"/>
                  </a:cubicBezTo>
                  <a:cubicBezTo>
                    <a:pt x="205945" y="38819"/>
                    <a:pt x="205541" y="38970"/>
                    <a:pt x="205037" y="38970"/>
                  </a:cubicBezTo>
                  <a:lnTo>
                    <a:pt x="198987" y="38970"/>
                  </a:lnTo>
                  <a:cubicBezTo>
                    <a:pt x="198483" y="38970"/>
                    <a:pt x="198130" y="38819"/>
                    <a:pt x="197828" y="38516"/>
                  </a:cubicBezTo>
                  <a:cubicBezTo>
                    <a:pt x="197475" y="38214"/>
                    <a:pt x="197374" y="37810"/>
                    <a:pt x="197374" y="37306"/>
                  </a:cubicBezTo>
                  <a:lnTo>
                    <a:pt x="197374" y="13662"/>
                  </a:lnTo>
                  <a:cubicBezTo>
                    <a:pt x="197374" y="8722"/>
                    <a:pt x="198483" y="5142"/>
                    <a:pt x="200752" y="3075"/>
                  </a:cubicBezTo>
                  <a:cubicBezTo>
                    <a:pt x="203021" y="1008"/>
                    <a:pt x="207054" y="0"/>
                    <a:pt x="212801" y="0"/>
                  </a:cubicBezTo>
                  <a:cubicBezTo>
                    <a:pt x="215775" y="0"/>
                    <a:pt x="217842" y="101"/>
                    <a:pt x="219002" y="302"/>
                  </a:cubicBezTo>
                  <a:cubicBezTo>
                    <a:pt x="220162" y="504"/>
                    <a:pt x="220867" y="807"/>
                    <a:pt x="221170" y="1109"/>
                  </a:cubicBezTo>
                  <a:cubicBezTo>
                    <a:pt x="221523" y="1462"/>
                    <a:pt x="221624" y="1815"/>
                    <a:pt x="221624" y="2218"/>
                  </a:cubicBezTo>
                  <a:lnTo>
                    <a:pt x="221624" y="5142"/>
                  </a:lnTo>
                  <a:cubicBezTo>
                    <a:pt x="221624" y="5697"/>
                    <a:pt x="221523" y="6050"/>
                    <a:pt x="221170" y="6352"/>
                  </a:cubicBezTo>
                  <a:cubicBezTo>
                    <a:pt x="220867" y="6705"/>
                    <a:pt x="220514" y="6806"/>
                    <a:pt x="220010" y="6806"/>
                  </a:cubicBezTo>
                  <a:lnTo>
                    <a:pt x="219052" y="6806"/>
                  </a:lnTo>
                  <a:close/>
                  <a:moveTo>
                    <a:pt x="238412" y="33424"/>
                  </a:moveTo>
                  <a:lnTo>
                    <a:pt x="242092" y="33071"/>
                  </a:lnTo>
                  <a:lnTo>
                    <a:pt x="243100" y="33071"/>
                  </a:lnTo>
                  <a:cubicBezTo>
                    <a:pt x="243604" y="33071"/>
                    <a:pt x="244008" y="33223"/>
                    <a:pt x="244310" y="33525"/>
                  </a:cubicBezTo>
                  <a:cubicBezTo>
                    <a:pt x="244613" y="33828"/>
                    <a:pt x="244764" y="34231"/>
                    <a:pt x="244764" y="34735"/>
                  </a:cubicBezTo>
                  <a:lnTo>
                    <a:pt x="244764" y="37558"/>
                  </a:lnTo>
                  <a:cubicBezTo>
                    <a:pt x="244764" y="37962"/>
                    <a:pt x="244613" y="38314"/>
                    <a:pt x="244310" y="38617"/>
                  </a:cubicBezTo>
                  <a:cubicBezTo>
                    <a:pt x="244008" y="38970"/>
                    <a:pt x="243604" y="39121"/>
                    <a:pt x="243100" y="39222"/>
                  </a:cubicBezTo>
                  <a:cubicBezTo>
                    <a:pt x="241285" y="39575"/>
                    <a:pt x="238916" y="39726"/>
                    <a:pt x="235941" y="39726"/>
                  </a:cubicBezTo>
                  <a:cubicBezTo>
                    <a:pt x="228177" y="39726"/>
                    <a:pt x="224346" y="35693"/>
                    <a:pt x="224346" y="27677"/>
                  </a:cubicBezTo>
                  <a:lnTo>
                    <a:pt x="224346" y="2521"/>
                  </a:lnTo>
                  <a:cubicBezTo>
                    <a:pt x="224346" y="2017"/>
                    <a:pt x="224447" y="1664"/>
                    <a:pt x="224800" y="1311"/>
                  </a:cubicBezTo>
                  <a:cubicBezTo>
                    <a:pt x="225102" y="1008"/>
                    <a:pt x="225455" y="907"/>
                    <a:pt x="225959" y="907"/>
                  </a:cubicBezTo>
                  <a:lnTo>
                    <a:pt x="232009" y="907"/>
                  </a:lnTo>
                  <a:cubicBezTo>
                    <a:pt x="232463" y="907"/>
                    <a:pt x="232916" y="1008"/>
                    <a:pt x="233219" y="1311"/>
                  </a:cubicBezTo>
                  <a:cubicBezTo>
                    <a:pt x="233521" y="1664"/>
                    <a:pt x="233673" y="2017"/>
                    <a:pt x="233673" y="2521"/>
                  </a:cubicBezTo>
                  <a:lnTo>
                    <a:pt x="233673" y="11494"/>
                  </a:lnTo>
                  <a:lnTo>
                    <a:pt x="241184" y="11494"/>
                  </a:lnTo>
                  <a:cubicBezTo>
                    <a:pt x="241588" y="11494"/>
                    <a:pt x="242041" y="11595"/>
                    <a:pt x="242344" y="11898"/>
                  </a:cubicBezTo>
                  <a:cubicBezTo>
                    <a:pt x="242646" y="12200"/>
                    <a:pt x="242798" y="12603"/>
                    <a:pt x="242798" y="13108"/>
                  </a:cubicBezTo>
                  <a:lnTo>
                    <a:pt x="242798" y="16334"/>
                  </a:lnTo>
                  <a:cubicBezTo>
                    <a:pt x="242798" y="16838"/>
                    <a:pt x="242646" y="17191"/>
                    <a:pt x="242344" y="17494"/>
                  </a:cubicBezTo>
                  <a:cubicBezTo>
                    <a:pt x="242041" y="17846"/>
                    <a:pt x="241638" y="17947"/>
                    <a:pt x="241184" y="17947"/>
                  </a:cubicBezTo>
                  <a:lnTo>
                    <a:pt x="233673" y="17947"/>
                  </a:lnTo>
                  <a:lnTo>
                    <a:pt x="233673" y="27728"/>
                  </a:lnTo>
                  <a:cubicBezTo>
                    <a:pt x="233673" y="29542"/>
                    <a:pt x="234126" y="30954"/>
                    <a:pt x="234983" y="31962"/>
                  </a:cubicBezTo>
                  <a:cubicBezTo>
                    <a:pt x="235790" y="32920"/>
                    <a:pt x="236950" y="33424"/>
                    <a:pt x="238412" y="33424"/>
                  </a:cubicBezTo>
                  <a:close/>
                </a:path>
              </a:pathLst>
            </a:custGeom>
            <a:solidFill>
              <a:srgbClr val="3036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3" name="Google Shape;243;p41"/>
            <p:cNvSpPr/>
            <p:nvPr/>
          </p:nvSpPr>
          <p:spPr>
            <a:xfrm>
              <a:off x="609925" y="3021950"/>
              <a:ext cx="370575" cy="186575"/>
            </a:xfrm>
            <a:custGeom>
              <a:avLst/>
              <a:gdLst/>
              <a:ahLst/>
              <a:cxnLst/>
              <a:rect l="l" t="t" r="r" b="b"/>
              <a:pathLst>
                <a:path w="14823" h="7463" extrusionOk="0">
                  <a:moveTo>
                    <a:pt x="0" y="7462"/>
                  </a:moveTo>
                  <a:lnTo>
                    <a:pt x="14822" y="7462"/>
                  </a:lnTo>
                  <a:lnTo>
                    <a:pt x="7462" y="1"/>
                  </a:lnTo>
                  <a:close/>
                </a:path>
              </a:pathLst>
            </a:custGeom>
            <a:solidFill>
              <a:srgbClr val="1380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4" name="Google Shape;244;p41"/>
            <p:cNvSpPr/>
            <p:nvPr/>
          </p:nvSpPr>
          <p:spPr>
            <a:xfrm>
              <a:off x="424650" y="3021950"/>
              <a:ext cx="371825" cy="186575"/>
            </a:xfrm>
            <a:custGeom>
              <a:avLst/>
              <a:gdLst/>
              <a:ahLst/>
              <a:cxnLst/>
              <a:rect l="l" t="t" r="r" b="b"/>
              <a:pathLst>
                <a:path w="14873" h="7463" extrusionOk="0">
                  <a:moveTo>
                    <a:pt x="0" y="1"/>
                  </a:moveTo>
                  <a:lnTo>
                    <a:pt x="0" y="1"/>
                  </a:lnTo>
                  <a:lnTo>
                    <a:pt x="7361" y="7462"/>
                  </a:lnTo>
                  <a:lnTo>
                    <a:pt x="7411" y="7462"/>
                  </a:lnTo>
                  <a:lnTo>
                    <a:pt x="14873" y="1"/>
                  </a:lnTo>
                  <a:lnTo>
                    <a:pt x="14772" y="1"/>
                  </a:lnTo>
                  <a:close/>
                </a:path>
              </a:pathLst>
            </a:custGeom>
            <a:solidFill>
              <a:srgbClr val="2159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5" name="Google Shape;245;p41"/>
            <p:cNvSpPr/>
            <p:nvPr/>
          </p:nvSpPr>
          <p:spPr>
            <a:xfrm>
              <a:off x="424650" y="2836700"/>
              <a:ext cx="371825" cy="185275"/>
            </a:xfrm>
            <a:custGeom>
              <a:avLst/>
              <a:gdLst/>
              <a:ahLst/>
              <a:cxnLst/>
              <a:rect l="l" t="t" r="r" b="b"/>
              <a:pathLst>
                <a:path w="14873" h="7411" extrusionOk="0">
                  <a:moveTo>
                    <a:pt x="14873" y="7411"/>
                  </a:moveTo>
                  <a:lnTo>
                    <a:pt x="7411" y="0"/>
                  </a:lnTo>
                  <a:lnTo>
                    <a:pt x="0" y="7411"/>
                  </a:lnTo>
                  <a:close/>
                </a:path>
              </a:pathLst>
            </a:custGeom>
            <a:solidFill>
              <a:srgbClr val="2C368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6" name="Google Shape;246;p41"/>
            <p:cNvSpPr/>
            <p:nvPr/>
          </p:nvSpPr>
          <p:spPr>
            <a:xfrm>
              <a:off x="424650" y="2650150"/>
              <a:ext cx="185300" cy="371825"/>
            </a:xfrm>
            <a:custGeom>
              <a:avLst/>
              <a:gdLst/>
              <a:ahLst/>
              <a:cxnLst/>
              <a:rect l="l" t="t" r="r" b="b"/>
              <a:pathLst>
                <a:path w="7412" h="14873" extrusionOk="0">
                  <a:moveTo>
                    <a:pt x="0" y="14873"/>
                  </a:moveTo>
                  <a:lnTo>
                    <a:pt x="7411" y="7462"/>
                  </a:lnTo>
                  <a:lnTo>
                    <a:pt x="7411" y="7462"/>
                  </a:lnTo>
                  <a:lnTo>
                    <a:pt x="0" y="1"/>
                  </a:lnTo>
                  <a:lnTo>
                    <a:pt x="0" y="102"/>
                  </a:lnTo>
                  <a:close/>
                </a:path>
              </a:pathLst>
            </a:custGeom>
            <a:solidFill>
              <a:srgbClr val="F06D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7" name="Google Shape;247;p41"/>
            <p:cNvSpPr/>
            <p:nvPr/>
          </p:nvSpPr>
          <p:spPr>
            <a:xfrm>
              <a:off x="238125" y="2650150"/>
              <a:ext cx="186550" cy="371825"/>
            </a:xfrm>
            <a:custGeom>
              <a:avLst/>
              <a:gdLst/>
              <a:ahLst/>
              <a:cxnLst/>
              <a:rect l="l" t="t" r="r" b="b"/>
              <a:pathLst>
                <a:path w="7462" h="14873" extrusionOk="0">
                  <a:moveTo>
                    <a:pt x="7461" y="14873"/>
                  </a:moveTo>
                  <a:lnTo>
                    <a:pt x="7461" y="1"/>
                  </a:lnTo>
                  <a:lnTo>
                    <a:pt x="0" y="7462"/>
                  </a:lnTo>
                  <a:close/>
                </a:path>
              </a:pathLst>
            </a:custGeom>
            <a:solidFill>
              <a:srgbClr val="E81E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8" name="Google Shape;248;p41"/>
            <p:cNvSpPr/>
            <p:nvPr/>
          </p:nvSpPr>
          <p:spPr>
            <a:xfrm>
              <a:off x="424650" y="2650150"/>
              <a:ext cx="371825" cy="186575"/>
            </a:xfrm>
            <a:custGeom>
              <a:avLst/>
              <a:gdLst/>
              <a:ahLst/>
              <a:cxnLst/>
              <a:rect l="l" t="t" r="r" b="b"/>
              <a:pathLst>
                <a:path w="14873" h="7463" extrusionOk="0">
                  <a:moveTo>
                    <a:pt x="0" y="1"/>
                  </a:moveTo>
                  <a:lnTo>
                    <a:pt x="14772" y="1"/>
                  </a:lnTo>
                  <a:lnTo>
                    <a:pt x="14873" y="102"/>
                  </a:lnTo>
                  <a:lnTo>
                    <a:pt x="7411" y="7462"/>
                  </a:lnTo>
                  <a:lnTo>
                    <a:pt x="7361" y="7462"/>
                  </a:lnTo>
                  <a:lnTo>
                    <a:pt x="0" y="102"/>
                  </a:lnTo>
                  <a:close/>
                </a:path>
              </a:pathLst>
            </a:custGeom>
            <a:solidFill>
              <a:srgbClr val="BF2C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9" name="Google Shape;249;p41"/>
            <p:cNvSpPr/>
            <p:nvPr/>
          </p:nvSpPr>
          <p:spPr>
            <a:xfrm>
              <a:off x="424650" y="2464900"/>
              <a:ext cx="371825" cy="185275"/>
            </a:xfrm>
            <a:custGeom>
              <a:avLst/>
              <a:gdLst/>
              <a:ahLst/>
              <a:cxnLst/>
              <a:rect l="l" t="t" r="r" b="b"/>
              <a:pathLst>
                <a:path w="14873" h="7411" extrusionOk="0">
                  <a:moveTo>
                    <a:pt x="0" y="7411"/>
                  </a:moveTo>
                  <a:lnTo>
                    <a:pt x="14873" y="7411"/>
                  </a:lnTo>
                  <a:lnTo>
                    <a:pt x="7411" y="0"/>
                  </a:lnTo>
                  <a:close/>
                </a:path>
              </a:pathLst>
            </a:custGeom>
            <a:solidFill>
              <a:srgbClr val="E81E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0" name="Google Shape;250;p41"/>
            <p:cNvSpPr/>
            <p:nvPr/>
          </p:nvSpPr>
          <p:spPr>
            <a:xfrm>
              <a:off x="609925" y="2464900"/>
              <a:ext cx="370575" cy="185275"/>
            </a:xfrm>
            <a:custGeom>
              <a:avLst/>
              <a:gdLst/>
              <a:ahLst/>
              <a:cxnLst/>
              <a:rect l="l" t="t" r="r" b="b"/>
              <a:pathLst>
                <a:path w="14823" h="7411" extrusionOk="0">
                  <a:moveTo>
                    <a:pt x="0" y="0"/>
                  </a:moveTo>
                  <a:lnTo>
                    <a:pt x="0" y="51"/>
                  </a:lnTo>
                  <a:lnTo>
                    <a:pt x="7361" y="7411"/>
                  </a:lnTo>
                  <a:lnTo>
                    <a:pt x="7462" y="7411"/>
                  </a:lnTo>
                  <a:lnTo>
                    <a:pt x="14822" y="0"/>
                  </a:lnTo>
                  <a:close/>
                </a:path>
              </a:pathLst>
            </a:custGeom>
            <a:solidFill>
              <a:srgbClr val="F06D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51" name="Google Shape;251;p41"/>
          <p:cNvSpPr/>
          <p:nvPr/>
        </p:nvSpPr>
        <p:spPr>
          <a:xfrm>
            <a:off x="0" y="0"/>
            <a:ext cx="9144000" cy="698100"/>
          </a:xfrm>
          <a:prstGeom prst="rect">
            <a:avLst/>
          </a:prstGeom>
          <a:gradFill>
            <a:gsLst>
              <a:gs pos="0">
                <a:srgbClr val="297EFF"/>
              </a:gs>
              <a:gs pos="100000">
                <a:srgbClr val="3437DE"/>
              </a:gs>
            </a:gsLst>
            <a:lin ang="2700006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2" name="Google Shape;252;p41"/>
          <p:cNvSpPr txBox="1"/>
          <p:nvPr/>
        </p:nvSpPr>
        <p:spPr>
          <a:xfrm>
            <a:off x="7181475" y="235100"/>
            <a:ext cx="1647900" cy="30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</a:pPr>
            <a:r>
              <a:rPr lang="en-US" sz="600" b="0" i="0" u="none" strike="noStrike" cap="none">
                <a:solidFill>
                  <a:srgbClr val="A4C2F4"/>
                </a:solidFill>
                <a:latin typeface="Montserrat"/>
                <a:ea typeface="Montserrat"/>
                <a:cs typeface="Montserrat"/>
                <a:sym typeface="Montserrat"/>
              </a:rPr>
              <a:t>CONFIDENTIAL</a:t>
            </a:r>
            <a:endParaRPr sz="600" b="0" i="0" u="none" strike="noStrike" cap="none">
              <a:solidFill>
                <a:srgbClr val="A4C2F4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Google Shape;254;p46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255" name="Google Shape;255;p46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256" name="Google Shape;256;p4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Google Shape;258;p47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259" name="Google Shape;259;p4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Google Shape;261;p48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62" name="Google Shape;262;p48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263" name="Google Shape;263;p4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Google Shape;265;p49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66" name="Google Shape;266;p49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67" name="Google Shape;267;p49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68" name="Google Shape;268;p4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8.xml"/><Relationship Id="rId7" Type="http://schemas.openxmlformats.org/officeDocument/2006/relationships/theme" Target="../theme/theme2.xml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Relationship Id="rId6" Type="http://schemas.openxmlformats.org/officeDocument/2006/relationships/slideLayout" Target="../slideLayouts/slideLayout21.xml"/><Relationship Id="rId5" Type="http://schemas.openxmlformats.org/officeDocument/2006/relationships/slideLayout" Target="../slideLayouts/slideLayout20.xml"/><Relationship Id="rId4" Type="http://schemas.openxmlformats.org/officeDocument/2006/relationships/slideLayout" Target="../slideLayouts/slideLayout1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38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" name="Google Shape;7;p38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●"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" name="Google Shape;8;p3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2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" name="Google Shape;293;p42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94" name="Google Shape;294;p42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●"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95" name="Google Shape;295;p4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65" r:id="rId1"/>
    <p:sldLayoutId id="2147483666" r:id="rId2"/>
    <p:sldLayoutId id="2147483667" r:id="rId3"/>
    <p:sldLayoutId id="2147483668" r:id="rId4"/>
    <p:sldLayoutId id="2147483669" r:id="rId5"/>
    <p:sldLayoutId id="2147483670" r:id="rId6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image" Target="../media/image18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12" Type="http://schemas.openxmlformats.org/officeDocument/2006/relationships/image" Target="../media/image1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11.png"/><Relationship Id="rId11" Type="http://schemas.openxmlformats.org/officeDocument/2006/relationships/image" Target="../media/image16.png"/><Relationship Id="rId5" Type="http://schemas.openxmlformats.org/officeDocument/2006/relationships/image" Target="../media/image10.png"/><Relationship Id="rId10" Type="http://schemas.openxmlformats.org/officeDocument/2006/relationships/image" Target="../media/image15.png"/><Relationship Id="rId4" Type="http://schemas.openxmlformats.org/officeDocument/2006/relationships/image" Target="../media/image9.png"/><Relationship Id="rId9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2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7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mailto:user@example.com" TargetMode="Externa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6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s://kubernetes.io/docs/reference/generated/kubernetes-api/v1.18/#podsecuritypolicy-v1beta1-policy" TargetMode="Externa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28.jp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7" Type="http://schemas.openxmlformats.org/officeDocument/2006/relationships/image" Target="../media/image33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https://34.71.145.93/api/v1/namespaces/my-namespace/pods?limit=500" TargetMode="External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8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6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9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6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hyperlink" Target="https://github.com/Portshift/Kubei" TargetMode="External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6.xml"/><Relationship Id="rId6" Type="http://schemas.openxmlformats.org/officeDocument/2006/relationships/hyperlink" Target="https://www.portshift.io/blog/psp-kubernetes-security/" TargetMode="External"/><Relationship Id="rId5" Type="http://schemas.openxmlformats.org/officeDocument/2006/relationships/hyperlink" Target="https://www.portshift.io/blog/kubernetes-multi-cluster-service-mesh/" TargetMode="External"/><Relationship Id="rId4" Type="http://schemas.openxmlformats.org/officeDocument/2006/relationships/hyperlink" Target="https://portshift.io/runtime-kubernetes-scanning-kubei/" TargetMode="Externa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6.xml"/><Relationship Id="rId6" Type="http://schemas.openxmlformats.org/officeDocument/2006/relationships/hyperlink" Target="https://www.linkedin.com/feed/hashtag/?keywords=kubernetes&amp;highlightedUpdateUrns=urn%3Ali%3Aactivity%3A6675872474997035008" TargetMode="External"/><Relationship Id="rId5" Type="http://schemas.openxmlformats.org/officeDocument/2006/relationships/hyperlink" Target="https://www.linkedin.com/feed/hashtag/?keywords=vulnerabilities&amp;highlightedUpdateUrns=urn%3Ali%3Aactivity%3A6675872474997035008" TargetMode="External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4" name="Google Shape;554;g88f59d2283_5_0"/>
          <p:cNvSpPr txBox="1"/>
          <p:nvPr/>
        </p:nvSpPr>
        <p:spPr>
          <a:xfrm>
            <a:off x="1306950" y="2233125"/>
            <a:ext cx="7158000" cy="166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2000"/>
              </a:spcBef>
              <a:spcAft>
                <a:spcPts val="0"/>
              </a:spcAft>
              <a:buClr>
                <a:srgbClr val="000000"/>
              </a:buClr>
              <a:buSzPts val="3400"/>
              <a:buFont typeface="Arial"/>
              <a:buNone/>
            </a:pPr>
            <a:r>
              <a:rPr lang="en-US" sz="3400" b="1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  <a:extLst>
                  <a:ext uri="http://customooxmlschemas.google.com/">
                    <go:slidesCustomData xmlns:go="http://customooxmlschemas.google.com/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textRoundtripDataId="0"/>
                  </a:ext>
                </a:extLst>
              </a:rPr>
              <a:t>Stay On Top Of Ongoing Kubernetes Security Hygiene</a:t>
            </a:r>
            <a:endParaRPr sz="3400" b="1" i="0" u="none" strike="noStrike" cap="non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555" name="Google Shape;555;g88f59d2283_5_0"/>
          <p:cNvSpPr txBox="1"/>
          <p:nvPr/>
        </p:nvSpPr>
        <p:spPr>
          <a:xfrm>
            <a:off x="209600" y="4111575"/>
            <a:ext cx="2466900" cy="69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rPr lang="en-US" sz="1900" b="0" i="0" u="none" strike="noStrike" cap="none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Zohar Kaufman</a:t>
            </a:r>
            <a:endParaRPr sz="1900" b="0" i="0" u="none" strike="noStrike" cap="none">
              <a:solidFill>
                <a:srgbClr val="000000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rPr lang="en-US" sz="1900" b="0" i="0" u="none" strike="noStrike" cap="none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Ariel Shuper</a:t>
            </a:r>
            <a:endParaRPr sz="1900" b="0" i="0" u="none" strike="noStrike" cap="none">
              <a:solidFill>
                <a:srgbClr val="000000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0" i="0" u="none" strike="noStrike" cap="none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July 2020</a:t>
            </a:r>
            <a:endParaRPr sz="1400" b="0" i="0" u="none" strike="noStrike" cap="none">
              <a:solidFill>
                <a:srgbClr val="000000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pic>
        <p:nvPicPr>
          <p:cNvPr id="556" name="Google Shape;556;g88f59d2283_5_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318325" y="252710"/>
            <a:ext cx="3079600" cy="85056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2" name="Google Shape;622;g88f59d2283_5_638"/>
          <p:cNvSpPr txBox="1"/>
          <p:nvPr/>
        </p:nvSpPr>
        <p:spPr>
          <a:xfrm>
            <a:off x="359200" y="1633200"/>
            <a:ext cx="4668300" cy="160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2400" b="0" i="0" u="none" strike="noStrike" cap="none">
                <a:solidFill>
                  <a:srgbClr val="FFFFFF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Advanced Risk Detection: CD Pipelines</a:t>
            </a:r>
            <a:endParaRPr sz="2400" b="0" i="0" u="none" strike="noStrike" cap="none">
              <a:solidFill>
                <a:srgbClr val="FFFFFF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7" name="Google Shape;627;g88f4ba0f8f_0_0"/>
          <p:cNvSpPr/>
          <p:nvPr/>
        </p:nvSpPr>
        <p:spPr>
          <a:xfrm>
            <a:off x="0" y="0"/>
            <a:ext cx="9144000" cy="698100"/>
          </a:xfrm>
          <a:prstGeom prst="rect">
            <a:avLst/>
          </a:prstGeom>
          <a:gradFill>
            <a:gsLst>
              <a:gs pos="0">
                <a:srgbClr val="297EFF"/>
              </a:gs>
              <a:gs pos="100000">
                <a:srgbClr val="3437DE"/>
              </a:gs>
            </a:gsLst>
            <a:lin ang="2700006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28" name="Google Shape;628;g88f4ba0f8f_0_0"/>
          <p:cNvSpPr txBox="1"/>
          <p:nvPr/>
        </p:nvSpPr>
        <p:spPr>
          <a:xfrm>
            <a:off x="241365" y="126055"/>
            <a:ext cx="8819100" cy="57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2400" b="0" i="0" u="none" strike="noStrike" cap="non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CD: Advanced detection of potential risks  </a:t>
            </a:r>
            <a:endParaRPr sz="2400" b="0" i="0" u="none" strike="noStrike" cap="none">
              <a:solidFill>
                <a:schemeClr val="lt1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629" name="Google Shape;629;g88f4ba0f8f_0_0"/>
          <p:cNvSpPr txBox="1"/>
          <p:nvPr/>
        </p:nvSpPr>
        <p:spPr>
          <a:xfrm>
            <a:off x="383250" y="916998"/>
            <a:ext cx="8377500" cy="290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marR="0" lvl="0" indent="-34290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F06D22"/>
              </a:buClr>
              <a:buSzPts val="1800"/>
              <a:buFont typeface="Montserrat Medium"/>
              <a:buChar char="●"/>
            </a:pPr>
            <a:r>
              <a:rPr lang="en-US" sz="1400" b="0" i="0" u="none" strike="noStrike" cap="none">
                <a:solidFill>
                  <a:srgbClr val="30353B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Add a new security check step Integrated in the CD pipeline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34290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F06D22"/>
              </a:buClr>
              <a:buSzPts val="1800"/>
              <a:buFont typeface="Montserrat Medium"/>
              <a:buChar char="●"/>
            </a:pPr>
            <a:r>
              <a:rPr lang="en-US" sz="1400" b="0" i="0" u="none" strike="noStrike" cap="none">
                <a:solidFill>
                  <a:srgbClr val="30353B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Assess</a:t>
            </a:r>
            <a:r>
              <a:rPr lang="en-US">
                <a:solidFill>
                  <a:srgbClr val="30353B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 </a:t>
            </a:r>
            <a:r>
              <a:rPr lang="en-US" sz="1400" b="0" i="0" u="none" strike="noStrike" cap="none">
                <a:solidFill>
                  <a:srgbClr val="30353B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the risk potential prior to its deployment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371600" marR="0" lvl="0" indent="-31750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30353B"/>
              </a:buClr>
              <a:buSzPts val="1400"/>
              <a:buFont typeface="Montserrat Medium"/>
              <a:buChar char="●"/>
            </a:pPr>
            <a:r>
              <a:rPr lang="en-US" sz="1400" b="0" i="0" u="none" strike="noStrike" cap="none">
                <a:solidFill>
                  <a:srgbClr val="30353B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Pod security context: Are we running as a root?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371600" marR="0" lvl="0" indent="-31750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30353B"/>
              </a:buClr>
              <a:buSzPts val="1400"/>
              <a:buFont typeface="Montserrat Medium"/>
              <a:buChar char="●"/>
            </a:pPr>
            <a:r>
              <a:rPr lang="en-US" sz="1400" b="0" i="0" u="none" strike="noStrike" cap="none">
                <a:solidFill>
                  <a:srgbClr val="30353B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RBAC permissions: Do you really need to update configmap?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371600" marR="0" lvl="0" indent="-31750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30353B"/>
              </a:buClr>
              <a:buSzPts val="1400"/>
              <a:buFont typeface="Montserrat Medium"/>
              <a:buChar char="●"/>
            </a:pPr>
            <a:r>
              <a:rPr lang="en-US" sz="1400" b="0" i="0" u="none" strike="noStrike" cap="none">
                <a:solidFill>
                  <a:srgbClr val="30353B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Secrets: Did you leave them exposed?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630" name="Google Shape;630;g88f4ba0f8f_0_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786075" y="753735"/>
            <a:ext cx="1030643" cy="1070903"/>
          </a:xfrm>
          <a:prstGeom prst="rect">
            <a:avLst/>
          </a:prstGeom>
          <a:noFill/>
          <a:ln>
            <a:noFill/>
          </a:ln>
        </p:spPr>
      </p:pic>
      <p:pic>
        <p:nvPicPr>
          <p:cNvPr id="631" name="Google Shape;631;g88f4ba0f8f_0_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467643" y="3902604"/>
            <a:ext cx="730602" cy="1085525"/>
          </a:xfrm>
          <a:prstGeom prst="rect">
            <a:avLst/>
          </a:prstGeom>
          <a:noFill/>
          <a:ln>
            <a:noFill/>
          </a:ln>
        </p:spPr>
      </p:pic>
      <p:pic>
        <p:nvPicPr>
          <p:cNvPr id="632" name="Google Shape;632;g88f4ba0f8f_0_0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2140942" y="3926795"/>
            <a:ext cx="999541" cy="995932"/>
          </a:xfrm>
          <a:prstGeom prst="rect">
            <a:avLst/>
          </a:prstGeom>
          <a:noFill/>
          <a:ln>
            <a:noFill/>
          </a:ln>
        </p:spPr>
      </p:pic>
      <p:pic>
        <p:nvPicPr>
          <p:cNvPr id="633" name="Google Shape;633;g88f4ba0f8f_0_0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6769298" y="1851273"/>
            <a:ext cx="2033324" cy="429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34" name="Google Shape;634;g88f4ba0f8f_0_0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5279357" y="3926795"/>
            <a:ext cx="1195938" cy="995935"/>
          </a:xfrm>
          <a:prstGeom prst="rect">
            <a:avLst/>
          </a:prstGeom>
          <a:noFill/>
          <a:ln>
            <a:noFill/>
          </a:ln>
        </p:spPr>
      </p:pic>
      <p:pic>
        <p:nvPicPr>
          <p:cNvPr id="635" name="Google Shape;635;g88f4ba0f8f_0_0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7769812" y="3848343"/>
            <a:ext cx="1213325" cy="1062126"/>
          </a:xfrm>
          <a:prstGeom prst="rect">
            <a:avLst/>
          </a:prstGeom>
          <a:noFill/>
          <a:ln>
            <a:noFill/>
          </a:ln>
        </p:spPr>
      </p:pic>
      <p:pic>
        <p:nvPicPr>
          <p:cNvPr id="636" name="Google Shape;636;g88f4ba0f8f_0_0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4315461" y="3943717"/>
            <a:ext cx="863513" cy="993631"/>
          </a:xfrm>
          <a:prstGeom prst="rect">
            <a:avLst/>
          </a:prstGeom>
          <a:noFill/>
          <a:ln>
            <a:noFill/>
          </a:ln>
        </p:spPr>
      </p:pic>
      <p:pic>
        <p:nvPicPr>
          <p:cNvPr id="637" name="Google Shape;637;g88f4ba0f8f_0_0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6826726" y="3238916"/>
            <a:ext cx="2028825" cy="429691"/>
          </a:xfrm>
          <a:prstGeom prst="rect">
            <a:avLst/>
          </a:prstGeom>
          <a:noFill/>
          <a:ln>
            <a:noFill/>
          </a:ln>
        </p:spPr>
      </p:pic>
      <p:pic>
        <p:nvPicPr>
          <p:cNvPr id="638" name="Google Shape;638;g88f4ba0f8f_0_0"/>
          <p:cNvPicPr preferRelativeResize="0"/>
          <p:nvPr/>
        </p:nvPicPr>
        <p:blipFill rotWithShape="1">
          <a:blip r:embed="rId11">
            <a:alphaModFix/>
          </a:blip>
          <a:srcRect/>
          <a:stretch/>
        </p:blipFill>
        <p:spPr>
          <a:xfrm>
            <a:off x="6602684" y="3851824"/>
            <a:ext cx="960050" cy="1070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39" name="Google Shape;639;g88f4ba0f8f_0_0"/>
          <p:cNvPicPr preferRelativeResize="0"/>
          <p:nvPr/>
        </p:nvPicPr>
        <p:blipFill rotWithShape="1">
          <a:blip r:embed="rId12">
            <a:alphaModFix/>
          </a:blip>
          <a:srcRect/>
          <a:stretch/>
        </p:blipFill>
        <p:spPr>
          <a:xfrm>
            <a:off x="7187448" y="2662027"/>
            <a:ext cx="1668113" cy="576899"/>
          </a:xfrm>
          <a:prstGeom prst="rect">
            <a:avLst/>
          </a:prstGeom>
          <a:noFill/>
          <a:ln>
            <a:noFill/>
          </a:ln>
        </p:spPr>
      </p:pic>
      <p:sp>
        <p:nvSpPr>
          <p:cNvPr id="640" name="Google Shape;640;g88f4ba0f8f_0_0"/>
          <p:cNvSpPr/>
          <p:nvPr/>
        </p:nvSpPr>
        <p:spPr>
          <a:xfrm>
            <a:off x="321475" y="4570450"/>
            <a:ext cx="1403100" cy="4296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641" name="Google Shape;641;g88f4ba0f8f_0_0"/>
          <p:cNvPicPr preferRelativeResize="0"/>
          <p:nvPr/>
        </p:nvPicPr>
        <p:blipFill rotWithShape="1">
          <a:blip r:embed="rId13">
            <a:alphaModFix/>
          </a:blip>
          <a:srcRect/>
          <a:stretch/>
        </p:blipFill>
        <p:spPr>
          <a:xfrm>
            <a:off x="809163" y="3909907"/>
            <a:ext cx="1004600" cy="107090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6" name="Google Shape;646;g88f4ba0f8f_0_69"/>
          <p:cNvSpPr/>
          <p:nvPr/>
        </p:nvSpPr>
        <p:spPr>
          <a:xfrm>
            <a:off x="0" y="0"/>
            <a:ext cx="9144000" cy="698100"/>
          </a:xfrm>
          <a:prstGeom prst="rect">
            <a:avLst/>
          </a:prstGeom>
          <a:gradFill>
            <a:gsLst>
              <a:gs pos="0">
                <a:srgbClr val="297EFF"/>
              </a:gs>
              <a:gs pos="100000">
                <a:srgbClr val="3437DE"/>
              </a:gs>
            </a:gsLst>
            <a:lin ang="2700006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47" name="Google Shape;647;g88f4ba0f8f_0_69"/>
          <p:cNvSpPr txBox="1"/>
          <p:nvPr/>
        </p:nvSpPr>
        <p:spPr>
          <a:xfrm>
            <a:off x="241365" y="126055"/>
            <a:ext cx="8819100" cy="57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2400" b="0" i="0" u="none" strike="noStrike" cap="non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Example of Advanced Risk Detection</a:t>
            </a:r>
            <a:endParaRPr sz="2400" b="0" i="0" u="none" strike="noStrike" cap="none">
              <a:solidFill>
                <a:schemeClr val="lt1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648" name="Google Shape;648;g88f4ba0f8f_0_69"/>
          <p:cNvSpPr/>
          <p:nvPr/>
        </p:nvSpPr>
        <p:spPr>
          <a:xfrm>
            <a:off x="321475" y="4570450"/>
            <a:ext cx="1403100" cy="4296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649" name="Google Shape;649;g88f4ba0f8f_0_6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23375" y="864305"/>
            <a:ext cx="6721881" cy="4135745"/>
          </a:xfrm>
          <a:prstGeom prst="rect">
            <a:avLst/>
          </a:prstGeom>
          <a:noFill/>
          <a:ln>
            <a:noFill/>
          </a:ln>
        </p:spPr>
      </p:pic>
      <p:sp>
        <p:nvSpPr>
          <p:cNvPr id="650" name="Google Shape;650;g88f4ba0f8f_0_69"/>
          <p:cNvSpPr/>
          <p:nvPr/>
        </p:nvSpPr>
        <p:spPr>
          <a:xfrm>
            <a:off x="397675" y="1663250"/>
            <a:ext cx="6721800" cy="1907400"/>
          </a:xfrm>
          <a:prstGeom prst="rect">
            <a:avLst/>
          </a:prstGeom>
          <a:noFill/>
          <a:ln w="28575" cap="flat" cmpd="sng">
            <a:solidFill>
              <a:schemeClr val="dk1"/>
            </a:solidFill>
            <a:prstDash val="dot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651" name="Google Shape;651;g88f4ba0f8f_0_69"/>
          <p:cNvPicPr preferRelativeResize="0"/>
          <p:nvPr/>
        </p:nvPicPr>
        <p:blipFill rotWithShape="1">
          <a:blip r:embed="rId4">
            <a:alphaModFix/>
          </a:blip>
          <a:srcRect r="38137"/>
          <a:stretch/>
        </p:blipFill>
        <p:spPr>
          <a:xfrm>
            <a:off x="4086475" y="1041175"/>
            <a:ext cx="4411474" cy="19947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6" name="Google Shape;656;g88f4ba0f8f_0_158"/>
          <p:cNvSpPr txBox="1"/>
          <p:nvPr/>
        </p:nvSpPr>
        <p:spPr>
          <a:xfrm>
            <a:off x="241365" y="126055"/>
            <a:ext cx="8819100" cy="57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2400" b="0" i="0" u="none" strike="noStrike" cap="non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Role Based Access Control in Kubernetes</a:t>
            </a:r>
            <a:endParaRPr sz="2400" b="0" i="0" u="none" strike="noStrike" cap="none">
              <a:solidFill>
                <a:schemeClr val="lt1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pic>
        <p:nvPicPr>
          <p:cNvPr id="657" name="Google Shape;657;g88f4ba0f8f_0_15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941058" y="1114425"/>
            <a:ext cx="5419725" cy="2914650"/>
          </a:xfrm>
          <a:prstGeom prst="rect">
            <a:avLst/>
          </a:prstGeom>
          <a:noFill/>
          <a:ln>
            <a:noFill/>
          </a:ln>
        </p:spPr>
      </p:pic>
      <p:pic>
        <p:nvPicPr>
          <p:cNvPr id="658" name="Google Shape;658;g88f4ba0f8f_0_15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783217" y="1209675"/>
            <a:ext cx="5553075" cy="2819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59" name="Google Shape;659;g88f4ba0f8f_0_158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253367" y="1297172"/>
            <a:ext cx="6290433" cy="273190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4" name="Google Shape;664;g88f4ba0f8f_0_165"/>
          <p:cNvSpPr/>
          <p:nvPr/>
        </p:nvSpPr>
        <p:spPr>
          <a:xfrm>
            <a:off x="0" y="0"/>
            <a:ext cx="9144000" cy="698100"/>
          </a:xfrm>
          <a:prstGeom prst="rect">
            <a:avLst/>
          </a:prstGeom>
          <a:gradFill>
            <a:gsLst>
              <a:gs pos="0">
                <a:srgbClr val="297EFF"/>
              </a:gs>
              <a:gs pos="100000">
                <a:srgbClr val="3437DE"/>
              </a:gs>
            </a:gsLst>
            <a:lin ang="2700006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65" name="Google Shape;665;g88f4ba0f8f_0_165"/>
          <p:cNvSpPr txBox="1"/>
          <p:nvPr/>
        </p:nvSpPr>
        <p:spPr>
          <a:xfrm>
            <a:off x="241366" y="126055"/>
            <a:ext cx="7487400" cy="57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2400" b="0" i="0" u="none" strike="noStrike" cap="non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RBAC: What Can Go Wrong?</a:t>
            </a:r>
            <a:endParaRPr sz="2400" b="0" i="0" u="none" strike="noStrike" cap="none">
              <a:solidFill>
                <a:schemeClr val="lt1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666" name="Google Shape;666;g88f4ba0f8f_0_165"/>
          <p:cNvSpPr txBox="1"/>
          <p:nvPr/>
        </p:nvSpPr>
        <p:spPr>
          <a:xfrm>
            <a:off x="241366" y="698100"/>
            <a:ext cx="8661300" cy="69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marR="0" lvl="0" indent="-34290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F06D22"/>
              </a:buClr>
              <a:buSzPts val="1800"/>
              <a:buFont typeface="Montserrat Medium"/>
              <a:buChar char="●"/>
            </a:pPr>
            <a:r>
              <a:rPr lang="en-US" sz="1400" b="0" i="0" u="none" strike="noStrike" cap="none">
                <a:solidFill>
                  <a:srgbClr val="30353B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Allowing </a:t>
            </a:r>
            <a:r>
              <a:rPr lang="en-US" sz="1400" b="0" i="0" u="sng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hlinkClick r:id="rId3"/>
              </a:rPr>
              <a:t>user@example.com</a:t>
            </a:r>
            <a:r>
              <a:rPr lang="en-U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 </a:t>
            </a:r>
            <a:r>
              <a:rPr lang="en-US" sz="1400" b="0" i="0" u="none" strike="noStrike" cap="none">
                <a:solidFill>
                  <a:srgbClr val="30353B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to modify services, endpoints and pods in the whole cluster</a:t>
            </a:r>
            <a:endParaRPr sz="1400" b="0" i="0" u="none" strike="noStrike" cap="none">
              <a:solidFill>
                <a:srgbClr val="30353B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pic>
        <p:nvPicPr>
          <p:cNvPr id="667" name="Google Shape;667;g88f4ba0f8f_0_16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82147" y="1606474"/>
            <a:ext cx="4762746" cy="1898748"/>
          </a:xfrm>
          <a:prstGeom prst="rect">
            <a:avLst/>
          </a:prstGeom>
          <a:noFill/>
          <a:ln>
            <a:noFill/>
          </a:ln>
        </p:spPr>
      </p:pic>
      <p:pic>
        <p:nvPicPr>
          <p:cNvPr id="668" name="Google Shape;668;g88f4ba0f8f_0_165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5246492" y="1622376"/>
            <a:ext cx="3137061" cy="2559182"/>
          </a:xfrm>
          <a:prstGeom prst="rect">
            <a:avLst/>
          </a:prstGeom>
          <a:noFill/>
          <a:ln>
            <a:noFill/>
          </a:ln>
        </p:spPr>
      </p:pic>
      <p:sp>
        <p:nvSpPr>
          <p:cNvPr id="669" name="Google Shape;669;g88f4ba0f8f_0_165"/>
          <p:cNvSpPr/>
          <p:nvPr/>
        </p:nvSpPr>
        <p:spPr>
          <a:xfrm>
            <a:off x="5897880" y="3730752"/>
            <a:ext cx="1261800" cy="155400"/>
          </a:xfrm>
          <a:prstGeom prst="roundRect">
            <a:avLst>
              <a:gd name="adj" fmla="val 16667"/>
            </a:avLst>
          </a:prstGeom>
          <a:solidFill>
            <a:schemeClr val="accent1">
              <a:alpha val="23529"/>
            </a:schemeClr>
          </a:solidFill>
          <a:ln w="25400" cap="flat" cmpd="sng">
            <a:solidFill>
              <a:srgbClr val="BA7C2E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70" name="Google Shape;670;g88f4ba0f8f_0_165"/>
          <p:cNvSpPr/>
          <p:nvPr/>
        </p:nvSpPr>
        <p:spPr>
          <a:xfrm>
            <a:off x="1057656" y="2400400"/>
            <a:ext cx="1261800" cy="155400"/>
          </a:xfrm>
          <a:prstGeom prst="roundRect">
            <a:avLst>
              <a:gd name="adj" fmla="val 16667"/>
            </a:avLst>
          </a:prstGeom>
          <a:solidFill>
            <a:schemeClr val="accent1">
              <a:alpha val="23529"/>
            </a:schemeClr>
          </a:solidFill>
          <a:ln w="25400" cap="flat" cmpd="sng">
            <a:solidFill>
              <a:srgbClr val="BA7C2E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71" name="Google Shape;671;g88f4ba0f8f_0_165"/>
          <p:cNvSpPr/>
          <p:nvPr/>
        </p:nvSpPr>
        <p:spPr>
          <a:xfrm>
            <a:off x="5907024" y="2926202"/>
            <a:ext cx="1261800" cy="155400"/>
          </a:xfrm>
          <a:prstGeom prst="roundRect">
            <a:avLst>
              <a:gd name="adj" fmla="val 16667"/>
            </a:avLst>
          </a:prstGeom>
          <a:solidFill>
            <a:schemeClr val="accent1">
              <a:alpha val="23529"/>
            </a:schemeClr>
          </a:solidFill>
          <a:ln w="25400" cap="flat" cmpd="sng">
            <a:solidFill>
              <a:srgbClr val="BA7C2E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72" name="Google Shape;672;g88f4ba0f8f_0_165"/>
          <p:cNvSpPr/>
          <p:nvPr/>
        </p:nvSpPr>
        <p:spPr>
          <a:xfrm>
            <a:off x="594360" y="2977276"/>
            <a:ext cx="3400800" cy="381600"/>
          </a:xfrm>
          <a:prstGeom prst="roundRect">
            <a:avLst>
              <a:gd name="adj" fmla="val 16667"/>
            </a:avLst>
          </a:prstGeom>
          <a:solidFill>
            <a:schemeClr val="accent1">
              <a:alpha val="23529"/>
            </a:schemeClr>
          </a:solidFill>
          <a:ln w="25400" cap="flat" cmpd="sng">
            <a:solidFill>
              <a:srgbClr val="BA7C2E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673" name="Google Shape;673;g88f4ba0f8f_0_165"/>
          <p:cNvCxnSpPr/>
          <p:nvPr/>
        </p:nvCxnSpPr>
        <p:spPr>
          <a:xfrm flipH="1">
            <a:off x="4087236" y="3044952"/>
            <a:ext cx="1344300" cy="155400"/>
          </a:xfrm>
          <a:prstGeom prst="straightConnector1">
            <a:avLst/>
          </a:prstGeom>
          <a:noFill/>
          <a:ln w="9525" cap="flat" cmpd="sng">
            <a:solidFill>
              <a:srgbClr val="FDA739"/>
            </a:solidFill>
            <a:prstDash val="solid"/>
            <a:round/>
            <a:headEnd type="none" w="sm" len="sm"/>
            <a:tailEnd type="triangle" w="med" len="med"/>
          </a:ln>
        </p:spPr>
      </p:cxn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8" name="Google Shape;678;g88f4ba0f8f_0_178"/>
          <p:cNvSpPr/>
          <p:nvPr/>
        </p:nvSpPr>
        <p:spPr>
          <a:xfrm>
            <a:off x="0" y="0"/>
            <a:ext cx="9144000" cy="698100"/>
          </a:xfrm>
          <a:prstGeom prst="rect">
            <a:avLst/>
          </a:prstGeom>
          <a:gradFill>
            <a:gsLst>
              <a:gs pos="0">
                <a:srgbClr val="297EFF"/>
              </a:gs>
              <a:gs pos="100000">
                <a:srgbClr val="3437DE"/>
              </a:gs>
            </a:gsLst>
            <a:lin ang="2700006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79" name="Google Shape;679;g88f4ba0f8f_0_178"/>
          <p:cNvSpPr txBox="1"/>
          <p:nvPr/>
        </p:nvSpPr>
        <p:spPr>
          <a:xfrm>
            <a:off x="531775" y="895500"/>
            <a:ext cx="7487400" cy="352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marR="0" lvl="0" indent="-33655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F06D22"/>
              </a:buClr>
              <a:buSzPts val="1700"/>
              <a:buFont typeface="Montserrat Medium"/>
              <a:buChar char="●"/>
            </a:pPr>
            <a:r>
              <a:rPr lang="en-US" sz="1300" b="0" i="0" u="none" strike="noStrike" cap="none">
                <a:solidFill>
                  <a:srgbClr val="30353B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Review RBAC in all clusters according to their risk classification </a:t>
            </a:r>
            <a:endParaRPr sz="13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33655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F06D22"/>
              </a:buClr>
              <a:buSzPts val="1700"/>
              <a:buFont typeface="Montserrat Medium"/>
              <a:buChar char="●"/>
            </a:pPr>
            <a:r>
              <a:rPr lang="en-US" sz="1300" b="0" i="0" u="none" strike="noStrike" cap="none">
                <a:solidFill>
                  <a:srgbClr val="30353B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Review all Users, Groups, ServiceAccount and their roles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33655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F06D22"/>
              </a:buClr>
              <a:buSzPts val="1700"/>
              <a:buFont typeface="Montserrat Medium"/>
              <a:buChar char="●"/>
            </a:pPr>
            <a:r>
              <a:rPr lang="en-US" sz="1300" b="0" i="0" u="none" strike="noStrike" cap="none">
                <a:solidFill>
                  <a:srgbClr val="30353B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Create a Secure Policy based on: </a:t>
            </a:r>
            <a:endParaRPr sz="1300" b="0" i="0" u="none" strike="noStrike" cap="none">
              <a:solidFill>
                <a:srgbClr val="30353B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marL="914400" marR="0" lvl="1" indent="-33655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F06D22"/>
              </a:buClr>
              <a:buSzPts val="1700"/>
              <a:buFont typeface="Montserrat Medium"/>
              <a:buChar char="○"/>
            </a:pPr>
            <a:r>
              <a:rPr lang="en-US" sz="1300" b="0" i="0" u="none" strike="noStrike" cap="none">
                <a:solidFill>
                  <a:srgbClr val="30353B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Recommended profiles</a:t>
            </a:r>
            <a:endParaRPr sz="1300" b="0" i="0" u="none" strike="noStrike" cap="none">
              <a:solidFill>
                <a:srgbClr val="30353B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marL="914400" marR="0" lvl="1" indent="-33655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F06D22"/>
              </a:buClr>
              <a:buSzPts val="1700"/>
              <a:buFont typeface="Montserrat Medium"/>
              <a:buChar char="○"/>
            </a:pPr>
            <a:r>
              <a:rPr lang="en-US" sz="1300" b="0" i="0" u="none" strike="noStrike" cap="none">
                <a:solidFill>
                  <a:srgbClr val="30353B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Runtime events </a:t>
            </a:r>
            <a:endParaRPr sz="1300" b="0" i="0" u="none" strike="noStrike" cap="none">
              <a:solidFill>
                <a:srgbClr val="30353B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marL="914400" marR="0" lvl="1" indent="-33655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F06D22"/>
              </a:buClr>
              <a:buSzPts val="1700"/>
              <a:buFont typeface="Montserrat Medium"/>
              <a:buChar char="○"/>
            </a:pPr>
            <a:r>
              <a:rPr lang="en-US" sz="1300" b="0" i="0" u="none" strike="noStrike" cap="none">
                <a:solidFill>
                  <a:srgbClr val="30353B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Manual configuration </a:t>
            </a:r>
            <a:endParaRPr sz="1300" b="0" i="0" u="none" strike="noStrike" cap="none">
              <a:solidFill>
                <a:srgbClr val="30353B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marL="457200" marR="0" lvl="0" indent="-33655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F06D22"/>
              </a:buClr>
              <a:buSzPts val="1700"/>
              <a:buFont typeface="Montserrat Medium"/>
              <a:buChar char="●"/>
            </a:pPr>
            <a:r>
              <a:rPr lang="en-US" sz="1300" b="0" i="0" u="none" strike="noStrike" cap="none">
                <a:solidFill>
                  <a:srgbClr val="30353B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Get runtime events of violation</a:t>
            </a:r>
            <a:r>
              <a:rPr lang="en-US" sz="1300">
                <a:solidFill>
                  <a:srgbClr val="30353B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s </a:t>
            </a:r>
            <a:r>
              <a:rPr lang="en-US" sz="1300" b="0" i="0" u="none" strike="noStrike" cap="none">
                <a:solidFill>
                  <a:srgbClr val="30353B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of custom and recommended rules </a:t>
            </a:r>
            <a:endParaRPr sz="1300" b="0" i="0" u="none" strike="noStrike" cap="none">
              <a:solidFill>
                <a:srgbClr val="30353B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marL="0" marR="0" lvl="0" indent="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endParaRPr sz="1300" b="0" i="0" u="none" strike="noStrike" cap="none">
              <a:solidFill>
                <a:srgbClr val="30353B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680" name="Google Shape;680;g88f4ba0f8f_0_178"/>
          <p:cNvSpPr txBox="1"/>
          <p:nvPr/>
        </p:nvSpPr>
        <p:spPr>
          <a:xfrm>
            <a:off x="226975" y="121200"/>
            <a:ext cx="7487400" cy="57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2400" b="0" i="0" u="none" strike="noStrike" cap="non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RBAC: Let’s Play it Secure</a:t>
            </a:r>
            <a:endParaRPr sz="2400" b="0" i="0" u="none" strike="noStrike" cap="none">
              <a:solidFill>
                <a:schemeClr val="lt1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5" name="Google Shape;685;g88f59d2283_5_642"/>
          <p:cNvSpPr txBox="1"/>
          <p:nvPr/>
        </p:nvSpPr>
        <p:spPr>
          <a:xfrm>
            <a:off x="332400" y="1432275"/>
            <a:ext cx="4668300" cy="210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2400" b="0" i="0" u="none" strike="noStrike" cap="none">
                <a:solidFill>
                  <a:srgbClr val="FFFFFF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Pods Deployments:  </a:t>
            </a:r>
            <a:endParaRPr sz="2400" b="0" i="0" u="none" strike="noStrike" cap="none">
              <a:solidFill>
                <a:srgbClr val="FFFFFF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marL="0" marR="0" lvl="0" indent="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2400" b="0" i="0" u="none" strike="noStrike" cap="none">
                <a:solidFill>
                  <a:srgbClr val="FFFFFF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The Good, The Complex and The Intuitive way</a:t>
            </a:r>
            <a:endParaRPr sz="2400" b="0" i="0" u="none" strike="noStrike" cap="none">
              <a:solidFill>
                <a:srgbClr val="FFFFFF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marL="0" marR="0" lvl="0" indent="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rgbClr val="FFFFFF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0" name="Google Shape;690;p13"/>
          <p:cNvSpPr txBox="1"/>
          <p:nvPr/>
        </p:nvSpPr>
        <p:spPr>
          <a:xfrm>
            <a:off x="8553450" y="4705350"/>
            <a:ext cx="276000" cy="26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lang="en-US" sz="800" b="0" i="0" u="none" strike="noStrike" cap="non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9</a:t>
            </a:r>
            <a:endParaRPr sz="800" b="0" i="0" u="none" strike="noStrike" cap="non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691" name="Google Shape;691;p13"/>
          <p:cNvSpPr txBox="1"/>
          <p:nvPr/>
        </p:nvSpPr>
        <p:spPr>
          <a:xfrm>
            <a:off x="451875" y="989900"/>
            <a:ext cx="5336700" cy="338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0" i="0" u="none" strike="noStrike" cap="none">
                <a:solidFill>
                  <a:srgbClr val="30353B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0" i="0" u="none" strike="noStrike" cap="none">
                <a:solidFill>
                  <a:srgbClr val="30353B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Upon vulnerability exploitation, attacker will check what permissions/actions can be made on what resources </a:t>
            </a:r>
            <a:endParaRPr sz="1200" b="0" i="0" u="none" strike="noStrike" cap="none">
              <a:solidFill>
                <a:srgbClr val="30353B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endParaRPr sz="1200" b="0" i="0" u="none" strike="noStrike" cap="none">
              <a:solidFill>
                <a:srgbClr val="30353B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endParaRPr sz="1200" b="0" i="0" u="none" strike="noStrike" cap="none">
              <a:solidFill>
                <a:srgbClr val="30353B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endParaRPr sz="1200" b="0" i="0" u="none" strike="noStrike" cap="none">
              <a:solidFill>
                <a:srgbClr val="30353B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0" i="0" u="none" strike="noStrike" cap="none">
                <a:solidFill>
                  <a:srgbClr val="30353B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Attackers will move from the breached container to the host in-order to get exposure to more containers sharing the same host</a:t>
            </a:r>
            <a:endParaRPr sz="1200" b="0" i="0" u="none" strike="noStrike" cap="none">
              <a:solidFill>
                <a:srgbClr val="30353B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endParaRPr sz="1200" b="0" i="0" u="none" strike="noStrike" cap="none">
              <a:solidFill>
                <a:srgbClr val="30353B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endParaRPr sz="1200" b="0" i="0" u="none" strike="noStrike" cap="none">
              <a:solidFill>
                <a:srgbClr val="30353B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endParaRPr sz="1200" b="0" i="0" u="none" strike="noStrike" cap="none">
              <a:solidFill>
                <a:srgbClr val="30353B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0" i="0" u="none" strike="noStrike" cap="none">
                <a:solidFill>
                  <a:srgbClr val="30353B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Attacker will try to move to additional nodes or cluster resources to maximize the exhilaration potential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92" name="Google Shape;692;p13"/>
          <p:cNvSpPr/>
          <p:nvPr/>
        </p:nvSpPr>
        <p:spPr>
          <a:xfrm rot="5400000">
            <a:off x="2702867" y="2144615"/>
            <a:ext cx="419400" cy="290100"/>
          </a:xfrm>
          <a:prstGeom prst="rightArrow">
            <a:avLst>
              <a:gd name="adj1" fmla="val 50000"/>
              <a:gd name="adj2" fmla="val 50000"/>
            </a:avLst>
          </a:prstGeom>
          <a:gradFill>
            <a:gsLst>
              <a:gs pos="0">
                <a:srgbClr val="297EFF"/>
              </a:gs>
              <a:gs pos="100000">
                <a:schemeClr val="lt1"/>
              </a:gs>
            </a:gsLst>
            <a:lin ang="10800025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93" name="Google Shape;693;p13"/>
          <p:cNvSpPr txBox="1"/>
          <p:nvPr/>
        </p:nvSpPr>
        <p:spPr>
          <a:xfrm>
            <a:off x="451875" y="121100"/>
            <a:ext cx="7487400" cy="57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2400" b="0" i="0" u="none" strike="noStrike" cap="non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Containers Attack Anatomy</a:t>
            </a:r>
            <a:endParaRPr sz="2400" b="0" i="0" u="none" strike="noStrike" cap="none">
              <a:solidFill>
                <a:schemeClr val="lt1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694" name="Google Shape;694;p13"/>
          <p:cNvSpPr/>
          <p:nvPr/>
        </p:nvSpPr>
        <p:spPr>
          <a:xfrm rot="5400000">
            <a:off x="2702865" y="3233705"/>
            <a:ext cx="419400" cy="290100"/>
          </a:xfrm>
          <a:prstGeom prst="rightArrow">
            <a:avLst>
              <a:gd name="adj1" fmla="val 50000"/>
              <a:gd name="adj2" fmla="val 50000"/>
            </a:avLst>
          </a:prstGeom>
          <a:gradFill>
            <a:gsLst>
              <a:gs pos="0">
                <a:srgbClr val="297EFF"/>
              </a:gs>
              <a:gs pos="100000">
                <a:schemeClr val="lt1"/>
              </a:gs>
            </a:gsLst>
            <a:lin ang="10800025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695" name="Google Shape;695;p1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969950" y="1890713"/>
            <a:ext cx="3028950" cy="15144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0" name="Google Shape;700;p14"/>
          <p:cNvSpPr txBox="1"/>
          <p:nvPr/>
        </p:nvSpPr>
        <p:spPr>
          <a:xfrm>
            <a:off x="8470400" y="4705350"/>
            <a:ext cx="359100" cy="26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lang="en-US" sz="800" b="0" i="0" u="none" strike="noStrike" cap="non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24</a:t>
            </a:r>
            <a:endParaRPr sz="800" b="0" i="0" u="none" strike="noStrike" cap="non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701" name="Google Shape;701;p14"/>
          <p:cNvSpPr txBox="1"/>
          <p:nvPr/>
        </p:nvSpPr>
        <p:spPr>
          <a:xfrm>
            <a:off x="451875" y="1294700"/>
            <a:ext cx="8377500" cy="285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marR="0" lvl="0" indent="-33020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F06D22"/>
              </a:buClr>
              <a:buSzPts val="1600"/>
              <a:buFont typeface="Montserrat Medium"/>
              <a:buChar char="⇒"/>
            </a:pPr>
            <a:r>
              <a:rPr lang="en-US" sz="1600" b="0" i="0" u="none" strike="noStrike" cap="none">
                <a:solidFill>
                  <a:srgbClr val="30353B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Kubernetes defines a comprehensive pod security context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33020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F06D22"/>
              </a:buClr>
              <a:buSzPts val="1600"/>
              <a:buFont typeface="Montserrat Medium"/>
              <a:buChar char="⇒"/>
            </a:pPr>
            <a:r>
              <a:rPr lang="en-US" sz="1600" b="0" i="0" u="none" strike="noStrike" cap="none">
                <a:solidFill>
                  <a:srgbClr val="30353B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The pod security context enable users to set up the needed configurations which will minimize the blast radius of attacks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33020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F06D22"/>
              </a:buClr>
              <a:buSzPts val="1600"/>
              <a:buFont typeface="Montserrat Medium"/>
              <a:buChar char="⇒"/>
            </a:pPr>
            <a:r>
              <a:rPr lang="en-US" sz="1600" b="0" i="0" u="none" strike="noStrike" cap="none">
                <a:solidFill>
                  <a:srgbClr val="30353B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Pods will be deployed with the predefined security context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33020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F06D22"/>
              </a:buClr>
              <a:buSzPts val="1600"/>
              <a:buFont typeface="Montserrat Medium"/>
              <a:buChar char="⇒"/>
            </a:pPr>
            <a:r>
              <a:rPr lang="en-US" sz="1600" b="0" i="0" u="none" strike="noStrike" cap="none">
                <a:solidFill>
                  <a:srgbClr val="30353B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Let’s examine the security context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02" name="Google Shape;702;p14"/>
          <p:cNvSpPr txBox="1"/>
          <p:nvPr/>
        </p:nvSpPr>
        <p:spPr>
          <a:xfrm>
            <a:off x="451875" y="121100"/>
            <a:ext cx="7487400" cy="57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2400" b="0" i="0" u="none" strike="noStrike" cap="non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Kubernetes Pod Security Context</a:t>
            </a:r>
            <a:endParaRPr sz="2400" b="0" i="0" u="none" strike="noStrike" cap="none">
              <a:solidFill>
                <a:schemeClr val="lt1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7" name="Google Shape;707;p15"/>
          <p:cNvPicPr preferRelativeResize="0"/>
          <p:nvPr/>
        </p:nvPicPr>
        <p:blipFill rotWithShape="1">
          <a:blip r:embed="rId3">
            <a:alphaModFix/>
          </a:blip>
          <a:srcRect l="17142" t="9262" r="1849" b="10065"/>
          <a:stretch/>
        </p:blipFill>
        <p:spPr>
          <a:xfrm>
            <a:off x="287048" y="775972"/>
            <a:ext cx="7407409" cy="4149378"/>
          </a:xfrm>
          <a:prstGeom prst="rect">
            <a:avLst/>
          </a:prstGeom>
          <a:noFill/>
          <a:ln>
            <a:noFill/>
          </a:ln>
        </p:spPr>
      </p:pic>
      <p:sp>
        <p:nvSpPr>
          <p:cNvPr id="708" name="Google Shape;708;p15"/>
          <p:cNvSpPr txBox="1"/>
          <p:nvPr/>
        </p:nvSpPr>
        <p:spPr>
          <a:xfrm>
            <a:off x="451875" y="121100"/>
            <a:ext cx="7487400" cy="57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2400" b="0" i="0" u="none" strike="noStrike" cap="non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Kubernetes Pod Security Context: Deep View</a:t>
            </a:r>
            <a:endParaRPr sz="2400" b="0" i="0" u="none" strike="noStrike" cap="none">
              <a:solidFill>
                <a:schemeClr val="lt1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1" name="Google Shape;561;p2"/>
          <p:cNvSpPr/>
          <p:nvPr/>
        </p:nvSpPr>
        <p:spPr>
          <a:xfrm>
            <a:off x="0" y="0"/>
            <a:ext cx="9144000" cy="698100"/>
          </a:xfrm>
          <a:prstGeom prst="rect">
            <a:avLst/>
          </a:prstGeom>
          <a:gradFill>
            <a:gsLst>
              <a:gs pos="0">
                <a:srgbClr val="297EFF"/>
              </a:gs>
              <a:gs pos="100000">
                <a:srgbClr val="3437DE"/>
              </a:gs>
            </a:gsLst>
            <a:lin ang="2700006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62" name="Google Shape;562;p2"/>
          <p:cNvSpPr txBox="1"/>
          <p:nvPr/>
        </p:nvSpPr>
        <p:spPr>
          <a:xfrm>
            <a:off x="241365" y="126055"/>
            <a:ext cx="8819100" cy="57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2400" b="0" i="0" u="none" strike="noStrike" cap="non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Discussion Points</a:t>
            </a:r>
            <a:endParaRPr sz="2400" b="0" i="0" u="none" strike="noStrike" cap="none">
              <a:solidFill>
                <a:schemeClr val="lt1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563" name="Google Shape;563;p2"/>
          <p:cNvSpPr txBox="1"/>
          <p:nvPr/>
        </p:nvSpPr>
        <p:spPr>
          <a:xfrm>
            <a:off x="241375" y="868725"/>
            <a:ext cx="6820800" cy="413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marR="0" lvl="0" indent="-31115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300"/>
              <a:buFont typeface="Arial"/>
              <a:buChar char="➔"/>
            </a:pPr>
            <a:r>
              <a:rPr lang="en-US" sz="1600" b="0" i="0" u="none" strike="noStrike" cap="none">
                <a:solidFill>
                  <a:schemeClr val="accent2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Vulnerabilit</a:t>
            </a:r>
            <a:r>
              <a:rPr lang="en-US" sz="1600">
                <a:solidFill>
                  <a:schemeClr val="accent2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ies </a:t>
            </a:r>
            <a:r>
              <a:rPr lang="en-US" sz="1600" b="0" i="0" u="none" strike="noStrike" cap="none">
                <a:solidFill>
                  <a:schemeClr val="accent2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Scan: A new approach </a:t>
            </a:r>
            <a:endParaRPr sz="1600" b="0" i="0" u="none" strike="noStrike" cap="none">
              <a:solidFill>
                <a:schemeClr val="accent2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marL="457200" marR="0" lvl="0" indent="-31115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300"/>
              <a:buFont typeface="Arial"/>
              <a:buChar char="➔"/>
            </a:pPr>
            <a:r>
              <a:rPr lang="en-US" sz="1600" b="0" i="0" u="none" strike="noStrike" cap="none">
                <a:solidFill>
                  <a:schemeClr val="accent2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Advanced Runtime Risks Detection: CD pipelines</a:t>
            </a:r>
            <a:endParaRPr sz="1600" b="0" i="0" u="none" strike="noStrike" cap="none">
              <a:solidFill>
                <a:schemeClr val="accent2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marL="457200" marR="0" lvl="0" indent="-31115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300"/>
              <a:buFont typeface="Arial"/>
              <a:buChar char="➔"/>
            </a:pPr>
            <a:r>
              <a:rPr lang="en-US" sz="1600" b="0" i="0" u="none" strike="noStrike" cap="none">
                <a:solidFill>
                  <a:schemeClr val="accent2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Pods Deployments:  The Good, The Complex and The Intuitive way</a:t>
            </a:r>
            <a:endParaRPr sz="1600" b="0" i="0" u="none" strike="noStrike" cap="none">
              <a:solidFill>
                <a:schemeClr val="accent2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marL="457200" marR="0" lvl="0" indent="-31115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300"/>
              <a:buFont typeface="Arial"/>
              <a:buChar char="➔"/>
            </a:pPr>
            <a:r>
              <a:rPr lang="en-US" sz="1600" b="0" i="0" u="none" strike="noStrike" cap="none">
                <a:solidFill>
                  <a:schemeClr val="accent2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Network policies: There’s a Life Outside the Cluster</a:t>
            </a:r>
            <a:endParaRPr sz="1600" b="0" i="0" u="none" strike="noStrike" cap="none">
              <a:solidFill>
                <a:schemeClr val="accent2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marL="457200" marR="0" lvl="0" indent="-31115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300"/>
              <a:buFont typeface="Arial"/>
              <a:buChar char="➔"/>
            </a:pPr>
            <a:r>
              <a:rPr lang="en-US" sz="1600" b="0" i="0" u="none" strike="noStrike" cap="none">
                <a:solidFill>
                  <a:schemeClr val="accent2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Kubernetes Master node Security: Really?</a:t>
            </a:r>
            <a:endParaRPr sz="1600" b="0" i="0" u="none" strike="noStrike" cap="none">
              <a:solidFill>
                <a:schemeClr val="accent2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marL="457200" marR="0" lvl="0" indent="-31115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300"/>
              <a:buFont typeface="Arial"/>
              <a:buChar char="➔"/>
            </a:pPr>
            <a:r>
              <a:rPr lang="en-US" sz="1600" b="0" i="0" u="none" strike="noStrike" cap="none">
                <a:solidFill>
                  <a:schemeClr val="accent2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Wrap Up + Shareables </a:t>
            </a:r>
            <a:endParaRPr sz="1600" b="0" i="0" u="none" strike="noStrike" cap="none">
              <a:solidFill>
                <a:schemeClr val="accent2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marL="457200" marR="0" lvl="0" indent="-31115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300"/>
              <a:buFont typeface="Arial"/>
              <a:buChar char="➔"/>
            </a:pPr>
            <a:r>
              <a:rPr lang="en-US" sz="1600" b="0" i="0" u="none" strike="noStrike" cap="none">
                <a:solidFill>
                  <a:schemeClr val="accent2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Q&amp;A</a:t>
            </a:r>
            <a:endParaRPr sz="1600" b="0" i="0" u="none" strike="noStrike" cap="none">
              <a:solidFill>
                <a:schemeClr val="accent2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marL="114300" marR="0" lvl="0" indent="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sz="1600" b="0" i="0" u="none" strike="noStrike" cap="none">
              <a:solidFill>
                <a:srgbClr val="30353B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pic>
        <p:nvPicPr>
          <p:cNvPr id="564" name="Google Shape;564;p2" descr="Kubernetes Security | Operating Kubernetes Clusters and ...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062182" y="1619252"/>
            <a:ext cx="1905000" cy="1905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0" name="Google Shape;720;p17"/>
          <p:cNvSpPr txBox="1"/>
          <p:nvPr/>
        </p:nvSpPr>
        <p:spPr>
          <a:xfrm>
            <a:off x="8470400" y="4705350"/>
            <a:ext cx="359100" cy="26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lang="en-US" sz="800" b="0" i="0" u="none" strike="noStrike" cap="non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24</a:t>
            </a:r>
            <a:endParaRPr sz="800" b="0" i="0" u="none" strike="noStrike" cap="non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721" name="Google Shape;721;p17"/>
          <p:cNvSpPr txBox="1"/>
          <p:nvPr/>
        </p:nvSpPr>
        <p:spPr>
          <a:xfrm>
            <a:off x="521563" y="939281"/>
            <a:ext cx="8377500" cy="285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marR="0" lvl="0" indent="-33020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F06D22"/>
              </a:buClr>
              <a:buSzPts val="1600"/>
              <a:buFont typeface="Montserrat Medium"/>
              <a:buChar char="⇒"/>
            </a:pPr>
            <a:r>
              <a:rPr lang="en-US" sz="1600" b="0" i="0" u="none" strike="noStrike" cap="none">
                <a:solidFill>
                  <a:srgbClr val="30353B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Kubernetes Pod Security Policy is a cluster-level resource that controls security sensitive aspects of the pod specification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33020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F06D22"/>
              </a:buClr>
              <a:buSzPts val="1600"/>
              <a:buFont typeface="Montserrat Medium"/>
              <a:buChar char="⇒"/>
            </a:pPr>
            <a:r>
              <a:rPr lang="en-US" sz="1600" b="0" i="0" u="none" strike="noStrike" cap="none">
                <a:solidFill>
                  <a:srgbClr val="30353B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The </a:t>
            </a:r>
            <a:r>
              <a:rPr lang="en-US" sz="1600" b="0" i="0" u="sng" strike="noStrike" cap="none">
                <a:solidFill>
                  <a:srgbClr val="30353B"/>
                </a:solidFill>
                <a:latin typeface="Montserrat Medium"/>
                <a:ea typeface="Montserrat Medium"/>
                <a:cs typeface="Montserrat Medium"/>
                <a:sym typeface="Montserrat Medium"/>
                <a:hlinkClick r:id="rId3"/>
              </a:rPr>
              <a:t>PodSecurityPolicy</a:t>
            </a:r>
            <a:r>
              <a:rPr lang="en-US" sz="1600" b="0" i="0" u="none" strike="noStrike" cap="none">
                <a:solidFill>
                  <a:srgbClr val="30353B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 objects define a set of conditions that a pod must run with in order to be accepted as well as defaults for the related field</a:t>
            </a:r>
            <a:endParaRPr sz="1600" b="0" i="0" u="none" strike="noStrike" cap="none">
              <a:solidFill>
                <a:srgbClr val="30353B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722" name="Google Shape;722;p17"/>
          <p:cNvSpPr txBox="1"/>
          <p:nvPr/>
        </p:nvSpPr>
        <p:spPr>
          <a:xfrm>
            <a:off x="451875" y="121100"/>
            <a:ext cx="7487400" cy="57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2400" b="0" i="0" u="none" strike="noStrike" cap="non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Kubernetes Pod Security Policy to the rescue</a:t>
            </a:r>
            <a:endParaRPr sz="2400" b="0" i="0" u="none" strike="noStrike" cap="none">
              <a:solidFill>
                <a:schemeClr val="lt1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pic>
        <p:nvPicPr>
          <p:cNvPr id="723" name="Google Shape;723;p17" descr="Smiley Icons - Download 309 Free Smiley icons here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043952" y="3298861"/>
            <a:ext cx="1263664" cy="1263664"/>
          </a:xfrm>
          <a:prstGeom prst="rect">
            <a:avLst/>
          </a:prstGeom>
          <a:noFill/>
          <a:ln>
            <a:noFill/>
          </a:ln>
        </p:spPr>
      </p:pic>
      <p:pic>
        <p:nvPicPr>
          <p:cNvPr id="724" name="Google Shape;724;p17" descr="Smiley Icons - Download 309 Free Smiley icons here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392424" y="3298861"/>
            <a:ext cx="1263664" cy="1263664"/>
          </a:xfrm>
          <a:prstGeom prst="rect">
            <a:avLst/>
          </a:prstGeom>
          <a:noFill/>
          <a:ln>
            <a:noFill/>
          </a:ln>
        </p:spPr>
      </p:pic>
      <p:pic>
        <p:nvPicPr>
          <p:cNvPr id="725" name="Google Shape;725;p17" descr="Smiley Icons - Download 309 Free Smiley icons here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740896" y="3298861"/>
            <a:ext cx="1263664" cy="126366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0" name="Google Shape;730;g88f59d2283_5_646"/>
          <p:cNvSpPr txBox="1"/>
          <p:nvPr/>
        </p:nvSpPr>
        <p:spPr>
          <a:xfrm>
            <a:off x="319000" y="1593000"/>
            <a:ext cx="4668300" cy="210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2400" b="0" i="0" u="none" strike="noStrike" cap="none">
                <a:solidFill>
                  <a:srgbClr val="FFFFFF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Network Policies: The Life Outside the Cluster</a:t>
            </a:r>
            <a:endParaRPr sz="2400" b="0" i="0" u="none" strike="noStrike" cap="none">
              <a:solidFill>
                <a:srgbClr val="FFFFFF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marL="0" marR="0" lvl="0" indent="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rgbClr val="FFFFFF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5" name="Google Shape;735;g88f4ba0f8f_0_108"/>
          <p:cNvSpPr/>
          <p:nvPr/>
        </p:nvSpPr>
        <p:spPr>
          <a:xfrm>
            <a:off x="0" y="0"/>
            <a:ext cx="9144000" cy="698100"/>
          </a:xfrm>
          <a:prstGeom prst="rect">
            <a:avLst/>
          </a:prstGeom>
          <a:gradFill>
            <a:gsLst>
              <a:gs pos="0">
                <a:srgbClr val="297EFF"/>
              </a:gs>
              <a:gs pos="100000">
                <a:srgbClr val="3437DE"/>
              </a:gs>
            </a:gsLst>
            <a:lin ang="2700006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36" name="Google Shape;736;g88f4ba0f8f_0_108"/>
          <p:cNvSpPr txBox="1"/>
          <p:nvPr/>
        </p:nvSpPr>
        <p:spPr>
          <a:xfrm>
            <a:off x="226975" y="1103049"/>
            <a:ext cx="7875000" cy="279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marR="0" lvl="0" indent="-33655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F06D22"/>
              </a:buClr>
              <a:buSzPts val="1700"/>
              <a:buFont typeface="Montserrat Medium"/>
              <a:buChar char="●"/>
            </a:pPr>
            <a:r>
              <a:rPr lang="en-US" sz="1300" b="0" i="0" u="none" strike="noStrike" cap="none">
                <a:solidFill>
                  <a:srgbClr val="30353B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There are few common exceptions to classical network policies rules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33655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F06D22"/>
              </a:buClr>
              <a:buSzPts val="1700"/>
              <a:buFont typeface="Montserrat Medium"/>
              <a:buChar char="●"/>
            </a:pPr>
            <a:r>
              <a:rPr lang="en-US" sz="1300" b="0" i="0" u="none" strike="noStrike" cap="none">
                <a:solidFill>
                  <a:srgbClr val="30353B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Popular one is creating a security-based network policies for resources outside the cluster: Which pods can access them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33655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F06D22"/>
              </a:buClr>
              <a:buSzPts val="1700"/>
              <a:buFont typeface="Montserrat Medium"/>
              <a:buChar char="●"/>
            </a:pPr>
            <a:r>
              <a:rPr lang="en-US" sz="1300" b="0" i="0" u="none" strike="noStrike" cap="none">
                <a:solidFill>
                  <a:srgbClr val="30353B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Typical use cases are On-Prem Database or Cloud services (Storage)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33655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F06D22"/>
              </a:buClr>
              <a:buSzPts val="1700"/>
              <a:buFont typeface="Montserrat Medium"/>
              <a:buChar char="●"/>
            </a:pPr>
            <a:r>
              <a:rPr lang="en-US" sz="1300" b="0" i="0" u="none" strike="noStrike" cap="none">
                <a:solidFill>
                  <a:srgbClr val="30353B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Another popular example is communication between clusters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37" name="Google Shape;737;g88f4ba0f8f_0_108"/>
          <p:cNvSpPr txBox="1"/>
          <p:nvPr/>
        </p:nvSpPr>
        <p:spPr>
          <a:xfrm>
            <a:off x="226974" y="121200"/>
            <a:ext cx="8403900" cy="57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2400" b="0" i="0" u="none" strike="noStrike" cap="non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Network Policies: Out of Cluster Challenges</a:t>
            </a:r>
            <a:endParaRPr sz="2400" b="0" i="0" u="none" strike="noStrike" cap="none">
              <a:solidFill>
                <a:schemeClr val="lt1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2" name="Google Shape;742;g88f4ba0f8f_0_121"/>
          <p:cNvSpPr txBox="1"/>
          <p:nvPr/>
        </p:nvSpPr>
        <p:spPr>
          <a:xfrm>
            <a:off x="451875" y="121100"/>
            <a:ext cx="8482200" cy="57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2400" b="0" i="0" u="none" strike="noStrike" cap="non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The Life Outside the Cluster: Non Containerized Resources </a:t>
            </a:r>
            <a:endParaRPr sz="2400" b="0" i="0" u="none" strike="noStrike" cap="none">
              <a:solidFill>
                <a:schemeClr val="lt1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743" name="Google Shape;743;g88f4ba0f8f_0_121"/>
          <p:cNvSpPr txBox="1"/>
          <p:nvPr/>
        </p:nvSpPr>
        <p:spPr>
          <a:xfrm>
            <a:off x="350274" y="1227210"/>
            <a:ext cx="8692200" cy="339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marR="0" lvl="0" indent="-33020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F06D22"/>
              </a:buClr>
              <a:buSzPts val="1600"/>
              <a:buFont typeface="Montserrat Medium"/>
              <a:buChar char="⇒"/>
            </a:pPr>
            <a:r>
              <a:rPr lang="en-US" sz="1400" b="0" i="0" u="none" strike="noStrike" cap="none">
                <a:solidFill>
                  <a:srgbClr val="30353B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Service Mesh Expansion allow users to extent the Istio/service mesh to non-kubernetes elements (available since Istio 0.2)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33020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F06D22"/>
              </a:buClr>
              <a:buSzPts val="1600"/>
              <a:buFont typeface="Montserrat Medium"/>
              <a:buChar char="⇒"/>
            </a:pPr>
            <a:r>
              <a:rPr lang="en-US" sz="1400" b="0" i="0" u="none" strike="noStrike" cap="none">
                <a:solidFill>
                  <a:srgbClr val="30353B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The motivation for mesh-expansion is to allow containerized application to communicate with elements which aren’t containerized/part of the Kubernetes clusters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33020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F06D22"/>
              </a:buClr>
              <a:buSzPts val="1600"/>
              <a:buFont typeface="Montserrat Medium"/>
              <a:buChar char="⇒"/>
            </a:pPr>
            <a:r>
              <a:rPr lang="en-US" sz="1400" b="0" i="0" u="none" strike="noStrike" cap="none">
                <a:solidFill>
                  <a:srgbClr val="30353B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Many applications require to access “on-prem”/legacy resources or cloud services (Cloud-Storage, managed DBs service) which aren’t containerized</a:t>
            </a:r>
            <a:endParaRPr sz="1400" b="0" i="0" u="none" strike="noStrike" cap="none">
              <a:solidFill>
                <a:srgbClr val="30353B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8" name="Google Shape;748;g88f4ba0f8f_0_126"/>
          <p:cNvSpPr txBox="1"/>
          <p:nvPr/>
        </p:nvSpPr>
        <p:spPr>
          <a:xfrm>
            <a:off x="451875" y="121100"/>
            <a:ext cx="7487400" cy="57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2400" b="0" i="0" u="none" strike="noStrike" cap="non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What’s Next… Service-Mesh is Already Here</a:t>
            </a:r>
            <a:endParaRPr sz="2400" b="0" i="0" u="none" strike="noStrike" cap="none">
              <a:solidFill>
                <a:schemeClr val="lt1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749" name="Google Shape;749;g88f4ba0f8f_0_126"/>
          <p:cNvSpPr txBox="1"/>
          <p:nvPr/>
        </p:nvSpPr>
        <p:spPr>
          <a:xfrm>
            <a:off x="350275" y="1227200"/>
            <a:ext cx="8405100" cy="270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33020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F06D22"/>
              </a:buClr>
              <a:buSzPts val="1600"/>
              <a:buFont typeface="Montserrat Medium"/>
              <a:buChar char="⇒"/>
            </a:pPr>
            <a:r>
              <a:rPr lang="en-US" sz="1400" b="0" i="0" u="none" strike="noStrike" cap="none">
                <a:solidFill>
                  <a:srgbClr val="30353B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Service mesh creates discovery and routable path to the non-Kubernetes element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33020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F06D22"/>
              </a:buClr>
              <a:buSzPts val="1600"/>
              <a:buFont typeface="Montserrat Medium"/>
              <a:buChar char="⇒"/>
            </a:pPr>
            <a:r>
              <a:rPr lang="en-US" sz="1400" b="0" i="0" u="none" strike="noStrike" cap="none">
                <a:solidFill>
                  <a:srgbClr val="30353B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Service mesh also provide consistent performance metrics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33020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F06D22"/>
              </a:buClr>
              <a:buSzPts val="1600"/>
              <a:buFont typeface="Montserrat Medium"/>
              <a:buChar char="⇒"/>
            </a:pPr>
            <a:r>
              <a:rPr lang="en-US" sz="1400" b="0" i="0" u="none" strike="noStrike" cap="none">
                <a:solidFill>
                  <a:srgbClr val="30353B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Most important: Service mesh allow users to create secured access control and encrypted channel to resources that typically contain sensitive information </a:t>
            </a:r>
            <a:endParaRPr sz="1400" b="0" i="0" u="none" strike="noStrike" cap="none">
              <a:solidFill>
                <a:srgbClr val="30353B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4" name="Google Shape;754;g88f4ba0f8f_0_131"/>
          <p:cNvSpPr txBox="1"/>
          <p:nvPr/>
        </p:nvSpPr>
        <p:spPr>
          <a:xfrm>
            <a:off x="502550" y="1112950"/>
            <a:ext cx="2619600" cy="258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55" name="Google Shape;755;g88f4ba0f8f_0_131"/>
          <p:cNvSpPr txBox="1"/>
          <p:nvPr/>
        </p:nvSpPr>
        <p:spPr>
          <a:xfrm>
            <a:off x="451875" y="121100"/>
            <a:ext cx="7487400" cy="57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2400" b="0" i="0" u="none" strike="noStrike" cap="non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Service Mesh: The Hard Way</a:t>
            </a:r>
            <a:endParaRPr sz="2400" b="0" i="0" u="none" strike="noStrike" cap="none">
              <a:solidFill>
                <a:schemeClr val="lt1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756" name="Google Shape;756;g88f4ba0f8f_0_131"/>
          <p:cNvSpPr txBox="1"/>
          <p:nvPr/>
        </p:nvSpPr>
        <p:spPr>
          <a:xfrm>
            <a:off x="451875" y="899300"/>
            <a:ext cx="8239500" cy="32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US" sz="1100" b="0" i="0" u="none" strike="noStrike" cap="none">
                <a:solidFill>
                  <a:srgbClr val="30353B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Istio Docs</a:t>
            </a:r>
            <a:endParaRPr sz="1100" b="0" i="0" u="none" strike="noStrike" cap="none">
              <a:solidFill>
                <a:srgbClr val="30353B"/>
              </a:solidFill>
              <a:latin typeface="Montserrat Light"/>
              <a:ea typeface="Montserrat Light"/>
              <a:cs typeface="Montserrat Light"/>
              <a:sym typeface="Montserrat Light"/>
            </a:endParaRPr>
          </a:p>
        </p:txBody>
      </p:sp>
      <p:pic>
        <p:nvPicPr>
          <p:cNvPr id="757" name="Google Shape;757;g88f4ba0f8f_0_131"/>
          <p:cNvPicPr preferRelativeResize="0"/>
          <p:nvPr/>
        </p:nvPicPr>
        <p:blipFill rotWithShape="1">
          <a:blip r:embed="rId3">
            <a:alphaModFix/>
          </a:blip>
          <a:srcRect t="10354" r="1028"/>
          <a:stretch/>
        </p:blipFill>
        <p:spPr>
          <a:xfrm>
            <a:off x="94343" y="698000"/>
            <a:ext cx="9049656" cy="4354740"/>
          </a:xfrm>
          <a:prstGeom prst="rect">
            <a:avLst/>
          </a:prstGeom>
          <a:noFill/>
          <a:ln>
            <a:noFill/>
          </a:ln>
        </p:spPr>
      </p:pic>
      <p:pic>
        <p:nvPicPr>
          <p:cNvPr id="758" name="Google Shape;758;g88f4ba0f8f_0_131"/>
          <p:cNvPicPr preferRelativeResize="0"/>
          <p:nvPr/>
        </p:nvPicPr>
        <p:blipFill rotWithShape="1">
          <a:blip r:embed="rId4">
            <a:alphaModFix/>
          </a:blip>
          <a:srcRect l="28094" t="9033" r="30157" b="6299"/>
          <a:stretch/>
        </p:blipFill>
        <p:spPr>
          <a:xfrm rot="-764132">
            <a:off x="767479" y="1337046"/>
            <a:ext cx="3264135" cy="3723738"/>
          </a:xfrm>
          <a:prstGeom prst="rect">
            <a:avLst/>
          </a:prstGeom>
          <a:noFill/>
          <a:ln>
            <a:noFill/>
          </a:ln>
        </p:spPr>
      </p:pic>
      <p:pic>
        <p:nvPicPr>
          <p:cNvPr id="759" name="Google Shape;759;g88f4ba0f8f_0_131"/>
          <p:cNvPicPr preferRelativeResize="0"/>
          <p:nvPr/>
        </p:nvPicPr>
        <p:blipFill rotWithShape="1">
          <a:blip r:embed="rId5">
            <a:alphaModFix/>
          </a:blip>
          <a:srcRect l="3771" t="9897" r="38115" b="5435"/>
          <a:stretch/>
        </p:blipFill>
        <p:spPr>
          <a:xfrm rot="1421411">
            <a:off x="3433684" y="1752652"/>
            <a:ext cx="4885527" cy="4003708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760" name="Google Shape;760;g88f4ba0f8f_0_131"/>
          <p:cNvGrpSpPr/>
          <p:nvPr/>
        </p:nvGrpSpPr>
        <p:grpSpPr>
          <a:xfrm>
            <a:off x="986339" y="1864060"/>
            <a:ext cx="6630413" cy="2484408"/>
            <a:chOff x="986339" y="1864060"/>
            <a:chExt cx="6630413" cy="2484408"/>
          </a:xfrm>
        </p:grpSpPr>
        <p:pic>
          <p:nvPicPr>
            <p:cNvPr id="761" name="Google Shape;761;g88f4ba0f8f_0_131"/>
            <p:cNvPicPr preferRelativeResize="0"/>
            <p:nvPr/>
          </p:nvPicPr>
          <p:blipFill rotWithShape="1">
            <a:blip r:embed="rId6">
              <a:alphaModFix/>
            </a:blip>
            <a:srcRect l="4945" t="9727" r="22543" b="41972"/>
            <a:stretch/>
          </p:blipFill>
          <p:spPr>
            <a:xfrm>
              <a:off x="986339" y="1864060"/>
              <a:ext cx="6630413" cy="2484408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762" name="Google Shape;762;g88f4ba0f8f_0_131"/>
            <p:cNvSpPr/>
            <p:nvPr/>
          </p:nvSpPr>
          <p:spPr>
            <a:xfrm>
              <a:off x="1286634" y="3226281"/>
              <a:ext cx="5400000" cy="564600"/>
            </a:xfrm>
            <a:prstGeom prst="rect">
              <a:avLst/>
            </a:prstGeom>
            <a:noFill/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763" name="Google Shape;763;g88f4ba0f8f_0_131"/>
          <p:cNvPicPr preferRelativeResize="0"/>
          <p:nvPr/>
        </p:nvPicPr>
        <p:blipFill rotWithShape="1">
          <a:blip r:embed="rId7">
            <a:alphaModFix/>
          </a:blip>
          <a:srcRect t="12256"/>
          <a:stretch/>
        </p:blipFill>
        <p:spPr>
          <a:xfrm>
            <a:off x="94350" y="698000"/>
            <a:ext cx="1977878" cy="576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" name="Google Shape;768;g88f4ba0f8f_0_153"/>
          <p:cNvSpPr txBox="1"/>
          <p:nvPr/>
        </p:nvSpPr>
        <p:spPr>
          <a:xfrm>
            <a:off x="451875" y="121100"/>
            <a:ext cx="7487400" cy="57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2400" b="0" i="0" u="none" strike="noStrike" cap="non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Service Mesh: The Intuitive Way</a:t>
            </a:r>
            <a:endParaRPr sz="2400" b="0" i="0" u="none" strike="noStrike" cap="none">
              <a:solidFill>
                <a:schemeClr val="lt1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769" name="Google Shape;769;g88f4ba0f8f_0_153"/>
          <p:cNvSpPr txBox="1"/>
          <p:nvPr/>
        </p:nvSpPr>
        <p:spPr>
          <a:xfrm>
            <a:off x="350275" y="998599"/>
            <a:ext cx="8692200" cy="370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marR="0" lvl="0" indent="-33020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F06D22"/>
              </a:buClr>
              <a:buSzPts val="1600"/>
              <a:buFont typeface="Montserrat Medium"/>
              <a:buChar char="⇒"/>
            </a:pPr>
            <a:r>
              <a:rPr lang="en-US" sz="1400" b="0" i="0" u="none" strike="noStrike" cap="none">
                <a:solidFill>
                  <a:srgbClr val="30353B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To simplify the process we wrote a script that automates all the steps (updating it for each version ☹ )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33020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F06D22"/>
              </a:buClr>
              <a:buSzPts val="1600"/>
              <a:buFont typeface="Montserrat Medium"/>
              <a:buChar char="⇒"/>
            </a:pPr>
            <a:r>
              <a:rPr lang="en-US" sz="1400" b="0" i="0" u="none" strike="noStrike" cap="none">
                <a:solidFill>
                  <a:srgbClr val="30353B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Few tips: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914400" marR="0" lvl="1" indent="-3175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30353B"/>
              </a:buClr>
              <a:buSzPts val="1400"/>
              <a:buFont typeface="Montserrat Medium"/>
              <a:buChar char="○"/>
            </a:pPr>
            <a:r>
              <a:rPr lang="en-US" sz="1400" b="0" i="0" u="none" strike="noStrike" cap="none">
                <a:solidFill>
                  <a:srgbClr val="30353B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Create a “virtual pod” within an existing namespace in the cluster (for mTLS certificate), to get mTLS certificate which will be used by the VM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914400" marR="0" lvl="1" indent="-3175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30353B"/>
              </a:buClr>
              <a:buSzPts val="1400"/>
              <a:buFont typeface="Montserrat Medium"/>
              <a:buChar char="○"/>
            </a:pPr>
            <a:r>
              <a:rPr lang="en-US" sz="1400" b="0" i="0" u="none" strike="noStrike" cap="none">
                <a:solidFill>
                  <a:srgbClr val="30353B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Create installer that copies the certificate and additional settings to the VM</a:t>
            </a:r>
            <a:endParaRPr sz="1400" b="0" i="0" u="none" strike="noStrike" cap="none">
              <a:solidFill>
                <a:srgbClr val="30353B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marL="914400" marR="0" lvl="1" indent="-3175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30353B"/>
              </a:buClr>
              <a:buSzPts val="1400"/>
              <a:buFont typeface="Montserrat Medium"/>
              <a:buChar char="○"/>
            </a:pPr>
            <a:r>
              <a:rPr lang="en-US" sz="1400" b="0" i="0" u="none" strike="noStrike" cap="none">
                <a:solidFill>
                  <a:srgbClr val="30353B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The installer installs Istio-expansion and the Envoy on the VM using the copied attributes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914400" marR="0" lvl="1" indent="-3175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30353B"/>
              </a:buClr>
              <a:buSzPts val="1400"/>
              <a:buFont typeface="Montserrat Medium"/>
              <a:buChar char="○"/>
            </a:pPr>
            <a:r>
              <a:rPr lang="en-US" sz="1400" b="0" i="0" u="none" strike="noStrike" cap="none">
                <a:solidFill>
                  <a:srgbClr val="30353B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Synch all services to be accessible from the cluster and from the VM to allow communication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4" name="Google Shape;774;g88f59d2283_5_650"/>
          <p:cNvSpPr txBox="1"/>
          <p:nvPr/>
        </p:nvSpPr>
        <p:spPr>
          <a:xfrm>
            <a:off x="319000" y="1593000"/>
            <a:ext cx="4668300" cy="210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2400" b="0" i="0" u="none" strike="noStrike" cap="none">
                <a:solidFill>
                  <a:srgbClr val="FFFFFF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Cluster Security: K8s Master Protection</a:t>
            </a:r>
            <a:endParaRPr sz="2400" b="0" i="0" u="none" strike="noStrike" cap="none">
              <a:solidFill>
                <a:srgbClr val="FFFFFF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marL="0" marR="0" lvl="0" indent="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rgbClr val="FFFFFF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9" name="Google Shape;779;g88f4ba0f8f_0_188"/>
          <p:cNvSpPr/>
          <p:nvPr/>
        </p:nvSpPr>
        <p:spPr>
          <a:xfrm>
            <a:off x="350600" y="762590"/>
            <a:ext cx="3911700" cy="544800"/>
          </a:xfrm>
          <a:prstGeom prst="round2SameRect">
            <a:avLst>
              <a:gd name="adj1" fmla="val 16667"/>
              <a:gd name="adj2" fmla="val 0"/>
            </a:avLst>
          </a:prstGeom>
          <a:gradFill>
            <a:gsLst>
              <a:gs pos="0">
                <a:srgbClr val="EEA223"/>
              </a:gs>
              <a:gs pos="100000">
                <a:srgbClr val="F16C1E"/>
              </a:gs>
            </a:gsLst>
            <a:lin ang="2698631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80" name="Google Shape;780;g88f4ba0f8f_0_188"/>
          <p:cNvSpPr txBox="1"/>
          <p:nvPr/>
        </p:nvSpPr>
        <p:spPr>
          <a:xfrm>
            <a:off x="8553450" y="4705350"/>
            <a:ext cx="276000" cy="26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lang="en-US" sz="800" b="0" i="0" u="none" strike="noStrike" cap="non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7</a:t>
            </a:r>
            <a:endParaRPr sz="800" b="0" i="0" u="none" strike="noStrike" cap="non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781" name="Google Shape;781;g88f4ba0f8f_0_188"/>
          <p:cNvSpPr txBox="1"/>
          <p:nvPr/>
        </p:nvSpPr>
        <p:spPr>
          <a:xfrm>
            <a:off x="455675" y="819540"/>
            <a:ext cx="3000000" cy="49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US" sz="1600" b="1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K8S Server API   </a:t>
            </a:r>
            <a:endParaRPr sz="1600" b="1" i="0" u="none" strike="noStrike" cap="none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782" name="Google Shape;782;g88f4ba0f8f_0_188"/>
          <p:cNvSpPr txBox="1"/>
          <p:nvPr/>
        </p:nvSpPr>
        <p:spPr>
          <a:xfrm>
            <a:off x="313434" y="1366140"/>
            <a:ext cx="4045200" cy="130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US" sz="1600" b="0" i="0" u="none" strike="noStrike" cap="none">
                <a:solidFill>
                  <a:srgbClr val="31363C"/>
                </a:solidFill>
                <a:latin typeface="Montserrat"/>
                <a:ea typeface="Montserrat"/>
                <a:cs typeface="Montserrat"/>
                <a:sym typeface="Montserrat"/>
              </a:rPr>
              <a:t>Resource access via HTTPS API for users and workloads </a:t>
            </a:r>
            <a:br>
              <a:rPr lang="en-US" sz="1600" b="0" i="0" u="none" strike="noStrike" cap="none">
                <a:solidFill>
                  <a:srgbClr val="31363C"/>
                </a:solidFill>
                <a:latin typeface="Montserrat"/>
                <a:ea typeface="Montserrat"/>
                <a:cs typeface="Montserrat"/>
                <a:sym typeface="Montserrat"/>
              </a:rPr>
            </a:br>
            <a:r>
              <a:rPr lang="en-US" sz="1200" b="0" i="1" u="none" strike="noStrike" cap="none">
                <a:solidFill>
                  <a:srgbClr val="31363C"/>
                </a:solidFill>
                <a:latin typeface="Montserrat"/>
                <a:ea typeface="Montserrat"/>
                <a:cs typeface="Montserrat"/>
                <a:sym typeface="Montserrat"/>
              </a:rPr>
              <a:t>(pods, secrets, configmaps, nodes, services, etc.)</a:t>
            </a:r>
            <a:br>
              <a:rPr lang="en-US" sz="1200" b="0" i="1" u="none" strike="noStrike" cap="none">
                <a:solidFill>
                  <a:srgbClr val="31363C"/>
                </a:solidFill>
                <a:latin typeface="Montserrat"/>
                <a:ea typeface="Montserrat"/>
                <a:cs typeface="Montserrat"/>
                <a:sym typeface="Montserrat"/>
              </a:rPr>
            </a:br>
            <a:endParaRPr sz="1200" b="0" i="0" u="none" strike="noStrike" cap="none">
              <a:solidFill>
                <a:srgbClr val="31363C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US" sz="1600" b="0" i="0" u="none" strike="noStrike" cap="none">
                <a:solidFill>
                  <a:srgbClr val="31363C"/>
                </a:solidFill>
                <a:latin typeface="Montserrat"/>
                <a:ea typeface="Montserrat"/>
                <a:cs typeface="Montserrat"/>
                <a:sym typeface="Montserrat"/>
              </a:rPr>
              <a:t>"kubectl edit pod -n my-namespace my-pod" </a:t>
            </a:r>
            <a:endParaRPr sz="1600" b="0" i="0" u="none" strike="noStrike" cap="none">
              <a:solidFill>
                <a:srgbClr val="31363C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sz="1600" b="0" i="0" u="none" strike="noStrike" cap="none">
              <a:solidFill>
                <a:srgbClr val="31363C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US" sz="1600" b="0" i="0" u="none" strike="noStrike" cap="none">
                <a:solidFill>
                  <a:srgbClr val="31363C"/>
                </a:solidFill>
                <a:latin typeface="Montserrat"/>
                <a:ea typeface="Montserrat"/>
                <a:cs typeface="Montserrat"/>
                <a:sym typeface="Montserrat"/>
              </a:rPr>
              <a:t>PATCH https://</a:t>
            </a:r>
            <a:r>
              <a:rPr lang="en-US" sz="1600" b="0" i="0" u="sng" strike="noStrike" cap="none">
                <a:solidFill>
                  <a:srgbClr val="31363C"/>
                </a:solidFill>
                <a:latin typeface="Montserrat"/>
                <a:ea typeface="Montserrat"/>
                <a:cs typeface="Montserrat"/>
                <a:sym typeface="Montserrat"/>
                <a:hlinkClick r:id="rId3"/>
              </a:rPr>
              <a:t>34.71.145.93</a:t>
            </a:r>
            <a:r>
              <a:rPr lang="en-US" sz="1600" b="0" i="0" u="none" strike="noStrike" cap="none">
                <a:solidFill>
                  <a:srgbClr val="31363C"/>
                </a:solidFill>
                <a:latin typeface="Montserrat"/>
                <a:ea typeface="Montserrat"/>
                <a:cs typeface="Montserrat"/>
                <a:sym typeface="Montserrat"/>
              </a:rPr>
              <a:t>/api/v1/namespaces/</a:t>
            </a:r>
            <a:r>
              <a:rPr lang="en-US" sz="1600" b="0" i="0" u="sng" strike="noStrike" cap="none">
                <a:solidFill>
                  <a:srgbClr val="31363C"/>
                </a:solidFill>
                <a:latin typeface="Montserrat"/>
                <a:ea typeface="Montserrat"/>
                <a:cs typeface="Montserrat"/>
                <a:sym typeface="Montserrat"/>
                <a:hlinkClick r:id="rId3"/>
              </a:rPr>
              <a:t>my-namespace</a:t>
            </a:r>
            <a:r>
              <a:rPr lang="en-US" sz="1600" b="0" i="0" u="none" strike="noStrike" cap="none">
                <a:solidFill>
                  <a:srgbClr val="31363C"/>
                </a:solidFill>
                <a:latin typeface="Montserrat"/>
                <a:ea typeface="Montserrat"/>
                <a:cs typeface="Montserrat"/>
                <a:sym typeface="Montserrat"/>
              </a:rPr>
              <a:t>/pods/my-pod</a:t>
            </a:r>
            <a:endParaRPr sz="1600" b="0" i="0" u="none" strike="noStrike" cap="none">
              <a:solidFill>
                <a:srgbClr val="31363C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600" b="0" i="0" u="none" strike="noStrike" cap="none">
              <a:solidFill>
                <a:srgbClr val="31363C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783" name="Google Shape;783;g88f4ba0f8f_0_188"/>
          <p:cNvSpPr txBox="1"/>
          <p:nvPr/>
        </p:nvSpPr>
        <p:spPr>
          <a:xfrm>
            <a:off x="451875" y="121100"/>
            <a:ext cx="8377500" cy="57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2400" b="0" i="0" u="none" strike="noStrike" cap="none">
                <a:solidFill>
                  <a:srgbClr val="3437DE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Kubernetes API and RBAC: Why Do We Need It?</a:t>
            </a:r>
            <a:endParaRPr sz="2000" b="0" i="0" u="none" strike="noStrike" cap="none">
              <a:solidFill>
                <a:srgbClr val="000000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3437DE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sp>
        <p:nvSpPr>
          <p:cNvPr id="784" name="Google Shape;784;g88f4ba0f8f_0_188"/>
          <p:cNvSpPr/>
          <p:nvPr/>
        </p:nvSpPr>
        <p:spPr>
          <a:xfrm>
            <a:off x="4927500" y="762590"/>
            <a:ext cx="3911700" cy="544800"/>
          </a:xfrm>
          <a:prstGeom prst="round2SameRect">
            <a:avLst>
              <a:gd name="adj1" fmla="val 16667"/>
              <a:gd name="adj2" fmla="val 0"/>
            </a:avLst>
          </a:prstGeom>
          <a:gradFill>
            <a:gsLst>
              <a:gs pos="0">
                <a:srgbClr val="00C6B5"/>
              </a:gs>
              <a:gs pos="100000">
                <a:srgbClr val="02D9D8"/>
              </a:gs>
            </a:gsLst>
            <a:lin ang="10801400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85" name="Google Shape;785;g88f4ba0f8f_0_188"/>
          <p:cNvSpPr txBox="1"/>
          <p:nvPr/>
        </p:nvSpPr>
        <p:spPr>
          <a:xfrm>
            <a:off x="5032575" y="851750"/>
            <a:ext cx="3796800" cy="49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600" b="0" i="0" u="none" strike="noStrike" cap="none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RBAC (Role based access control)</a:t>
            </a:r>
            <a:endParaRPr sz="1600" b="1" i="0" u="none" strike="noStrike" cap="none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786" name="Google Shape;786;g88f4ba0f8f_0_188"/>
          <p:cNvSpPr txBox="1"/>
          <p:nvPr/>
        </p:nvSpPr>
        <p:spPr>
          <a:xfrm>
            <a:off x="4785363" y="1338300"/>
            <a:ext cx="4296300" cy="168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US" sz="1600" b="1" i="0" u="none" strike="noStrike" cap="none">
                <a:solidFill>
                  <a:srgbClr val="31363C"/>
                </a:solidFill>
                <a:latin typeface="Montserrat"/>
                <a:ea typeface="Montserrat"/>
                <a:cs typeface="Montserrat"/>
                <a:sym typeface="Montserrat"/>
              </a:rPr>
              <a:t>Who</a:t>
            </a:r>
            <a:r>
              <a:rPr lang="en-US" sz="1600" b="0" i="0" u="none" strike="noStrike" cap="none">
                <a:solidFill>
                  <a:srgbClr val="31363C"/>
                </a:solidFill>
                <a:latin typeface="Montserrat"/>
                <a:ea typeface="Montserrat"/>
                <a:cs typeface="Montserrat"/>
                <a:sym typeface="Montserrat"/>
              </a:rPr>
              <a:t> can do </a:t>
            </a:r>
            <a:r>
              <a:rPr lang="en-US" sz="1600" b="1" i="0" u="none" strike="noStrike" cap="none">
                <a:solidFill>
                  <a:srgbClr val="31363C"/>
                </a:solidFill>
                <a:latin typeface="Montserrat"/>
                <a:ea typeface="Montserrat"/>
                <a:cs typeface="Montserrat"/>
                <a:sym typeface="Montserrat"/>
              </a:rPr>
              <a:t>what,  where </a:t>
            </a:r>
            <a:r>
              <a:rPr lang="en-US" sz="1600" b="0" i="0" u="none" strike="noStrike" cap="none">
                <a:solidFill>
                  <a:srgbClr val="31363C"/>
                </a:solidFill>
                <a:latin typeface="Montserrat"/>
                <a:ea typeface="Montserrat"/>
                <a:cs typeface="Montserrat"/>
                <a:sym typeface="Montserrat"/>
              </a:rPr>
              <a:t>and in which </a:t>
            </a:r>
            <a:r>
              <a:rPr lang="en-US" sz="1600" b="1" i="0" u="none" strike="noStrike" cap="none">
                <a:solidFill>
                  <a:srgbClr val="31363C"/>
                </a:solidFill>
                <a:latin typeface="Montserrat"/>
                <a:ea typeface="Montserrat"/>
                <a:cs typeface="Montserrat"/>
                <a:sym typeface="Montserrat"/>
              </a:rPr>
              <a:t>action </a:t>
            </a:r>
            <a:br>
              <a:rPr lang="en-US" sz="1600" b="1" i="0" u="none" strike="noStrike" cap="none">
                <a:solidFill>
                  <a:srgbClr val="31363C"/>
                </a:solidFill>
                <a:latin typeface="Montserrat"/>
                <a:ea typeface="Montserrat"/>
                <a:cs typeface="Montserrat"/>
                <a:sym typeface="Montserrat"/>
              </a:rPr>
            </a:br>
            <a:endParaRPr sz="1600" b="0" i="0" u="none" strike="noStrike" cap="none">
              <a:solidFill>
                <a:srgbClr val="31363C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sz="1600" b="0" i="0" u="none" strike="noStrike" cap="none">
              <a:solidFill>
                <a:srgbClr val="31363C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1" i="1" u="none" strike="noStrike" cap="none">
                <a:solidFill>
                  <a:srgbClr val="31363C"/>
                </a:solidFill>
                <a:latin typeface="Montserrat"/>
                <a:ea typeface="Montserrat"/>
                <a:cs typeface="Montserrat"/>
                <a:sym typeface="Montserrat"/>
              </a:rPr>
              <a:t>Who </a:t>
            </a:r>
            <a:r>
              <a:rPr lang="en-US" sz="1400" b="0" i="1" u="none" strike="noStrike" cap="none">
                <a:solidFill>
                  <a:srgbClr val="31363C"/>
                </a:solidFill>
                <a:latin typeface="Montserrat"/>
                <a:ea typeface="Montserrat"/>
                <a:cs typeface="Montserrat"/>
                <a:sym typeface="Montserrat"/>
              </a:rPr>
              <a:t>-  user/group/serviceAccount</a:t>
            </a:r>
            <a:endParaRPr sz="1400" b="0" i="1" u="none" strike="noStrike" cap="none">
              <a:solidFill>
                <a:srgbClr val="31363C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1" i="1" u="none" strike="noStrike" cap="none">
                <a:solidFill>
                  <a:srgbClr val="31363C"/>
                </a:solidFill>
                <a:latin typeface="Montserrat"/>
                <a:ea typeface="Montserrat"/>
                <a:cs typeface="Montserrat"/>
                <a:sym typeface="Montserrat"/>
              </a:rPr>
              <a:t>What </a:t>
            </a:r>
            <a:r>
              <a:rPr lang="en-US" sz="1400" b="0" i="1" u="none" strike="noStrike" cap="none">
                <a:solidFill>
                  <a:srgbClr val="31363C"/>
                </a:solidFill>
                <a:latin typeface="Montserrat"/>
                <a:ea typeface="Montserrat"/>
                <a:cs typeface="Montserrat"/>
                <a:sym typeface="Montserrat"/>
              </a:rPr>
              <a:t>–   API group &amp; resource </a:t>
            </a:r>
            <a:endParaRPr sz="1400" b="0" i="1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1" i="1" u="none" strike="noStrike" cap="none">
                <a:solidFill>
                  <a:srgbClr val="31363C"/>
                </a:solidFill>
                <a:latin typeface="Montserrat"/>
                <a:ea typeface="Montserrat"/>
                <a:cs typeface="Montserrat"/>
                <a:sym typeface="Montserrat"/>
              </a:rPr>
              <a:t>Where </a:t>
            </a:r>
            <a:r>
              <a:rPr lang="en-US" sz="1400" b="0" i="1" u="none" strike="noStrike" cap="none">
                <a:solidFill>
                  <a:srgbClr val="31363C"/>
                </a:solidFill>
                <a:latin typeface="Montserrat"/>
                <a:ea typeface="Montserrat"/>
                <a:cs typeface="Montserrat"/>
                <a:sym typeface="Montserrat"/>
              </a:rPr>
              <a:t>- namespace/cluster</a:t>
            </a:r>
            <a:endParaRPr sz="1400" b="0" i="1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1" i="1" u="none" strike="noStrike" cap="none">
                <a:solidFill>
                  <a:srgbClr val="31363C"/>
                </a:solidFill>
                <a:latin typeface="Montserrat"/>
                <a:ea typeface="Montserrat"/>
                <a:cs typeface="Montserrat"/>
                <a:sym typeface="Montserrat"/>
              </a:rPr>
              <a:t>Action </a:t>
            </a:r>
            <a:r>
              <a:rPr lang="en-US" sz="1400" b="0" i="1" u="none" strike="noStrike" cap="none">
                <a:solidFill>
                  <a:srgbClr val="31363C"/>
                </a:solidFill>
                <a:latin typeface="Montserrat"/>
                <a:ea typeface="Montserrat"/>
                <a:cs typeface="Montserrat"/>
                <a:sym typeface="Montserrat"/>
              </a:rPr>
              <a:t>- create, get, update, etc.</a:t>
            </a:r>
            <a:endParaRPr sz="1400" b="0" i="1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1" u="none" strike="noStrike" cap="none">
              <a:solidFill>
                <a:srgbClr val="31363C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sz="1600" b="0" i="0" u="none" strike="noStrike" cap="none">
              <a:solidFill>
                <a:srgbClr val="31363C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sz="1600" b="0" i="0" u="none" strike="noStrike" cap="none">
              <a:solidFill>
                <a:srgbClr val="31363C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sz="1600" b="0" i="0" u="none" strike="noStrike" cap="none">
              <a:solidFill>
                <a:srgbClr val="31363C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sz="1600" b="0" i="0" u="none" strike="noStrike" cap="none">
              <a:solidFill>
                <a:srgbClr val="31363C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sz="1600" b="0" i="0" u="none" strike="noStrike" cap="none">
              <a:solidFill>
                <a:srgbClr val="31363C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787" name="Google Shape;787;g88f4ba0f8f_0_188"/>
          <p:cNvSpPr/>
          <p:nvPr/>
        </p:nvSpPr>
        <p:spPr>
          <a:xfrm>
            <a:off x="7939275" y="275600"/>
            <a:ext cx="822900" cy="2679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2" name="Google Shape;792;g88f4ba0f8f_0_200"/>
          <p:cNvSpPr/>
          <p:nvPr/>
        </p:nvSpPr>
        <p:spPr>
          <a:xfrm>
            <a:off x="0" y="0"/>
            <a:ext cx="9144000" cy="698100"/>
          </a:xfrm>
          <a:prstGeom prst="rect">
            <a:avLst/>
          </a:prstGeom>
          <a:gradFill>
            <a:gsLst>
              <a:gs pos="0">
                <a:srgbClr val="297EFF"/>
              </a:gs>
              <a:gs pos="100000">
                <a:srgbClr val="3437DE"/>
              </a:gs>
            </a:gsLst>
            <a:lin ang="2700006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93" name="Google Shape;793;g88f4ba0f8f_0_200"/>
          <p:cNvSpPr txBox="1"/>
          <p:nvPr/>
        </p:nvSpPr>
        <p:spPr>
          <a:xfrm>
            <a:off x="241366" y="126055"/>
            <a:ext cx="7487400" cy="57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2400" b="0" i="0" u="none" strike="noStrike" cap="non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API Server architecture flow</a:t>
            </a:r>
            <a:endParaRPr sz="2400" b="0" i="0" u="none" strike="noStrike" cap="none">
              <a:solidFill>
                <a:schemeClr val="lt1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pic>
        <p:nvPicPr>
          <p:cNvPr id="794" name="Google Shape;794;g88f4ba0f8f_0_20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21208" y="1282263"/>
            <a:ext cx="5943600" cy="2857501"/>
          </a:xfrm>
          <a:prstGeom prst="rect">
            <a:avLst/>
          </a:prstGeom>
          <a:noFill/>
          <a:ln>
            <a:noFill/>
          </a:ln>
        </p:spPr>
      </p:pic>
      <p:sp>
        <p:nvSpPr>
          <p:cNvPr id="795" name="Google Shape;795;g88f4ba0f8f_0_200"/>
          <p:cNvSpPr/>
          <p:nvPr/>
        </p:nvSpPr>
        <p:spPr>
          <a:xfrm>
            <a:off x="6445888" y="2341713"/>
            <a:ext cx="1939200" cy="73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etcd</a:t>
            </a:r>
            <a:endParaRPr sz="1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Controls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Scheduler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9" name="Google Shape;569;g88f59d2283_2_626"/>
          <p:cNvSpPr txBox="1"/>
          <p:nvPr/>
        </p:nvSpPr>
        <p:spPr>
          <a:xfrm>
            <a:off x="359200" y="1633200"/>
            <a:ext cx="4668300" cy="160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2400" b="0" i="0" u="none" strike="noStrike" cap="none">
                <a:solidFill>
                  <a:srgbClr val="FFFFFF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Vulnerabilit</a:t>
            </a:r>
            <a:r>
              <a:rPr lang="en-US" sz="2400">
                <a:solidFill>
                  <a:srgbClr val="FFFFFF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ies</a:t>
            </a:r>
            <a:r>
              <a:rPr lang="en-US" sz="2400" b="0" i="0" u="none" strike="noStrike" cap="none">
                <a:solidFill>
                  <a:srgbClr val="FFFFFF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 Scan: </a:t>
            </a:r>
            <a:endParaRPr sz="2400" b="0" i="0" u="none" strike="noStrike" cap="none">
              <a:solidFill>
                <a:srgbClr val="FFFFFF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marL="0" marR="0" lvl="0" indent="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2400" b="0" i="0" u="none" strike="noStrike" cap="none">
                <a:solidFill>
                  <a:srgbClr val="FFFFFF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A new approach </a:t>
            </a:r>
            <a:endParaRPr sz="2400" b="0" i="0" u="none" strike="noStrike" cap="none">
              <a:solidFill>
                <a:srgbClr val="FFFFFF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0" name="Google Shape;800;g88f4ba0f8f_0_215"/>
          <p:cNvSpPr/>
          <p:nvPr/>
        </p:nvSpPr>
        <p:spPr>
          <a:xfrm>
            <a:off x="0" y="0"/>
            <a:ext cx="9144000" cy="698100"/>
          </a:xfrm>
          <a:prstGeom prst="rect">
            <a:avLst/>
          </a:prstGeom>
          <a:gradFill>
            <a:gsLst>
              <a:gs pos="0">
                <a:srgbClr val="297EFF"/>
              </a:gs>
              <a:gs pos="100000">
                <a:srgbClr val="3437DE"/>
              </a:gs>
            </a:gsLst>
            <a:lin ang="2700006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01" name="Google Shape;801;g88f4ba0f8f_0_215"/>
          <p:cNvSpPr txBox="1"/>
          <p:nvPr/>
        </p:nvSpPr>
        <p:spPr>
          <a:xfrm>
            <a:off x="226966" y="121200"/>
            <a:ext cx="7487400" cy="57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2400" b="0" i="0" u="none" strike="noStrike" cap="non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The Ideal Protection Scheme </a:t>
            </a:r>
            <a:endParaRPr sz="2400" b="0" i="0" u="none" strike="noStrike" cap="none">
              <a:solidFill>
                <a:schemeClr val="lt1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802" name="Google Shape;802;g88f4ba0f8f_0_215"/>
          <p:cNvSpPr txBox="1"/>
          <p:nvPr/>
        </p:nvSpPr>
        <p:spPr>
          <a:xfrm>
            <a:off x="894500" y="1196625"/>
            <a:ext cx="7109700" cy="312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marR="0" lvl="0" indent="-36195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F06D22"/>
              </a:buClr>
              <a:buSzPts val="2100"/>
              <a:buFont typeface="Montserrat Medium"/>
              <a:buChar char="●"/>
            </a:pPr>
            <a:r>
              <a:rPr lang="en-US" sz="1700" b="0" i="0" u="none" strike="noStrike" cap="none">
                <a:solidFill>
                  <a:srgbClr val="30353B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Runtime audit to all APIs invoked towards API server with associated risk </a:t>
            </a:r>
            <a:endParaRPr sz="17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36195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F06D22"/>
              </a:buClr>
              <a:buSzPts val="2100"/>
              <a:buFont typeface="Montserrat Medium"/>
              <a:buChar char="●"/>
            </a:pPr>
            <a:r>
              <a:rPr lang="en-US" sz="1700" b="0" i="0" u="none" strike="noStrike" cap="none">
                <a:solidFill>
                  <a:srgbClr val="30353B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Block commands that create risks or violate security best-practices</a:t>
            </a:r>
            <a:endParaRPr sz="17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36195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F06D22"/>
              </a:buClr>
              <a:buSzPts val="2100"/>
              <a:buFont typeface="Montserrat Medium"/>
              <a:buChar char="●"/>
            </a:pPr>
            <a:r>
              <a:rPr lang="en-US" sz="1700" b="0" i="0" u="none" strike="noStrike" cap="none">
                <a:solidFill>
                  <a:srgbClr val="30353B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Detect abnormal scenarios</a:t>
            </a:r>
            <a:endParaRPr sz="17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endParaRPr sz="17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7" name="Google Shape;807;p36"/>
          <p:cNvSpPr txBox="1"/>
          <p:nvPr/>
        </p:nvSpPr>
        <p:spPr>
          <a:xfrm>
            <a:off x="2369976" y="886408"/>
            <a:ext cx="3517640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en-US" sz="3600" b="0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Demo</a:t>
            </a:r>
            <a:endParaRPr sz="3600" b="0" i="0" u="none" strike="noStrike" cap="none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2" name="Google Shape;812;g88f4ba0f8f_0_418"/>
          <p:cNvSpPr/>
          <p:nvPr/>
        </p:nvSpPr>
        <p:spPr>
          <a:xfrm>
            <a:off x="0" y="0"/>
            <a:ext cx="9144000" cy="698100"/>
          </a:xfrm>
          <a:prstGeom prst="rect">
            <a:avLst/>
          </a:prstGeom>
          <a:gradFill>
            <a:gsLst>
              <a:gs pos="0">
                <a:srgbClr val="297EFF"/>
              </a:gs>
              <a:gs pos="100000">
                <a:srgbClr val="3437DE"/>
              </a:gs>
            </a:gsLst>
            <a:lin ang="2700006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13" name="Google Shape;813;g88f4ba0f8f_0_418"/>
          <p:cNvSpPr txBox="1"/>
          <p:nvPr/>
        </p:nvSpPr>
        <p:spPr>
          <a:xfrm>
            <a:off x="468800" y="121200"/>
            <a:ext cx="7245600" cy="57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2400" b="0" i="0" u="none" strike="noStrike" cap="non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Summary</a:t>
            </a:r>
            <a:endParaRPr sz="2400" b="0" i="0" u="none" strike="noStrike" cap="none">
              <a:solidFill>
                <a:schemeClr val="lt1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814" name="Google Shape;814;g88f4ba0f8f_0_418"/>
          <p:cNvSpPr txBox="1"/>
          <p:nvPr/>
        </p:nvSpPr>
        <p:spPr>
          <a:xfrm>
            <a:off x="197250" y="824625"/>
            <a:ext cx="8749500" cy="378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marR="0" lvl="0" indent="-3365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30353B"/>
              </a:buClr>
              <a:buSzPts val="1700"/>
              <a:buFont typeface="Montserrat Medium"/>
              <a:buAutoNum type="arabicPeriod"/>
            </a:pPr>
            <a:r>
              <a:rPr lang="en-US" sz="1700" b="0" i="0" u="none" strike="noStrike" cap="none">
                <a:solidFill>
                  <a:srgbClr val="30353B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Accurately assess the runtime environment - It is critical for your Kubernetes security health</a:t>
            </a:r>
            <a:endParaRPr sz="1700" b="0" i="0" u="none" strike="noStrike" cap="none">
              <a:solidFill>
                <a:srgbClr val="30353B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marL="457200" marR="0" lvl="0" indent="-3365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30353B"/>
              </a:buClr>
              <a:buSzPts val="1700"/>
              <a:buFont typeface="Montserrat Medium"/>
              <a:buAutoNum type="arabicPeriod"/>
            </a:pPr>
            <a:r>
              <a:rPr lang="en-US" sz="1700" b="0" i="0" u="none" strike="noStrike" cap="none">
                <a:solidFill>
                  <a:srgbClr val="30353B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Kubernetes security scope is broader than image-scanning, additional attributes need to be taken into considerations to maintain a high level of security </a:t>
            </a:r>
            <a:endParaRPr sz="1700" b="0" i="0" u="none" strike="noStrike" cap="none">
              <a:solidFill>
                <a:srgbClr val="30353B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marL="457200" marR="0" lvl="0" indent="-3365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30353B"/>
              </a:buClr>
              <a:buSzPts val="1700"/>
              <a:buFont typeface="Montserrat Medium"/>
              <a:buAutoNum type="arabicPeriod"/>
            </a:pPr>
            <a:r>
              <a:rPr lang="en-US" sz="1700" b="0" i="0" u="none" strike="noStrike" cap="none">
                <a:solidFill>
                  <a:srgbClr val="30353B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Network policies, are not just communication enforcement methods, they can be used wisely to govern the internal and external access potential exposure  </a:t>
            </a:r>
            <a:endParaRPr sz="1700" b="0" i="0" u="none" strike="noStrike" cap="none">
              <a:solidFill>
                <a:srgbClr val="30353B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" name="Google Shape;819;g88f59d2283_2_1267"/>
          <p:cNvSpPr/>
          <p:nvPr/>
        </p:nvSpPr>
        <p:spPr>
          <a:xfrm>
            <a:off x="0" y="0"/>
            <a:ext cx="9144000" cy="698100"/>
          </a:xfrm>
          <a:prstGeom prst="rect">
            <a:avLst/>
          </a:prstGeom>
          <a:gradFill>
            <a:gsLst>
              <a:gs pos="0">
                <a:srgbClr val="297EFF"/>
              </a:gs>
              <a:gs pos="100000">
                <a:srgbClr val="3437DE"/>
              </a:gs>
            </a:gsLst>
            <a:lin ang="2700006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20" name="Google Shape;820;g88f59d2283_2_1267"/>
          <p:cNvSpPr txBox="1"/>
          <p:nvPr/>
        </p:nvSpPr>
        <p:spPr>
          <a:xfrm>
            <a:off x="442025" y="121200"/>
            <a:ext cx="7272300" cy="57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2400" b="0" i="0" u="none" strike="noStrike" cap="non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Wrap Up + Shareables</a:t>
            </a:r>
            <a:endParaRPr sz="2400" b="0" i="0" u="none" strike="noStrike" cap="none">
              <a:solidFill>
                <a:schemeClr val="lt1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821" name="Google Shape;821;g88f59d2283_2_1267"/>
          <p:cNvSpPr txBox="1"/>
          <p:nvPr/>
        </p:nvSpPr>
        <p:spPr>
          <a:xfrm>
            <a:off x="894500" y="1196625"/>
            <a:ext cx="7109700" cy="222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marR="0" lvl="0" indent="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0" i="0" u="sng" strike="noStrike" cap="none">
                <a:solidFill>
                  <a:schemeClr val="hlink"/>
                </a:solidFill>
                <a:latin typeface="Montserrat Medium"/>
                <a:ea typeface="Montserrat Medium"/>
                <a:cs typeface="Montserrat Medium"/>
                <a:sym typeface="Montserrat Medium"/>
                <a:hlinkClick r:id="rId3"/>
              </a:rPr>
              <a:t>https://github.com/Portshift/Kubei</a:t>
            </a:r>
            <a:endParaRPr sz="1400" b="0" i="0" u="none" strike="noStrike" cap="none">
              <a:solidFill>
                <a:srgbClr val="30353B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marL="457200" marR="0" lvl="0" indent="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0" i="0" u="sng" strike="noStrike" cap="none">
                <a:solidFill>
                  <a:schemeClr val="hlink"/>
                </a:solidFill>
                <a:latin typeface="Montserrat Medium"/>
                <a:ea typeface="Montserrat Medium"/>
                <a:cs typeface="Montserrat Medium"/>
                <a:sym typeface="Montserrat Medium"/>
                <a:hlinkClick r:id="rId4"/>
              </a:rPr>
              <a:t>https://portshift.io/runtime-kubernetes-scanning-kubei/</a:t>
            </a:r>
            <a:endParaRPr sz="1400" b="0" i="0" u="none" strike="noStrike" cap="none">
              <a:solidFill>
                <a:srgbClr val="30353B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marL="457200" marR="0" lvl="0" indent="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0" i="0" u="sng" strike="noStrike" cap="none">
                <a:solidFill>
                  <a:schemeClr val="hlink"/>
                </a:solidFill>
                <a:latin typeface="Montserrat Medium"/>
                <a:ea typeface="Montserrat Medium"/>
                <a:cs typeface="Montserrat Medium"/>
                <a:sym typeface="Montserrat Medium"/>
                <a:hlinkClick r:id="rId5"/>
              </a:rPr>
              <a:t>https://www.portshift.io/blog/kubernetes-multi-cluster-service-mesh/</a:t>
            </a:r>
            <a:endParaRPr sz="1400" b="0" i="0" u="none" strike="noStrike" cap="none">
              <a:solidFill>
                <a:srgbClr val="30353B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marL="457200" marR="0" lvl="0" indent="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0" i="0" u="sng" strike="noStrike" cap="none">
                <a:solidFill>
                  <a:schemeClr val="hlink"/>
                </a:solidFill>
                <a:latin typeface="Montserrat Medium"/>
                <a:ea typeface="Montserrat Medium"/>
                <a:cs typeface="Montserrat Medium"/>
                <a:sym typeface="Montserrat Medium"/>
                <a:hlinkClick r:id="rId6"/>
              </a:rPr>
              <a:t>https://www.portshift.io/blog/psp-kubernetes-security/</a:t>
            </a:r>
            <a:endParaRPr sz="1400" b="0" i="0" u="none" strike="noStrike" cap="none">
              <a:solidFill>
                <a:srgbClr val="30353B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marL="457200" marR="0" lvl="0" indent="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endParaRPr sz="1700" b="0" i="0" u="none" strike="noStrike" cap="none">
              <a:solidFill>
                <a:srgbClr val="30353B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6" name="Google Shape;826;g88f59d2283_2_1263"/>
          <p:cNvSpPr txBox="1"/>
          <p:nvPr/>
        </p:nvSpPr>
        <p:spPr>
          <a:xfrm>
            <a:off x="2369976" y="886408"/>
            <a:ext cx="3517500" cy="64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en-US" sz="2400" b="0" i="0" u="none" strike="noStrike" cap="non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Q&amp;A</a:t>
            </a:r>
            <a:endParaRPr sz="2400" b="0" i="0" u="none" strike="noStrike" cap="none">
              <a:solidFill>
                <a:schemeClr val="lt1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827" name="Google Shape;827;g88f59d2283_2_1263"/>
          <p:cNvSpPr txBox="1"/>
          <p:nvPr/>
        </p:nvSpPr>
        <p:spPr>
          <a:xfrm>
            <a:off x="3589725" y="2705675"/>
            <a:ext cx="2156400" cy="123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2400" b="0" i="0" u="none" strike="noStrike" cap="none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Thank You</a:t>
            </a:r>
            <a:endParaRPr sz="2400" b="0" i="0" u="none" strike="noStrike" cap="none">
              <a:solidFill>
                <a:srgbClr val="000000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4" name="Google Shape;574;p6"/>
          <p:cNvSpPr/>
          <p:nvPr/>
        </p:nvSpPr>
        <p:spPr>
          <a:xfrm>
            <a:off x="0" y="0"/>
            <a:ext cx="9144000" cy="698100"/>
          </a:xfrm>
          <a:prstGeom prst="rect">
            <a:avLst/>
          </a:prstGeom>
          <a:gradFill>
            <a:gsLst>
              <a:gs pos="0">
                <a:srgbClr val="297EFF"/>
              </a:gs>
              <a:gs pos="100000">
                <a:srgbClr val="3437DE"/>
              </a:gs>
            </a:gsLst>
            <a:lin ang="2700006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5" name="Google Shape;575;p6"/>
          <p:cNvSpPr txBox="1"/>
          <p:nvPr/>
        </p:nvSpPr>
        <p:spPr>
          <a:xfrm>
            <a:off x="241366" y="126055"/>
            <a:ext cx="7487400" cy="57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2400" b="0" i="0" u="none" strike="noStrike" cap="non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Classical Image Scan</a:t>
            </a:r>
            <a:endParaRPr sz="2400" b="0" i="0" u="none" strike="noStrike" cap="none">
              <a:solidFill>
                <a:schemeClr val="lt1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576" name="Google Shape;576;p6"/>
          <p:cNvSpPr txBox="1"/>
          <p:nvPr/>
        </p:nvSpPr>
        <p:spPr>
          <a:xfrm>
            <a:off x="475225" y="996475"/>
            <a:ext cx="8668500" cy="256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marR="0" lvl="0" indent="-3492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06D22"/>
              </a:buClr>
              <a:buSzPts val="1900"/>
              <a:buFont typeface="Montserrat Medium"/>
              <a:buChar char="●"/>
            </a:pPr>
            <a:r>
              <a:rPr lang="en-US" sz="1500" b="0" i="0" u="none" strike="noStrike" cap="none">
                <a:solidFill>
                  <a:srgbClr val="30353B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Scan in registry or with a pipeline job </a:t>
            </a:r>
            <a:endParaRPr sz="1500" b="0" i="0" u="none" strike="noStrike" cap="none">
              <a:solidFill>
                <a:srgbClr val="30353B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marL="457200" marR="0" lvl="0" indent="-3492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06D22"/>
              </a:buClr>
              <a:buSzPts val="1900"/>
              <a:buFont typeface="Montserrat Medium"/>
              <a:buChar char="●"/>
            </a:pPr>
            <a:r>
              <a:rPr lang="en-US" sz="1500" b="0" i="0" u="none" strike="noStrike" cap="none">
                <a:solidFill>
                  <a:srgbClr val="30353B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Risks are detected in advanced</a:t>
            </a:r>
            <a:endParaRPr sz="1500" b="0" i="0" u="none" strike="noStrike" cap="none">
              <a:solidFill>
                <a:schemeClr val="dk1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marL="457200" marR="0" lvl="0" indent="-3492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06D22"/>
              </a:buClr>
              <a:buSzPts val="1900"/>
              <a:buFont typeface="Montserrat Medium"/>
              <a:buChar char="●"/>
            </a:pPr>
            <a:r>
              <a:rPr lang="en-US" sz="1500" b="0" i="0" u="none" strike="noStrike" cap="none">
                <a:solidFill>
                  <a:srgbClr val="30353B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Developers can fix/replace quicker and more efficiently</a:t>
            </a:r>
            <a:endParaRPr sz="1500" b="0" i="0" u="none" strike="noStrike" cap="none">
              <a:solidFill>
                <a:srgbClr val="30353B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marL="457200" marR="0" lvl="0" indent="-3492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06D22"/>
              </a:buClr>
              <a:buSzPts val="1900"/>
              <a:buFont typeface="Montserrat Medium"/>
              <a:buChar char="●"/>
            </a:pPr>
            <a:r>
              <a:rPr lang="en-US" sz="1500" b="0" i="0" u="none" strike="noStrike" cap="none">
                <a:solidFill>
                  <a:srgbClr val="30353B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DevSecOps do not need to communicate to developers that they shouldn’t use certain images</a:t>
            </a:r>
            <a:endParaRPr sz="1500" b="0" i="0" u="none" strike="noStrike" cap="none">
              <a:solidFill>
                <a:srgbClr val="30353B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marL="457200" marR="0" lvl="0" indent="-3492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06D22"/>
              </a:buClr>
              <a:buSzPts val="1900"/>
              <a:buFont typeface="Montserrat Medium"/>
              <a:buChar char="●"/>
            </a:pPr>
            <a:r>
              <a:rPr lang="en-US" sz="1500" b="0" i="0" u="none" strike="noStrike" cap="none">
                <a:solidFill>
                  <a:srgbClr val="30353B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Preventing vulnerable pods from being deployed</a:t>
            </a:r>
            <a:endParaRPr sz="1500" b="0" i="0" u="none" strike="noStrike" cap="none">
              <a:solidFill>
                <a:srgbClr val="30353B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pic>
        <p:nvPicPr>
          <p:cNvPr id="577" name="Google Shape;577;p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364976" y="3564099"/>
            <a:ext cx="2624499" cy="1476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2" name="Google Shape;582;p8"/>
          <p:cNvSpPr/>
          <p:nvPr/>
        </p:nvSpPr>
        <p:spPr>
          <a:xfrm>
            <a:off x="0" y="0"/>
            <a:ext cx="9144000" cy="698100"/>
          </a:xfrm>
          <a:prstGeom prst="rect">
            <a:avLst/>
          </a:prstGeom>
          <a:gradFill>
            <a:gsLst>
              <a:gs pos="0">
                <a:srgbClr val="297EFF"/>
              </a:gs>
              <a:gs pos="100000">
                <a:srgbClr val="3437DE"/>
              </a:gs>
            </a:gsLst>
            <a:lin ang="2700006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83" name="Google Shape;583;p8"/>
          <p:cNvSpPr txBox="1"/>
          <p:nvPr/>
        </p:nvSpPr>
        <p:spPr>
          <a:xfrm>
            <a:off x="241366" y="126055"/>
            <a:ext cx="7487400" cy="57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2400" b="0" i="0" u="none" strike="noStrike" cap="non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The Challenges of the Classi</a:t>
            </a:r>
            <a:r>
              <a:rPr lang="en-US" sz="24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cal</a:t>
            </a:r>
            <a:r>
              <a:rPr lang="en-US" sz="2400" b="0" i="0" u="none" strike="noStrike" cap="non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 Approach</a:t>
            </a:r>
            <a:endParaRPr sz="2400" b="0" i="0" u="none" strike="noStrike" cap="none">
              <a:solidFill>
                <a:schemeClr val="lt1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584" name="Google Shape;584;p8"/>
          <p:cNvSpPr txBox="1"/>
          <p:nvPr/>
        </p:nvSpPr>
        <p:spPr>
          <a:xfrm>
            <a:off x="876050" y="1127150"/>
            <a:ext cx="6702000" cy="291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marR="0" lvl="0" indent="-336550" algn="l" rtl="0">
              <a:lnSpc>
                <a:spcPct val="200000"/>
              </a:lnSpc>
              <a:spcBef>
                <a:spcPts val="1600"/>
              </a:spcBef>
              <a:spcAft>
                <a:spcPts val="0"/>
              </a:spcAft>
              <a:buClr>
                <a:srgbClr val="30353B"/>
              </a:buClr>
              <a:buSzPts val="1700"/>
              <a:buFont typeface="Montserrat Medium"/>
              <a:buAutoNum type="arabicPeriod"/>
            </a:pPr>
            <a:r>
              <a:rPr lang="en-US" sz="1700" b="0" i="0" u="none" strike="noStrike" cap="none">
                <a:solidFill>
                  <a:srgbClr val="30353B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Require preliminary integrations</a:t>
            </a:r>
            <a:endParaRPr sz="1700" b="0" i="0" u="none" strike="noStrike" cap="none">
              <a:solidFill>
                <a:srgbClr val="30353B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marL="457200" marR="0" lvl="0" indent="-33655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30353B"/>
              </a:buClr>
              <a:buSzPts val="1700"/>
              <a:buFont typeface="Montserrat Medium"/>
              <a:buAutoNum type="arabicPeriod"/>
            </a:pPr>
            <a:r>
              <a:rPr lang="en-US" sz="1700" b="0" i="0" u="none" strike="noStrike" cap="none">
                <a:solidFill>
                  <a:srgbClr val="30353B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External repositories &amp; Sidecars</a:t>
            </a:r>
            <a:endParaRPr sz="1700" b="0" i="0" u="none" strike="noStrike" cap="none">
              <a:solidFill>
                <a:srgbClr val="30353B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marL="457200" marR="0" lvl="0" indent="-33655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30353B"/>
              </a:buClr>
              <a:buSzPts val="1700"/>
              <a:buFont typeface="Montserrat Medium"/>
              <a:buAutoNum type="arabicPeriod"/>
            </a:pPr>
            <a:r>
              <a:rPr lang="en-US" sz="1700" b="0" i="0" u="none" strike="noStrike" cap="none">
                <a:solidFill>
                  <a:srgbClr val="30353B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Inefficient process</a:t>
            </a:r>
            <a:endParaRPr sz="1700" b="0" i="0" u="none" strike="noStrike" cap="none">
              <a:solidFill>
                <a:srgbClr val="30353B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marL="457200" marR="0" lvl="0" indent="-33655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30353B"/>
              </a:buClr>
              <a:buSzPts val="1700"/>
              <a:buFont typeface="Montserrat Medium"/>
              <a:buAutoNum type="arabicPeriod"/>
            </a:pPr>
            <a:r>
              <a:rPr lang="en-US" sz="1700" b="0" i="0" u="none" strike="noStrike" cap="none">
                <a:solidFill>
                  <a:srgbClr val="30353B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New Vulnerabilities can be found after deployment</a:t>
            </a:r>
            <a:endParaRPr sz="1700" b="0" i="0" u="none" strike="noStrike" cap="none">
              <a:solidFill>
                <a:srgbClr val="30353B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marL="457200" marR="0" lvl="0" indent="-33655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30353B"/>
              </a:buClr>
              <a:buSzPts val="1700"/>
              <a:buFont typeface="Montserrat Medium"/>
              <a:buAutoNum type="arabicPeriod"/>
            </a:pPr>
            <a:r>
              <a:rPr lang="en-US" sz="1700" b="0" i="0" u="none" strike="noStrike" cap="none">
                <a:solidFill>
                  <a:srgbClr val="30353B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The Kubernetes Infrastructure may be vulnerable too</a:t>
            </a:r>
            <a:endParaRPr sz="1700" b="0" i="0" u="none" strike="noStrike" cap="none">
              <a:solidFill>
                <a:srgbClr val="30353B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marL="0" marR="0" lvl="0" indent="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F06D22"/>
              </a:buClr>
              <a:buSzPts val="1800"/>
              <a:buFont typeface="Montserrat Medium"/>
              <a:buNone/>
            </a:pPr>
            <a:endParaRPr sz="1400" b="0" i="0" u="none" strike="noStrike" cap="none">
              <a:solidFill>
                <a:srgbClr val="30353B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marL="0" marR="0" lvl="0" indent="0" algn="l" rtl="0">
              <a:lnSpc>
                <a:spcPct val="200000"/>
              </a:lnSpc>
              <a:spcBef>
                <a:spcPts val="1600"/>
              </a:spcBef>
              <a:spcAft>
                <a:spcPts val="0"/>
              </a:spcAft>
              <a:buClr>
                <a:srgbClr val="F06D22"/>
              </a:buClr>
              <a:buSzPts val="1800"/>
              <a:buFont typeface="Montserrat Medium"/>
              <a:buNone/>
            </a:pPr>
            <a:endParaRPr sz="1400" b="0" i="0" u="none" strike="noStrike" cap="none">
              <a:solidFill>
                <a:srgbClr val="30353B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marL="114300" marR="0" lvl="0" indent="0" algn="l" rtl="0">
              <a:lnSpc>
                <a:spcPct val="200000"/>
              </a:lnSpc>
              <a:spcBef>
                <a:spcPts val="1600"/>
              </a:spcBef>
              <a:spcAft>
                <a:spcPts val="0"/>
              </a:spcAft>
              <a:buClr>
                <a:srgbClr val="F06D22"/>
              </a:buClr>
              <a:buSzPts val="1800"/>
              <a:buFont typeface="Montserrat Medium"/>
              <a:buNone/>
            </a:pPr>
            <a:endParaRPr sz="1400" b="0" i="0" u="none" strike="noStrike" cap="none">
              <a:solidFill>
                <a:srgbClr val="30353B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9" name="Google Shape;589;p9"/>
          <p:cNvSpPr/>
          <p:nvPr/>
        </p:nvSpPr>
        <p:spPr>
          <a:xfrm>
            <a:off x="0" y="0"/>
            <a:ext cx="9144000" cy="698100"/>
          </a:xfrm>
          <a:prstGeom prst="rect">
            <a:avLst/>
          </a:prstGeom>
          <a:gradFill>
            <a:gsLst>
              <a:gs pos="0">
                <a:srgbClr val="297EFF"/>
              </a:gs>
              <a:gs pos="100000">
                <a:srgbClr val="3437DE"/>
              </a:gs>
            </a:gsLst>
            <a:lin ang="2700006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90" name="Google Shape;590;p9"/>
          <p:cNvSpPr txBox="1"/>
          <p:nvPr/>
        </p:nvSpPr>
        <p:spPr>
          <a:xfrm>
            <a:off x="234001" y="80349"/>
            <a:ext cx="8676000" cy="69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2400" b="0" i="0" u="none" strike="noStrike" cap="non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A New Approach is Required</a:t>
            </a:r>
            <a:endParaRPr sz="2400" b="0" i="0" u="none" strike="noStrike" cap="none">
              <a:solidFill>
                <a:schemeClr val="lt1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pic>
        <p:nvPicPr>
          <p:cNvPr id="591" name="Google Shape;591;p9"/>
          <p:cNvPicPr preferRelativeResize="0"/>
          <p:nvPr/>
        </p:nvPicPr>
        <p:blipFill rotWithShape="1">
          <a:blip r:embed="rId3">
            <a:alphaModFix/>
          </a:blip>
          <a:srcRect t="9876" r="15477" b="15799"/>
          <a:stretch/>
        </p:blipFill>
        <p:spPr>
          <a:xfrm rot="1088392">
            <a:off x="4344856" y="1606663"/>
            <a:ext cx="4475161" cy="2213448"/>
          </a:xfrm>
          <a:prstGeom prst="rect">
            <a:avLst/>
          </a:prstGeom>
          <a:noFill/>
          <a:ln>
            <a:noFill/>
          </a:ln>
        </p:spPr>
      </p:pic>
      <p:pic>
        <p:nvPicPr>
          <p:cNvPr id="592" name="Google Shape;592;p9"/>
          <p:cNvPicPr preferRelativeResize="0"/>
          <p:nvPr/>
        </p:nvPicPr>
        <p:blipFill rotWithShape="1">
          <a:blip r:embed="rId4">
            <a:alphaModFix/>
          </a:blip>
          <a:srcRect l="14097" t="17655" r="15476" b="21888"/>
          <a:stretch/>
        </p:blipFill>
        <p:spPr>
          <a:xfrm rot="-851242">
            <a:off x="240814" y="1560160"/>
            <a:ext cx="4385074" cy="2117456"/>
          </a:xfrm>
          <a:prstGeom prst="rect">
            <a:avLst/>
          </a:prstGeom>
          <a:noFill/>
          <a:ln>
            <a:noFill/>
          </a:ln>
        </p:spPr>
      </p:pic>
      <p:sp>
        <p:nvSpPr>
          <p:cNvPr id="593" name="Google Shape;593;p9"/>
          <p:cNvSpPr txBox="1"/>
          <p:nvPr/>
        </p:nvSpPr>
        <p:spPr>
          <a:xfrm>
            <a:off x="1691175" y="1830975"/>
            <a:ext cx="6639000" cy="3075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14300" marR="0" lvl="0" indent="0" algn="l" rtl="0">
              <a:lnSpc>
                <a:spcPct val="200000"/>
              </a:lnSpc>
              <a:spcBef>
                <a:spcPts val="1600"/>
              </a:spcBef>
              <a:spcAft>
                <a:spcPts val="0"/>
              </a:spcAft>
              <a:buClr>
                <a:srgbClr val="F06D22"/>
              </a:buClr>
              <a:buSzPts val="1800"/>
              <a:buFont typeface="Montserrat Medium"/>
              <a:buNone/>
            </a:pPr>
            <a:r>
              <a:rPr lang="en-US" sz="1500" b="0" i="0" u="none" strike="noStrike" cap="none">
                <a:solidFill>
                  <a:schemeClr val="dk1"/>
                </a:solidFill>
                <a:highlight>
                  <a:srgbClr val="FFFFFF"/>
                </a:highlight>
                <a:latin typeface="Montserrat Medium"/>
                <a:ea typeface="Montserrat Medium"/>
                <a:cs typeface="Montserrat Medium"/>
                <a:sym typeface="Montserrat Medium"/>
              </a:rPr>
              <a:t>2 new </a:t>
            </a:r>
            <a:r>
              <a:rPr lang="en-US" sz="1500" b="0" i="0" u="none" strike="noStrike" cap="none">
                <a:solidFill>
                  <a:srgbClr val="000000"/>
                </a:solidFill>
                <a:highlight>
                  <a:srgbClr val="FFFFFF"/>
                </a:highlight>
                <a:uFill>
                  <a:noFill/>
                </a:uFill>
                <a:latin typeface="Montserrat Medium"/>
                <a:ea typeface="Montserrat Medium"/>
                <a:cs typeface="Montserrat Medium"/>
                <a:sym typeface="Montserrat Medium"/>
                <a:hlinkClick r:id="rId5"/>
              </a:rPr>
              <a:t>vulnerabilities</a:t>
            </a:r>
            <a:r>
              <a:rPr lang="en-US" sz="1500" b="0" i="0" u="none" strike="noStrike" cap="none">
                <a:solidFill>
                  <a:schemeClr val="dk1"/>
                </a:solidFill>
                <a:highlight>
                  <a:srgbClr val="FFFFFF"/>
                </a:highlight>
                <a:latin typeface="Montserrat Medium"/>
                <a:ea typeface="Montserrat Medium"/>
                <a:cs typeface="Montserrat Medium"/>
                <a:sym typeface="Montserrat Medium"/>
              </a:rPr>
              <a:t> were discovered in </a:t>
            </a:r>
            <a:r>
              <a:rPr lang="en-US" sz="1500" b="0" i="0" u="none" strike="noStrike" cap="none">
                <a:solidFill>
                  <a:srgbClr val="000000"/>
                </a:solidFill>
                <a:highlight>
                  <a:srgbClr val="FFFFFF"/>
                </a:highlight>
                <a:uFill>
                  <a:noFill/>
                </a:uFill>
                <a:latin typeface="Montserrat Medium"/>
                <a:ea typeface="Montserrat Medium"/>
                <a:cs typeface="Montserrat Medium"/>
                <a:sym typeface="Montserrat Medium"/>
                <a:hlinkClick r:id="rId6"/>
              </a:rPr>
              <a:t>Kubernetes</a:t>
            </a:r>
            <a:r>
              <a:rPr lang="en-US" sz="1500" b="0" i="0" u="none" strike="noStrike" cap="none">
                <a:solidFill>
                  <a:schemeClr val="dk1"/>
                </a:solidFill>
                <a:highlight>
                  <a:srgbClr val="FFFFFF"/>
                </a:highlight>
                <a:latin typeface="Montserrat Medium"/>
                <a:ea typeface="Montserrat Medium"/>
                <a:cs typeface="Montserrat Medium"/>
                <a:sym typeface="Montserrat Medium"/>
              </a:rPr>
              <a:t> on June 1</a:t>
            </a:r>
            <a:r>
              <a:rPr lang="en-US" sz="1500" b="0" i="0" u="none" strike="noStrike" cap="none" baseline="30000">
                <a:solidFill>
                  <a:schemeClr val="dk1"/>
                </a:solidFill>
                <a:highlight>
                  <a:srgbClr val="FFFFFF"/>
                </a:highlight>
                <a:latin typeface="Montserrat Medium"/>
                <a:ea typeface="Montserrat Medium"/>
                <a:cs typeface="Montserrat Medium"/>
                <a:sym typeface="Montserrat Medium"/>
              </a:rPr>
              <a:t>st</a:t>
            </a:r>
            <a:r>
              <a:rPr lang="en-US" sz="1500" b="0" i="0" u="none" strike="noStrike" cap="none">
                <a:solidFill>
                  <a:schemeClr val="dk1"/>
                </a:solidFill>
                <a:highlight>
                  <a:srgbClr val="FFFFFF"/>
                </a:highlight>
                <a:latin typeface="Montserrat Medium"/>
                <a:ea typeface="Montserrat Medium"/>
                <a:cs typeface="Montserrat Medium"/>
                <a:sym typeface="Montserrat Medium"/>
              </a:rPr>
              <a:t> </a:t>
            </a:r>
            <a:endParaRPr sz="15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14300" marR="0" lvl="0" indent="0" algn="l" rtl="0">
              <a:lnSpc>
                <a:spcPct val="200000"/>
              </a:lnSpc>
              <a:spcBef>
                <a:spcPts val="1600"/>
              </a:spcBef>
              <a:spcAft>
                <a:spcPts val="0"/>
              </a:spcAft>
              <a:buClr>
                <a:srgbClr val="F06D22"/>
              </a:buClr>
              <a:buSzPts val="1800"/>
              <a:buFont typeface="Montserrat Medium"/>
              <a:buNone/>
            </a:pPr>
            <a:r>
              <a:rPr lang="en-US" sz="1500" b="0" i="0" u="none" strike="noStrike" cap="none">
                <a:solidFill>
                  <a:srgbClr val="665ED0"/>
                </a:solidFill>
                <a:highlight>
                  <a:srgbClr val="FFFFFF"/>
                </a:highlight>
                <a:latin typeface="Montserrat Medium"/>
                <a:ea typeface="Montserrat Medium"/>
                <a:cs typeface="Montserrat Medium"/>
                <a:sym typeface="Montserrat Medium"/>
              </a:rPr>
              <a:t>CVE-2020-10749 </a:t>
            </a:r>
            <a:r>
              <a:rPr lang="en-US" sz="1500" b="0" i="0" u="none" strike="noStrike" cap="none">
                <a:solidFill>
                  <a:schemeClr val="dk1"/>
                </a:solidFill>
                <a:highlight>
                  <a:srgbClr val="FFFFFF"/>
                </a:highlight>
                <a:latin typeface="Montserrat Medium"/>
                <a:ea typeface="Montserrat Medium"/>
                <a:cs typeface="Montserrat Medium"/>
                <a:sym typeface="Montserrat Medium"/>
              </a:rPr>
              <a:t>(container networking plugins)</a:t>
            </a:r>
            <a:endParaRPr sz="15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14300" marR="0" lvl="0" indent="0" algn="l" rtl="0">
              <a:lnSpc>
                <a:spcPct val="200000"/>
              </a:lnSpc>
              <a:spcBef>
                <a:spcPts val="1600"/>
              </a:spcBef>
              <a:spcAft>
                <a:spcPts val="0"/>
              </a:spcAft>
              <a:buClr>
                <a:srgbClr val="F06D22"/>
              </a:buClr>
              <a:buSzPts val="1800"/>
              <a:buFont typeface="Montserrat Medium"/>
              <a:buNone/>
            </a:pPr>
            <a:r>
              <a:rPr lang="en-US" sz="1500" b="0" i="0" u="none" strike="noStrike" cap="none">
                <a:solidFill>
                  <a:schemeClr val="dk1"/>
                </a:solidFill>
                <a:highlight>
                  <a:srgbClr val="FFFFFF"/>
                </a:highlight>
                <a:latin typeface="Montserrat Medium"/>
                <a:ea typeface="Montserrat Medium"/>
                <a:cs typeface="Montserrat Medium"/>
                <a:sym typeface="Montserrat Medium"/>
              </a:rPr>
              <a:t> </a:t>
            </a:r>
            <a:r>
              <a:rPr lang="en-US" sz="1500" b="0" i="0" u="none" strike="noStrike" cap="none">
                <a:solidFill>
                  <a:srgbClr val="665ED0"/>
                </a:solidFill>
                <a:highlight>
                  <a:srgbClr val="FFFFFF"/>
                </a:highlight>
                <a:latin typeface="Montserrat Medium"/>
                <a:ea typeface="Montserrat Medium"/>
                <a:cs typeface="Montserrat Medium"/>
                <a:sym typeface="Montserrat Medium"/>
              </a:rPr>
              <a:t>CVE-2020-8555</a:t>
            </a:r>
            <a:r>
              <a:rPr lang="en-US" sz="1500" b="0" i="0" u="none" strike="noStrike" cap="none">
                <a:solidFill>
                  <a:schemeClr val="dk1"/>
                </a:solidFill>
                <a:highlight>
                  <a:srgbClr val="FFFFFF"/>
                </a:highlight>
                <a:latin typeface="Montserrat Medium"/>
                <a:ea typeface="Montserrat Medium"/>
                <a:cs typeface="Montserrat Medium"/>
                <a:sym typeface="Montserrat Medium"/>
              </a:rPr>
              <a:t> (kube-controller-manager) </a:t>
            </a:r>
            <a:endParaRPr sz="15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14300" marR="0" lvl="0" indent="0" algn="l" rtl="0">
              <a:lnSpc>
                <a:spcPct val="200000"/>
              </a:lnSpc>
              <a:spcBef>
                <a:spcPts val="1600"/>
              </a:spcBef>
              <a:spcAft>
                <a:spcPts val="0"/>
              </a:spcAft>
              <a:buClr>
                <a:srgbClr val="F06D22"/>
              </a:buClr>
              <a:buSzPts val="1800"/>
              <a:buFont typeface="Montserrat Medium"/>
              <a:buNone/>
            </a:pPr>
            <a:r>
              <a:rPr lang="en-US" sz="1500" b="0" i="0" u="none" strike="noStrike" cap="none">
                <a:solidFill>
                  <a:schemeClr val="dk1"/>
                </a:solidFill>
                <a:highlight>
                  <a:srgbClr val="FFFFFF"/>
                </a:highlight>
                <a:latin typeface="Montserrat Medium"/>
                <a:ea typeface="Montserrat Medium"/>
                <a:cs typeface="Montserrat Medium"/>
                <a:sym typeface="Montserrat Medium"/>
              </a:rPr>
              <a:t>Constant monitoring of Kubernetes clusters is critical</a:t>
            </a:r>
            <a:endParaRPr sz="1500" b="0" i="0" u="none" strike="noStrike" cap="none">
              <a:solidFill>
                <a:srgbClr val="000000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8" name="Google Shape;598;p10"/>
          <p:cNvSpPr/>
          <p:nvPr/>
        </p:nvSpPr>
        <p:spPr>
          <a:xfrm>
            <a:off x="0" y="0"/>
            <a:ext cx="9144000" cy="698100"/>
          </a:xfrm>
          <a:prstGeom prst="rect">
            <a:avLst/>
          </a:prstGeom>
          <a:gradFill>
            <a:gsLst>
              <a:gs pos="0">
                <a:srgbClr val="297EFF"/>
              </a:gs>
              <a:gs pos="100000">
                <a:srgbClr val="3437DE"/>
              </a:gs>
            </a:gsLst>
            <a:lin ang="2700006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99" name="Google Shape;599;p10"/>
          <p:cNvSpPr txBox="1"/>
          <p:nvPr/>
        </p:nvSpPr>
        <p:spPr>
          <a:xfrm>
            <a:off x="225151" y="121200"/>
            <a:ext cx="8693700" cy="57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2400" b="0" i="0" u="none" strike="noStrike" cap="non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Introducing Kubei, an Open Source Runtime Scanner </a:t>
            </a:r>
            <a:endParaRPr sz="2400" b="0" i="0" u="none" strike="noStrike" cap="none">
              <a:solidFill>
                <a:schemeClr val="lt1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600" name="Google Shape;600;p10"/>
          <p:cNvSpPr txBox="1"/>
          <p:nvPr/>
        </p:nvSpPr>
        <p:spPr>
          <a:xfrm>
            <a:off x="436625" y="996125"/>
            <a:ext cx="7460400" cy="329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marR="0" lvl="0" indent="-34290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F06D22"/>
              </a:buClr>
              <a:buSzPts val="1800"/>
              <a:buFont typeface="Montserrat Medium"/>
              <a:buChar char="●"/>
            </a:pPr>
            <a:r>
              <a:rPr lang="en-US" sz="1400" b="0" i="0" u="none" strike="noStrike" cap="none">
                <a:solidFill>
                  <a:srgbClr val="30353B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Scan all runtime images, whether coming from CI/CD or not</a:t>
            </a:r>
            <a:endParaRPr sz="1400" b="0" i="0" u="none" strike="noStrike" cap="none">
              <a:solidFill>
                <a:srgbClr val="30353B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marL="457200" marR="0" lvl="0" indent="-34290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F06D22"/>
              </a:buClr>
              <a:buSzPts val="1800"/>
              <a:buFont typeface="Montserrat Medium"/>
              <a:buChar char="●"/>
            </a:pPr>
            <a:r>
              <a:rPr lang="en-US" sz="1400" b="0" i="0" u="none" strike="noStrike" cap="none">
                <a:solidFill>
                  <a:srgbClr val="30353B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Detect malicious pods and provide an extra layer of security to your cluster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34290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F06D22"/>
              </a:buClr>
              <a:buSzPts val="1800"/>
              <a:buFont typeface="Montserrat Medium"/>
              <a:buChar char="●"/>
            </a:pPr>
            <a:r>
              <a:rPr lang="en-US" sz="1400" b="0" i="0" u="none" strike="noStrike" cap="none">
                <a:solidFill>
                  <a:srgbClr val="30353B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Scan public images you use that are not hosted in your registry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34290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F06D22"/>
              </a:buClr>
              <a:buSzPts val="1800"/>
              <a:buFont typeface="Montserrat Medium"/>
              <a:buChar char="●"/>
            </a:pPr>
            <a:r>
              <a:rPr lang="en-US" sz="1400" b="0" i="0" u="none" strike="noStrike" cap="none">
                <a:solidFill>
                  <a:srgbClr val="30353B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Gain visibility into Kubernetes elements which suffer from occasional vulnerabilities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34290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F06D22"/>
              </a:buClr>
              <a:buSzPts val="1800"/>
              <a:buFont typeface="Montserrat Medium"/>
              <a:buChar char="●"/>
            </a:pPr>
            <a:r>
              <a:rPr lang="en-US" sz="1400" b="0" i="0" u="none" strike="noStrike" cap="none">
                <a:solidFill>
                  <a:srgbClr val="30353B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Get accurate, real-time status of your cluster’s health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22860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F06D22"/>
              </a:buClr>
              <a:buSzPts val="1800"/>
              <a:buFont typeface="Montserrat Medium"/>
              <a:buNone/>
            </a:pPr>
            <a:endParaRPr sz="1400" b="0" i="0" u="none" strike="noStrike" cap="none">
              <a:solidFill>
                <a:srgbClr val="30353B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pic>
        <p:nvPicPr>
          <p:cNvPr id="601" name="Google Shape;601;p1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093821" y="927463"/>
            <a:ext cx="738058" cy="86352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6" name="Google Shape;606;g88f59d2283_2_1251"/>
          <p:cNvSpPr/>
          <p:nvPr/>
        </p:nvSpPr>
        <p:spPr>
          <a:xfrm>
            <a:off x="0" y="0"/>
            <a:ext cx="9144000" cy="698100"/>
          </a:xfrm>
          <a:prstGeom prst="rect">
            <a:avLst/>
          </a:prstGeom>
          <a:gradFill>
            <a:gsLst>
              <a:gs pos="0">
                <a:srgbClr val="297EFF"/>
              </a:gs>
              <a:gs pos="100000">
                <a:srgbClr val="3437DE"/>
              </a:gs>
            </a:gsLst>
            <a:lin ang="2700006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07" name="Google Shape;607;g88f59d2283_2_1251"/>
          <p:cNvSpPr txBox="1"/>
          <p:nvPr/>
        </p:nvSpPr>
        <p:spPr>
          <a:xfrm>
            <a:off x="225151" y="121200"/>
            <a:ext cx="8693700" cy="57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2400" b="0" i="0" u="none" strike="noStrike" cap="non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How Kubei Works   </a:t>
            </a:r>
            <a:r>
              <a:rPr lang="en-US" sz="2400" b="1" i="0" u="none" strike="noStrike" cap="none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 </a:t>
            </a:r>
            <a:endParaRPr sz="2400" b="1" i="0" u="none" strike="noStrike" cap="none">
              <a:solidFill>
                <a:schemeClr val="lt1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sp>
        <p:nvSpPr>
          <p:cNvPr id="608" name="Google Shape;608;g88f59d2283_2_1251"/>
          <p:cNvSpPr txBox="1"/>
          <p:nvPr/>
        </p:nvSpPr>
        <p:spPr>
          <a:xfrm>
            <a:off x="436625" y="996125"/>
            <a:ext cx="7460400" cy="368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marR="0" lvl="0" indent="-34925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F06D22"/>
              </a:buClr>
              <a:buSzPts val="1900"/>
              <a:buFont typeface="Montserrat Medium"/>
              <a:buChar char="●"/>
            </a:pPr>
            <a:r>
              <a:rPr lang="en-US" sz="1500" b="0" i="0" u="none" strike="noStrike" cap="none">
                <a:solidFill>
                  <a:srgbClr val="30353B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No need for registry or CI/CD integration</a:t>
            </a:r>
            <a:endParaRPr sz="1500" b="0" i="0" u="none" strike="noStrike" cap="none">
              <a:solidFill>
                <a:srgbClr val="30353B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marL="457200" marR="0" lvl="0" indent="-34925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F06D22"/>
              </a:buClr>
              <a:buSzPts val="1900"/>
              <a:buFont typeface="Montserrat Medium"/>
              <a:buChar char="●"/>
            </a:pPr>
            <a:r>
              <a:rPr lang="en-US" sz="1500" b="0" i="0" u="none" strike="noStrike" cap="none">
                <a:solidFill>
                  <a:srgbClr val="30353B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Kubei runs inside the cluster and provides real-time assessment of deployed containers</a:t>
            </a:r>
            <a:r>
              <a:rPr lang="en-US" sz="1500">
                <a:solidFill>
                  <a:srgbClr val="30353B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’</a:t>
            </a:r>
            <a:r>
              <a:rPr lang="en-US" sz="1500" b="0" i="0" u="none" strike="noStrike" cap="none">
                <a:solidFill>
                  <a:srgbClr val="30353B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 vulnerabilit</a:t>
            </a:r>
            <a:r>
              <a:rPr lang="en-US" sz="1500">
                <a:solidFill>
                  <a:srgbClr val="30353B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ies</a:t>
            </a:r>
            <a:endParaRPr sz="1500" b="0" i="0" u="none" strike="noStrike" cap="none">
              <a:solidFill>
                <a:srgbClr val="30353B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marL="457200" marR="0" lvl="0" indent="-34925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F06D22"/>
              </a:buClr>
              <a:buSzPts val="1900"/>
              <a:buFont typeface="Montserrat Medium"/>
              <a:buChar char="●"/>
            </a:pPr>
            <a:r>
              <a:rPr lang="en-US" sz="1500">
                <a:solidFill>
                  <a:srgbClr val="30353B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D</a:t>
            </a:r>
            <a:r>
              <a:rPr lang="en-US" sz="1500" b="0" i="0" u="none" strike="noStrike" cap="none">
                <a:solidFill>
                  <a:srgbClr val="30353B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istributes the load</a:t>
            </a:r>
            <a:endParaRPr sz="1500" b="0" i="0" u="none" strike="noStrike" cap="none">
              <a:solidFill>
                <a:srgbClr val="30353B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marL="457200" marR="0" lvl="0" indent="-34925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F06D22"/>
              </a:buClr>
              <a:buSzPts val="1900"/>
              <a:buFont typeface="Montserrat Medium"/>
              <a:buChar char="●"/>
            </a:pPr>
            <a:r>
              <a:rPr lang="en-US" sz="1500" b="0" i="0" u="none" strike="noStrike" cap="none">
                <a:solidFill>
                  <a:srgbClr val="30353B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Generates a report that will show the exact location of the pods, their risks, and the relevant packages to be patched</a:t>
            </a:r>
            <a:endParaRPr sz="1500" b="0" i="0" u="none" strike="noStrike" cap="none">
              <a:solidFill>
                <a:srgbClr val="30353B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marL="0" marR="0" lvl="0" indent="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30353B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22860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F06D22"/>
              </a:buClr>
              <a:buSzPts val="1800"/>
              <a:buFont typeface="Montserrat Medium"/>
              <a:buNone/>
            </a:pPr>
            <a:endParaRPr sz="1400" b="0" i="0" u="none" strike="noStrike" cap="none">
              <a:solidFill>
                <a:srgbClr val="30353B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pic>
        <p:nvPicPr>
          <p:cNvPr id="609" name="Google Shape;609;g88f59d2283_2_125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093821" y="927463"/>
            <a:ext cx="738058" cy="86352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" name="Google Shape;614;p11"/>
          <p:cNvSpPr/>
          <p:nvPr/>
        </p:nvSpPr>
        <p:spPr>
          <a:xfrm>
            <a:off x="0" y="0"/>
            <a:ext cx="9144000" cy="698100"/>
          </a:xfrm>
          <a:prstGeom prst="rect">
            <a:avLst/>
          </a:prstGeom>
          <a:gradFill>
            <a:gsLst>
              <a:gs pos="0">
                <a:srgbClr val="297EFF"/>
              </a:gs>
              <a:gs pos="100000">
                <a:srgbClr val="3437DE"/>
              </a:gs>
            </a:gsLst>
            <a:lin ang="2700006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15" name="Google Shape;615;p11"/>
          <p:cNvSpPr txBox="1"/>
          <p:nvPr/>
        </p:nvSpPr>
        <p:spPr>
          <a:xfrm>
            <a:off x="226966" y="121200"/>
            <a:ext cx="7487400" cy="57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2400" b="0" i="0" u="none" strike="noStrike" cap="non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Demo</a:t>
            </a:r>
            <a:endParaRPr sz="2400" b="0" i="0" u="none" strike="noStrike" cap="none">
              <a:solidFill>
                <a:schemeClr val="lt1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pic>
        <p:nvPicPr>
          <p:cNvPr id="616" name="Google Shape;616;p1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000946" y="905688"/>
            <a:ext cx="738058" cy="863528"/>
          </a:xfrm>
          <a:prstGeom prst="rect">
            <a:avLst/>
          </a:prstGeom>
          <a:noFill/>
          <a:ln>
            <a:noFill/>
          </a:ln>
        </p:spPr>
      </p:pic>
      <p:pic>
        <p:nvPicPr>
          <p:cNvPr id="617" name="Google Shape;617;p11" descr="Kubei Report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06558" y="905692"/>
            <a:ext cx="6806704" cy="355327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1175</Words>
  <Application>Microsoft Office PowerPoint</Application>
  <PresentationFormat>‫הצגה על המסך (16:9)</PresentationFormat>
  <Paragraphs>152</Paragraphs>
  <Slides>34</Slides>
  <Notes>34</Notes>
  <HiddenSlides>0</HiddenSlides>
  <MMClips>0</MMClips>
  <ScaleCrop>false</ScaleCrop>
  <HeadingPairs>
    <vt:vector size="6" baseType="variant">
      <vt:variant>
        <vt:lpstr>גופנים בשימוש</vt:lpstr>
      </vt:variant>
      <vt:variant>
        <vt:i4>5</vt:i4>
      </vt:variant>
      <vt:variant>
        <vt:lpstr>ערכת נושא</vt:lpstr>
      </vt:variant>
      <vt:variant>
        <vt:i4>2</vt:i4>
      </vt:variant>
      <vt:variant>
        <vt:lpstr>כותרות שקופיות</vt:lpstr>
      </vt:variant>
      <vt:variant>
        <vt:i4>34</vt:i4>
      </vt:variant>
    </vt:vector>
  </HeadingPairs>
  <TitlesOfParts>
    <vt:vector size="41" baseType="lpstr">
      <vt:lpstr>Arial</vt:lpstr>
      <vt:lpstr>Montserrat SemiBold</vt:lpstr>
      <vt:lpstr>Montserrat Light</vt:lpstr>
      <vt:lpstr>Montserrat</vt:lpstr>
      <vt:lpstr>Montserrat Medium</vt:lpstr>
      <vt:lpstr>Simple Light</vt:lpstr>
      <vt:lpstr>Simple Light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מצגת של PowerPoint‏</dc:title>
  <dc:creator>ArielS</dc:creator>
  <cp:lastModifiedBy>yifat mor</cp:lastModifiedBy>
  <cp:revision>1</cp:revision>
  <dcterms:modified xsi:type="dcterms:W3CDTF">2020-06-18T15:26:43Z</dcterms:modified>
</cp:coreProperties>
</file>