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12" r:id="rId1"/>
    <p:sldMasterId id="2147483813" r:id="rId2"/>
    <p:sldMasterId id="2147483814" r:id="rId3"/>
  </p:sldMasterIdLst>
  <p:notesMasterIdLst>
    <p:notesMasterId r:id="rId28"/>
  </p:notesMasterIdLst>
  <p:sldIdLst>
    <p:sldId id="256" r:id="rId4"/>
    <p:sldId id="257" r:id="rId5"/>
    <p:sldId id="258" r:id="rId6"/>
    <p:sldId id="259"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00"/>
    <p:restoredTop sz="94640"/>
  </p:normalViewPr>
  <p:slideViewPr>
    <p:cSldViewPr snapToGrid="0">
      <p:cViewPr varScale="1">
        <p:scale>
          <a:sx n="149" d="100"/>
          <a:sy n="149" d="100"/>
        </p:scale>
        <p:origin x="1016" y="168"/>
      </p:cViewPr>
      <p:guideLst>
        <p:guide orient="horz" pos="1620"/>
        <p:guide pos="288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g89294cfd90_4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6" name="Google Shape;1716;g89294cfd90_4_3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a:t>
            </a:r>
            <a:endParaRPr/>
          </a:p>
        </p:txBody>
      </p:sp>
      <p:sp>
        <p:nvSpPr>
          <p:cNvPr id="1717" name="Google Shape;1717;g89294cfd90_4_3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Google Shape;1891;g88dc8d403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2" name="Google Shape;1892;g88dc8d403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service covering voice, video meetings, chat and call centers.</a:t>
            </a:r>
            <a:endParaRPr/>
          </a:p>
          <a:p>
            <a:pPr marL="0" lvl="0" indent="0" algn="l" rtl="0">
              <a:spcBef>
                <a:spcPts val="0"/>
              </a:spcBef>
              <a:spcAft>
                <a:spcPts val="0"/>
              </a:spcAft>
              <a:buNone/>
            </a:pPr>
            <a:endParaRPr/>
          </a:p>
          <a:p>
            <a:pPr marL="0" lvl="0" indent="0" algn="l" rtl="0">
              <a:spcBef>
                <a:spcPts val="0"/>
              </a:spcBef>
              <a:spcAft>
                <a:spcPts val="0"/>
              </a:spcAft>
              <a:buNone/>
            </a:pPr>
            <a:r>
              <a:rPr lang="en"/>
              <a:t>-combine slides 3 and 5 into a single slide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88dc8d4033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88dc8d4033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Banner at the bottom with what the key take away is</a:t>
            </a:r>
            <a:endParaRPr/>
          </a:p>
          <a:p>
            <a:pPr marL="0" lvl="0" indent="0" algn="l" rtl="0">
              <a:spcBef>
                <a:spcPts val="0"/>
              </a:spcBef>
              <a:spcAft>
                <a:spcPts val="0"/>
              </a:spcAft>
              <a:buNone/>
            </a:pPr>
            <a:r>
              <a:rPr lang="en"/>
              <a:t>Statement describing analogy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g88dc8d4033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4" name="Google Shape;1914;g88dc8d403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did 8x8 address the problem?</a:t>
            </a:r>
            <a:endParaRPr/>
          </a:p>
          <a:p>
            <a:pPr marL="0" lvl="0" indent="0" algn="l" rtl="0">
              <a:spcBef>
                <a:spcPts val="0"/>
              </a:spcBef>
              <a:spcAft>
                <a:spcPts val="0"/>
              </a:spcAft>
              <a:buNone/>
            </a:pPr>
            <a:endParaRPr/>
          </a:p>
          <a:p>
            <a:pPr marL="0" lvl="0" indent="0" algn="l" rtl="0">
              <a:spcBef>
                <a:spcPts val="0"/>
              </a:spcBef>
              <a:spcAft>
                <a:spcPts val="0"/>
              </a:spcAft>
              <a:buNone/>
            </a:pPr>
            <a:r>
              <a:rPr lang="en"/>
              <a:t>Key take away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88dc8d4033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88dc8d403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88dc8d4033_2_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7" name="Google Shape;1937;g88dc8d4033_2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g89005f3296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4" name="Google Shape;1944;g89005f3296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88dc8d4033_2_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3" name="Google Shape;1953;g88dc8d4033_2_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89005f3296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89005f3296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89005f3296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89005f3296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g89005f3296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0" name="Google Shape;1980;g89005f3296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g89294cfd90_4_3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9" name="Google Shape;1729;g89294cfd90_4_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g89294cfd90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8" name="Google Shape;1988;g89294cfd90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89294cfd90_4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6" name="Google Shape;1996;g89294cfd90_4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g89005f3296_2_1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1" name="Google Shape;2011;g89005f3296_2_1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Google Shape;2056;g89005f3296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7" name="Google Shape;2057;g89005f3296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9294cfd90_4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0" name="Google Shape;1740;g89294cfd90_4_3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TO do this requires a unified approach to application delivery.</a:t>
            </a:r>
            <a:endParaRPr/>
          </a:p>
          <a:p>
            <a:pPr marL="0" lvl="0" indent="0" algn="l" rtl="0">
              <a:spcBef>
                <a:spcPts val="0"/>
              </a:spcBef>
              <a:spcAft>
                <a:spcPts val="0"/>
              </a:spcAft>
              <a:buNone/>
            </a:pPr>
            <a:endParaRPr/>
          </a:p>
          <a:p>
            <a:pPr marL="0" lvl="0" indent="0" algn="l" rtl="0">
              <a:spcBef>
                <a:spcPts val="0"/>
              </a:spcBef>
              <a:spcAft>
                <a:spcPts val="0"/>
              </a:spcAft>
              <a:buNone/>
            </a:pPr>
            <a:r>
              <a:rPr lang="en"/>
              <a:t>Today the application landscape and its respective delivery mechanisms is fragmented. Indeed, configuring the ADCs that will control the delivery is manual, time-consuming and error-prone</a:t>
            </a:r>
            <a:endParaRPr/>
          </a:p>
          <a:p>
            <a:pPr marL="0" lvl="0" indent="0" algn="l" rtl="0">
              <a:spcBef>
                <a:spcPts val="0"/>
              </a:spcBef>
              <a:spcAft>
                <a:spcPts val="0"/>
              </a:spcAft>
              <a:buNone/>
            </a:pPr>
            <a:endParaRPr/>
          </a:p>
          <a:p>
            <a:pPr marL="0" lvl="0" indent="0" algn="l" rtl="0">
              <a:spcBef>
                <a:spcPts val="0"/>
              </a:spcBef>
              <a:spcAft>
                <a:spcPts val="0"/>
              </a:spcAft>
              <a:buNone/>
            </a:pPr>
            <a:r>
              <a:rPr lang="en"/>
              <a:t>The Applications are distributed across different environments – on premises data centers, private clouds, co-location sites, public cloud infrastructure. While this may bring many advantages it creates challenges for admins whose job it is to ensure that the applications are put in front of the people that need them when they need them.</a:t>
            </a:r>
            <a:endParaRPr/>
          </a:p>
          <a:p>
            <a:pPr marL="0" lvl="0" indent="0" algn="l" rtl="0">
              <a:spcBef>
                <a:spcPts val="0"/>
              </a:spcBef>
              <a:spcAft>
                <a:spcPts val="0"/>
              </a:spcAft>
              <a:buNone/>
            </a:pPr>
            <a:endParaRPr/>
          </a:p>
          <a:p>
            <a:pPr marL="0" lvl="0" indent="0" algn="l" rtl="0">
              <a:spcBef>
                <a:spcPts val="0"/>
              </a:spcBef>
              <a:spcAft>
                <a:spcPts val="0"/>
              </a:spcAft>
              <a:buNone/>
            </a:pPr>
            <a:r>
              <a:rPr lang="en"/>
              <a:t>The different environments create silos that have different ways to do things. </a:t>
            </a:r>
            <a:endParaRPr/>
          </a:p>
          <a:p>
            <a:pPr marL="0" lvl="0" indent="0" algn="l" rtl="0">
              <a:spcBef>
                <a:spcPts val="0"/>
              </a:spcBef>
              <a:spcAft>
                <a:spcPts val="0"/>
              </a:spcAft>
              <a:buNone/>
            </a:pPr>
            <a:r>
              <a:rPr lang="en"/>
              <a:t>It can be difficult to define and enforce security policies across so many environments</a:t>
            </a:r>
            <a:endParaRPr/>
          </a:p>
          <a:p>
            <a:pPr marL="0" lvl="0" indent="0" algn="l" rtl="0">
              <a:spcBef>
                <a:spcPts val="0"/>
              </a:spcBef>
              <a:spcAft>
                <a:spcPts val="0"/>
              </a:spcAft>
              <a:buNone/>
            </a:pPr>
            <a:r>
              <a:rPr lang="en"/>
              <a:t>Especially when there is a lack of clear visibility into how the application is being delivered. </a:t>
            </a:r>
            <a:endParaRPr/>
          </a:p>
          <a:p>
            <a:pPr marL="0" lvl="0" indent="0" algn="l" rtl="0">
              <a:spcBef>
                <a:spcPts val="0"/>
              </a:spcBef>
              <a:spcAft>
                <a:spcPts val="0"/>
              </a:spcAft>
              <a:buNone/>
            </a:pPr>
            <a:r>
              <a:rPr lang="en"/>
              <a:t>Further, all of these different environments have their own sets of tool which create fragmented trouble shooting capabilities.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What Is needed a consistent approach application delivery across the entire hybrid multi cloud. An approach to management that enables consistent, automated ADC configuration.</a:t>
            </a:r>
            <a:endParaRPr/>
          </a:p>
          <a:p>
            <a:pPr marL="0" lvl="0" indent="0" algn="l" rtl="0">
              <a:spcBef>
                <a:spcPts val="0"/>
              </a:spcBef>
              <a:spcAft>
                <a:spcPts val="0"/>
              </a:spcAft>
              <a:buNone/>
            </a:pPr>
            <a:r>
              <a:rPr lang="en"/>
              <a:t>A capability that allows for consistent security policies to be defined, enterprise-wide and easily tracked and enforced</a:t>
            </a:r>
            <a:endParaRPr/>
          </a:p>
          <a:p>
            <a:pPr marL="0" lvl="0" indent="0" algn="l" rtl="0">
              <a:spcBef>
                <a:spcPts val="0"/>
              </a:spcBef>
              <a:spcAft>
                <a:spcPts val="0"/>
              </a:spcAft>
              <a:buNone/>
            </a:pPr>
            <a:r>
              <a:rPr lang="en"/>
              <a:t>There needs to be a consolidated holistic visibility over all the applications, regardless of type, where it is deployed or what is fronting it.</a:t>
            </a:r>
            <a:endParaRPr/>
          </a:p>
          <a:p>
            <a:pPr marL="0" lvl="0" indent="0" algn="l" rtl="0">
              <a:spcBef>
                <a:spcPts val="0"/>
              </a:spcBef>
              <a:spcAft>
                <a:spcPts val="0"/>
              </a:spcAft>
              <a:buNone/>
            </a:pPr>
            <a:r>
              <a:rPr lang="en"/>
              <a:t>This would then provide faster, intuitive trouble shooting from a single place that will allow the business to respond quickly to change and innovate more rapidly.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 What required is a consistent approach to application delivery across the entire hybrid multi cloud infrastrucutre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to take advantage of </a:t>
            </a:r>
            <a:endParaRPr/>
          </a:p>
        </p:txBody>
      </p:sp>
      <p:sp>
        <p:nvSpPr>
          <p:cNvPr id="1741" name="Google Shape;1741;g89294cfd90_4_3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8"/>
        <p:cNvGrpSpPr/>
        <p:nvPr/>
      </p:nvGrpSpPr>
      <p:grpSpPr>
        <a:xfrm>
          <a:off x="0" y="0"/>
          <a:ext cx="0" cy="0"/>
          <a:chOff x="0" y="0"/>
          <a:chExt cx="0" cy="0"/>
        </a:xfrm>
      </p:grpSpPr>
      <p:sp>
        <p:nvSpPr>
          <p:cNvPr id="1769" name="Google Shape;1769;g89294cfd90_4_3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0" name="Google Shape;1770;g89294cfd90_4_3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is exactly what Citrix application delivery management does.</a:t>
            </a:r>
            <a:endParaRPr/>
          </a:p>
          <a:p>
            <a:pPr marL="0" lvl="0" indent="0" algn="l" rtl="0">
              <a:spcBef>
                <a:spcPts val="0"/>
              </a:spcBef>
              <a:spcAft>
                <a:spcPts val="0"/>
              </a:spcAft>
              <a:buNone/>
            </a:pPr>
            <a:r>
              <a:rPr lang="en"/>
              <a:t>It brings together the important aspects of application delivery to provide control for the business</a:t>
            </a:r>
            <a:endParaRPr/>
          </a:p>
          <a:p>
            <a:pPr marL="0" lvl="0" indent="0" algn="l" rtl="0">
              <a:spcBef>
                <a:spcPts val="0"/>
              </a:spcBef>
              <a:spcAft>
                <a:spcPts val="0"/>
              </a:spcAft>
              <a:buNone/>
            </a:pPr>
            <a:endParaRPr/>
          </a:p>
          <a:p>
            <a:pPr marL="0" lvl="0" indent="0" algn="l" rtl="0">
              <a:spcBef>
                <a:spcPts val="0"/>
              </a:spcBef>
              <a:spcAft>
                <a:spcPts val="0"/>
              </a:spcAft>
              <a:buNone/>
            </a:pPr>
            <a:r>
              <a:rPr lang="en"/>
              <a:t>It transforms configuration and monitoring of application delivery through automation. </a:t>
            </a:r>
            <a:endParaRPr/>
          </a:p>
          <a:p>
            <a:pPr marL="0" lvl="0" indent="0" algn="l" rtl="0">
              <a:spcBef>
                <a:spcPts val="0"/>
              </a:spcBef>
              <a:spcAft>
                <a:spcPts val="0"/>
              </a:spcAft>
              <a:buNone/>
            </a:pPr>
            <a:r>
              <a:rPr lang="en"/>
              <a:t>ADM collects telemetry data about your ADCs as well as the applications they front across your entire hybrid multi cloud. It processes this data and gives valuable insight into the performance of your applications as well the status of your delivery infrastructure and the security of your systems all from a single place.</a:t>
            </a:r>
            <a:endParaRPr/>
          </a:p>
          <a:p>
            <a:pPr marL="0" lvl="0" indent="0" algn="l" rtl="0">
              <a:spcBef>
                <a:spcPts val="0"/>
              </a:spcBef>
              <a:spcAft>
                <a:spcPts val="0"/>
              </a:spcAft>
              <a:buNone/>
            </a:pPr>
            <a:r>
              <a:rPr lang="en"/>
              <a:t>Because ADM is tracking all this data it makes it easier to troubleshoot more quickly.</a:t>
            </a:r>
            <a:endParaRPr/>
          </a:p>
          <a:p>
            <a:pPr marL="0" lvl="0" indent="0" algn="l" rtl="0">
              <a:spcBef>
                <a:spcPts val="0"/>
              </a:spcBef>
              <a:spcAft>
                <a:spcPts val="0"/>
              </a:spcAft>
              <a:buNone/>
            </a:pPr>
            <a:r>
              <a:rPr lang="en"/>
              <a:t>ADM has intuitive, interactive dashboards that highlight issues proactively and enable you to drill down with a few clicks to isolate the root cause and take remedial action.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Configuration</a:t>
            </a:r>
            <a:endParaRPr/>
          </a:p>
          <a:p>
            <a:pPr marL="0" lvl="0" indent="0" algn="l" rtl="0">
              <a:spcBef>
                <a:spcPts val="0"/>
              </a:spcBef>
              <a:spcAft>
                <a:spcPts val="0"/>
              </a:spcAft>
              <a:buNone/>
            </a:pPr>
            <a:r>
              <a:rPr lang="en"/>
              <a:t>Simplified, logical configuration</a:t>
            </a:r>
            <a:endParaRPr/>
          </a:p>
          <a:p>
            <a:pPr marL="0" lvl="0" indent="0" algn="l" rtl="0">
              <a:spcBef>
                <a:spcPts val="0"/>
              </a:spcBef>
              <a:spcAft>
                <a:spcPts val="0"/>
              </a:spcAft>
              <a:buNone/>
            </a:pPr>
            <a:r>
              <a:rPr lang="en"/>
              <a:t>Automated, programmatic config changes</a:t>
            </a:r>
            <a:endParaRPr/>
          </a:p>
          <a:p>
            <a:pPr marL="0" lvl="0" indent="0" algn="l" rtl="0">
              <a:spcBef>
                <a:spcPts val="0"/>
              </a:spcBef>
              <a:spcAft>
                <a:spcPts val="0"/>
              </a:spcAft>
              <a:buNone/>
            </a:pPr>
            <a:endParaRPr/>
          </a:p>
          <a:p>
            <a:pPr marL="0" lvl="0" indent="0" algn="l" rtl="0">
              <a:spcBef>
                <a:spcPts val="0"/>
              </a:spcBef>
              <a:spcAft>
                <a:spcPts val="0"/>
              </a:spcAft>
              <a:buNone/>
            </a:pPr>
            <a:r>
              <a:rPr lang="en"/>
              <a:t>Insight</a:t>
            </a:r>
            <a:endParaRPr/>
          </a:p>
          <a:p>
            <a:pPr marL="0" lvl="0" indent="0" algn="l" rtl="0">
              <a:spcBef>
                <a:spcPts val="0"/>
              </a:spcBef>
              <a:spcAft>
                <a:spcPts val="0"/>
              </a:spcAft>
              <a:buNone/>
            </a:pPr>
            <a:r>
              <a:rPr lang="en"/>
              <a:t>Simple, comprehensive visibility to applications and delivery infrastructure</a:t>
            </a:r>
            <a:endParaRPr/>
          </a:p>
          <a:p>
            <a:pPr marL="0" lvl="0" indent="0" algn="l" rtl="0">
              <a:spcBef>
                <a:spcPts val="0"/>
              </a:spcBef>
              <a:spcAft>
                <a:spcPts val="0"/>
              </a:spcAft>
              <a:buNone/>
            </a:pPr>
            <a:r>
              <a:rPr lang="en"/>
              <a:t>Holistic across all environments</a:t>
            </a:r>
            <a:endParaRPr/>
          </a:p>
          <a:p>
            <a:pPr marL="0" lvl="0" indent="0" algn="l" rtl="0">
              <a:spcBef>
                <a:spcPts val="0"/>
              </a:spcBef>
              <a:spcAft>
                <a:spcPts val="0"/>
              </a:spcAft>
              <a:buNone/>
            </a:pPr>
            <a:r>
              <a:rPr lang="en"/>
              <a:t>Comprehensive and actionable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Trouble shooting</a:t>
            </a:r>
            <a:endParaRPr/>
          </a:p>
          <a:p>
            <a:pPr marL="0" lvl="0" indent="0" algn="l" rtl="0">
              <a:spcBef>
                <a:spcPts val="0"/>
              </a:spcBef>
              <a:spcAft>
                <a:spcPts val="0"/>
              </a:spcAft>
              <a:buNone/>
            </a:pPr>
            <a:r>
              <a:rPr lang="en"/>
              <a:t>Intuitive to use</a:t>
            </a:r>
            <a:endParaRPr/>
          </a:p>
          <a:p>
            <a:pPr marL="0" lvl="0" indent="0" algn="l" rtl="0">
              <a:spcBef>
                <a:spcPts val="0"/>
              </a:spcBef>
              <a:spcAft>
                <a:spcPts val="0"/>
              </a:spcAft>
              <a:buNone/>
            </a:pPr>
            <a:r>
              <a:rPr lang="en"/>
              <a:t>Pro-active to get ahead of issues</a:t>
            </a:r>
            <a:endParaRPr/>
          </a:p>
          <a:p>
            <a:pPr marL="0" lvl="0" indent="0" algn="l" rtl="0">
              <a:spcBef>
                <a:spcPts val="0"/>
              </a:spcBef>
              <a:spcAft>
                <a:spcPts val="0"/>
              </a:spcAft>
              <a:buNone/>
            </a:pPr>
            <a:r>
              <a:rPr lang="en"/>
              <a:t>Interactive to enable faster remediation</a:t>
            </a:r>
            <a:endParaRPr/>
          </a:p>
        </p:txBody>
      </p:sp>
      <p:sp>
        <p:nvSpPr>
          <p:cNvPr id="1771" name="Google Shape;1771;g89294cfd90_4_3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p:cNvGrpSpPr/>
        <p:nvPr/>
      </p:nvGrpSpPr>
      <p:grpSpPr>
        <a:xfrm>
          <a:off x="0" y="0"/>
          <a:ext cx="0" cy="0"/>
          <a:chOff x="0" y="0"/>
          <a:chExt cx="0" cy="0"/>
        </a:xfrm>
      </p:grpSpPr>
      <p:sp>
        <p:nvSpPr>
          <p:cNvPr id="1851" name="Google Shape;1851;g5e3610da4e_2_7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2" name="Google Shape;1852;g5e3610da4e_2_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88dc8d403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7" name="Google Shape;1857;g88dc8d403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89005f3296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89005f3296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8x8 metrics</a:t>
            </a:r>
            <a:endParaRPr/>
          </a:p>
          <a:p>
            <a:pPr marL="0" lvl="0" indent="0" algn="l" rtl="0">
              <a:spcBef>
                <a:spcPts val="0"/>
              </a:spcBef>
              <a:spcAft>
                <a:spcPts val="0"/>
              </a:spcAft>
              <a:buNone/>
            </a:pPr>
            <a:r>
              <a:rPr lang="en"/>
              <a:t>Regions</a:t>
            </a:r>
            <a:endParaRPr/>
          </a:p>
          <a:p>
            <a:pPr marL="0" lvl="0" indent="0" algn="l" rtl="0">
              <a:spcBef>
                <a:spcPts val="0"/>
              </a:spcBef>
              <a:spcAft>
                <a:spcPts val="0"/>
              </a:spcAft>
              <a:buNone/>
            </a:pPr>
            <a:r>
              <a:rPr lang="en"/>
              <a:t>Applications</a:t>
            </a:r>
            <a:endParaRPr/>
          </a:p>
          <a:p>
            <a:pPr marL="0" lvl="0" indent="0" algn="l" rtl="0">
              <a:spcBef>
                <a:spcPts val="0"/>
              </a:spcBef>
              <a:spcAft>
                <a:spcPts val="0"/>
              </a:spcAft>
              <a:buNone/>
            </a:pPr>
            <a:r>
              <a:rPr lang="en"/>
              <a:t>Customer metrics</a:t>
            </a:r>
            <a:endParaRPr/>
          </a:p>
          <a:p>
            <a:pPr marL="0" lvl="0" indent="0" algn="l" rtl="0">
              <a:spcBef>
                <a:spcPts val="0"/>
              </a:spcBef>
              <a:spcAft>
                <a:spcPts val="0"/>
              </a:spcAft>
              <a:buNone/>
            </a:pPr>
            <a:r>
              <a:rPr lang="en"/>
              <a:t>Meetings</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Google Shape;1877;g64f26374f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8" name="Google Shape;1878;g64f26374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
        <p:cNvGrpSpPr/>
        <p:nvPr/>
      </p:nvGrpSpPr>
      <p:grpSpPr>
        <a:xfrm>
          <a:off x="0" y="0"/>
          <a:ext cx="0" cy="0"/>
          <a:chOff x="0" y="0"/>
          <a:chExt cx="0" cy="0"/>
        </a:xfrm>
      </p:grpSpPr>
      <p:sp>
        <p:nvSpPr>
          <p:cNvPr id="1884" name="Google Shape;1884;g89005f329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5" name="Google Shape;1885;g89005f329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8x8 metrics</a:t>
            </a:r>
            <a:endParaRPr/>
          </a:p>
          <a:p>
            <a:pPr marL="0" lvl="0" indent="0" algn="l" rtl="0">
              <a:spcBef>
                <a:spcPts val="0"/>
              </a:spcBef>
              <a:spcAft>
                <a:spcPts val="0"/>
              </a:spcAft>
              <a:buNone/>
            </a:pPr>
            <a:r>
              <a:rPr lang="en"/>
              <a:t>Regions</a:t>
            </a:r>
            <a:endParaRPr/>
          </a:p>
          <a:p>
            <a:pPr marL="0" lvl="0" indent="0" algn="l" rtl="0">
              <a:spcBef>
                <a:spcPts val="0"/>
              </a:spcBef>
              <a:spcAft>
                <a:spcPts val="0"/>
              </a:spcAft>
              <a:buNone/>
            </a:pPr>
            <a:r>
              <a:rPr lang="en"/>
              <a:t>Applications</a:t>
            </a:r>
            <a:endParaRPr/>
          </a:p>
          <a:p>
            <a:pPr marL="0" lvl="0" indent="0" algn="l" rtl="0">
              <a:spcBef>
                <a:spcPts val="0"/>
              </a:spcBef>
              <a:spcAft>
                <a:spcPts val="0"/>
              </a:spcAft>
              <a:buNone/>
            </a:pPr>
            <a:r>
              <a:rPr lang="en"/>
              <a:t>Customer metrics</a:t>
            </a:r>
            <a:endParaRPr/>
          </a:p>
          <a:p>
            <a:pPr marL="0" lvl="0" indent="0" algn="l" rtl="0">
              <a:spcBef>
                <a:spcPts val="0"/>
              </a:spcBef>
              <a:spcAft>
                <a:spcPts val="0"/>
              </a:spcAft>
              <a:buNone/>
            </a:pPr>
            <a:r>
              <a:rPr lang="en"/>
              <a:t>Meetings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7.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0 Title Slide 10">
  <p:cSld name="1 Title Slide 10">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 y="-2285"/>
            <a:ext cx="9143992" cy="5148067"/>
          </a:xfrm>
          <a:prstGeom prst="rect">
            <a:avLst/>
          </a:prstGeom>
          <a:noFill/>
          <a:ln>
            <a:noFill/>
          </a:ln>
        </p:spPr>
      </p:pic>
      <p:sp>
        <p:nvSpPr>
          <p:cNvPr id="15" name="Google Shape;15;p2"/>
          <p:cNvSpPr txBox="1">
            <a:spLocks noGrp="1"/>
          </p:cNvSpPr>
          <p:nvPr>
            <p:ph type="ctrTitle"/>
          </p:nvPr>
        </p:nvSpPr>
        <p:spPr>
          <a:xfrm>
            <a:off x="442912" y="2835401"/>
            <a:ext cx="6142800" cy="953700"/>
          </a:xfrm>
          <a:prstGeom prst="rect">
            <a:avLst/>
          </a:prstGeom>
          <a:noFill/>
          <a:ln>
            <a:noFill/>
          </a:ln>
        </p:spPr>
        <p:txBody>
          <a:bodyPr spcFirstLastPara="1" wrap="square" lIns="0" tIns="45700" rIns="91425" bIns="45700" anchor="b" anchorCtr="0">
            <a:noAutofit/>
          </a:bodyPr>
          <a:lstStyle>
            <a:lvl1pPr lvl="0" algn="l" rtl="0">
              <a:lnSpc>
                <a:spcPct val="100000"/>
              </a:lnSpc>
              <a:spcBef>
                <a:spcPts val="0"/>
              </a:spcBef>
              <a:spcAft>
                <a:spcPts val="0"/>
              </a:spcAft>
              <a:buClr>
                <a:schemeClr val="lt1"/>
              </a:buClr>
              <a:buSzPts val="3600"/>
              <a:buFont typeface="Calibri"/>
              <a:buNone/>
              <a:defRPr sz="36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442912" y="3788982"/>
            <a:ext cx="6142800" cy="666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480"/>
              </a:spcBef>
              <a:spcAft>
                <a:spcPts val="0"/>
              </a:spcAft>
              <a:buClr>
                <a:schemeClr val="lt1"/>
              </a:buClr>
              <a:buSzPts val="2400"/>
              <a:buFont typeface="Arial"/>
              <a:buNone/>
              <a:defRPr sz="24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pic>
        <p:nvPicPr>
          <p:cNvPr id="17" name="Google Shape;17;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912" y="661988"/>
            <a:ext cx="2669381" cy="48261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7 Title Slide 7">
  <p:cSld name="7 Title Slide 7">
    <p:spTree>
      <p:nvGrpSpPr>
        <p:cNvPr id="1" name="Shape 279"/>
        <p:cNvGrpSpPr/>
        <p:nvPr/>
      </p:nvGrpSpPr>
      <p:grpSpPr>
        <a:xfrm>
          <a:off x="0" y="0"/>
          <a:ext cx="0" cy="0"/>
          <a:chOff x="0" y="0"/>
          <a:chExt cx="0" cy="0"/>
        </a:xfrm>
      </p:grpSpPr>
      <p:pic>
        <p:nvPicPr>
          <p:cNvPr id="280" name="Google Shape;280;p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 y="-2285"/>
            <a:ext cx="9143998" cy="5148070"/>
          </a:xfrm>
          <a:prstGeom prst="rect">
            <a:avLst/>
          </a:prstGeom>
          <a:noFill/>
          <a:ln>
            <a:noFill/>
          </a:ln>
        </p:spPr>
      </p:pic>
      <p:sp>
        <p:nvSpPr>
          <p:cNvPr id="281" name="Google Shape;281;p11"/>
          <p:cNvSpPr txBox="1">
            <a:spLocks noGrp="1"/>
          </p:cNvSpPr>
          <p:nvPr>
            <p:ph type="ctrTitle"/>
          </p:nvPr>
        </p:nvSpPr>
        <p:spPr>
          <a:xfrm>
            <a:off x="1635920" y="1383506"/>
            <a:ext cx="5872200" cy="9537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lt1"/>
              </a:buClr>
              <a:buSzPts val="3400"/>
              <a:buFont typeface="Calibri"/>
              <a:buNone/>
              <a:defRPr sz="34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2" name="Google Shape;282;p11"/>
          <p:cNvSpPr txBox="1">
            <a:spLocks noGrp="1"/>
          </p:cNvSpPr>
          <p:nvPr>
            <p:ph type="subTitle" idx="1"/>
          </p:nvPr>
        </p:nvSpPr>
        <p:spPr>
          <a:xfrm>
            <a:off x="1635920" y="2334752"/>
            <a:ext cx="5872200" cy="8409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40"/>
              </a:spcBef>
              <a:spcAft>
                <a:spcPts val="0"/>
              </a:spcAft>
              <a:buClr>
                <a:schemeClr val="lt1"/>
              </a:buClr>
              <a:buSzPts val="2200"/>
              <a:buFont typeface="Arial"/>
              <a:buNone/>
              <a:defRPr sz="22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sp>
        <p:nvSpPr>
          <p:cNvPr id="283" name="Google Shape;283;p11"/>
          <p:cNvSpPr/>
          <p:nvPr/>
        </p:nvSpPr>
        <p:spPr>
          <a:xfrm>
            <a:off x="1645919" y="1269206"/>
            <a:ext cx="5862300" cy="19071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84" name="Google Shape;284;p11"/>
          <p:cNvGrpSpPr/>
          <p:nvPr/>
        </p:nvGrpSpPr>
        <p:grpSpPr>
          <a:xfrm>
            <a:off x="3134193" y="3743345"/>
            <a:ext cx="2875823" cy="871094"/>
            <a:chOff x="944563" y="2687638"/>
            <a:chExt cx="3390901" cy="1027112"/>
          </a:xfrm>
        </p:grpSpPr>
        <p:grpSp>
          <p:nvGrpSpPr>
            <p:cNvPr id="285" name="Google Shape;285;p11"/>
            <p:cNvGrpSpPr/>
            <p:nvPr/>
          </p:nvGrpSpPr>
          <p:grpSpPr>
            <a:xfrm>
              <a:off x="1927226" y="2687638"/>
              <a:ext cx="1365250" cy="625475"/>
              <a:chOff x="1927226" y="2687638"/>
              <a:chExt cx="1365250" cy="625475"/>
            </a:xfrm>
          </p:grpSpPr>
          <p:sp>
            <p:nvSpPr>
              <p:cNvPr id="286" name="Google Shape;286;p11"/>
              <p:cNvSpPr/>
              <p:nvPr/>
            </p:nvSpPr>
            <p:spPr>
              <a:xfrm>
                <a:off x="2414588" y="2916238"/>
                <a:ext cx="390525" cy="355600"/>
              </a:xfrm>
              <a:custGeom>
                <a:avLst/>
                <a:gdLst/>
                <a:ahLst/>
                <a:cxnLst/>
                <a:rect l="l" t="t" r="r" b="b"/>
                <a:pathLst>
                  <a:path w="104" h="95" extrusionOk="0">
                    <a:moveTo>
                      <a:pt x="104" y="0"/>
                    </a:moveTo>
                    <a:cubicBezTo>
                      <a:pt x="65" y="0"/>
                      <a:pt x="65" y="0"/>
                      <a:pt x="65" y="0"/>
                    </a:cubicBezTo>
                    <a:cubicBezTo>
                      <a:pt x="55" y="17"/>
                      <a:pt x="55" y="17"/>
                      <a:pt x="55" y="17"/>
                    </a:cubicBezTo>
                    <a:cubicBezTo>
                      <a:pt x="54" y="20"/>
                      <a:pt x="52" y="23"/>
                      <a:pt x="52" y="23"/>
                    </a:cubicBezTo>
                    <a:cubicBezTo>
                      <a:pt x="52" y="23"/>
                      <a:pt x="52" y="23"/>
                      <a:pt x="52" y="23"/>
                    </a:cubicBezTo>
                    <a:cubicBezTo>
                      <a:pt x="52" y="23"/>
                      <a:pt x="50" y="20"/>
                      <a:pt x="48" y="17"/>
                    </a:cubicBezTo>
                    <a:cubicBezTo>
                      <a:pt x="39" y="0"/>
                      <a:pt x="39" y="0"/>
                      <a:pt x="39"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11"/>
              <p:cNvSpPr/>
              <p:nvPr/>
            </p:nvSpPr>
            <p:spPr>
              <a:xfrm>
                <a:off x="1927226" y="2687638"/>
                <a:ext cx="450850"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11"/>
              <p:cNvSpPr/>
              <p:nvPr/>
            </p:nvSpPr>
            <p:spPr>
              <a:xfrm>
                <a:off x="2843213" y="2687638"/>
                <a:ext cx="449263"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9" name="Google Shape;289;p11"/>
            <p:cNvGrpSpPr/>
            <p:nvPr/>
          </p:nvGrpSpPr>
          <p:grpSpPr>
            <a:xfrm>
              <a:off x="944563" y="3535363"/>
              <a:ext cx="3390901" cy="179387"/>
              <a:chOff x="944563" y="3535363"/>
              <a:chExt cx="3390901" cy="179387"/>
            </a:xfrm>
          </p:grpSpPr>
          <p:sp>
            <p:nvSpPr>
              <p:cNvPr id="290" name="Google Shape;290;p11"/>
              <p:cNvSpPr/>
              <p:nvPr/>
            </p:nvSpPr>
            <p:spPr>
              <a:xfrm>
                <a:off x="944563" y="3546475"/>
                <a:ext cx="123825" cy="165100"/>
              </a:xfrm>
              <a:custGeom>
                <a:avLst/>
                <a:gdLst/>
                <a:ahLst/>
                <a:cxnLst/>
                <a:rect l="l" t="t" r="r" b="b"/>
                <a:pathLst>
                  <a:path w="33" h="44" extrusionOk="0">
                    <a:moveTo>
                      <a:pt x="21" y="4"/>
                    </a:moveTo>
                    <a:cubicBezTo>
                      <a:pt x="16" y="4"/>
                      <a:pt x="12" y="6"/>
                      <a:pt x="10" y="9"/>
                    </a:cubicBezTo>
                    <a:cubicBezTo>
                      <a:pt x="7" y="12"/>
                      <a:pt x="5" y="17"/>
                      <a:pt x="5" y="22"/>
                    </a:cubicBezTo>
                    <a:cubicBezTo>
                      <a:pt x="5" y="28"/>
                      <a:pt x="7" y="32"/>
                      <a:pt x="9" y="35"/>
                    </a:cubicBezTo>
                    <a:cubicBezTo>
                      <a:pt x="12" y="38"/>
                      <a:pt x="16" y="40"/>
                      <a:pt x="21" y="40"/>
                    </a:cubicBezTo>
                    <a:cubicBezTo>
                      <a:pt x="24" y="40"/>
                      <a:pt x="27" y="39"/>
                      <a:pt x="31" y="38"/>
                    </a:cubicBezTo>
                    <a:cubicBezTo>
                      <a:pt x="31" y="43"/>
                      <a:pt x="31" y="43"/>
                      <a:pt x="31" y="43"/>
                    </a:cubicBezTo>
                    <a:cubicBezTo>
                      <a:pt x="28" y="44"/>
                      <a:pt x="24" y="44"/>
                      <a:pt x="20" y="44"/>
                    </a:cubicBezTo>
                    <a:cubicBezTo>
                      <a:pt x="14" y="44"/>
                      <a:pt x="9" y="42"/>
                      <a:pt x="5" y="39"/>
                    </a:cubicBezTo>
                    <a:cubicBezTo>
                      <a:pt x="2" y="35"/>
                      <a:pt x="0" y="29"/>
                      <a:pt x="0" y="22"/>
                    </a:cubicBezTo>
                    <a:cubicBezTo>
                      <a:pt x="0" y="18"/>
                      <a:pt x="1" y="14"/>
                      <a:pt x="3" y="10"/>
                    </a:cubicBezTo>
                    <a:cubicBezTo>
                      <a:pt x="4" y="7"/>
                      <a:pt x="7" y="4"/>
                      <a:pt x="10" y="3"/>
                    </a:cubicBezTo>
                    <a:cubicBezTo>
                      <a:pt x="13" y="1"/>
                      <a:pt x="17" y="0"/>
                      <a:pt x="21" y="0"/>
                    </a:cubicBezTo>
                    <a:cubicBezTo>
                      <a:pt x="25" y="0"/>
                      <a:pt x="29" y="1"/>
                      <a:pt x="33" y="2"/>
                    </a:cubicBezTo>
                    <a:cubicBezTo>
                      <a:pt x="31" y="7"/>
                      <a:pt x="31" y="7"/>
                      <a:pt x="31" y="7"/>
                    </a:cubicBezTo>
                    <a:cubicBezTo>
                      <a:pt x="27" y="5"/>
                      <a:pt x="24" y="4"/>
                      <a:pt x="21"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11"/>
              <p:cNvSpPr/>
              <p:nvPr/>
            </p:nvSpPr>
            <p:spPr>
              <a:xfrm>
                <a:off x="1092201" y="3587750"/>
                <a:ext cx="107950" cy="123825"/>
              </a:xfrm>
              <a:custGeom>
                <a:avLst/>
                <a:gdLst/>
                <a:ahLst/>
                <a:cxnLst/>
                <a:rect l="l" t="t" r="r" b="b"/>
                <a:pathLst>
                  <a:path w="29" h="33" extrusionOk="0">
                    <a:moveTo>
                      <a:pt x="29" y="16"/>
                    </a:moveTo>
                    <a:cubicBezTo>
                      <a:pt x="29" y="22"/>
                      <a:pt x="28" y="26"/>
                      <a:pt x="25" y="29"/>
                    </a:cubicBezTo>
                    <a:cubicBezTo>
                      <a:pt x="23" y="32"/>
                      <a:pt x="19" y="33"/>
                      <a:pt x="14" y="33"/>
                    </a:cubicBezTo>
                    <a:cubicBezTo>
                      <a:pt x="12" y="33"/>
                      <a:pt x="9" y="33"/>
                      <a:pt x="7" y="31"/>
                    </a:cubicBezTo>
                    <a:cubicBezTo>
                      <a:pt x="4" y="30"/>
                      <a:pt x="3" y="28"/>
                      <a:pt x="2" y="25"/>
                    </a:cubicBezTo>
                    <a:cubicBezTo>
                      <a:pt x="0" y="23"/>
                      <a:pt x="0" y="20"/>
                      <a:pt x="0" y="16"/>
                    </a:cubicBezTo>
                    <a:cubicBezTo>
                      <a:pt x="0" y="11"/>
                      <a:pt x="1" y="7"/>
                      <a:pt x="4" y="4"/>
                    </a:cubicBezTo>
                    <a:cubicBezTo>
                      <a:pt x="6" y="1"/>
                      <a:pt x="10" y="0"/>
                      <a:pt x="15" y="0"/>
                    </a:cubicBezTo>
                    <a:cubicBezTo>
                      <a:pt x="19" y="0"/>
                      <a:pt x="23" y="1"/>
                      <a:pt x="25" y="4"/>
                    </a:cubicBezTo>
                    <a:cubicBezTo>
                      <a:pt x="28" y="7"/>
                      <a:pt x="29" y="11"/>
                      <a:pt x="29" y="16"/>
                    </a:cubicBezTo>
                    <a:close/>
                    <a:moveTo>
                      <a:pt x="5" y="16"/>
                    </a:moveTo>
                    <a:cubicBezTo>
                      <a:pt x="5" y="21"/>
                      <a:pt x="6" y="24"/>
                      <a:pt x="7" y="26"/>
                    </a:cubicBezTo>
                    <a:cubicBezTo>
                      <a:pt x="9" y="28"/>
                      <a:pt x="11" y="29"/>
                      <a:pt x="15" y="29"/>
                    </a:cubicBezTo>
                    <a:cubicBezTo>
                      <a:pt x="18" y="29"/>
                      <a:pt x="20" y="28"/>
                      <a:pt x="22" y="26"/>
                    </a:cubicBezTo>
                    <a:cubicBezTo>
                      <a:pt x="24" y="24"/>
                      <a:pt x="24" y="21"/>
                      <a:pt x="24" y="16"/>
                    </a:cubicBezTo>
                    <a:cubicBezTo>
                      <a:pt x="24" y="12"/>
                      <a:pt x="24" y="9"/>
                      <a:pt x="22" y="7"/>
                    </a:cubicBezTo>
                    <a:cubicBezTo>
                      <a:pt x="20" y="5"/>
                      <a:pt x="18" y="4"/>
                      <a:pt x="15" y="4"/>
                    </a:cubicBezTo>
                    <a:cubicBezTo>
                      <a:pt x="11" y="4"/>
                      <a:pt x="9" y="5"/>
                      <a:pt x="7"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1"/>
              <p:cNvSpPr/>
              <p:nvPr/>
            </p:nvSpPr>
            <p:spPr>
              <a:xfrm>
                <a:off x="1238251" y="3587750"/>
                <a:ext cx="171450"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0" y="33"/>
                      <a:pt x="20" y="33"/>
                      <a:pt x="20" y="33"/>
                    </a:cubicBezTo>
                    <a:cubicBezTo>
                      <a:pt x="20" y="12"/>
                      <a:pt x="20" y="12"/>
                      <a:pt x="20" y="12"/>
                    </a:cubicBezTo>
                    <a:cubicBezTo>
                      <a:pt x="20"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1"/>
              <p:cNvSpPr/>
              <p:nvPr/>
            </p:nvSpPr>
            <p:spPr>
              <a:xfrm>
                <a:off x="1450976"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9" y="5"/>
                      <a:pt x="37" y="4"/>
                      <a:pt x="34" y="4"/>
                    </a:cubicBezTo>
                    <a:cubicBezTo>
                      <a:pt x="31" y="4"/>
                      <a:pt x="29" y="5"/>
                      <a:pt x="28" y="6"/>
                    </a:cubicBezTo>
                    <a:cubicBezTo>
                      <a:pt x="26" y="8"/>
                      <a:pt x="26" y="11"/>
                      <a:pt x="26" y="15"/>
                    </a:cubicBezTo>
                    <a:cubicBezTo>
                      <a:pt x="26" y="33"/>
                      <a:pt x="26" y="33"/>
                      <a:pt x="26"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6"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2" y="0"/>
                      <a:pt x="15" y="0"/>
                    </a:cubicBezTo>
                    <a:cubicBezTo>
                      <a:pt x="20" y="0"/>
                      <a:pt x="23" y="2"/>
                      <a:pt x="25"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11"/>
              <p:cNvSpPr/>
              <p:nvPr/>
            </p:nvSpPr>
            <p:spPr>
              <a:xfrm>
                <a:off x="1665288" y="3587750"/>
                <a:ext cx="101600" cy="123825"/>
              </a:xfrm>
              <a:custGeom>
                <a:avLst/>
                <a:gdLst/>
                <a:ahLst/>
                <a:cxnLst/>
                <a:rect l="l" t="t" r="r" b="b"/>
                <a:pathLst>
                  <a:path w="27" h="33" extrusionOk="0">
                    <a:moveTo>
                      <a:pt x="5" y="0"/>
                    </a:moveTo>
                    <a:cubicBezTo>
                      <a:pt x="5" y="21"/>
                      <a:pt x="5" y="21"/>
                      <a:pt x="5" y="21"/>
                    </a:cubicBezTo>
                    <a:cubicBezTo>
                      <a:pt x="5" y="24"/>
                      <a:pt x="5" y="26"/>
                      <a:pt x="6" y="27"/>
                    </a:cubicBezTo>
                    <a:cubicBezTo>
                      <a:pt x="8" y="29"/>
                      <a:pt x="10" y="29"/>
                      <a:pt x="12" y="29"/>
                    </a:cubicBezTo>
                    <a:cubicBezTo>
                      <a:pt x="16" y="29"/>
                      <a:pt x="18" y="28"/>
                      <a:pt x="20" y="26"/>
                    </a:cubicBezTo>
                    <a:cubicBezTo>
                      <a:pt x="21" y="25"/>
                      <a:pt x="22" y="22"/>
                      <a:pt x="22" y="17"/>
                    </a:cubicBezTo>
                    <a:cubicBezTo>
                      <a:pt x="22" y="0"/>
                      <a:pt x="22" y="0"/>
                      <a:pt x="22" y="0"/>
                    </a:cubicBezTo>
                    <a:cubicBezTo>
                      <a:pt x="27" y="0"/>
                      <a:pt x="27" y="0"/>
                      <a:pt x="27" y="0"/>
                    </a:cubicBezTo>
                    <a:cubicBezTo>
                      <a:pt x="27" y="33"/>
                      <a:pt x="27" y="33"/>
                      <a:pt x="27" y="33"/>
                    </a:cubicBezTo>
                    <a:cubicBezTo>
                      <a:pt x="23" y="33"/>
                      <a:pt x="23" y="33"/>
                      <a:pt x="23" y="33"/>
                    </a:cubicBezTo>
                    <a:cubicBezTo>
                      <a:pt x="22" y="28"/>
                      <a:pt x="22" y="28"/>
                      <a:pt x="22" y="28"/>
                    </a:cubicBezTo>
                    <a:cubicBezTo>
                      <a:pt x="22" y="28"/>
                      <a:pt x="22" y="28"/>
                      <a:pt x="22" y="28"/>
                    </a:cubicBezTo>
                    <a:cubicBezTo>
                      <a:pt x="21" y="30"/>
                      <a:pt x="19" y="31"/>
                      <a:pt x="18" y="32"/>
                    </a:cubicBezTo>
                    <a:cubicBezTo>
                      <a:pt x="16" y="33"/>
                      <a:pt x="14" y="33"/>
                      <a:pt x="12" y="33"/>
                    </a:cubicBezTo>
                    <a:cubicBezTo>
                      <a:pt x="8" y="33"/>
                      <a:pt x="5" y="32"/>
                      <a:pt x="3" y="31"/>
                    </a:cubicBezTo>
                    <a:cubicBezTo>
                      <a:pt x="1" y="29"/>
                      <a:pt x="0" y="26"/>
                      <a:pt x="0" y="22"/>
                    </a:cubicBezTo>
                    <a:cubicBezTo>
                      <a:pt x="0" y="0"/>
                      <a:pt x="0" y="0"/>
                      <a:pt x="0" y="0"/>
                    </a:cubicBezTo>
                    <a:lnTo>
                      <a:pt x="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1"/>
              <p:cNvSpPr/>
              <p:nvPr/>
            </p:nvSpPr>
            <p:spPr>
              <a:xfrm>
                <a:off x="1808163" y="3587750"/>
                <a:ext cx="100013" cy="123825"/>
              </a:xfrm>
              <a:custGeom>
                <a:avLst/>
                <a:gdLst/>
                <a:ahLst/>
                <a:cxnLst/>
                <a:rect l="l" t="t" r="r" b="b"/>
                <a:pathLst>
                  <a:path w="27" h="33" extrusionOk="0">
                    <a:moveTo>
                      <a:pt x="22" y="33"/>
                    </a:moveTo>
                    <a:cubicBezTo>
                      <a:pt x="22" y="12"/>
                      <a:pt x="22" y="12"/>
                      <a:pt x="22" y="12"/>
                    </a:cubicBezTo>
                    <a:cubicBezTo>
                      <a:pt x="22" y="9"/>
                      <a:pt x="22" y="7"/>
                      <a:pt x="20" y="6"/>
                    </a:cubicBezTo>
                    <a:cubicBezTo>
                      <a:pt x="19" y="5"/>
                      <a:pt x="17" y="4"/>
                      <a:pt x="15" y="4"/>
                    </a:cubicBezTo>
                    <a:cubicBezTo>
                      <a:pt x="11"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1"/>
              <p:cNvSpPr/>
              <p:nvPr/>
            </p:nvSpPr>
            <p:spPr>
              <a:xfrm>
                <a:off x="1949451" y="3541713"/>
                <a:ext cx="19050" cy="169862"/>
              </a:xfrm>
              <a:custGeom>
                <a:avLst/>
                <a:gdLst/>
                <a:ahLst/>
                <a:cxnLst/>
                <a:rect l="l" t="t" r="r" b="b"/>
                <a:pathLst>
                  <a:path w="5" h="45" extrusionOk="0">
                    <a:moveTo>
                      <a:pt x="0" y="3"/>
                    </a:moveTo>
                    <a:cubicBezTo>
                      <a:pt x="0" y="2"/>
                      <a:pt x="0" y="2"/>
                      <a:pt x="0" y="1"/>
                    </a:cubicBezTo>
                    <a:cubicBezTo>
                      <a:pt x="1" y="0"/>
                      <a:pt x="2" y="0"/>
                      <a:pt x="2" y="0"/>
                    </a:cubicBezTo>
                    <a:cubicBezTo>
                      <a:pt x="3" y="0"/>
                      <a:pt x="4" y="1"/>
                      <a:pt x="4" y="1"/>
                    </a:cubicBezTo>
                    <a:cubicBezTo>
                      <a:pt x="5" y="2"/>
                      <a:pt x="5" y="2"/>
                      <a:pt x="5" y="3"/>
                    </a:cubicBezTo>
                    <a:cubicBezTo>
                      <a:pt x="5" y="5"/>
                      <a:pt x="5" y="5"/>
                      <a:pt x="4" y="6"/>
                    </a:cubicBezTo>
                    <a:cubicBezTo>
                      <a:pt x="4" y="7"/>
                      <a:pt x="3" y="7"/>
                      <a:pt x="2" y="7"/>
                    </a:cubicBezTo>
                    <a:cubicBezTo>
                      <a:pt x="2" y="7"/>
                      <a:pt x="1" y="7"/>
                      <a:pt x="0"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1"/>
              <p:cNvSpPr/>
              <p:nvPr/>
            </p:nvSpPr>
            <p:spPr>
              <a:xfrm>
                <a:off x="2003426" y="3587750"/>
                <a:ext cx="88900" cy="123825"/>
              </a:xfrm>
              <a:custGeom>
                <a:avLst/>
                <a:gdLst/>
                <a:ahLst/>
                <a:cxnLst/>
                <a:rect l="l" t="t" r="r" b="b"/>
                <a:pathLst>
                  <a:path w="24" h="33" extrusionOk="0">
                    <a:moveTo>
                      <a:pt x="15" y="33"/>
                    </a:moveTo>
                    <a:cubicBezTo>
                      <a:pt x="10" y="33"/>
                      <a:pt x="7" y="32"/>
                      <a:pt x="4" y="29"/>
                    </a:cubicBezTo>
                    <a:cubicBezTo>
                      <a:pt x="1" y="26"/>
                      <a:pt x="0" y="22"/>
                      <a:pt x="0" y="17"/>
                    </a:cubicBezTo>
                    <a:cubicBezTo>
                      <a:pt x="0" y="11"/>
                      <a:pt x="1" y="7"/>
                      <a:pt x="4" y="4"/>
                    </a:cubicBezTo>
                    <a:cubicBezTo>
                      <a:pt x="7" y="1"/>
                      <a:pt x="10" y="0"/>
                      <a:pt x="15" y="0"/>
                    </a:cubicBezTo>
                    <a:cubicBezTo>
                      <a:pt x="17" y="0"/>
                      <a:pt x="18" y="0"/>
                      <a:pt x="20" y="0"/>
                    </a:cubicBezTo>
                    <a:cubicBezTo>
                      <a:pt x="22" y="1"/>
                      <a:pt x="23" y="1"/>
                      <a:pt x="24" y="1"/>
                    </a:cubicBezTo>
                    <a:cubicBezTo>
                      <a:pt x="22" y="6"/>
                      <a:pt x="22" y="6"/>
                      <a:pt x="22" y="6"/>
                    </a:cubicBezTo>
                    <a:cubicBezTo>
                      <a:pt x="21" y="5"/>
                      <a:pt x="20" y="5"/>
                      <a:pt x="19" y="4"/>
                    </a:cubicBezTo>
                    <a:cubicBezTo>
                      <a:pt x="17" y="4"/>
                      <a:pt x="16" y="4"/>
                      <a:pt x="15" y="4"/>
                    </a:cubicBezTo>
                    <a:cubicBezTo>
                      <a:pt x="9" y="4"/>
                      <a:pt x="5" y="8"/>
                      <a:pt x="5" y="17"/>
                    </a:cubicBezTo>
                    <a:cubicBezTo>
                      <a:pt x="5" y="21"/>
                      <a:pt x="6" y="24"/>
                      <a:pt x="8" y="26"/>
                    </a:cubicBezTo>
                    <a:cubicBezTo>
                      <a:pt x="9" y="28"/>
                      <a:pt x="12" y="29"/>
                      <a:pt x="15" y="29"/>
                    </a:cubicBezTo>
                    <a:cubicBezTo>
                      <a:pt x="18" y="29"/>
                      <a:pt x="20" y="28"/>
                      <a:pt x="23" y="27"/>
                    </a:cubicBezTo>
                    <a:cubicBezTo>
                      <a:pt x="23" y="32"/>
                      <a:pt x="23" y="32"/>
                      <a:pt x="23" y="32"/>
                    </a:cubicBezTo>
                    <a:cubicBezTo>
                      <a:pt x="21" y="33"/>
                      <a:pt x="18" y="33"/>
                      <a:pt x="15" y="3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1"/>
              <p:cNvSpPr/>
              <p:nvPr/>
            </p:nvSpPr>
            <p:spPr>
              <a:xfrm>
                <a:off x="2111376"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6" y="32"/>
                    </a:cubicBezTo>
                    <a:cubicBezTo>
                      <a:pt x="15" y="33"/>
                      <a:pt x="13" y="33"/>
                      <a:pt x="10" y="33"/>
                    </a:cubicBezTo>
                    <a:cubicBezTo>
                      <a:pt x="7" y="33"/>
                      <a:pt x="5" y="32"/>
                      <a:pt x="3" y="31"/>
                    </a:cubicBezTo>
                    <a:cubicBezTo>
                      <a:pt x="1" y="29"/>
                      <a:pt x="0" y="27"/>
                      <a:pt x="0" y="24"/>
                    </a:cubicBezTo>
                    <a:cubicBezTo>
                      <a:pt x="0" y="17"/>
                      <a:pt x="5" y="14"/>
                      <a:pt x="16" y="13"/>
                    </a:cubicBezTo>
                    <a:cubicBezTo>
                      <a:pt x="21" y="13"/>
                      <a:pt x="21" y="13"/>
                      <a:pt x="21" y="13"/>
                    </a:cubicBezTo>
                    <a:cubicBezTo>
                      <a:pt x="21" y="11"/>
                      <a:pt x="21" y="11"/>
                      <a:pt x="21" y="11"/>
                    </a:cubicBezTo>
                    <a:cubicBezTo>
                      <a:pt x="21" y="9"/>
                      <a:pt x="21" y="7"/>
                      <a:pt x="20" y="6"/>
                    </a:cubicBezTo>
                    <a:cubicBezTo>
                      <a:pt x="19" y="4"/>
                      <a:pt x="17" y="4"/>
                      <a:pt x="14" y="4"/>
                    </a:cubicBezTo>
                    <a:cubicBezTo>
                      <a:pt x="12" y="4"/>
                      <a:pt x="9" y="5"/>
                      <a:pt x="5" y="6"/>
                    </a:cubicBezTo>
                    <a:cubicBezTo>
                      <a:pt x="4" y="3"/>
                      <a:pt x="4" y="3"/>
                      <a:pt x="4" y="3"/>
                    </a:cubicBezTo>
                    <a:cubicBezTo>
                      <a:pt x="5" y="2"/>
                      <a:pt x="7" y="1"/>
                      <a:pt x="9" y="0"/>
                    </a:cubicBezTo>
                    <a:cubicBezTo>
                      <a:pt x="11" y="0"/>
                      <a:pt x="13" y="0"/>
                      <a:pt x="15" y="0"/>
                    </a:cubicBezTo>
                    <a:cubicBezTo>
                      <a:pt x="19" y="0"/>
                      <a:pt x="22" y="1"/>
                      <a:pt x="23" y="2"/>
                    </a:cubicBezTo>
                    <a:cubicBezTo>
                      <a:pt x="25" y="4"/>
                      <a:pt x="26" y="7"/>
                      <a:pt x="26" y="11"/>
                    </a:cubicBezTo>
                    <a:cubicBezTo>
                      <a:pt x="26" y="33"/>
                      <a:pt x="26" y="33"/>
                      <a:pt x="26" y="33"/>
                    </a:cubicBezTo>
                    <a:lnTo>
                      <a:pt x="23" y="33"/>
                    </a:lnTo>
                    <a:close/>
                    <a:moveTo>
                      <a:pt x="11" y="29"/>
                    </a:moveTo>
                    <a:cubicBezTo>
                      <a:pt x="14" y="29"/>
                      <a:pt x="17" y="28"/>
                      <a:pt x="19" y="27"/>
                    </a:cubicBezTo>
                    <a:cubicBezTo>
                      <a:pt x="20" y="25"/>
                      <a:pt x="21" y="23"/>
                      <a:pt x="21" y="20"/>
                    </a:cubicBezTo>
                    <a:cubicBezTo>
                      <a:pt x="21" y="17"/>
                      <a:pt x="21" y="17"/>
                      <a:pt x="21" y="17"/>
                    </a:cubicBezTo>
                    <a:cubicBezTo>
                      <a:pt x="16" y="17"/>
                      <a:pt x="16" y="17"/>
                      <a:pt x="16" y="17"/>
                    </a:cubicBezTo>
                    <a:cubicBezTo>
                      <a:pt x="12" y="17"/>
                      <a:pt x="10" y="18"/>
                      <a:pt x="8" y="19"/>
                    </a:cubicBezTo>
                    <a:cubicBezTo>
                      <a:pt x="6" y="20"/>
                      <a:pt x="5" y="22"/>
                      <a:pt x="5" y="24"/>
                    </a:cubicBezTo>
                    <a:cubicBezTo>
                      <a:pt x="5" y="26"/>
                      <a:pt x="6" y="27"/>
                      <a:pt x="7" y="28"/>
                    </a:cubicBezTo>
                    <a:cubicBezTo>
                      <a:pt x="8" y="29"/>
                      <a:pt x="9" y="29"/>
                      <a:pt x="11"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1"/>
              <p:cNvSpPr/>
              <p:nvPr/>
            </p:nvSpPr>
            <p:spPr>
              <a:xfrm>
                <a:off x="2235201" y="3560763"/>
                <a:ext cx="71438" cy="150812"/>
              </a:xfrm>
              <a:custGeom>
                <a:avLst/>
                <a:gdLst/>
                <a:ahLst/>
                <a:cxnLst/>
                <a:rect l="l" t="t" r="r" b="b"/>
                <a:pathLst>
                  <a:path w="19" h="40" extrusionOk="0">
                    <a:moveTo>
                      <a:pt x="15" y="36"/>
                    </a:moveTo>
                    <a:cubicBezTo>
                      <a:pt x="15" y="36"/>
                      <a:pt x="16" y="36"/>
                      <a:pt x="17" y="36"/>
                    </a:cubicBezTo>
                    <a:cubicBezTo>
                      <a:pt x="18" y="36"/>
                      <a:pt x="18" y="36"/>
                      <a:pt x="19" y="36"/>
                    </a:cubicBezTo>
                    <a:cubicBezTo>
                      <a:pt x="19" y="39"/>
                      <a:pt x="19" y="39"/>
                      <a:pt x="19" y="39"/>
                    </a:cubicBezTo>
                    <a:cubicBezTo>
                      <a:pt x="18" y="40"/>
                      <a:pt x="18" y="40"/>
                      <a:pt x="17" y="40"/>
                    </a:cubicBezTo>
                    <a:cubicBezTo>
                      <a:pt x="16" y="40"/>
                      <a:pt x="15" y="40"/>
                      <a:pt x="14" y="40"/>
                    </a:cubicBezTo>
                    <a:cubicBezTo>
                      <a:pt x="8" y="40"/>
                      <a:pt x="4" y="37"/>
                      <a:pt x="4" y="30"/>
                    </a:cubicBezTo>
                    <a:cubicBezTo>
                      <a:pt x="4" y="11"/>
                      <a:pt x="4" y="11"/>
                      <a:pt x="4" y="11"/>
                    </a:cubicBezTo>
                    <a:cubicBezTo>
                      <a:pt x="0" y="11"/>
                      <a:pt x="0" y="11"/>
                      <a:pt x="0" y="11"/>
                    </a:cubicBezTo>
                    <a:cubicBezTo>
                      <a:pt x="0" y="9"/>
                      <a:pt x="0" y="9"/>
                      <a:pt x="0" y="9"/>
                    </a:cubicBezTo>
                    <a:cubicBezTo>
                      <a:pt x="4" y="7"/>
                      <a:pt x="4" y="7"/>
                      <a:pt x="4" y="7"/>
                    </a:cubicBezTo>
                    <a:cubicBezTo>
                      <a:pt x="6" y="0"/>
                      <a:pt x="6" y="0"/>
                      <a:pt x="6" y="0"/>
                    </a:cubicBezTo>
                    <a:cubicBezTo>
                      <a:pt x="9" y="0"/>
                      <a:pt x="9" y="0"/>
                      <a:pt x="9" y="0"/>
                    </a:cubicBezTo>
                    <a:cubicBezTo>
                      <a:pt x="9" y="7"/>
                      <a:pt x="9" y="7"/>
                      <a:pt x="9" y="7"/>
                    </a:cubicBezTo>
                    <a:cubicBezTo>
                      <a:pt x="19" y="7"/>
                      <a:pt x="19" y="7"/>
                      <a:pt x="19" y="7"/>
                    </a:cubicBezTo>
                    <a:cubicBezTo>
                      <a:pt x="19" y="11"/>
                      <a:pt x="19" y="11"/>
                      <a:pt x="19" y="11"/>
                    </a:cubicBezTo>
                    <a:cubicBezTo>
                      <a:pt x="9" y="11"/>
                      <a:pt x="9" y="11"/>
                      <a:pt x="9" y="11"/>
                    </a:cubicBezTo>
                    <a:cubicBezTo>
                      <a:pt x="9" y="30"/>
                      <a:pt x="9" y="30"/>
                      <a:pt x="9" y="30"/>
                    </a:cubicBezTo>
                    <a:cubicBezTo>
                      <a:pt x="9" y="32"/>
                      <a:pt x="10" y="34"/>
                      <a:pt x="11" y="35"/>
                    </a:cubicBezTo>
                    <a:cubicBezTo>
                      <a:pt x="12" y="36"/>
                      <a:pt x="13" y="36"/>
                      <a:pt x="15" y="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1"/>
              <p:cNvSpPr/>
              <p:nvPr/>
            </p:nvSpPr>
            <p:spPr>
              <a:xfrm>
                <a:off x="2332038" y="3541713"/>
                <a:ext cx="23813" cy="169862"/>
              </a:xfrm>
              <a:custGeom>
                <a:avLst/>
                <a:gdLst/>
                <a:ahLst/>
                <a:cxnLst/>
                <a:rect l="l" t="t" r="r" b="b"/>
                <a:pathLst>
                  <a:path w="6" h="45" extrusionOk="0">
                    <a:moveTo>
                      <a:pt x="0" y="3"/>
                    </a:moveTo>
                    <a:cubicBezTo>
                      <a:pt x="0" y="2"/>
                      <a:pt x="0" y="2"/>
                      <a:pt x="1" y="1"/>
                    </a:cubicBezTo>
                    <a:cubicBezTo>
                      <a:pt x="1" y="0"/>
                      <a:pt x="2" y="0"/>
                      <a:pt x="3" y="0"/>
                    </a:cubicBezTo>
                    <a:cubicBezTo>
                      <a:pt x="3" y="0"/>
                      <a:pt x="4" y="1"/>
                      <a:pt x="5" y="1"/>
                    </a:cubicBezTo>
                    <a:cubicBezTo>
                      <a:pt x="5" y="2"/>
                      <a:pt x="6" y="2"/>
                      <a:pt x="6" y="3"/>
                    </a:cubicBezTo>
                    <a:cubicBezTo>
                      <a:pt x="6" y="5"/>
                      <a:pt x="5" y="5"/>
                      <a:pt x="5" y="6"/>
                    </a:cubicBezTo>
                    <a:cubicBezTo>
                      <a:pt x="4" y="7"/>
                      <a:pt x="3" y="7"/>
                      <a:pt x="3" y="7"/>
                    </a:cubicBezTo>
                    <a:cubicBezTo>
                      <a:pt x="2" y="7"/>
                      <a:pt x="1" y="7"/>
                      <a:pt x="1"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11"/>
              <p:cNvSpPr/>
              <p:nvPr/>
            </p:nvSpPr>
            <p:spPr>
              <a:xfrm>
                <a:off x="2384426" y="3587750"/>
                <a:ext cx="112713" cy="123825"/>
              </a:xfrm>
              <a:custGeom>
                <a:avLst/>
                <a:gdLst/>
                <a:ahLst/>
                <a:cxnLst/>
                <a:rect l="l" t="t" r="r" b="b"/>
                <a:pathLst>
                  <a:path w="30" h="33" extrusionOk="0">
                    <a:moveTo>
                      <a:pt x="30" y="16"/>
                    </a:moveTo>
                    <a:cubicBezTo>
                      <a:pt x="30" y="22"/>
                      <a:pt x="29" y="26"/>
                      <a:pt x="26" y="29"/>
                    </a:cubicBezTo>
                    <a:cubicBezTo>
                      <a:pt x="24"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4" y="1"/>
                      <a:pt x="26" y="4"/>
                    </a:cubicBezTo>
                    <a:cubicBezTo>
                      <a:pt x="29" y="7"/>
                      <a:pt x="30" y="11"/>
                      <a:pt x="30" y="16"/>
                    </a:cubicBezTo>
                    <a:close/>
                    <a:moveTo>
                      <a:pt x="6" y="16"/>
                    </a:moveTo>
                    <a:cubicBezTo>
                      <a:pt x="6" y="21"/>
                      <a:pt x="6" y="24"/>
                      <a:pt x="8" y="26"/>
                    </a:cubicBezTo>
                    <a:cubicBezTo>
                      <a:pt x="10" y="28"/>
                      <a:pt x="12" y="29"/>
                      <a:pt x="15" y="29"/>
                    </a:cubicBezTo>
                    <a:cubicBezTo>
                      <a:pt x="19" y="29"/>
                      <a:pt x="21" y="28"/>
                      <a:pt x="23" y="26"/>
                    </a:cubicBezTo>
                    <a:cubicBezTo>
                      <a:pt x="24" y="24"/>
                      <a:pt x="25" y="21"/>
                      <a:pt x="25" y="16"/>
                    </a:cubicBezTo>
                    <a:cubicBezTo>
                      <a:pt x="25" y="12"/>
                      <a:pt x="24" y="9"/>
                      <a:pt x="23" y="7"/>
                    </a:cubicBezTo>
                    <a:cubicBezTo>
                      <a:pt x="21" y="5"/>
                      <a:pt x="18" y="4"/>
                      <a:pt x="15" y="4"/>
                    </a:cubicBezTo>
                    <a:cubicBezTo>
                      <a:pt x="12" y="4"/>
                      <a:pt x="10" y="5"/>
                      <a:pt x="8" y="7"/>
                    </a:cubicBezTo>
                    <a:cubicBezTo>
                      <a:pt x="6" y="9"/>
                      <a:pt x="6" y="12"/>
                      <a:pt x="6"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11"/>
              <p:cNvSpPr/>
              <p:nvPr/>
            </p:nvSpPr>
            <p:spPr>
              <a:xfrm>
                <a:off x="2535238" y="3587750"/>
                <a:ext cx="101600" cy="123825"/>
              </a:xfrm>
              <a:custGeom>
                <a:avLst/>
                <a:gdLst/>
                <a:ahLst/>
                <a:cxnLst/>
                <a:rect l="l" t="t" r="r" b="b"/>
                <a:pathLst>
                  <a:path w="27" h="33" extrusionOk="0">
                    <a:moveTo>
                      <a:pt x="22" y="33"/>
                    </a:moveTo>
                    <a:cubicBezTo>
                      <a:pt x="22" y="12"/>
                      <a:pt x="22" y="12"/>
                      <a:pt x="22" y="12"/>
                    </a:cubicBezTo>
                    <a:cubicBezTo>
                      <a:pt x="22" y="9"/>
                      <a:pt x="21" y="7"/>
                      <a:pt x="20" y="6"/>
                    </a:cubicBezTo>
                    <a:cubicBezTo>
                      <a:pt x="19" y="5"/>
                      <a:pt x="17" y="4"/>
                      <a:pt x="14" y="4"/>
                    </a:cubicBezTo>
                    <a:cubicBezTo>
                      <a:pt x="11" y="4"/>
                      <a:pt x="8" y="5"/>
                      <a:pt x="7" y="7"/>
                    </a:cubicBezTo>
                    <a:cubicBezTo>
                      <a:pt x="5" y="8"/>
                      <a:pt x="4" y="11"/>
                      <a:pt x="4" y="16"/>
                    </a:cubicBezTo>
                    <a:cubicBezTo>
                      <a:pt x="4" y="33"/>
                      <a:pt x="4" y="33"/>
                      <a:pt x="4" y="33"/>
                    </a:cubicBezTo>
                    <a:cubicBezTo>
                      <a:pt x="0" y="33"/>
                      <a:pt x="0" y="33"/>
                      <a:pt x="0" y="33"/>
                    </a:cubicBezTo>
                    <a:cubicBezTo>
                      <a:pt x="0" y="0"/>
                      <a:pt x="0" y="0"/>
                      <a:pt x="0" y="0"/>
                    </a:cubicBezTo>
                    <a:cubicBezTo>
                      <a:pt x="4" y="0"/>
                      <a:pt x="4" y="0"/>
                      <a:pt x="4" y="0"/>
                    </a:cubicBezTo>
                    <a:cubicBezTo>
                      <a:pt x="4" y="5"/>
                      <a:pt x="4" y="5"/>
                      <a:pt x="4"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1"/>
              <p:cNvSpPr/>
              <p:nvPr/>
            </p:nvSpPr>
            <p:spPr>
              <a:xfrm>
                <a:off x="2667001" y="3587750"/>
                <a:ext cx="85725" cy="123825"/>
              </a:xfrm>
              <a:custGeom>
                <a:avLst/>
                <a:gdLst/>
                <a:ahLst/>
                <a:cxnLst/>
                <a:rect l="l" t="t" r="r" b="b"/>
                <a:pathLst>
                  <a:path w="23" h="33" extrusionOk="0">
                    <a:moveTo>
                      <a:pt x="23" y="24"/>
                    </a:moveTo>
                    <a:cubicBezTo>
                      <a:pt x="23" y="27"/>
                      <a:pt x="22" y="29"/>
                      <a:pt x="20" y="31"/>
                    </a:cubicBezTo>
                    <a:cubicBezTo>
                      <a:pt x="18" y="32"/>
                      <a:pt x="15" y="33"/>
                      <a:pt x="11" y="33"/>
                    </a:cubicBezTo>
                    <a:cubicBezTo>
                      <a:pt x="6" y="33"/>
                      <a:pt x="3" y="33"/>
                      <a:pt x="1" y="31"/>
                    </a:cubicBezTo>
                    <a:cubicBezTo>
                      <a:pt x="1" y="27"/>
                      <a:pt x="1" y="27"/>
                      <a:pt x="1" y="27"/>
                    </a:cubicBezTo>
                    <a:cubicBezTo>
                      <a:pt x="2" y="28"/>
                      <a:pt x="4" y="28"/>
                      <a:pt x="6" y="29"/>
                    </a:cubicBezTo>
                    <a:cubicBezTo>
                      <a:pt x="7" y="29"/>
                      <a:pt x="9" y="29"/>
                      <a:pt x="11" y="29"/>
                    </a:cubicBezTo>
                    <a:cubicBezTo>
                      <a:pt x="13" y="29"/>
                      <a:pt x="15" y="29"/>
                      <a:pt x="17" y="28"/>
                    </a:cubicBezTo>
                    <a:cubicBezTo>
                      <a:pt x="18" y="27"/>
                      <a:pt x="19" y="26"/>
                      <a:pt x="19" y="24"/>
                    </a:cubicBezTo>
                    <a:cubicBezTo>
                      <a:pt x="19" y="23"/>
                      <a:pt x="18" y="22"/>
                      <a:pt x="17" y="21"/>
                    </a:cubicBezTo>
                    <a:cubicBezTo>
                      <a:pt x="16" y="20"/>
                      <a:pt x="14" y="19"/>
                      <a:pt x="11" y="18"/>
                    </a:cubicBezTo>
                    <a:cubicBezTo>
                      <a:pt x="8" y="17"/>
                      <a:pt x="5" y="16"/>
                      <a:pt x="4" y="15"/>
                    </a:cubicBezTo>
                    <a:cubicBezTo>
                      <a:pt x="3" y="14"/>
                      <a:pt x="2" y="13"/>
                      <a:pt x="1" y="12"/>
                    </a:cubicBezTo>
                    <a:cubicBezTo>
                      <a:pt x="1" y="11"/>
                      <a:pt x="0" y="10"/>
                      <a:pt x="0" y="8"/>
                    </a:cubicBezTo>
                    <a:cubicBezTo>
                      <a:pt x="0" y="6"/>
                      <a:pt x="1" y="4"/>
                      <a:pt x="4" y="2"/>
                    </a:cubicBezTo>
                    <a:cubicBezTo>
                      <a:pt x="6" y="0"/>
                      <a:pt x="9" y="0"/>
                      <a:pt x="12" y="0"/>
                    </a:cubicBezTo>
                    <a:cubicBezTo>
                      <a:pt x="16" y="0"/>
                      <a:pt x="19" y="0"/>
                      <a:pt x="23" y="2"/>
                    </a:cubicBezTo>
                    <a:cubicBezTo>
                      <a:pt x="21" y="6"/>
                      <a:pt x="21" y="6"/>
                      <a:pt x="21" y="6"/>
                    </a:cubicBezTo>
                    <a:cubicBezTo>
                      <a:pt x="18" y="4"/>
                      <a:pt x="15" y="4"/>
                      <a:pt x="12" y="4"/>
                    </a:cubicBezTo>
                    <a:cubicBezTo>
                      <a:pt x="10" y="4"/>
                      <a:pt x="8" y="4"/>
                      <a:pt x="7" y="5"/>
                    </a:cubicBezTo>
                    <a:cubicBezTo>
                      <a:pt x="6" y="6"/>
                      <a:pt x="5" y="7"/>
                      <a:pt x="5" y="8"/>
                    </a:cubicBezTo>
                    <a:cubicBezTo>
                      <a:pt x="5" y="9"/>
                      <a:pt x="5" y="10"/>
                      <a:pt x="6" y="10"/>
                    </a:cubicBezTo>
                    <a:cubicBezTo>
                      <a:pt x="6" y="11"/>
                      <a:pt x="7" y="11"/>
                      <a:pt x="8" y="12"/>
                    </a:cubicBezTo>
                    <a:cubicBezTo>
                      <a:pt x="9" y="12"/>
                      <a:pt x="11" y="13"/>
                      <a:pt x="14" y="14"/>
                    </a:cubicBezTo>
                    <a:cubicBezTo>
                      <a:pt x="17" y="16"/>
                      <a:pt x="20" y="17"/>
                      <a:pt x="21" y="19"/>
                    </a:cubicBezTo>
                    <a:cubicBezTo>
                      <a:pt x="23"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11"/>
              <p:cNvSpPr/>
              <p:nvPr/>
            </p:nvSpPr>
            <p:spPr>
              <a:xfrm>
                <a:off x="2782888" y="3684588"/>
                <a:ext cx="30163" cy="30162"/>
              </a:xfrm>
              <a:custGeom>
                <a:avLst/>
                <a:gdLst/>
                <a:ahLst/>
                <a:cxnLst/>
                <a:rect l="l" t="t" r="r" b="b"/>
                <a:pathLst>
                  <a:path w="8" h="8" extrusionOk="0">
                    <a:moveTo>
                      <a:pt x="0" y="4"/>
                    </a:moveTo>
                    <a:cubicBezTo>
                      <a:pt x="0" y="2"/>
                      <a:pt x="1" y="1"/>
                      <a:pt x="1" y="1"/>
                    </a:cubicBezTo>
                    <a:cubicBezTo>
                      <a:pt x="2" y="0"/>
                      <a:pt x="3" y="0"/>
                      <a:pt x="4" y="0"/>
                    </a:cubicBezTo>
                    <a:cubicBezTo>
                      <a:pt x="5" y="0"/>
                      <a:pt x="6" y="0"/>
                      <a:pt x="7" y="1"/>
                    </a:cubicBezTo>
                    <a:cubicBezTo>
                      <a:pt x="7" y="1"/>
                      <a:pt x="8" y="2"/>
                      <a:pt x="8" y="4"/>
                    </a:cubicBezTo>
                    <a:cubicBezTo>
                      <a:pt x="8" y="5"/>
                      <a:pt x="7" y="6"/>
                      <a:pt x="7" y="7"/>
                    </a:cubicBezTo>
                    <a:cubicBezTo>
                      <a:pt x="6" y="7"/>
                      <a:pt x="5" y="8"/>
                      <a:pt x="4" y="8"/>
                    </a:cubicBezTo>
                    <a:cubicBezTo>
                      <a:pt x="3" y="8"/>
                      <a:pt x="2" y="7"/>
                      <a:pt x="1" y="7"/>
                    </a:cubicBezTo>
                    <a:cubicBezTo>
                      <a:pt x="1"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1"/>
              <p:cNvSpPr/>
              <p:nvPr/>
            </p:nvSpPr>
            <p:spPr>
              <a:xfrm>
                <a:off x="2884488" y="3546475"/>
                <a:ext cx="123825" cy="165100"/>
              </a:xfrm>
              <a:custGeom>
                <a:avLst/>
                <a:gdLst/>
                <a:ahLst/>
                <a:cxnLst/>
                <a:rect l="l" t="t" r="r" b="b"/>
                <a:pathLst>
                  <a:path w="78" h="104" extrusionOk="0">
                    <a:moveTo>
                      <a:pt x="44" y="104"/>
                    </a:moveTo>
                    <a:lnTo>
                      <a:pt x="33" y="104"/>
                    </a:lnTo>
                    <a:lnTo>
                      <a:pt x="33" y="11"/>
                    </a:lnTo>
                    <a:lnTo>
                      <a:pt x="0" y="11"/>
                    </a:lnTo>
                    <a:lnTo>
                      <a:pt x="0" y="0"/>
                    </a:lnTo>
                    <a:lnTo>
                      <a:pt x="78" y="0"/>
                    </a:lnTo>
                    <a:lnTo>
                      <a:pt x="78" y="11"/>
                    </a:lnTo>
                    <a:lnTo>
                      <a:pt x="44" y="11"/>
                    </a:lnTo>
                    <a:lnTo>
                      <a:pt x="44" y="1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11"/>
              <p:cNvSpPr/>
              <p:nvPr/>
            </p:nvSpPr>
            <p:spPr>
              <a:xfrm>
                <a:off x="3030538" y="3587750"/>
                <a:ext cx="71438" cy="123825"/>
              </a:xfrm>
              <a:custGeom>
                <a:avLst/>
                <a:gdLst/>
                <a:ahLst/>
                <a:cxnLst/>
                <a:rect l="l" t="t" r="r" b="b"/>
                <a:pathLst>
                  <a:path w="19" h="33" extrusionOk="0">
                    <a:moveTo>
                      <a:pt x="15" y="0"/>
                    </a:moveTo>
                    <a:cubicBezTo>
                      <a:pt x="16"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9"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11"/>
              <p:cNvSpPr/>
              <p:nvPr/>
            </p:nvSpPr>
            <p:spPr>
              <a:xfrm>
                <a:off x="3116263"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7" y="32"/>
                    </a:cubicBezTo>
                    <a:cubicBezTo>
                      <a:pt x="15" y="33"/>
                      <a:pt x="13" y="33"/>
                      <a:pt x="11" y="33"/>
                    </a:cubicBezTo>
                    <a:cubicBezTo>
                      <a:pt x="7" y="33"/>
                      <a:pt x="5" y="32"/>
                      <a:pt x="3" y="31"/>
                    </a:cubicBezTo>
                    <a:cubicBezTo>
                      <a:pt x="1" y="29"/>
                      <a:pt x="0" y="27"/>
                      <a:pt x="0" y="24"/>
                    </a:cubicBezTo>
                    <a:cubicBezTo>
                      <a:pt x="0" y="17"/>
                      <a:pt x="6" y="14"/>
                      <a:pt x="16" y="13"/>
                    </a:cubicBezTo>
                    <a:cubicBezTo>
                      <a:pt x="22" y="13"/>
                      <a:pt x="22" y="13"/>
                      <a:pt x="22" y="13"/>
                    </a:cubicBezTo>
                    <a:cubicBezTo>
                      <a:pt x="22" y="11"/>
                      <a:pt x="22" y="11"/>
                      <a:pt x="22" y="11"/>
                    </a:cubicBezTo>
                    <a:cubicBezTo>
                      <a:pt x="22" y="9"/>
                      <a:pt x="21" y="7"/>
                      <a:pt x="20" y="6"/>
                    </a:cubicBezTo>
                    <a:cubicBezTo>
                      <a:pt x="19" y="4"/>
                      <a:pt x="17" y="4"/>
                      <a:pt x="15" y="4"/>
                    </a:cubicBezTo>
                    <a:cubicBezTo>
                      <a:pt x="12" y="4"/>
                      <a:pt x="9" y="5"/>
                      <a:pt x="5" y="6"/>
                    </a:cubicBezTo>
                    <a:cubicBezTo>
                      <a:pt x="4" y="3"/>
                      <a:pt x="4" y="3"/>
                      <a:pt x="4" y="3"/>
                    </a:cubicBezTo>
                    <a:cubicBezTo>
                      <a:pt x="6" y="2"/>
                      <a:pt x="7" y="1"/>
                      <a:pt x="9" y="0"/>
                    </a:cubicBezTo>
                    <a:cubicBezTo>
                      <a:pt x="11" y="0"/>
                      <a:pt x="13" y="0"/>
                      <a:pt x="15" y="0"/>
                    </a:cubicBezTo>
                    <a:cubicBezTo>
                      <a:pt x="19" y="0"/>
                      <a:pt x="22" y="1"/>
                      <a:pt x="24" y="2"/>
                    </a:cubicBezTo>
                    <a:cubicBezTo>
                      <a:pt x="25" y="4"/>
                      <a:pt x="26" y="7"/>
                      <a:pt x="26" y="11"/>
                    </a:cubicBezTo>
                    <a:cubicBezTo>
                      <a:pt x="26" y="33"/>
                      <a:pt x="26" y="33"/>
                      <a:pt x="26" y="33"/>
                    </a:cubicBezTo>
                    <a:lnTo>
                      <a:pt x="23" y="33"/>
                    </a:lnTo>
                    <a:close/>
                    <a:moveTo>
                      <a:pt x="12" y="29"/>
                    </a:moveTo>
                    <a:cubicBezTo>
                      <a:pt x="15" y="29"/>
                      <a:pt x="17" y="28"/>
                      <a:pt x="19" y="27"/>
                    </a:cubicBezTo>
                    <a:cubicBezTo>
                      <a:pt x="21" y="25"/>
                      <a:pt x="21" y="23"/>
                      <a:pt x="21" y="20"/>
                    </a:cubicBezTo>
                    <a:cubicBezTo>
                      <a:pt x="21" y="17"/>
                      <a:pt x="21" y="17"/>
                      <a:pt x="21" y="17"/>
                    </a:cubicBezTo>
                    <a:cubicBezTo>
                      <a:pt x="16" y="17"/>
                      <a:pt x="16" y="17"/>
                      <a:pt x="16" y="17"/>
                    </a:cubicBezTo>
                    <a:cubicBezTo>
                      <a:pt x="13" y="17"/>
                      <a:pt x="10" y="18"/>
                      <a:pt x="8" y="19"/>
                    </a:cubicBezTo>
                    <a:cubicBezTo>
                      <a:pt x="6" y="20"/>
                      <a:pt x="5" y="22"/>
                      <a:pt x="5" y="24"/>
                    </a:cubicBezTo>
                    <a:cubicBezTo>
                      <a:pt x="5" y="26"/>
                      <a:pt x="6" y="27"/>
                      <a:pt x="7" y="28"/>
                    </a:cubicBezTo>
                    <a:cubicBezTo>
                      <a:pt x="8" y="29"/>
                      <a:pt x="10" y="29"/>
                      <a:pt x="12"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1"/>
              <p:cNvSpPr/>
              <p:nvPr/>
            </p:nvSpPr>
            <p:spPr>
              <a:xfrm>
                <a:off x="3254376" y="3587750"/>
                <a:ext cx="101600" cy="123825"/>
              </a:xfrm>
              <a:custGeom>
                <a:avLst/>
                <a:gdLst/>
                <a:ahLst/>
                <a:cxnLst/>
                <a:rect l="l" t="t" r="r" b="b"/>
                <a:pathLst>
                  <a:path w="27" h="33" extrusionOk="0">
                    <a:moveTo>
                      <a:pt x="22" y="33"/>
                    </a:moveTo>
                    <a:cubicBezTo>
                      <a:pt x="22" y="12"/>
                      <a:pt x="22" y="12"/>
                      <a:pt x="22" y="12"/>
                    </a:cubicBezTo>
                    <a:cubicBezTo>
                      <a:pt x="22" y="9"/>
                      <a:pt x="22" y="7"/>
                      <a:pt x="21" y="6"/>
                    </a:cubicBezTo>
                    <a:cubicBezTo>
                      <a:pt x="19" y="5"/>
                      <a:pt x="17" y="4"/>
                      <a:pt x="15" y="4"/>
                    </a:cubicBezTo>
                    <a:cubicBezTo>
                      <a:pt x="12"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8" y="2"/>
                      <a:pt x="9" y="1"/>
                    </a:cubicBezTo>
                    <a:cubicBezTo>
                      <a:pt x="11" y="0"/>
                      <a:pt x="13" y="0"/>
                      <a:pt x="16"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1"/>
              <p:cNvSpPr/>
              <p:nvPr/>
            </p:nvSpPr>
            <p:spPr>
              <a:xfrm>
                <a:off x="3389313" y="3587750"/>
                <a:ext cx="87313" cy="123825"/>
              </a:xfrm>
              <a:custGeom>
                <a:avLst/>
                <a:gdLst/>
                <a:ahLst/>
                <a:cxnLst/>
                <a:rect l="l" t="t" r="r" b="b"/>
                <a:pathLst>
                  <a:path w="23" h="33" extrusionOk="0">
                    <a:moveTo>
                      <a:pt x="23" y="24"/>
                    </a:moveTo>
                    <a:cubicBezTo>
                      <a:pt x="23" y="27"/>
                      <a:pt x="22" y="29"/>
                      <a:pt x="20" y="31"/>
                    </a:cubicBezTo>
                    <a:cubicBezTo>
                      <a:pt x="17" y="32"/>
                      <a:pt x="14" y="33"/>
                      <a:pt x="10" y="33"/>
                    </a:cubicBezTo>
                    <a:cubicBezTo>
                      <a:pt x="6" y="33"/>
                      <a:pt x="3" y="33"/>
                      <a:pt x="0" y="31"/>
                    </a:cubicBezTo>
                    <a:cubicBezTo>
                      <a:pt x="0" y="27"/>
                      <a:pt x="0" y="27"/>
                      <a:pt x="0" y="27"/>
                    </a:cubicBezTo>
                    <a:cubicBezTo>
                      <a:pt x="2" y="28"/>
                      <a:pt x="3" y="28"/>
                      <a:pt x="5" y="29"/>
                    </a:cubicBezTo>
                    <a:cubicBezTo>
                      <a:pt x="7" y="29"/>
                      <a:pt x="9" y="29"/>
                      <a:pt x="10" y="29"/>
                    </a:cubicBezTo>
                    <a:cubicBezTo>
                      <a:pt x="13" y="29"/>
                      <a:pt x="15" y="29"/>
                      <a:pt x="16" y="28"/>
                    </a:cubicBezTo>
                    <a:cubicBezTo>
                      <a:pt x="18" y="27"/>
                      <a:pt x="18" y="26"/>
                      <a:pt x="18" y="24"/>
                    </a:cubicBezTo>
                    <a:cubicBezTo>
                      <a:pt x="18" y="23"/>
                      <a:pt x="18" y="22"/>
                      <a:pt x="17" y="21"/>
                    </a:cubicBezTo>
                    <a:cubicBezTo>
                      <a:pt x="16" y="20"/>
                      <a:pt x="13" y="19"/>
                      <a:pt x="10" y="18"/>
                    </a:cubicBezTo>
                    <a:cubicBezTo>
                      <a:pt x="7" y="17"/>
                      <a:pt x="5" y="16"/>
                      <a:pt x="4" y="15"/>
                    </a:cubicBezTo>
                    <a:cubicBezTo>
                      <a:pt x="3" y="14"/>
                      <a:pt x="2" y="13"/>
                      <a:pt x="1" y="12"/>
                    </a:cubicBezTo>
                    <a:cubicBezTo>
                      <a:pt x="0" y="11"/>
                      <a:pt x="0" y="10"/>
                      <a:pt x="0" y="8"/>
                    </a:cubicBezTo>
                    <a:cubicBezTo>
                      <a:pt x="0" y="6"/>
                      <a:pt x="1" y="4"/>
                      <a:pt x="3" y="2"/>
                    </a:cubicBezTo>
                    <a:cubicBezTo>
                      <a:pt x="5" y="0"/>
                      <a:pt x="8" y="0"/>
                      <a:pt x="12" y="0"/>
                    </a:cubicBezTo>
                    <a:cubicBezTo>
                      <a:pt x="16" y="0"/>
                      <a:pt x="19" y="0"/>
                      <a:pt x="22" y="2"/>
                    </a:cubicBezTo>
                    <a:cubicBezTo>
                      <a:pt x="21" y="6"/>
                      <a:pt x="21" y="6"/>
                      <a:pt x="21" y="6"/>
                    </a:cubicBezTo>
                    <a:cubicBezTo>
                      <a:pt x="17" y="4"/>
                      <a:pt x="14" y="4"/>
                      <a:pt x="12" y="4"/>
                    </a:cubicBezTo>
                    <a:cubicBezTo>
                      <a:pt x="9" y="4"/>
                      <a:pt x="8" y="4"/>
                      <a:pt x="6" y="5"/>
                    </a:cubicBezTo>
                    <a:cubicBezTo>
                      <a:pt x="5" y="6"/>
                      <a:pt x="5" y="7"/>
                      <a:pt x="5" y="8"/>
                    </a:cubicBezTo>
                    <a:cubicBezTo>
                      <a:pt x="5" y="9"/>
                      <a:pt x="5" y="10"/>
                      <a:pt x="5" y="10"/>
                    </a:cubicBezTo>
                    <a:cubicBezTo>
                      <a:pt x="6" y="11"/>
                      <a:pt x="7" y="11"/>
                      <a:pt x="8" y="12"/>
                    </a:cubicBezTo>
                    <a:cubicBezTo>
                      <a:pt x="9" y="12"/>
                      <a:pt x="10" y="13"/>
                      <a:pt x="13" y="14"/>
                    </a:cubicBezTo>
                    <a:cubicBezTo>
                      <a:pt x="17" y="16"/>
                      <a:pt x="20" y="17"/>
                      <a:pt x="21" y="19"/>
                    </a:cubicBezTo>
                    <a:cubicBezTo>
                      <a:pt x="22"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1"/>
              <p:cNvSpPr/>
              <p:nvPr/>
            </p:nvSpPr>
            <p:spPr>
              <a:xfrm>
                <a:off x="3490913" y="3535363"/>
                <a:ext cx="87313" cy="176212"/>
              </a:xfrm>
              <a:custGeom>
                <a:avLst/>
                <a:gdLst/>
                <a:ahLst/>
                <a:cxnLst/>
                <a:rect l="l" t="t" r="r" b="b"/>
                <a:pathLst>
                  <a:path w="23" h="47" extrusionOk="0">
                    <a:moveTo>
                      <a:pt x="19" y="18"/>
                    </a:moveTo>
                    <a:cubicBezTo>
                      <a:pt x="11" y="18"/>
                      <a:pt x="11" y="18"/>
                      <a:pt x="11" y="18"/>
                    </a:cubicBezTo>
                    <a:cubicBezTo>
                      <a:pt x="11" y="47"/>
                      <a:pt x="11" y="47"/>
                      <a:pt x="11" y="47"/>
                    </a:cubicBezTo>
                    <a:cubicBezTo>
                      <a:pt x="6" y="47"/>
                      <a:pt x="6" y="47"/>
                      <a:pt x="6" y="47"/>
                    </a:cubicBezTo>
                    <a:cubicBezTo>
                      <a:pt x="6" y="18"/>
                      <a:pt x="6" y="18"/>
                      <a:pt x="6" y="18"/>
                    </a:cubicBezTo>
                    <a:cubicBezTo>
                      <a:pt x="0" y="18"/>
                      <a:pt x="0" y="18"/>
                      <a:pt x="0" y="18"/>
                    </a:cubicBezTo>
                    <a:cubicBezTo>
                      <a:pt x="0" y="16"/>
                      <a:pt x="0" y="16"/>
                      <a:pt x="0" y="16"/>
                    </a:cubicBezTo>
                    <a:cubicBezTo>
                      <a:pt x="6" y="14"/>
                      <a:pt x="6" y="14"/>
                      <a:pt x="6" y="14"/>
                    </a:cubicBezTo>
                    <a:cubicBezTo>
                      <a:pt x="6" y="12"/>
                      <a:pt x="6" y="12"/>
                      <a:pt x="6" y="12"/>
                    </a:cubicBezTo>
                    <a:cubicBezTo>
                      <a:pt x="6" y="4"/>
                      <a:pt x="10" y="0"/>
                      <a:pt x="17" y="0"/>
                    </a:cubicBezTo>
                    <a:cubicBezTo>
                      <a:pt x="18" y="0"/>
                      <a:pt x="20" y="1"/>
                      <a:pt x="23" y="1"/>
                    </a:cubicBezTo>
                    <a:cubicBezTo>
                      <a:pt x="21" y="5"/>
                      <a:pt x="21" y="5"/>
                      <a:pt x="21" y="5"/>
                    </a:cubicBezTo>
                    <a:cubicBezTo>
                      <a:pt x="20" y="5"/>
                      <a:pt x="18" y="4"/>
                      <a:pt x="17" y="4"/>
                    </a:cubicBezTo>
                    <a:cubicBezTo>
                      <a:pt x="15" y="4"/>
                      <a:pt x="13" y="5"/>
                      <a:pt x="12" y="6"/>
                    </a:cubicBezTo>
                    <a:cubicBezTo>
                      <a:pt x="12" y="7"/>
                      <a:pt x="11" y="9"/>
                      <a:pt x="11" y="12"/>
                    </a:cubicBezTo>
                    <a:cubicBezTo>
                      <a:pt x="11" y="14"/>
                      <a:pt x="11" y="14"/>
                      <a:pt x="11" y="14"/>
                    </a:cubicBezTo>
                    <a:cubicBezTo>
                      <a:pt x="19" y="14"/>
                      <a:pt x="19" y="14"/>
                      <a:pt x="19" y="14"/>
                    </a:cubicBezTo>
                    <a:lnTo>
                      <a:pt x="19"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1"/>
              <p:cNvSpPr/>
              <p:nvPr/>
            </p:nvSpPr>
            <p:spPr>
              <a:xfrm>
                <a:off x="3581401" y="3587750"/>
                <a:ext cx="112713" cy="123825"/>
              </a:xfrm>
              <a:custGeom>
                <a:avLst/>
                <a:gdLst/>
                <a:ahLst/>
                <a:cxnLst/>
                <a:rect l="l" t="t" r="r" b="b"/>
                <a:pathLst>
                  <a:path w="30" h="33" extrusionOk="0">
                    <a:moveTo>
                      <a:pt x="30" y="16"/>
                    </a:moveTo>
                    <a:cubicBezTo>
                      <a:pt x="30" y="22"/>
                      <a:pt x="29" y="26"/>
                      <a:pt x="26" y="29"/>
                    </a:cubicBezTo>
                    <a:cubicBezTo>
                      <a:pt x="23"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3" y="1"/>
                      <a:pt x="26" y="4"/>
                    </a:cubicBezTo>
                    <a:cubicBezTo>
                      <a:pt x="29" y="7"/>
                      <a:pt x="30" y="11"/>
                      <a:pt x="30" y="16"/>
                    </a:cubicBezTo>
                    <a:close/>
                    <a:moveTo>
                      <a:pt x="5" y="16"/>
                    </a:moveTo>
                    <a:cubicBezTo>
                      <a:pt x="5" y="21"/>
                      <a:pt x="6" y="24"/>
                      <a:pt x="8" y="26"/>
                    </a:cubicBezTo>
                    <a:cubicBezTo>
                      <a:pt x="9" y="28"/>
                      <a:pt x="12" y="29"/>
                      <a:pt x="15" y="29"/>
                    </a:cubicBezTo>
                    <a:cubicBezTo>
                      <a:pt x="18" y="29"/>
                      <a:pt x="21" y="28"/>
                      <a:pt x="22" y="26"/>
                    </a:cubicBezTo>
                    <a:cubicBezTo>
                      <a:pt x="24" y="24"/>
                      <a:pt x="25" y="21"/>
                      <a:pt x="25" y="16"/>
                    </a:cubicBezTo>
                    <a:cubicBezTo>
                      <a:pt x="25" y="12"/>
                      <a:pt x="24" y="9"/>
                      <a:pt x="22" y="7"/>
                    </a:cubicBezTo>
                    <a:cubicBezTo>
                      <a:pt x="21" y="5"/>
                      <a:pt x="18" y="4"/>
                      <a:pt x="15" y="4"/>
                    </a:cubicBezTo>
                    <a:cubicBezTo>
                      <a:pt x="12" y="4"/>
                      <a:pt x="9" y="5"/>
                      <a:pt x="8"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1"/>
              <p:cNvSpPr/>
              <p:nvPr/>
            </p:nvSpPr>
            <p:spPr>
              <a:xfrm>
                <a:off x="3727451" y="3587750"/>
                <a:ext cx="71438" cy="123825"/>
              </a:xfrm>
              <a:custGeom>
                <a:avLst/>
                <a:gdLst/>
                <a:ahLst/>
                <a:cxnLst/>
                <a:rect l="l" t="t" r="r" b="b"/>
                <a:pathLst>
                  <a:path w="19" h="33" extrusionOk="0">
                    <a:moveTo>
                      <a:pt x="15" y="0"/>
                    </a:moveTo>
                    <a:cubicBezTo>
                      <a:pt x="17"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10"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1"/>
              <p:cNvSpPr/>
              <p:nvPr/>
            </p:nvSpPr>
            <p:spPr>
              <a:xfrm>
                <a:off x="3824288"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11"/>
              <p:cNvSpPr/>
              <p:nvPr/>
            </p:nvSpPr>
            <p:spPr>
              <a:xfrm>
                <a:off x="4030663" y="3587750"/>
                <a:ext cx="104775" cy="123825"/>
              </a:xfrm>
              <a:custGeom>
                <a:avLst/>
                <a:gdLst/>
                <a:ahLst/>
                <a:cxnLst/>
                <a:rect l="l" t="t" r="r" b="b"/>
                <a:pathLst>
                  <a:path w="28" h="33" extrusionOk="0">
                    <a:moveTo>
                      <a:pt x="16" y="33"/>
                    </a:moveTo>
                    <a:cubicBezTo>
                      <a:pt x="11" y="33"/>
                      <a:pt x="7" y="32"/>
                      <a:pt x="4" y="29"/>
                    </a:cubicBezTo>
                    <a:cubicBezTo>
                      <a:pt x="2" y="26"/>
                      <a:pt x="0" y="22"/>
                      <a:pt x="0" y="17"/>
                    </a:cubicBezTo>
                    <a:cubicBezTo>
                      <a:pt x="0" y="12"/>
                      <a:pt x="1" y="7"/>
                      <a:pt x="4" y="4"/>
                    </a:cubicBezTo>
                    <a:cubicBezTo>
                      <a:pt x="7" y="1"/>
                      <a:pt x="10" y="0"/>
                      <a:pt x="14" y="0"/>
                    </a:cubicBezTo>
                    <a:cubicBezTo>
                      <a:pt x="18" y="0"/>
                      <a:pt x="22" y="1"/>
                      <a:pt x="24" y="4"/>
                    </a:cubicBezTo>
                    <a:cubicBezTo>
                      <a:pt x="26" y="6"/>
                      <a:pt x="28" y="10"/>
                      <a:pt x="28" y="14"/>
                    </a:cubicBezTo>
                    <a:cubicBezTo>
                      <a:pt x="28" y="17"/>
                      <a:pt x="28" y="17"/>
                      <a:pt x="28" y="17"/>
                    </a:cubicBezTo>
                    <a:cubicBezTo>
                      <a:pt x="5" y="17"/>
                      <a:pt x="5" y="17"/>
                      <a:pt x="5" y="17"/>
                    </a:cubicBezTo>
                    <a:cubicBezTo>
                      <a:pt x="5" y="21"/>
                      <a:pt x="6" y="24"/>
                      <a:pt x="8" y="26"/>
                    </a:cubicBezTo>
                    <a:cubicBezTo>
                      <a:pt x="10" y="28"/>
                      <a:pt x="13" y="29"/>
                      <a:pt x="16" y="29"/>
                    </a:cubicBezTo>
                    <a:cubicBezTo>
                      <a:pt x="19" y="29"/>
                      <a:pt x="23" y="28"/>
                      <a:pt x="26" y="27"/>
                    </a:cubicBezTo>
                    <a:cubicBezTo>
                      <a:pt x="26" y="31"/>
                      <a:pt x="26" y="31"/>
                      <a:pt x="26" y="31"/>
                    </a:cubicBezTo>
                    <a:cubicBezTo>
                      <a:pt x="24" y="32"/>
                      <a:pt x="23" y="33"/>
                      <a:pt x="21" y="33"/>
                    </a:cubicBezTo>
                    <a:cubicBezTo>
                      <a:pt x="20" y="33"/>
                      <a:pt x="18" y="33"/>
                      <a:pt x="16" y="33"/>
                    </a:cubicBezTo>
                    <a:close/>
                    <a:moveTo>
                      <a:pt x="14" y="4"/>
                    </a:moveTo>
                    <a:cubicBezTo>
                      <a:pt x="12" y="4"/>
                      <a:pt x="10" y="5"/>
                      <a:pt x="8" y="6"/>
                    </a:cubicBezTo>
                    <a:cubicBezTo>
                      <a:pt x="7" y="8"/>
                      <a:pt x="6" y="10"/>
                      <a:pt x="5" y="13"/>
                    </a:cubicBezTo>
                    <a:cubicBezTo>
                      <a:pt x="22" y="13"/>
                      <a:pt x="22" y="13"/>
                      <a:pt x="22" y="13"/>
                    </a:cubicBezTo>
                    <a:cubicBezTo>
                      <a:pt x="22" y="10"/>
                      <a:pt x="22" y="8"/>
                      <a:pt x="20" y="6"/>
                    </a:cubicBezTo>
                    <a:cubicBezTo>
                      <a:pt x="19" y="5"/>
                      <a:pt x="17" y="4"/>
                      <a:pt x="1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11"/>
              <p:cNvSpPr/>
              <p:nvPr/>
            </p:nvSpPr>
            <p:spPr>
              <a:xfrm>
                <a:off x="4162426" y="3538538"/>
                <a:ext cx="104775" cy="173037"/>
              </a:xfrm>
              <a:custGeom>
                <a:avLst/>
                <a:gdLst/>
                <a:ahLst/>
                <a:cxnLst/>
                <a:rect l="l" t="t" r="r" b="b"/>
                <a:pathLst>
                  <a:path w="28" h="46" extrusionOk="0">
                    <a:moveTo>
                      <a:pt x="24" y="41"/>
                    </a:moveTo>
                    <a:cubicBezTo>
                      <a:pt x="24" y="41"/>
                      <a:pt x="24" y="41"/>
                      <a:pt x="24" y="41"/>
                    </a:cubicBezTo>
                    <a:cubicBezTo>
                      <a:pt x="21" y="45"/>
                      <a:pt x="18" y="46"/>
                      <a:pt x="13" y="46"/>
                    </a:cubicBezTo>
                    <a:cubicBezTo>
                      <a:pt x="9" y="46"/>
                      <a:pt x="6" y="45"/>
                      <a:pt x="3" y="42"/>
                    </a:cubicBezTo>
                    <a:cubicBezTo>
                      <a:pt x="1" y="39"/>
                      <a:pt x="0" y="35"/>
                      <a:pt x="0" y="30"/>
                    </a:cubicBezTo>
                    <a:cubicBezTo>
                      <a:pt x="0" y="24"/>
                      <a:pt x="1" y="20"/>
                      <a:pt x="3" y="17"/>
                    </a:cubicBezTo>
                    <a:cubicBezTo>
                      <a:pt x="6" y="14"/>
                      <a:pt x="9" y="13"/>
                      <a:pt x="13" y="13"/>
                    </a:cubicBezTo>
                    <a:cubicBezTo>
                      <a:pt x="18" y="13"/>
                      <a:pt x="21" y="14"/>
                      <a:pt x="23" y="17"/>
                    </a:cubicBezTo>
                    <a:cubicBezTo>
                      <a:pt x="24" y="17"/>
                      <a:pt x="24" y="17"/>
                      <a:pt x="24" y="17"/>
                    </a:cubicBezTo>
                    <a:cubicBezTo>
                      <a:pt x="24" y="15"/>
                      <a:pt x="24" y="15"/>
                      <a:pt x="24" y="15"/>
                    </a:cubicBezTo>
                    <a:cubicBezTo>
                      <a:pt x="24" y="13"/>
                      <a:pt x="24" y="13"/>
                      <a:pt x="24" y="13"/>
                    </a:cubicBezTo>
                    <a:cubicBezTo>
                      <a:pt x="24" y="0"/>
                      <a:pt x="24" y="0"/>
                      <a:pt x="24" y="0"/>
                    </a:cubicBezTo>
                    <a:cubicBezTo>
                      <a:pt x="28" y="0"/>
                      <a:pt x="28" y="0"/>
                      <a:pt x="28" y="0"/>
                    </a:cubicBezTo>
                    <a:cubicBezTo>
                      <a:pt x="28" y="46"/>
                      <a:pt x="28" y="46"/>
                      <a:pt x="28" y="46"/>
                    </a:cubicBezTo>
                    <a:cubicBezTo>
                      <a:pt x="24" y="46"/>
                      <a:pt x="24" y="46"/>
                      <a:pt x="24" y="46"/>
                    </a:cubicBezTo>
                    <a:lnTo>
                      <a:pt x="24" y="41"/>
                    </a:lnTo>
                    <a:close/>
                    <a:moveTo>
                      <a:pt x="14" y="42"/>
                    </a:moveTo>
                    <a:cubicBezTo>
                      <a:pt x="17" y="42"/>
                      <a:pt x="20" y="41"/>
                      <a:pt x="21" y="39"/>
                    </a:cubicBezTo>
                    <a:cubicBezTo>
                      <a:pt x="23" y="38"/>
                      <a:pt x="24" y="35"/>
                      <a:pt x="24" y="31"/>
                    </a:cubicBezTo>
                    <a:cubicBezTo>
                      <a:pt x="24" y="30"/>
                      <a:pt x="24" y="30"/>
                      <a:pt x="24" y="30"/>
                    </a:cubicBezTo>
                    <a:cubicBezTo>
                      <a:pt x="24" y="25"/>
                      <a:pt x="23" y="22"/>
                      <a:pt x="21" y="20"/>
                    </a:cubicBezTo>
                    <a:cubicBezTo>
                      <a:pt x="20" y="18"/>
                      <a:pt x="17" y="17"/>
                      <a:pt x="14" y="17"/>
                    </a:cubicBezTo>
                    <a:cubicBezTo>
                      <a:pt x="11" y="17"/>
                      <a:pt x="9" y="18"/>
                      <a:pt x="7" y="20"/>
                    </a:cubicBezTo>
                    <a:cubicBezTo>
                      <a:pt x="6" y="22"/>
                      <a:pt x="5" y="26"/>
                      <a:pt x="5" y="30"/>
                    </a:cubicBezTo>
                    <a:cubicBezTo>
                      <a:pt x="5" y="34"/>
                      <a:pt x="6" y="37"/>
                      <a:pt x="7" y="39"/>
                    </a:cubicBezTo>
                    <a:cubicBezTo>
                      <a:pt x="9" y="41"/>
                      <a:pt x="11" y="42"/>
                      <a:pt x="14"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1"/>
              <p:cNvSpPr/>
              <p:nvPr/>
            </p:nvSpPr>
            <p:spPr>
              <a:xfrm>
                <a:off x="4308476" y="3684588"/>
                <a:ext cx="26988" cy="30162"/>
              </a:xfrm>
              <a:custGeom>
                <a:avLst/>
                <a:gdLst/>
                <a:ahLst/>
                <a:cxnLst/>
                <a:rect l="l" t="t" r="r" b="b"/>
                <a:pathLst>
                  <a:path w="7" h="8" extrusionOk="0">
                    <a:moveTo>
                      <a:pt x="0" y="4"/>
                    </a:moveTo>
                    <a:cubicBezTo>
                      <a:pt x="0" y="2"/>
                      <a:pt x="0" y="1"/>
                      <a:pt x="1" y="1"/>
                    </a:cubicBezTo>
                    <a:cubicBezTo>
                      <a:pt x="1" y="0"/>
                      <a:pt x="2" y="0"/>
                      <a:pt x="3" y="0"/>
                    </a:cubicBezTo>
                    <a:cubicBezTo>
                      <a:pt x="5" y="0"/>
                      <a:pt x="5" y="0"/>
                      <a:pt x="6" y="1"/>
                    </a:cubicBezTo>
                    <a:cubicBezTo>
                      <a:pt x="7" y="1"/>
                      <a:pt x="7" y="2"/>
                      <a:pt x="7" y="4"/>
                    </a:cubicBezTo>
                    <a:cubicBezTo>
                      <a:pt x="7" y="5"/>
                      <a:pt x="7" y="6"/>
                      <a:pt x="6" y="7"/>
                    </a:cubicBezTo>
                    <a:cubicBezTo>
                      <a:pt x="5" y="7"/>
                      <a:pt x="4" y="8"/>
                      <a:pt x="3" y="8"/>
                    </a:cubicBezTo>
                    <a:cubicBezTo>
                      <a:pt x="2" y="8"/>
                      <a:pt x="2" y="7"/>
                      <a:pt x="1" y="7"/>
                    </a:cubicBezTo>
                    <a:cubicBezTo>
                      <a:pt x="0"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5 Text and Image 2">
  <p:cSld name="25 Text and Image 2">
    <p:spTree>
      <p:nvGrpSpPr>
        <p:cNvPr id="1" name="Shape 1223"/>
        <p:cNvGrpSpPr/>
        <p:nvPr/>
      </p:nvGrpSpPr>
      <p:grpSpPr>
        <a:xfrm>
          <a:off x="0" y="0"/>
          <a:ext cx="0" cy="0"/>
          <a:chOff x="0" y="0"/>
          <a:chExt cx="0" cy="0"/>
        </a:xfrm>
      </p:grpSpPr>
      <p:sp>
        <p:nvSpPr>
          <p:cNvPr id="1224" name="Google Shape;1224;p101"/>
          <p:cNvSpPr/>
          <p:nvPr/>
        </p:nvSpPr>
        <p:spPr>
          <a:xfrm>
            <a:off x="0" y="1055724"/>
            <a:ext cx="9144000" cy="33819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225" name="Google Shape;1225;p10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226" name="Google Shape;1226;p101"/>
          <p:cNvSpPr txBox="1">
            <a:spLocks noGrp="1"/>
          </p:cNvSpPr>
          <p:nvPr>
            <p:ph type="body" idx="1"/>
          </p:nvPr>
        </p:nvSpPr>
        <p:spPr>
          <a:xfrm>
            <a:off x="463550" y="1179513"/>
            <a:ext cx="4548000" cy="1594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rgbClr val="060606"/>
              </a:buClr>
              <a:buSzPts val="1800"/>
              <a:buChar char="•"/>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sp>
        <p:nvSpPr>
          <p:cNvPr id="1227" name="Google Shape;1227;p101"/>
          <p:cNvSpPr txBox="1">
            <a:spLocks noGrp="1"/>
          </p:cNvSpPr>
          <p:nvPr>
            <p:ph type="body" idx="2"/>
          </p:nvPr>
        </p:nvSpPr>
        <p:spPr>
          <a:xfrm>
            <a:off x="0" y="2902642"/>
            <a:ext cx="6091800" cy="1535100"/>
          </a:xfrm>
          <a:prstGeom prst="rect">
            <a:avLst/>
          </a:prstGeom>
          <a:solidFill>
            <a:srgbClr val="2C3E50"/>
          </a:solidFill>
          <a:ln>
            <a:noFill/>
          </a:ln>
        </p:spPr>
        <p:txBody>
          <a:bodyPr spcFirstLastPara="1" wrap="square" lIns="548625" tIns="45700" rIns="365750" bIns="45700" anchor="ctr" anchorCtr="0">
            <a:noAutofit/>
          </a:bodyPr>
          <a:lstStyle>
            <a:lvl1pPr marL="457200" lvl="0" indent="-228600" algn="l" rtl="0">
              <a:lnSpc>
                <a:spcPct val="100000"/>
              </a:lnSpc>
              <a:spcBef>
                <a:spcPts val="280"/>
              </a:spcBef>
              <a:spcAft>
                <a:spcPts val="0"/>
              </a:spcAft>
              <a:buClr>
                <a:srgbClr val="554B6A"/>
              </a:buClr>
              <a:buSzPts val="1400"/>
              <a:buNone/>
              <a:defRPr sz="1400">
                <a:solidFill>
                  <a:srgbClr val="554B6A"/>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292100" algn="l" rtl="0">
              <a:lnSpc>
                <a:spcPct val="100000"/>
              </a:lnSpc>
              <a:spcBef>
                <a:spcPts val="360"/>
              </a:spcBef>
              <a:spcAft>
                <a:spcPts val="0"/>
              </a:spcAft>
              <a:buClr>
                <a:srgbClr val="060606"/>
              </a:buClr>
              <a:buSzPts val="10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28" name="Google Shape;1228;p101"/>
          <p:cNvSpPr>
            <a:spLocks noGrp="1"/>
          </p:cNvSpPr>
          <p:nvPr>
            <p:ph type="pic" idx="3"/>
          </p:nvPr>
        </p:nvSpPr>
        <p:spPr>
          <a:xfrm>
            <a:off x="6031230" y="1055723"/>
            <a:ext cx="2560200" cy="3381900"/>
          </a:xfrm>
          <a:prstGeom prst="rect">
            <a:avLst/>
          </a:prstGeom>
          <a:solidFill>
            <a:srgbClr val="D9D9D5"/>
          </a:solidFill>
          <a:ln>
            <a:noFill/>
          </a:ln>
        </p:spPr>
        <p:txBody>
          <a:bodyPr spcFirstLastPara="1" wrap="square" lIns="91425" tIns="91425" rIns="91425" bIns="45700" anchor="ctr" anchorCtr="0">
            <a:noAutofit/>
          </a:bodyPr>
          <a:lstStyle>
            <a:lvl1pPr marR="0" lvl="0"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9" name="Google Shape;1229;p101"/>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6 Text with Fixed Background Image 1">
  <p:cSld name="26 Text with Fixed Background Image 1">
    <p:spTree>
      <p:nvGrpSpPr>
        <p:cNvPr id="1" name="Shape 1230"/>
        <p:cNvGrpSpPr/>
        <p:nvPr/>
      </p:nvGrpSpPr>
      <p:grpSpPr>
        <a:xfrm>
          <a:off x="0" y="0"/>
          <a:ext cx="0" cy="0"/>
          <a:chOff x="0" y="0"/>
          <a:chExt cx="0" cy="0"/>
        </a:xfrm>
      </p:grpSpPr>
      <p:pic>
        <p:nvPicPr>
          <p:cNvPr id="1231" name="Google Shape;1231;p102" descr="\\192.168.2.20\Delhi Office\Active Clients\8X8\Purchased images\iStock-876880754.jp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flipH="1">
            <a:off x="0" y="1055724"/>
            <a:ext cx="9144000" cy="3381913"/>
          </a:xfrm>
          <a:prstGeom prst="rect">
            <a:avLst/>
          </a:prstGeom>
          <a:noFill/>
          <a:ln>
            <a:noFill/>
          </a:ln>
        </p:spPr>
      </p:pic>
      <p:sp>
        <p:nvSpPr>
          <p:cNvPr id="1232" name="Google Shape;1232;p102"/>
          <p:cNvSpPr/>
          <p:nvPr/>
        </p:nvSpPr>
        <p:spPr>
          <a:xfrm>
            <a:off x="1" y="1055724"/>
            <a:ext cx="9144000" cy="3381900"/>
          </a:xfrm>
          <a:prstGeom prst="rect">
            <a:avLst/>
          </a:prstGeom>
          <a:gradFill>
            <a:gsLst>
              <a:gs pos="0">
                <a:srgbClr val="1D2A38">
                  <a:alpha val="69411"/>
                </a:srgbClr>
              </a:gs>
              <a:gs pos="56000">
                <a:srgbClr val="1D2A38">
                  <a:alpha val="69411"/>
                </a:srgbClr>
              </a:gs>
              <a:gs pos="100000">
                <a:srgbClr val="1D2A38">
                  <a:alpha val="14509"/>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233" name="Google Shape;1233;p10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234" name="Google Shape;1234;p102"/>
          <p:cNvSpPr txBox="1">
            <a:spLocks noGrp="1"/>
          </p:cNvSpPr>
          <p:nvPr>
            <p:ph type="body" idx="1"/>
          </p:nvPr>
        </p:nvSpPr>
        <p:spPr>
          <a:xfrm>
            <a:off x="463550" y="1257300"/>
            <a:ext cx="4611300" cy="2978700"/>
          </a:xfrm>
          <a:prstGeom prst="rect">
            <a:avLst/>
          </a:prstGeom>
          <a:noFill/>
          <a:ln>
            <a:noFill/>
          </a:ln>
        </p:spPr>
        <p:txBody>
          <a:bodyPr spcFirstLastPara="1" wrap="square" lIns="91425" tIns="45700" rIns="91425" bIns="45700" anchor="ctr" anchorCtr="0">
            <a:noAutofit/>
          </a:bodyPr>
          <a:lstStyle>
            <a:lvl1pPr marL="457200" lvl="0" indent="-330200" algn="l" rtl="0">
              <a:lnSpc>
                <a:spcPct val="100000"/>
              </a:lnSpc>
              <a:spcBef>
                <a:spcPts val="320"/>
              </a:spcBef>
              <a:spcAft>
                <a:spcPts val="0"/>
              </a:spcAft>
              <a:buClr>
                <a:schemeClr val="lt1"/>
              </a:buClr>
              <a:buSzPts val="1600"/>
              <a:buChar char="•"/>
              <a:defRPr>
                <a:solidFill>
                  <a:schemeClr val="lt1"/>
                </a:solidFill>
              </a:defRPr>
            </a:lvl1pPr>
            <a:lvl2pPr marL="914400" lvl="1" indent="-317500" algn="l" rtl="0">
              <a:lnSpc>
                <a:spcPct val="100000"/>
              </a:lnSpc>
              <a:spcBef>
                <a:spcPts val="280"/>
              </a:spcBef>
              <a:spcAft>
                <a:spcPts val="0"/>
              </a:spcAft>
              <a:buClr>
                <a:schemeClr val="lt1"/>
              </a:buClr>
              <a:buSzPts val="1400"/>
              <a:buChar char="–"/>
              <a:defRPr>
                <a:solidFill>
                  <a:schemeClr val="lt1"/>
                </a:solidFill>
              </a:defRPr>
            </a:lvl2pPr>
            <a:lvl3pPr marL="1371600" lvl="2" indent="-304800" algn="l" rtl="0">
              <a:lnSpc>
                <a:spcPct val="100000"/>
              </a:lnSpc>
              <a:spcBef>
                <a:spcPts val="240"/>
              </a:spcBef>
              <a:spcAft>
                <a:spcPts val="0"/>
              </a:spcAft>
              <a:buClr>
                <a:schemeClr val="lt1"/>
              </a:buClr>
              <a:buSzPts val="1200"/>
              <a:buChar char="•"/>
              <a:defRPr>
                <a:solidFill>
                  <a:schemeClr val="lt1"/>
                </a:solidFill>
              </a:defRPr>
            </a:lvl3pPr>
            <a:lvl4pPr marL="1828800" lvl="3" indent="-298450" algn="l" rtl="0">
              <a:lnSpc>
                <a:spcPct val="100000"/>
              </a:lnSpc>
              <a:spcBef>
                <a:spcPts val="220"/>
              </a:spcBef>
              <a:spcAft>
                <a:spcPts val="0"/>
              </a:spcAft>
              <a:buClr>
                <a:schemeClr val="lt1"/>
              </a:buClr>
              <a:buSzPts val="1100"/>
              <a:buChar char="–"/>
              <a:defRPr>
                <a:solidFill>
                  <a:schemeClr val="lt1"/>
                </a:solidFill>
              </a:defRPr>
            </a:lvl4pPr>
            <a:lvl5pPr marL="2286000" lvl="4" indent="-292100" algn="l" rtl="0">
              <a:lnSpc>
                <a:spcPct val="100000"/>
              </a:lnSpc>
              <a:spcBef>
                <a:spcPts val="360"/>
              </a:spcBef>
              <a:spcAft>
                <a:spcPts val="0"/>
              </a:spcAft>
              <a:buClr>
                <a:srgbClr val="060606"/>
              </a:buClr>
              <a:buSzPts val="1000"/>
              <a:buChar char="•"/>
              <a:defRPr/>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sp>
        <p:nvSpPr>
          <p:cNvPr id="1235" name="Google Shape;1235;p102"/>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7 Text w/ Fixed Background Image 2">
  <p:cSld name="27 Text w/ Fixed Background Image 2">
    <p:spTree>
      <p:nvGrpSpPr>
        <p:cNvPr id="1" name="Shape 1236"/>
        <p:cNvGrpSpPr/>
        <p:nvPr/>
      </p:nvGrpSpPr>
      <p:grpSpPr>
        <a:xfrm>
          <a:off x="0" y="0"/>
          <a:ext cx="0" cy="0"/>
          <a:chOff x="0" y="0"/>
          <a:chExt cx="0" cy="0"/>
        </a:xfrm>
      </p:grpSpPr>
      <p:pic>
        <p:nvPicPr>
          <p:cNvPr id="1237" name="Google Shape;1237;p103" descr="\\192.168.2.20\Delhi Office\Active Clients\8X8\Purchased images\iStock-876880754.jp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flipH="1">
            <a:off x="0" y="1055724"/>
            <a:ext cx="9144000" cy="3381913"/>
          </a:xfrm>
          <a:prstGeom prst="rect">
            <a:avLst/>
          </a:prstGeom>
          <a:noFill/>
          <a:ln>
            <a:noFill/>
          </a:ln>
        </p:spPr>
      </p:pic>
      <p:sp>
        <p:nvSpPr>
          <p:cNvPr id="1238" name="Google Shape;1238;p103"/>
          <p:cNvSpPr/>
          <p:nvPr/>
        </p:nvSpPr>
        <p:spPr>
          <a:xfrm>
            <a:off x="1" y="1055724"/>
            <a:ext cx="9144000" cy="3381900"/>
          </a:xfrm>
          <a:prstGeom prst="rect">
            <a:avLst/>
          </a:prstGeom>
          <a:gradFill>
            <a:gsLst>
              <a:gs pos="0">
                <a:srgbClr val="1D2A38">
                  <a:alpha val="69411"/>
                </a:srgbClr>
              </a:gs>
              <a:gs pos="56000">
                <a:srgbClr val="1D2A38">
                  <a:alpha val="69411"/>
                </a:srgbClr>
              </a:gs>
              <a:gs pos="100000">
                <a:srgbClr val="1D2A38">
                  <a:alpha val="14509"/>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239" name="Google Shape;1239;p1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240" name="Google Shape;1240;p103"/>
          <p:cNvSpPr txBox="1">
            <a:spLocks noGrp="1"/>
          </p:cNvSpPr>
          <p:nvPr>
            <p:ph type="body" idx="1"/>
          </p:nvPr>
        </p:nvSpPr>
        <p:spPr>
          <a:xfrm>
            <a:off x="463550" y="1257300"/>
            <a:ext cx="2651700" cy="2978700"/>
          </a:xfrm>
          <a:prstGeom prst="rect">
            <a:avLst/>
          </a:prstGeom>
          <a:noFill/>
          <a:ln>
            <a:noFill/>
          </a:ln>
        </p:spPr>
        <p:txBody>
          <a:bodyPr spcFirstLastPara="1" wrap="square" lIns="91425" tIns="45700" rIns="91425" bIns="45700" anchor="ctr" anchorCtr="0">
            <a:noAutofit/>
          </a:bodyPr>
          <a:lstStyle>
            <a:lvl1pPr marL="457200" lvl="0" indent="-330200" algn="l" rtl="0">
              <a:lnSpc>
                <a:spcPct val="100000"/>
              </a:lnSpc>
              <a:spcBef>
                <a:spcPts val="320"/>
              </a:spcBef>
              <a:spcAft>
                <a:spcPts val="0"/>
              </a:spcAft>
              <a:buClr>
                <a:schemeClr val="lt1"/>
              </a:buClr>
              <a:buSzPts val="1600"/>
              <a:buChar char="•"/>
              <a:defRPr>
                <a:solidFill>
                  <a:schemeClr val="lt1"/>
                </a:solidFill>
              </a:defRPr>
            </a:lvl1pPr>
            <a:lvl2pPr marL="914400" lvl="1" indent="-317500" algn="l" rtl="0">
              <a:lnSpc>
                <a:spcPct val="100000"/>
              </a:lnSpc>
              <a:spcBef>
                <a:spcPts val="280"/>
              </a:spcBef>
              <a:spcAft>
                <a:spcPts val="0"/>
              </a:spcAft>
              <a:buClr>
                <a:schemeClr val="lt1"/>
              </a:buClr>
              <a:buSzPts val="1400"/>
              <a:buChar char="–"/>
              <a:defRPr>
                <a:solidFill>
                  <a:schemeClr val="lt1"/>
                </a:solidFill>
              </a:defRPr>
            </a:lvl2pPr>
            <a:lvl3pPr marL="1371600" lvl="2" indent="-304800" algn="l" rtl="0">
              <a:lnSpc>
                <a:spcPct val="100000"/>
              </a:lnSpc>
              <a:spcBef>
                <a:spcPts val="240"/>
              </a:spcBef>
              <a:spcAft>
                <a:spcPts val="0"/>
              </a:spcAft>
              <a:buClr>
                <a:schemeClr val="lt1"/>
              </a:buClr>
              <a:buSzPts val="1200"/>
              <a:buChar char="•"/>
              <a:defRPr>
                <a:solidFill>
                  <a:schemeClr val="lt1"/>
                </a:solidFill>
              </a:defRPr>
            </a:lvl3pPr>
            <a:lvl4pPr marL="1828800" lvl="3" indent="-298450" algn="l" rtl="0">
              <a:lnSpc>
                <a:spcPct val="100000"/>
              </a:lnSpc>
              <a:spcBef>
                <a:spcPts val="220"/>
              </a:spcBef>
              <a:spcAft>
                <a:spcPts val="0"/>
              </a:spcAft>
              <a:buClr>
                <a:schemeClr val="lt1"/>
              </a:buClr>
              <a:buSzPts val="1100"/>
              <a:buChar char="–"/>
              <a:defRPr>
                <a:solidFill>
                  <a:schemeClr val="lt1"/>
                </a:solidFill>
              </a:defRPr>
            </a:lvl4pPr>
            <a:lvl5pPr marL="2286000" lvl="4" indent="-292100" algn="l" rtl="0">
              <a:lnSpc>
                <a:spcPct val="100000"/>
              </a:lnSpc>
              <a:spcBef>
                <a:spcPts val="360"/>
              </a:spcBef>
              <a:spcAft>
                <a:spcPts val="0"/>
              </a:spcAft>
              <a:buClr>
                <a:srgbClr val="060606"/>
              </a:buClr>
              <a:buSzPts val="1000"/>
              <a:buChar char="•"/>
              <a:defRPr/>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sp>
        <p:nvSpPr>
          <p:cNvPr id="1241" name="Google Shape;1241;p103"/>
          <p:cNvSpPr txBox="1">
            <a:spLocks noGrp="1"/>
          </p:cNvSpPr>
          <p:nvPr>
            <p:ph type="body" idx="2"/>
          </p:nvPr>
        </p:nvSpPr>
        <p:spPr>
          <a:xfrm>
            <a:off x="3200570" y="1257300"/>
            <a:ext cx="2651700" cy="2978700"/>
          </a:xfrm>
          <a:prstGeom prst="rect">
            <a:avLst/>
          </a:prstGeom>
          <a:noFill/>
          <a:ln>
            <a:noFill/>
          </a:ln>
        </p:spPr>
        <p:txBody>
          <a:bodyPr spcFirstLastPara="1" wrap="square" lIns="91425" tIns="45700" rIns="91425" bIns="45700" anchor="ctr" anchorCtr="0">
            <a:noAutofit/>
          </a:bodyPr>
          <a:lstStyle>
            <a:lvl1pPr marL="457200" lvl="0" indent="-330200" algn="l" rtl="0">
              <a:lnSpc>
                <a:spcPct val="100000"/>
              </a:lnSpc>
              <a:spcBef>
                <a:spcPts val="320"/>
              </a:spcBef>
              <a:spcAft>
                <a:spcPts val="0"/>
              </a:spcAft>
              <a:buClr>
                <a:schemeClr val="lt1"/>
              </a:buClr>
              <a:buSzPts val="1600"/>
              <a:buChar char="•"/>
              <a:defRPr>
                <a:solidFill>
                  <a:schemeClr val="lt1"/>
                </a:solidFill>
              </a:defRPr>
            </a:lvl1pPr>
            <a:lvl2pPr marL="914400" lvl="1" indent="-317500" algn="l" rtl="0">
              <a:lnSpc>
                <a:spcPct val="100000"/>
              </a:lnSpc>
              <a:spcBef>
                <a:spcPts val="280"/>
              </a:spcBef>
              <a:spcAft>
                <a:spcPts val="0"/>
              </a:spcAft>
              <a:buClr>
                <a:schemeClr val="lt1"/>
              </a:buClr>
              <a:buSzPts val="1400"/>
              <a:buChar char="–"/>
              <a:defRPr>
                <a:solidFill>
                  <a:schemeClr val="lt1"/>
                </a:solidFill>
              </a:defRPr>
            </a:lvl2pPr>
            <a:lvl3pPr marL="1371600" lvl="2" indent="-304800" algn="l" rtl="0">
              <a:lnSpc>
                <a:spcPct val="100000"/>
              </a:lnSpc>
              <a:spcBef>
                <a:spcPts val="240"/>
              </a:spcBef>
              <a:spcAft>
                <a:spcPts val="0"/>
              </a:spcAft>
              <a:buClr>
                <a:schemeClr val="lt1"/>
              </a:buClr>
              <a:buSzPts val="1200"/>
              <a:buChar char="•"/>
              <a:defRPr>
                <a:solidFill>
                  <a:schemeClr val="lt1"/>
                </a:solidFill>
              </a:defRPr>
            </a:lvl3pPr>
            <a:lvl4pPr marL="1828800" lvl="3" indent="-298450" algn="l" rtl="0">
              <a:lnSpc>
                <a:spcPct val="100000"/>
              </a:lnSpc>
              <a:spcBef>
                <a:spcPts val="220"/>
              </a:spcBef>
              <a:spcAft>
                <a:spcPts val="0"/>
              </a:spcAft>
              <a:buClr>
                <a:schemeClr val="lt1"/>
              </a:buClr>
              <a:buSzPts val="1100"/>
              <a:buChar char="–"/>
              <a:defRPr>
                <a:solidFill>
                  <a:schemeClr val="lt1"/>
                </a:solidFill>
              </a:defRPr>
            </a:lvl4pPr>
            <a:lvl5pPr marL="2286000" lvl="4" indent="-292100" algn="l" rtl="0">
              <a:lnSpc>
                <a:spcPct val="100000"/>
              </a:lnSpc>
              <a:spcBef>
                <a:spcPts val="360"/>
              </a:spcBef>
              <a:spcAft>
                <a:spcPts val="0"/>
              </a:spcAft>
              <a:buClr>
                <a:srgbClr val="060606"/>
              </a:buClr>
              <a:buSzPts val="1000"/>
              <a:buChar char="•"/>
              <a:defRPr/>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sp>
        <p:nvSpPr>
          <p:cNvPr id="1242" name="Google Shape;1242;p103"/>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30 Two Icons with Image">
  <p:cSld name="30 Two Icons with Image">
    <p:spTree>
      <p:nvGrpSpPr>
        <p:cNvPr id="1" name="Shape 1243"/>
        <p:cNvGrpSpPr/>
        <p:nvPr/>
      </p:nvGrpSpPr>
      <p:grpSpPr>
        <a:xfrm>
          <a:off x="0" y="0"/>
          <a:ext cx="0" cy="0"/>
          <a:chOff x="0" y="0"/>
          <a:chExt cx="0" cy="0"/>
        </a:xfrm>
      </p:grpSpPr>
      <p:sp>
        <p:nvSpPr>
          <p:cNvPr id="1244" name="Google Shape;1244;p104"/>
          <p:cNvSpPr>
            <a:spLocks noGrp="1"/>
          </p:cNvSpPr>
          <p:nvPr>
            <p:ph type="pic" idx="2"/>
          </p:nvPr>
        </p:nvSpPr>
        <p:spPr>
          <a:xfrm>
            <a:off x="546100" y="477838"/>
            <a:ext cx="2879700" cy="38403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320"/>
              </a:spcBef>
              <a:spcAft>
                <a:spcPts val="0"/>
              </a:spcAft>
              <a:buClr>
                <a:srgbClr val="060606"/>
              </a:buClr>
              <a:buSzPts val="1600"/>
              <a:buFont typeface="Arial"/>
              <a:buNone/>
              <a:defRPr sz="1600" b="0" i="0" u="none" strike="noStrike" cap="none">
                <a:solidFill>
                  <a:srgbClr val="060606"/>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5" name="Google Shape;1245;p104"/>
          <p:cNvSpPr txBox="1">
            <a:spLocks noGrp="1"/>
          </p:cNvSpPr>
          <p:nvPr>
            <p:ph type="title"/>
          </p:nvPr>
        </p:nvSpPr>
        <p:spPr>
          <a:xfrm>
            <a:off x="3836772" y="205979"/>
            <a:ext cx="4850100" cy="62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246" name="Google Shape;1246;p10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247" name="Google Shape;1247;p104"/>
          <p:cNvSpPr/>
          <p:nvPr/>
        </p:nvSpPr>
        <p:spPr>
          <a:xfrm>
            <a:off x="3937000" y="2185986"/>
            <a:ext cx="939900" cy="939900"/>
          </a:xfrm>
          <a:prstGeom prst="rect">
            <a:avLst/>
          </a:prstGeom>
          <a:solidFill>
            <a:srgbClr val="4E778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8" name="Google Shape;1248;p104"/>
          <p:cNvSpPr/>
          <p:nvPr/>
        </p:nvSpPr>
        <p:spPr>
          <a:xfrm>
            <a:off x="3937000" y="3378199"/>
            <a:ext cx="939900" cy="939900"/>
          </a:xfrm>
          <a:prstGeom prst="rect">
            <a:avLst/>
          </a:prstGeom>
          <a:solidFill>
            <a:srgbClr val="544B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9" name="Google Shape;1249;p104"/>
          <p:cNvSpPr txBox="1">
            <a:spLocks noGrp="1"/>
          </p:cNvSpPr>
          <p:nvPr>
            <p:ph type="body" idx="1"/>
          </p:nvPr>
        </p:nvSpPr>
        <p:spPr>
          <a:xfrm>
            <a:off x="5092700" y="2181026"/>
            <a:ext cx="3232200" cy="3336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50" name="Google Shape;1250;p104"/>
          <p:cNvSpPr txBox="1">
            <a:spLocks noGrp="1"/>
          </p:cNvSpPr>
          <p:nvPr>
            <p:ph type="body" idx="3"/>
          </p:nvPr>
        </p:nvSpPr>
        <p:spPr>
          <a:xfrm>
            <a:off x="5092700" y="2432525"/>
            <a:ext cx="3232200" cy="693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060606"/>
              </a:buClr>
              <a:buSzPts val="1400"/>
              <a:buNone/>
              <a:defRPr sz="14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51" name="Google Shape;1251;p104"/>
          <p:cNvSpPr txBox="1">
            <a:spLocks noGrp="1"/>
          </p:cNvSpPr>
          <p:nvPr>
            <p:ph type="body" idx="4"/>
          </p:nvPr>
        </p:nvSpPr>
        <p:spPr>
          <a:xfrm>
            <a:off x="5092700" y="3372079"/>
            <a:ext cx="3232200" cy="3336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52" name="Google Shape;1252;p104"/>
          <p:cNvSpPr txBox="1">
            <a:spLocks noGrp="1"/>
          </p:cNvSpPr>
          <p:nvPr>
            <p:ph type="body" idx="5"/>
          </p:nvPr>
        </p:nvSpPr>
        <p:spPr>
          <a:xfrm>
            <a:off x="5092700" y="3623578"/>
            <a:ext cx="3232200" cy="693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060606"/>
              </a:buClr>
              <a:buSzPts val="1400"/>
              <a:buNone/>
              <a:defRPr sz="14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53" name="Google Shape;1253;p104"/>
          <p:cNvSpPr txBox="1">
            <a:spLocks noGrp="1"/>
          </p:cNvSpPr>
          <p:nvPr>
            <p:ph type="body" idx="6"/>
          </p:nvPr>
        </p:nvSpPr>
        <p:spPr>
          <a:xfrm>
            <a:off x="3836772" y="733475"/>
            <a:ext cx="4846200" cy="640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400"/>
              </a:spcBef>
              <a:spcAft>
                <a:spcPts val="0"/>
              </a:spcAft>
              <a:buClr>
                <a:srgbClr val="060606"/>
              </a:buClr>
              <a:buSzPts val="2000"/>
              <a:buNone/>
              <a:defRPr sz="20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292100" algn="l" rtl="0">
              <a:lnSpc>
                <a:spcPct val="100000"/>
              </a:lnSpc>
              <a:spcBef>
                <a:spcPts val="360"/>
              </a:spcBef>
              <a:spcAft>
                <a:spcPts val="0"/>
              </a:spcAft>
              <a:buClr>
                <a:srgbClr val="060606"/>
              </a:buClr>
              <a:buSzPts val="1000"/>
              <a:buChar char="•"/>
              <a:defRPr/>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32 Three Icons">
  <p:cSld name="32 Three Icons">
    <p:spTree>
      <p:nvGrpSpPr>
        <p:cNvPr id="1" name="Shape 1254"/>
        <p:cNvGrpSpPr/>
        <p:nvPr/>
      </p:nvGrpSpPr>
      <p:grpSpPr>
        <a:xfrm>
          <a:off x="0" y="0"/>
          <a:ext cx="0" cy="0"/>
          <a:chOff x="0" y="0"/>
          <a:chExt cx="0" cy="0"/>
        </a:xfrm>
      </p:grpSpPr>
      <p:sp>
        <p:nvSpPr>
          <p:cNvPr id="1255" name="Google Shape;1255;p105"/>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256" name="Google Shape;1256;p10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257" name="Google Shape;1257;p105"/>
          <p:cNvSpPr/>
          <p:nvPr/>
        </p:nvSpPr>
        <p:spPr>
          <a:xfrm>
            <a:off x="552902" y="1941015"/>
            <a:ext cx="850500" cy="850500"/>
          </a:xfrm>
          <a:prstGeom prst="rect">
            <a:avLst/>
          </a:prstGeom>
          <a:solidFill>
            <a:srgbClr val="4454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8" name="Google Shape;1258;p105"/>
          <p:cNvSpPr/>
          <p:nvPr/>
        </p:nvSpPr>
        <p:spPr>
          <a:xfrm>
            <a:off x="3377156" y="1947363"/>
            <a:ext cx="850500" cy="850500"/>
          </a:xfrm>
          <a:prstGeom prst="rect">
            <a:avLst/>
          </a:prstGeom>
          <a:solidFill>
            <a:srgbClr val="4E778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9" name="Google Shape;1259;p105"/>
          <p:cNvSpPr/>
          <p:nvPr/>
        </p:nvSpPr>
        <p:spPr>
          <a:xfrm>
            <a:off x="6215606" y="1947363"/>
            <a:ext cx="850500" cy="850500"/>
          </a:xfrm>
          <a:prstGeom prst="rect">
            <a:avLst/>
          </a:prstGeom>
          <a:solidFill>
            <a:srgbClr val="544B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0" name="Google Shape;1260;p105"/>
          <p:cNvSpPr txBox="1">
            <a:spLocks noGrp="1"/>
          </p:cNvSpPr>
          <p:nvPr>
            <p:ph type="body" idx="1"/>
          </p:nvPr>
        </p:nvSpPr>
        <p:spPr>
          <a:xfrm>
            <a:off x="552902" y="2893017"/>
            <a:ext cx="2653800" cy="1073100"/>
          </a:xfrm>
          <a:prstGeom prst="rect">
            <a:avLst/>
          </a:prstGeom>
          <a:noFill/>
          <a:ln>
            <a:noFill/>
          </a:ln>
        </p:spPr>
        <p:txBody>
          <a:bodyPr spcFirstLastPara="1" wrap="square" lIns="0"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61" name="Google Shape;1261;p105"/>
          <p:cNvSpPr txBox="1">
            <a:spLocks noGrp="1"/>
          </p:cNvSpPr>
          <p:nvPr>
            <p:ph type="body" idx="2"/>
          </p:nvPr>
        </p:nvSpPr>
        <p:spPr>
          <a:xfrm>
            <a:off x="3377156" y="2893017"/>
            <a:ext cx="2653800" cy="1073100"/>
          </a:xfrm>
          <a:prstGeom prst="rect">
            <a:avLst/>
          </a:prstGeom>
          <a:noFill/>
          <a:ln>
            <a:noFill/>
          </a:ln>
        </p:spPr>
        <p:txBody>
          <a:bodyPr spcFirstLastPara="1" wrap="square" lIns="0"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62" name="Google Shape;1262;p105"/>
          <p:cNvSpPr txBox="1">
            <a:spLocks noGrp="1"/>
          </p:cNvSpPr>
          <p:nvPr>
            <p:ph type="body" idx="3"/>
          </p:nvPr>
        </p:nvSpPr>
        <p:spPr>
          <a:xfrm>
            <a:off x="6215606" y="2893017"/>
            <a:ext cx="2653800" cy="1073100"/>
          </a:xfrm>
          <a:prstGeom prst="rect">
            <a:avLst/>
          </a:prstGeom>
          <a:noFill/>
          <a:ln>
            <a:noFill/>
          </a:ln>
        </p:spPr>
        <p:txBody>
          <a:bodyPr spcFirstLastPara="1" wrap="square" lIns="0"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31 Three Icons with Image">
  <p:cSld name="31 Three Icons with Image">
    <p:spTree>
      <p:nvGrpSpPr>
        <p:cNvPr id="1" name="Shape 1263"/>
        <p:cNvGrpSpPr/>
        <p:nvPr/>
      </p:nvGrpSpPr>
      <p:grpSpPr>
        <a:xfrm>
          <a:off x="0" y="0"/>
          <a:ext cx="0" cy="0"/>
          <a:chOff x="0" y="0"/>
          <a:chExt cx="0" cy="0"/>
        </a:xfrm>
      </p:grpSpPr>
      <p:sp>
        <p:nvSpPr>
          <p:cNvPr id="1264" name="Google Shape;1264;p106"/>
          <p:cNvSpPr>
            <a:spLocks noGrp="1"/>
          </p:cNvSpPr>
          <p:nvPr>
            <p:ph type="pic" idx="2"/>
          </p:nvPr>
        </p:nvSpPr>
        <p:spPr>
          <a:xfrm>
            <a:off x="546100" y="477838"/>
            <a:ext cx="2879700" cy="38403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320"/>
              </a:spcBef>
              <a:spcAft>
                <a:spcPts val="0"/>
              </a:spcAft>
              <a:buClr>
                <a:srgbClr val="060606"/>
              </a:buClr>
              <a:buSzPts val="1600"/>
              <a:buFont typeface="Arial"/>
              <a:buNone/>
              <a:defRPr sz="1600" b="0" i="0" u="none" strike="noStrike" cap="none">
                <a:solidFill>
                  <a:srgbClr val="060606"/>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65" name="Google Shape;1265;p106"/>
          <p:cNvSpPr txBox="1">
            <a:spLocks noGrp="1"/>
          </p:cNvSpPr>
          <p:nvPr>
            <p:ph type="title"/>
          </p:nvPr>
        </p:nvSpPr>
        <p:spPr>
          <a:xfrm>
            <a:off x="3836772" y="205979"/>
            <a:ext cx="4850100" cy="62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266" name="Google Shape;1266;p10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267" name="Google Shape;1267;p106"/>
          <p:cNvSpPr txBox="1">
            <a:spLocks noGrp="1"/>
          </p:cNvSpPr>
          <p:nvPr>
            <p:ph type="body" idx="1"/>
          </p:nvPr>
        </p:nvSpPr>
        <p:spPr>
          <a:xfrm>
            <a:off x="4901170" y="1702887"/>
            <a:ext cx="3232200" cy="3336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68" name="Google Shape;1268;p106"/>
          <p:cNvSpPr txBox="1">
            <a:spLocks noGrp="1"/>
          </p:cNvSpPr>
          <p:nvPr>
            <p:ph type="body" idx="3"/>
          </p:nvPr>
        </p:nvSpPr>
        <p:spPr>
          <a:xfrm>
            <a:off x="4901170" y="1954387"/>
            <a:ext cx="3232200" cy="494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060606"/>
              </a:buClr>
              <a:buSzPts val="1400"/>
              <a:buNone/>
              <a:defRPr sz="14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69" name="Google Shape;1269;p106"/>
          <p:cNvSpPr/>
          <p:nvPr/>
        </p:nvSpPr>
        <p:spPr>
          <a:xfrm>
            <a:off x="3937000" y="2637337"/>
            <a:ext cx="746100" cy="746100"/>
          </a:xfrm>
          <a:prstGeom prst="rect">
            <a:avLst/>
          </a:prstGeom>
          <a:solidFill>
            <a:srgbClr val="4E778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0" name="Google Shape;1270;p106"/>
          <p:cNvSpPr/>
          <p:nvPr/>
        </p:nvSpPr>
        <p:spPr>
          <a:xfrm>
            <a:off x="3937000" y="3571787"/>
            <a:ext cx="746100" cy="746100"/>
          </a:xfrm>
          <a:prstGeom prst="rect">
            <a:avLst/>
          </a:prstGeom>
          <a:solidFill>
            <a:srgbClr val="544B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1" name="Google Shape;1271;p106"/>
          <p:cNvSpPr/>
          <p:nvPr/>
        </p:nvSpPr>
        <p:spPr>
          <a:xfrm>
            <a:off x="3937000" y="1702887"/>
            <a:ext cx="746100" cy="746100"/>
          </a:xfrm>
          <a:prstGeom prst="rect">
            <a:avLst/>
          </a:prstGeom>
          <a:solidFill>
            <a:srgbClr val="4454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2" name="Google Shape;1272;p106"/>
          <p:cNvSpPr txBox="1">
            <a:spLocks noGrp="1"/>
          </p:cNvSpPr>
          <p:nvPr>
            <p:ph type="body" idx="4"/>
          </p:nvPr>
        </p:nvSpPr>
        <p:spPr>
          <a:xfrm>
            <a:off x="4901170" y="2641170"/>
            <a:ext cx="3232200" cy="3336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73" name="Google Shape;1273;p106"/>
          <p:cNvSpPr txBox="1">
            <a:spLocks noGrp="1"/>
          </p:cNvSpPr>
          <p:nvPr>
            <p:ph type="body" idx="5"/>
          </p:nvPr>
        </p:nvSpPr>
        <p:spPr>
          <a:xfrm>
            <a:off x="4901170" y="2892670"/>
            <a:ext cx="3232200" cy="494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060606"/>
              </a:buClr>
              <a:buSzPts val="1400"/>
              <a:buNone/>
              <a:defRPr sz="14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74" name="Google Shape;1274;p106"/>
          <p:cNvSpPr txBox="1">
            <a:spLocks noGrp="1"/>
          </p:cNvSpPr>
          <p:nvPr>
            <p:ph type="body" idx="6"/>
          </p:nvPr>
        </p:nvSpPr>
        <p:spPr>
          <a:xfrm>
            <a:off x="4901170" y="3571787"/>
            <a:ext cx="3232200" cy="3336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75" name="Google Shape;1275;p106"/>
          <p:cNvSpPr txBox="1">
            <a:spLocks noGrp="1"/>
          </p:cNvSpPr>
          <p:nvPr>
            <p:ph type="body" idx="7"/>
          </p:nvPr>
        </p:nvSpPr>
        <p:spPr>
          <a:xfrm>
            <a:off x="4901170" y="3823287"/>
            <a:ext cx="3232200" cy="494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060606"/>
              </a:buClr>
              <a:buSzPts val="1400"/>
              <a:buNone/>
              <a:defRPr sz="14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76" name="Google Shape;1276;p106"/>
          <p:cNvSpPr txBox="1">
            <a:spLocks noGrp="1"/>
          </p:cNvSpPr>
          <p:nvPr>
            <p:ph type="body" idx="8"/>
          </p:nvPr>
        </p:nvSpPr>
        <p:spPr>
          <a:xfrm>
            <a:off x="3836772" y="733475"/>
            <a:ext cx="4846200" cy="640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400"/>
              </a:spcBef>
              <a:spcAft>
                <a:spcPts val="0"/>
              </a:spcAft>
              <a:buClr>
                <a:srgbClr val="060606"/>
              </a:buClr>
              <a:buSzPts val="2000"/>
              <a:buNone/>
              <a:defRPr sz="20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33 Four Icons">
  <p:cSld name="33 Four Icons">
    <p:spTree>
      <p:nvGrpSpPr>
        <p:cNvPr id="1" name="Shape 1277"/>
        <p:cNvGrpSpPr/>
        <p:nvPr/>
      </p:nvGrpSpPr>
      <p:grpSpPr>
        <a:xfrm>
          <a:off x="0" y="0"/>
          <a:ext cx="0" cy="0"/>
          <a:chOff x="0" y="0"/>
          <a:chExt cx="0" cy="0"/>
        </a:xfrm>
      </p:grpSpPr>
      <p:sp>
        <p:nvSpPr>
          <p:cNvPr id="1278" name="Google Shape;1278;p107"/>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279" name="Google Shape;1279;p10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280" name="Google Shape;1280;p107"/>
          <p:cNvSpPr/>
          <p:nvPr/>
        </p:nvSpPr>
        <p:spPr>
          <a:xfrm>
            <a:off x="552449" y="1944384"/>
            <a:ext cx="850500" cy="850500"/>
          </a:xfrm>
          <a:prstGeom prst="rect">
            <a:avLst/>
          </a:prstGeom>
          <a:solidFill>
            <a:srgbClr val="4454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1" name="Google Shape;1281;p107"/>
          <p:cNvSpPr/>
          <p:nvPr/>
        </p:nvSpPr>
        <p:spPr>
          <a:xfrm>
            <a:off x="2548310" y="1950732"/>
            <a:ext cx="850500" cy="850500"/>
          </a:xfrm>
          <a:prstGeom prst="rect">
            <a:avLst/>
          </a:prstGeom>
          <a:solidFill>
            <a:srgbClr val="4E778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2" name="Google Shape;1282;p107"/>
          <p:cNvSpPr txBox="1">
            <a:spLocks noGrp="1"/>
          </p:cNvSpPr>
          <p:nvPr>
            <p:ph type="body" idx="1"/>
          </p:nvPr>
        </p:nvSpPr>
        <p:spPr>
          <a:xfrm>
            <a:off x="552449" y="2896387"/>
            <a:ext cx="1541700" cy="819900"/>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240"/>
              </a:spcBef>
              <a:spcAft>
                <a:spcPts val="0"/>
              </a:spcAft>
              <a:buClr>
                <a:srgbClr val="060606"/>
              </a:buClr>
              <a:buSzPts val="1200"/>
              <a:buFont typeface="Arial"/>
              <a:buNone/>
              <a:defRPr sz="12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83" name="Google Shape;1283;p107"/>
          <p:cNvSpPr/>
          <p:nvPr/>
        </p:nvSpPr>
        <p:spPr>
          <a:xfrm>
            <a:off x="4544171" y="1950732"/>
            <a:ext cx="850500" cy="850500"/>
          </a:xfrm>
          <a:prstGeom prst="rect">
            <a:avLst/>
          </a:prstGeom>
          <a:solidFill>
            <a:srgbClr val="554B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4" name="Google Shape;1284;p107"/>
          <p:cNvSpPr/>
          <p:nvPr/>
        </p:nvSpPr>
        <p:spPr>
          <a:xfrm>
            <a:off x="6540033" y="1950732"/>
            <a:ext cx="850500" cy="850500"/>
          </a:xfrm>
          <a:prstGeom prst="rect">
            <a:avLst/>
          </a:prstGeom>
          <a:solidFill>
            <a:srgbClr val="991F2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5" name="Google Shape;1285;p107"/>
          <p:cNvSpPr txBox="1">
            <a:spLocks noGrp="1"/>
          </p:cNvSpPr>
          <p:nvPr>
            <p:ph type="body" idx="2"/>
          </p:nvPr>
        </p:nvSpPr>
        <p:spPr>
          <a:xfrm>
            <a:off x="2548310" y="2896387"/>
            <a:ext cx="1541700" cy="819900"/>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240"/>
              </a:spcBef>
              <a:spcAft>
                <a:spcPts val="0"/>
              </a:spcAft>
              <a:buClr>
                <a:srgbClr val="060606"/>
              </a:buClr>
              <a:buSzPts val="1200"/>
              <a:buFont typeface="Arial"/>
              <a:buNone/>
              <a:defRPr sz="12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86" name="Google Shape;1286;p107"/>
          <p:cNvSpPr txBox="1">
            <a:spLocks noGrp="1"/>
          </p:cNvSpPr>
          <p:nvPr>
            <p:ph type="body" idx="3"/>
          </p:nvPr>
        </p:nvSpPr>
        <p:spPr>
          <a:xfrm>
            <a:off x="4544171" y="2896387"/>
            <a:ext cx="1541700" cy="819900"/>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240"/>
              </a:spcBef>
              <a:spcAft>
                <a:spcPts val="0"/>
              </a:spcAft>
              <a:buClr>
                <a:srgbClr val="060606"/>
              </a:buClr>
              <a:buSzPts val="1200"/>
              <a:buFont typeface="Arial"/>
              <a:buNone/>
              <a:defRPr sz="12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87" name="Google Shape;1287;p107"/>
          <p:cNvSpPr txBox="1">
            <a:spLocks noGrp="1"/>
          </p:cNvSpPr>
          <p:nvPr>
            <p:ph type="body" idx="4"/>
          </p:nvPr>
        </p:nvSpPr>
        <p:spPr>
          <a:xfrm>
            <a:off x="6540033" y="2896387"/>
            <a:ext cx="1541700" cy="819900"/>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240"/>
              </a:spcBef>
              <a:spcAft>
                <a:spcPts val="0"/>
              </a:spcAft>
              <a:buClr>
                <a:srgbClr val="060606"/>
              </a:buClr>
              <a:buSzPts val="1200"/>
              <a:buFont typeface="Arial"/>
              <a:buNone/>
              <a:defRPr sz="12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35 Four Icons 2nd">
  <p:cSld name="35 Four Icons 2nd">
    <p:spTree>
      <p:nvGrpSpPr>
        <p:cNvPr id="1" name="Shape 1288"/>
        <p:cNvGrpSpPr/>
        <p:nvPr/>
      </p:nvGrpSpPr>
      <p:grpSpPr>
        <a:xfrm>
          <a:off x="0" y="0"/>
          <a:ext cx="0" cy="0"/>
          <a:chOff x="0" y="0"/>
          <a:chExt cx="0" cy="0"/>
        </a:xfrm>
      </p:grpSpPr>
      <p:sp>
        <p:nvSpPr>
          <p:cNvPr id="1289" name="Google Shape;1289;p108"/>
          <p:cNvSpPr/>
          <p:nvPr/>
        </p:nvSpPr>
        <p:spPr>
          <a:xfrm>
            <a:off x="0" y="1486046"/>
            <a:ext cx="9144000" cy="29076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90" name="Google Shape;1290;p108"/>
          <p:cNvSpPr txBox="1">
            <a:spLocks noGrp="1"/>
          </p:cNvSpPr>
          <p:nvPr>
            <p:ph type="title"/>
          </p:nvPr>
        </p:nvSpPr>
        <p:spPr>
          <a:xfrm>
            <a:off x="457200" y="205979"/>
            <a:ext cx="8229600" cy="68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291" name="Google Shape;1291;p10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292" name="Google Shape;1292;p108"/>
          <p:cNvSpPr/>
          <p:nvPr/>
        </p:nvSpPr>
        <p:spPr>
          <a:xfrm>
            <a:off x="3463924" y="1827753"/>
            <a:ext cx="1074600" cy="1074600"/>
          </a:xfrm>
          <a:prstGeom prst="rect">
            <a:avLst/>
          </a:prstGeom>
          <a:solidFill>
            <a:srgbClr val="2C3E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3" name="Google Shape;1293;p108"/>
          <p:cNvSpPr/>
          <p:nvPr/>
        </p:nvSpPr>
        <p:spPr>
          <a:xfrm>
            <a:off x="3463924" y="2975972"/>
            <a:ext cx="1074600" cy="1074600"/>
          </a:xfrm>
          <a:prstGeom prst="rect">
            <a:avLst/>
          </a:prstGeom>
          <a:solidFill>
            <a:srgbClr val="2C3E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4" name="Google Shape;1294;p108"/>
          <p:cNvSpPr/>
          <p:nvPr/>
        </p:nvSpPr>
        <p:spPr>
          <a:xfrm>
            <a:off x="4619624" y="1827753"/>
            <a:ext cx="1074600" cy="1074600"/>
          </a:xfrm>
          <a:prstGeom prst="rect">
            <a:avLst/>
          </a:prstGeom>
          <a:solidFill>
            <a:srgbClr val="4E778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5" name="Google Shape;1295;p108"/>
          <p:cNvSpPr/>
          <p:nvPr/>
        </p:nvSpPr>
        <p:spPr>
          <a:xfrm>
            <a:off x="4619624" y="2975972"/>
            <a:ext cx="1074600" cy="1074600"/>
          </a:xfrm>
          <a:prstGeom prst="rect">
            <a:avLst/>
          </a:prstGeom>
          <a:solidFill>
            <a:srgbClr val="4E778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6" name="Google Shape;1296;p108"/>
          <p:cNvSpPr txBox="1">
            <a:spLocks noGrp="1"/>
          </p:cNvSpPr>
          <p:nvPr>
            <p:ph type="body" idx="1"/>
          </p:nvPr>
        </p:nvSpPr>
        <p:spPr>
          <a:xfrm>
            <a:off x="368300" y="1828119"/>
            <a:ext cx="3095700" cy="340200"/>
          </a:xfrm>
          <a:prstGeom prst="rect">
            <a:avLst/>
          </a:prstGeom>
          <a:noFill/>
          <a:ln>
            <a:noFill/>
          </a:ln>
        </p:spPr>
        <p:txBody>
          <a:bodyPr spcFirstLastPara="1" wrap="square" lIns="91425" tIns="45700" rIns="182875" bIns="45700" anchor="t" anchorCtr="0">
            <a:noAutofit/>
          </a:bodyPr>
          <a:lstStyle>
            <a:lvl1pPr marL="457200" lvl="0" indent="-228600" algn="r"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97" name="Google Shape;1297;p108"/>
          <p:cNvSpPr txBox="1">
            <a:spLocks noGrp="1"/>
          </p:cNvSpPr>
          <p:nvPr>
            <p:ph type="body" idx="2"/>
          </p:nvPr>
        </p:nvSpPr>
        <p:spPr>
          <a:xfrm>
            <a:off x="368300" y="2168272"/>
            <a:ext cx="3095700" cy="734100"/>
          </a:xfrm>
          <a:prstGeom prst="rect">
            <a:avLst/>
          </a:prstGeom>
          <a:noFill/>
          <a:ln>
            <a:noFill/>
          </a:ln>
        </p:spPr>
        <p:txBody>
          <a:bodyPr spcFirstLastPara="1" wrap="square" lIns="91425" tIns="45700" rIns="182875" bIns="45700" anchor="t" anchorCtr="0">
            <a:noAutofit/>
          </a:bodyPr>
          <a:lstStyle>
            <a:lvl1pPr marL="457200" lvl="0" indent="-228600" algn="r" rtl="0">
              <a:lnSpc>
                <a:spcPct val="100000"/>
              </a:lnSpc>
              <a:spcBef>
                <a:spcPts val="240"/>
              </a:spcBef>
              <a:spcAft>
                <a:spcPts val="0"/>
              </a:spcAft>
              <a:buClr>
                <a:srgbClr val="060606"/>
              </a:buClr>
              <a:buSzPts val="1200"/>
              <a:buNone/>
              <a:defRPr sz="12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98" name="Google Shape;1298;p108"/>
          <p:cNvSpPr txBox="1">
            <a:spLocks noGrp="1"/>
          </p:cNvSpPr>
          <p:nvPr>
            <p:ph type="body" idx="3"/>
          </p:nvPr>
        </p:nvSpPr>
        <p:spPr>
          <a:xfrm>
            <a:off x="368300" y="2975972"/>
            <a:ext cx="3095700" cy="340200"/>
          </a:xfrm>
          <a:prstGeom prst="rect">
            <a:avLst/>
          </a:prstGeom>
          <a:noFill/>
          <a:ln>
            <a:noFill/>
          </a:ln>
        </p:spPr>
        <p:txBody>
          <a:bodyPr spcFirstLastPara="1" wrap="square" lIns="91425" tIns="45700" rIns="182875" bIns="45700" anchor="t" anchorCtr="0">
            <a:noAutofit/>
          </a:bodyPr>
          <a:lstStyle>
            <a:lvl1pPr marL="457200" lvl="0" indent="-228600" algn="r"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99" name="Google Shape;1299;p108"/>
          <p:cNvSpPr txBox="1">
            <a:spLocks noGrp="1"/>
          </p:cNvSpPr>
          <p:nvPr>
            <p:ph type="body" idx="4"/>
          </p:nvPr>
        </p:nvSpPr>
        <p:spPr>
          <a:xfrm>
            <a:off x="368300" y="3316125"/>
            <a:ext cx="3095700" cy="734100"/>
          </a:xfrm>
          <a:prstGeom prst="rect">
            <a:avLst/>
          </a:prstGeom>
          <a:noFill/>
          <a:ln>
            <a:noFill/>
          </a:ln>
        </p:spPr>
        <p:txBody>
          <a:bodyPr spcFirstLastPara="1" wrap="square" lIns="91425" tIns="45700" rIns="182875" bIns="45700" anchor="t" anchorCtr="0">
            <a:noAutofit/>
          </a:bodyPr>
          <a:lstStyle>
            <a:lvl1pPr marL="457200" lvl="0" indent="-228600" algn="r" rtl="0">
              <a:lnSpc>
                <a:spcPct val="100000"/>
              </a:lnSpc>
              <a:spcBef>
                <a:spcPts val="240"/>
              </a:spcBef>
              <a:spcAft>
                <a:spcPts val="0"/>
              </a:spcAft>
              <a:buClr>
                <a:srgbClr val="060606"/>
              </a:buClr>
              <a:buSzPts val="1200"/>
              <a:buNone/>
              <a:defRPr sz="12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00" name="Google Shape;1300;p108"/>
          <p:cNvSpPr txBox="1">
            <a:spLocks noGrp="1"/>
          </p:cNvSpPr>
          <p:nvPr>
            <p:ph type="body" idx="5"/>
          </p:nvPr>
        </p:nvSpPr>
        <p:spPr>
          <a:xfrm>
            <a:off x="5694363" y="1828119"/>
            <a:ext cx="3095700" cy="340200"/>
          </a:xfrm>
          <a:prstGeom prst="rect">
            <a:avLst/>
          </a:prstGeom>
          <a:noFill/>
          <a:ln>
            <a:noFill/>
          </a:ln>
        </p:spPr>
        <p:txBody>
          <a:bodyPr spcFirstLastPara="1" wrap="square" lIns="182875"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01" name="Google Shape;1301;p108"/>
          <p:cNvSpPr txBox="1">
            <a:spLocks noGrp="1"/>
          </p:cNvSpPr>
          <p:nvPr>
            <p:ph type="body" idx="6"/>
          </p:nvPr>
        </p:nvSpPr>
        <p:spPr>
          <a:xfrm>
            <a:off x="5694363" y="2168272"/>
            <a:ext cx="3095700" cy="734100"/>
          </a:xfrm>
          <a:prstGeom prst="rect">
            <a:avLst/>
          </a:prstGeom>
          <a:noFill/>
          <a:ln>
            <a:noFill/>
          </a:ln>
        </p:spPr>
        <p:txBody>
          <a:bodyPr spcFirstLastPara="1" wrap="square" lIns="182875" tIns="45700" rIns="91425" bIns="45700" anchor="t" anchorCtr="0">
            <a:noAutofit/>
          </a:bodyPr>
          <a:lstStyle>
            <a:lvl1pPr marL="457200" lvl="0" indent="-228600" algn="l" rtl="0">
              <a:lnSpc>
                <a:spcPct val="100000"/>
              </a:lnSpc>
              <a:spcBef>
                <a:spcPts val="240"/>
              </a:spcBef>
              <a:spcAft>
                <a:spcPts val="0"/>
              </a:spcAft>
              <a:buClr>
                <a:srgbClr val="060606"/>
              </a:buClr>
              <a:buSzPts val="1200"/>
              <a:buNone/>
              <a:defRPr sz="12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02" name="Google Shape;1302;p108"/>
          <p:cNvSpPr txBox="1">
            <a:spLocks noGrp="1"/>
          </p:cNvSpPr>
          <p:nvPr>
            <p:ph type="body" idx="7"/>
          </p:nvPr>
        </p:nvSpPr>
        <p:spPr>
          <a:xfrm>
            <a:off x="5694363" y="2975972"/>
            <a:ext cx="3095700" cy="340200"/>
          </a:xfrm>
          <a:prstGeom prst="rect">
            <a:avLst/>
          </a:prstGeom>
          <a:noFill/>
          <a:ln>
            <a:noFill/>
          </a:ln>
        </p:spPr>
        <p:txBody>
          <a:bodyPr spcFirstLastPara="1" wrap="square" lIns="182875"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03" name="Google Shape;1303;p108"/>
          <p:cNvSpPr txBox="1">
            <a:spLocks noGrp="1"/>
          </p:cNvSpPr>
          <p:nvPr>
            <p:ph type="body" idx="8"/>
          </p:nvPr>
        </p:nvSpPr>
        <p:spPr>
          <a:xfrm>
            <a:off x="5694363" y="3316125"/>
            <a:ext cx="3095700" cy="734100"/>
          </a:xfrm>
          <a:prstGeom prst="rect">
            <a:avLst/>
          </a:prstGeom>
          <a:noFill/>
          <a:ln>
            <a:noFill/>
          </a:ln>
        </p:spPr>
        <p:txBody>
          <a:bodyPr spcFirstLastPara="1" wrap="square" lIns="182875" tIns="45700" rIns="91425" bIns="45700" anchor="t" anchorCtr="0">
            <a:noAutofit/>
          </a:bodyPr>
          <a:lstStyle>
            <a:lvl1pPr marL="457200" lvl="0" indent="-228600" algn="l" rtl="0">
              <a:lnSpc>
                <a:spcPct val="100000"/>
              </a:lnSpc>
              <a:spcBef>
                <a:spcPts val="240"/>
              </a:spcBef>
              <a:spcAft>
                <a:spcPts val="0"/>
              </a:spcAft>
              <a:buClr>
                <a:srgbClr val="060606"/>
              </a:buClr>
              <a:buSzPts val="1200"/>
              <a:buNone/>
              <a:defRPr sz="12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9 One Column 5 Icon">
  <p:cSld name="29 One Column 5 Icon">
    <p:spTree>
      <p:nvGrpSpPr>
        <p:cNvPr id="1" name="Shape 1304"/>
        <p:cNvGrpSpPr/>
        <p:nvPr/>
      </p:nvGrpSpPr>
      <p:grpSpPr>
        <a:xfrm>
          <a:off x="0" y="0"/>
          <a:ext cx="0" cy="0"/>
          <a:chOff x="0" y="0"/>
          <a:chExt cx="0" cy="0"/>
        </a:xfrm>
      </p:grpSpPr>
      <p:sp>
        <p:nvSpPr>
          <p:cNvPr id="1305" name="Google Shape;1305;p109"/>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306" name="Google Shape;1306;p10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307" name="Google Shape;1307;p109"/>
          <p:cNvSpPr/>
          <p:nvPr/>
        </p:nvSpPr>
        <p:spPr>
          <a:xfrm>
            <a:off x="550507" y="1424706"/>
            <a:ext cx="714375" cy="447675"/>
          </a:xfrm>
          <a:custGeom>
            <a:avLst/>
            <a:gdLst/>
            <a:ahLst/>
            <a:cxnLst/>
            <a:rect l="l" t="t" r="r" b="b"/>
            <a:pathLst>
              <a:path w="450" h="282" extrusionOk="0">
                <a:moveTo>
                  <a:pt x="0" y="0"/>
                </a:moveTo>
                <a:lnTo>
                  <a:pt x="450" y="0"/>
                </a:lnTo>
                <a:lnTo>
                  <a:pt x="450" y="282"/>
                </a:lnTo>
                <a:lnTo>
                  <a:pt x="0" y="282"/>
                </a:lnTo>
                <a:lnTo>
                  <a:pt x="0" y="0"/>
                </a:lnTo>
                <a:lnTo>
                  <a:pt x="0" y="0"/>
                </a:lnTo>
                <a:close/>
              </a:path>
            </a:pathLst>
          </a:custGeom>
          <a:solidFill>
            <a:srgbClr val="991F25"/>
          </a:solidFill>
          <a:ln w="9525" cap="flat" cmpd="sng">
            <a:solidFill>
              <a:srgbClr val="991F2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8" name="Google Shape;1308;p109"/>
          <p:cNvSpPr/>
          <p:nvPr/>
        </p:nvSpPr>
        <p:spPr>
          <a:xfrm>
            <a:off x="550507" y="1989856"/>
            <a:ext cx="714375" cy="449263"/>
          </a:xfrm>
          <a:custGeom>
            <a:avLst/>
            <a:gdLst/>
            <a:ahLst/>
            <a:cxnLst/>
            <a:rect l="l" t="t" r="r" b="b"/>
            <a:pathLst>
              <a:path w="450" h="283" extrusionOk="0">
                <a:moveTo>
                  <a:pt x="0" y="0"/>
                </a:moveTo>
                <a:lnTo>
                  <a:pt x="450" y="0"/>
                </a:lnTo>
                <a:lnTo>
                  <a:pt x="450" y="283"/>
                </a:lnTo>
                <a:lnTo>
                  <a:pt x="0" y="283"/>
                </a:lnTo>
                <a:lnTo>
                  <a:pt x="0" y="0"/>
                </a:lnTo>
                <a:lnTo>
                  <a:pt x="0" y="0"/>
                </a:lnTo>
                <a:close/>
              </a:path>
            </a:pathLst>
          </a:custGeom>
          <a:solidFill>
            <a:srgbClr val="E52920"/>
          </a:solidFill>
          <a:ln w="9525" cap="flat" cmpd="sng">
            <a:solidFill>
              <a:srgbClr val="DC101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9" name="Google Shape;1309;p109"/>
          <p:cNvSpPr/>
          <p:nvPr/>
        </p:nvSpPr>
        <p:spPr>
          <a:xfrm>
            <a:off x="550507" y="2535956"/>
            <a:ext cx="714375" cy="446088"/>
          </a:xfrm>
          <a:custGeom>
            <a:avLst/>
            <a:gdLst/>
            <a:ahLst/>
            <a:cxnLst/>
            <a:rect l="l" t="t" r="r" b="b"/>
            <a:pathLst>
              <a:path w="450" h="281" extrusionOk="0">
                <a:moveTo>
                  <a:pt x="0" y="0"/>
                </a:moveTo>
                <a:lnTo>
                  <a:pt x="450" y="0"/>
                </a:lnTo>
                <a:lnTo>
                  <a:pt x="450" y="281"/>
                </a:lnTo>
                <a:lnTo>
                  <a:pt x="0" y="281"/>
                </a:lnTo>
                <a:lnTo>
                  <a:pt x="0" y="0"/>
                </a:lnTo>
                <a:lnTo>
                  <a:pt x="0" y="0"/>
                </a:lnTo>
                <a:close/>
              </a:path>
            </a:pathLst>
          </a:custGeom>
          <a:solidFill>
            <a:srgbClr val="544B6A"/>
          </a:solidFill>
          <a:ln w="9525" cap="flat" cmpd="sng">
            <a:solidFill>
              <a:srgbClr val="554B6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0" name="Google Shape;1310;p109"/>
          <p:cNvSpPr/>
          <p:nvPr/>
        </p:nvSpPr>
        <p:spPr>
          <a:xfrm>
            <a:off x="550507" y="3078881"/>
            <a:ext cx="714375" cy="449263"/>
          </a:xfrm>
          <a:custGeom>
            <a:avLst/>
            <a:gdLst/>
            <a:ahLst/>
            <a:cxnLst/>
            <a:rect l="l" t="t" r="r" b="b"/>
            <a:pathLst>
              <a:path w="450" h="283" extrusionOk="0">
                <a:moveTo>
                  <a:pt x="0" y="0"/>
                </a:moveTo>
                <a:lnTo>
                  <a:pt x="450" y="0"/>
                </a:lnTo>
                <a:lnTo>
                  <a:pt x="450" y="283"/>
                </a:lnTo>
                <a:lnTo>
                  <a:pt x="0" y="283"/>
                </a:lnTo>
                <a:lnTo>
                  <a:pt x="0" y="0"/>
                </a:lnTo>
                <a:lnTo>
                  <a:pt x="0" y="0"/>
                </a:lnTo>
                <a:close/>
              </a:path>
            </a:pathLst>
          </a:custGeom>
          <a:solidFill>
            <a:srgbClr val="4E778F"/>
          </a:solidFill>
          <a:ln w="9525" cap="flat" cmpd="sng">
            <a:solidFill>
              <a:srgbClr val="4E778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1" name="Google Shape;1311;p109"/>
          <p:cNvSpPr/>
          <p:nvPr/>
        </p:nvSpPr>
        <p:spPr>
          <a:xfrm>
            <a:off x="550507" y="3632919"/>
            <a:ext cx="714375" cy="447675"/>
          </a:xfrm>
          <a:custGeom>
            <a:avLst/>
            <a:gdLst/>
            <a:ahLst/>
            <a:cxnLst/>
            <a:rect l="l" t="t" r="r" b="b"/>
            <a:pathLst>
              <a:path w="450" h="282" extrusionOk="0">
                <a:moveTo>
                  <a:pt x="0" y="0"/>
                </a:moveTo>
                <a:lnTo>
                  <a:pt x="450" y="0"/>
                </a:lnTo>
                <a:lnTo>
                  <a:pt x="450" y="282"/>
                </a:lnTo>
                <a:lnTo>
                  <a:pt x="0" y="282"/>
                </a:lnTo>
                <a:lnTo>
                  <a:pt x="0" y="0"/>
                </a:lnTo>
                <a:lnTo>
                  <a:pt x="0" y="0"/>
                </a:lnTo>
                <a:close/>
              </a:path>
            </a:pathLst>
          </a:custGeom>
          <a:solidFill>
            <a:srgbClr val="44546A"/>
          </a:solidFill>
          <a:ln w="9525" cap="flat" cmpd="sng">
            <a:solidFill>
              <a:srgbClr val="44546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2" name="Google Shape;1312;p109"/>
          <p:cNvSpPr txBox="1">
            <a:spLocks noGrp="1"/>
          </p:cNvSpPr>
          <p:nvPr>
            <p:ph type="body" idx="1"/>
          </p:nvPr>
        </p:nvSpPr>
        <p:spPr>
          <a:xfrm>
            <a:off x="1264883" y="1424706"/>
            <a:ext cx="4579500" cy="447600"/>
          </a:xfrm>
          <a:prstGeom prst="rect">
            <a:avLst/>
          </a:prstGeom>
          <a:noFill/>
          <a:ln w="9525" cap="flat" cmpd="sng">
            <a:solidFill>
              <a:srgbClr val="991F25"/>
            </a:solidFill>
            <a:prstDash val="solid"/>
            <a:round/>
            <a:headEnd type="none" w="sm" len="sm"/>
            <a:tailEnd type="none" w="sm" len="sm"/>
          </a:ln>
        </p:spPr>
        <p:txBody>
          <a:bodyPr spcFirstLastPara="1" wrap="square" lIns="182875" tIns="45700" rIns="91425" bIns="45700" anchor="ctr" anchorCtr="0">
            <a:noAutofit/>
          </a:bodyPr>
          <a:lstStyle>
            <a:lvl1pPr marL="457200" lvl="0" indent="-228600" algn="l" rtl="0">
              <a:lnSpc>
                <a:spcPct val="100000"/>
              </a:lnSpc>
              <a:spcBef>
                <a:spcPts val="320"/>
              </a:spcBef>
              <a:spcAft>
                <a:spcPts val="0"/>
              </a:spcAft>
              <a:buClr>
                <a:srgbClr val="060606"/>
              </a:buClr>
              <a:buSzPts val="1600"/>
              <a:buNone/>
              <a:defRPr sz="16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13" name="Google Shape;1313;p109"/>
          <p:cNvSpPr txBox="1">
            <a:spLocks noGrp="1"/>
          </p:cNvSpPr>
          <p:nvPr>
            <p:ph type="body" idx="2"/>
          </p:nvPr>
        </p:nvSpPr>
        <p:spPr>
          <a:xfrm>
            <a:off x="1264883" y="1989856"/>
            <a:ext cx="4579500" cy="449400"/>
          </a:xfrm>
          <a:prstGeom prst="rect">
            <a:avLst/>
          </a:prstGeom>
          <a:noFill/>
          <a:ln w="9525" cap="flat" cmpd="sng">
            <a:solidFill>
              <a:srgbClr val="E52920"/>
            </a:solidFill>
            <a:prstDash val="solid"/>
            <a:round/>
            <a:headEnd type="none" w="sm" len="sm"/>
            <a:tailEnd type="none" w="sm" len="sm"/>
          </a:ln>
        </p:spPr>
        <p:txBody>
          <a:bodyPr spcFirstLastPara="1" wrap="square" lIns="182875" tIns="45700" rIns="91425" bIns="45700" anchor="ctr" anchorCtr="0">
            <a:noAutofit/>
          </a:bodyPr>
          <a:lstStyle>
            <a:lvl1pPr marL="457200" lvl="0" indent="-228600" algn="l" rtl="0">
              <a:lnSpc>
                <a:spcPct val="100000"/>
              </a:lnSpc>
              <a:spcBef>
                <a:spcPts val="320"/>
              </a:spcBef>
              <a:spcAft>
                <a:spcPts val="0"/>
              </a:spcAft>
              <a:buClr>
                <a:srgbClr val="060606"/>
              </a:buClr>
              <a:buSzPts val="1600"/>
              <a:buNone/>
              <a:defRPr sz="16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14" name="Google Shape;1314;p109"/>
          <p:cNvSpPr txBox="1">
            <a:spLocks noGrp="1"/>
          </p:cNvSpPr>
          <p:nvPr>
            <p:ph type="body" idx="3"/>
          </p:nvPr>
        </p:nvSpPr>
        <p:spPr>
          <a:xfrm>
            <a:off x="1264883" y="2535956"/>
            <a:ext cx="4579500" cy="446100"/>
          </a:xfrm>
          <a:prstGeom prst="rect">
            <a:avLst/>
          </a:prstGeom>
          <a:noFill/>
          <a:ln w="9525" cap="flat" cmpd="sng">
            <a:solidFill>
              <a:srgbClr val="554B6A"/>
            </a:solidFill>
            <a:prstDash val="solid"/>
            <a:round/>
            <a:headEnd type="none" w="sm" len="sm"/>
            <a:tailEnd type="none" w="sm" len="sm"/>
          </a:ln>
        </p:spPr>
        <p:txBody>
          <a:bodyPr spcFirstLastPara="1" wrap="square" lIns="182875" tIns="45700" rIns="91425" bIns="45700" anchor="ctr" anchorCtr="0">
            <a:noAutofit/>
          </a:bodyPr>
          <a:lstStyle>
            <a:lvl1pPr marL="457200" lvl="0" indent="-228600" algn="l" rtl="0">
              <a:lnSpc>
                <a:spcPct val="100000"/>
              </a:lnSpc>
              <a:spcBef>
                <a:spcPts val="320"/>
              </a:spcBef>
              <a:spcAft>
                <a:spcPts val="0"/>
              </a:spcAft>
              <a:buClr>
                <a:srgbClr val="060606"/>
              </a:buClr>
              <a:buSzPts val="1600"/>
              <a:buNone/>
              <a:defRPr sz="16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15" name="Google Shape;1315;p109"/>
          <p:cNvSpPr txBox="1">
            <a:spLocks noGrp="1"/>
          </p:cNvSpPr>
          <p:nvPr>
            <p:ph type="body" idx="4"/>
          </p:nvPr>
        </p:nvSpPr>
        <p:spPr>
          <a:xfrm>
            <a:off x="1264883" y="3078881"/>
            <a:ext cx="4579500" cy="449400"/>
          </a:xfrm>
          <a:prstGeom prst="rect">
            <a:avLst/>
          </a:prstGeom>
          <a:noFill/>
          <a:ln w="9525" cap="flat" cmpd="sng">
            <a:solidFill>
              <a:srgbClr val="4E778F"/>
            </a:solidFill>
            <a:prstDash val="solid"/>
            <a:round/>
            <a:headEnd type="none" w="sm" len="sm"/>
            <a:tailEnd type="none" w="sm" len="sm"/>
          </a:ln>
        </p:spPr>
        <p:txBody>
          <a:bodyPr spcFirstLastPara="1" wrap="square" lIns="182875" tIns="45700" rIns="91425" bIns="45700" anchor="ctr" anchorCtr="0">
            <a:noAutofit/>
          </a:bodyPr>
          <a:lstStyle>
            <a:lvl1pPr marL="457200" lvl="0" indent="-228600" algn="l" rtl="0">
              <a:lnSpc>
                <a:spcPct val="100000"/>
              </a:lnSpc>
              <a:spcBef>
                <a:spcPts val="320"/>
              </a:spcBef>
              <a:spcAft>
                <a:spcPts val="0"/>
              </a:spcAft>
              <a:buClr>
                <a:srgbClr val="060606"/>
              </a:buClr>
              <a:buSzPts val="1600"/>
              <a:buNone/>
              <a:defRPr sz="16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16" name="Google Shape;1316;p109"/>
          <p:cNvSpPr txBox="1">
            <a:spLocks noGrp="1"/>
          </p:cNvSpPr>
          <p:nvPr>
            <p:ph type="body" idx="5"/>
          </p:nvPr>
        </p:nvSpPr>
        <p:spPr>
          <a:xfrm>
            <a:off x="1264883" y="3632919"/>
            <a:ext cx="4579500" cy="447600"/>
          </a:xfrm>
          <a:prstGeom prst="rect">
            <a:avLst/>
          </a:prstGeom>
          <a:noFill/>
          <a:ln w="9525" cap="flat" cmpd="sng">
            <a:solidFill>
              <a:srgbClr val="44546A"/>
            </a:solidFill>
            <a:prstDash val="solid"/>
            <a:round/>
            <a:headEnd type="none" w="sm" len="sm"/>
            <a:tailEnd type="none" w="sm" len="sm"/>
          </a:ln>
        </p:spPr>
        <p:txBody>
          <a:bodyPr spcFirstLastPara="1" wrap="square" lIns="182875" tIns="45700" rIns="91425" bIns="45700" anchor="ctr" anchorCtr="0">
            <a:noAutofit/>
          </a:bodyPr>
          <a:lstStyle>
            <a:lvl1pPr marL="457200" lvl="0" indent="-228600" algn="l" rtl="0">
              <a:lnSpc>
                <a:spcPct val="100000"/>
              </a:lnSpc>
              <a:spcBef>
                <a:spcPts val="320"/>
              </a:spcBef>
              <a:spcAft>
                <a:spcPts val="0"/>
              </a:spcAft>
              <a:buClr>
                <a:srgbClr val="060606"/>
              </a:buClr>
              <a:buSzPts val="1600"/>
              <a:buNone/>
              <a:defRPr sz="16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34 Six Icons">
  <p:cSld name="34 Six Icons">
    <p:spTree>
      <p:nvGrpSpPr>
        <p:cNvPr id="1" name="Shape 1317"/>
        <p:cNvGrpSpPr/>
        <p:nvPr/>
      </p:nvGrpSpPr>
      <p:grpSpPr>
        <a:xfrm>
          <a:off x="0" y="0"/>
          <a:ext cx="0" cy="0"/>
          <a:chOff x="0" y="0"/>
          <a:chExt cx="0" cy="0"/>
        </a:xfrm>
      </p:grpSpPr>
      <p:sp>
        <p:nvSpPr>
          <p:cNvPr id="1318" name="Google Shape;1318;p110"/>
          <p:cNvSpPr/>
          <p:nvPr/>
        </p:nvSpPr>
        <p:spPr>
          <a:xfrm>
            <a:off x="1420587" y="1593970"/>
            <a:ext cx="743700" cy="743700"/>
          </a:xfrm>
          <a:prstGeom prst="rect">
            <a:avLst/>
          </a:prstGeom>
          <a:solidFill>
            <a:srgbClr val="2C3E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9" name="Google Shape;1319;p110"/>
          <p:cNvSpPr/>
          <p:nvPr/>
        </p:nvSpPr>
        <p:spPr>
          <a:xfrm>
            <a:off x="4246812" y="1599521"/>
            <a:ext cx="743700" cy="743700"/>
          </a:xfrm>
          <a:prstGeom prst="rect">
            <a:avLst/>
          </a:prstGeom>
          <a:solidFill>
            <a:srgbClr val="4454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0" name="Google Shape;1320;p110"/>
          <p:cNvSpPr/>
          <p:nvPr/>
        </p:nvSpPr>
        <p:spPr>
          <a:xfrm>
            <a:off x="7073038" y="1599521"/>
            <a:ext cx="743700" cy="743700"/>
          </a:xfrm>
          <a:prstGeom prst="rect">
            <a:avLst/>
          </a:prstGeom>
          <a:solidFill>
            <a:srgbClr val="4E778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1" name="Google Shape;1321;p110"/>
          <p:cNvSpPr/>
          <p:nvPr/>
        </p:nvSpPr>
        <p:spPr>
          <a:xfrm>
            <a:off x="1420587" y="3010020"/>
            <a:ext cx="743700" cy="743700"/>
          </a:xfrm>
          <a:prstGeom prst="rect">
            <a:avLst/>
          </a:prstGeom>
          <a:solidFill>
            <a:srgbClr val="991F2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2" name="Google Shape;1322;p110"/>
          <p:cNvSpPr/>
          <p:nvPr/>
        </p:nvSpPr>
        <p:spPr>
          <a:xfrm>
            <a:off x="4246812" y="3015571"/>
            <a:ext cx="743700" cy="743700"/>
          </a:xfrm>
          <a:prstGeom prst="rect">
            <a:avLst/>
          </a:prstGeom>
          <a:solidFill>
            <a:srgbClr val="554B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3" name="Google Shape;1323;p110"/>
          <p:cNvSpPr/>
          <p:nvPr/>
        </p:nvSpPr>
        <p:spPr>
          <a:xfrm>
            <a:off x="7073038" y="3015571"/>
            <a:ext cx="743700" cy="743700"/>
          </a:xfrm>
          <a:prstGeom prst="rect">
            <a:avLst/>
          </a:pr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4" name="Google Shape;1324;p110"/>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325" name="Google Shape;1325;p1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326" name="Google Shape;1326;p110"/>
          <p:cNvSpPr txBox="1">
            <a:spLocks noGrp="1"/>
          </p:cNvSpPr>
          <p:nvPr>
            <p:ph type="body" idx="1"/>
          </p:nvPr>
        </p:nvSpPr>
        <p:spPr>
          <a:xfrm>
            <a:off x="727304" y="2386014"/>
            <a:ext cx="2130300" cy="3585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280"/>
              </a:spcBef>
              <a:spcAft>
                <a:spcPts val="0"/>
              </a:spcAft>
              <a:buClr>
                <a:srgbClr val="060606"/>
              </a:buClr>
              <a:buSzPts val="1400"/>
              <a:buNone/>
              <a:defRPr sz="14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27" name="Google Shape;1327;p110"/>
          <p:cNvSpPr txBox="1">
            <a:spLocks noGrp="1"/>
          </p:cNvSpPr>
          <p:nvPr>
            <p:ph type="body" idx="2"/>
          </p:nvPr>
        </p:nvSpPr>
        <p:spPr>
          <a:xfrm>
            <a:off x="3553528" y="2386014"/>
            <a:ext cx="2130300" cy="3585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280"/>
              </a:spcBef>
              <a:spcAft>
                <a:spcPts val="0"/>
              </a:spcAft>
              <a:buClr>
                <a:srgbClr val="060606"/>
              </a:buClr>
              <a:buSzPts val="1400"/>
              <a:buNone/>
              <a:defRPr sz="14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28" name="Google Shape;1328;p110"/>
          <p:cNvSpPr txBox="1">
            <a:spLocks noGrp="1"/>
          </p:cNvSpPr>
          <p:nvPr>
            <p:ph type="body" idx="3"/>
          </p:nvPr>
        </p:nvSpPr>
        <p:spPr>
          <a:xfrm>
            <a:off x="6379754" y="2386014"/>
            <a:ext cx="2130300" cy="3585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280"/>
              </a:spcBef>
              <a:spcAft>
                <a:spcPts val="0"/>
              </a:spcAft>
              <a:buClr>
                <a:srgbClr val="060606"/>
              </a:buClr>
              <a:buSzPts val="1400"/>
              <a:buNone/>
              <a:defRPr sz="14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29" name="Google Shape;1329;p110"/>
          <p:cNvSpPr txBox="1">
            <a:spLocks noGrp="1"/>
          </p:cNvSpPr>
          <p:nvPr>
            <p:ph type="body" idx="4"/>
          </p:nvPr>
        </p:nvSpPr>
        <p:spPr>
          <a:xfrm>
            <a:off x="727304" y="3795714"/>
            <a:ext cx="2130300" cy="3585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280"/>
              </a:spcBef>
              <a:spcAft>
                <a:spcPts val="0"/>
              </a:spcAft>
              <a:buClr>
                <a:srgbClr val="060606"/>
              </a:buClr>
              <a:buSzPts val="1400"/>
              <a:buNone/>
              <a:defRPr sz="14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30" name="Google Shape;1330;p110"/>
          <p:cNvSpPr txBox="1">
            <a:spLocks noGrp="1"/>
          </p:cNvSpPr>
          <p:nvPr>
            <p:ph type="body" idx="5"/>
          </p:nvPr>
        </p:nvSpPr>
        <p:spPr>
          <a:xfrm>
            <a:off x="3553528" y="3795714"/>
            <a:ext cx="2130300" cy="3585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280"/>
              </a:spcBef>
              <a:spcAft>
                <a:spcPts val="0"/>
              </a:spcAft>
              <a:buClr>
                <a:srgbClr val="060606"/>
              </a:buClr>
              <a:buSzPts val="1400"/>
              <a:buNone/>
              <a:defRPr sz="14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31" name="Google Shape;1331;p110"/>
          <p:cNvSpPr txBox="1">
            <a:spLocks noGrp="1"/>
          </p:cNvSpPr>
          <p:nvPr>
            <p:ph type="body" idx="6"/>
          </p:nvPr>
        </p:nvSpPr>
        <p:spPr>
          <a:xfrm>
            <a:off x="6379754" y="3795714"/>
            <a:ext cx="2130300" cy="3585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280"/>
              </a:spcBef>
              <a:spcAft>
                <a:spcPts val="0"/>
              </a:spcAft>
              <a:buClr>
                <a:srgbClr val="060606"/>
              </a:buClr>
              <a:buSzPts val="1400"/>
              <a:buNone/>
              <a:defRPr sz="14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8 Title Slide 8">
  <p:cSld name="8 Title Slide 8">
    <p:spTree>
      <p:nvGrpSpPr>
        <p:cNvPr id="1" name="Shape 317"/>
        <p:cNvGrpSpPr/>
        <p:nvPr/>
      </p:nvGrpSpPr>
      <p:grpSpPr>
        <a:xfrm>
          <a:off x="0" y="0"/>
          <a:ext cx="0" cy="0"/>
          <a:chOff x="0" y="0"/>
          <a:chExt cx="0" cy="0"/>
        </a:xfrm>
      </p:grpSpPr>
      <p:pic>
        <p:nvPicPr>
          <p:cNvPr id="318" name="Google Shape;318;p1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 y="-2285"/>
            <a:ext cx="9143992" cy="5148070"/>
          </a:xfrm>
          <a:prstGeom prst="rect">
            <a:avLst/>
          </a:prstGeom>
          <a:noFill/>
          <a:ln>
            <a:noFill/>
          </a:ln>
        </p:spPr>
      </p:pic>
      <p:sp>
        <p:nvSpPr>
          <p:cNvPr id="319" name="Google Shape;319;p12"/>
          <p:cNvSpPr txBox="1">
            <a:spLocks noGrp="1"/>
          </p:cNvSpPr>
          <p:nvPr>
            <p:ph type="ctrTitle"/>
          </p:nvPr>
        </p:nvSpPr>
        <p:spPr>
          <a:xfrm>
            <a:off x="1635920" y="1383506"/>
            <a:ext cx="5872200" cy="9537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lt1"/>
              </a:buClr>
              <a:buSzPts val="3400"/>
              <a:buFont typeface="Calibri"/>
              <a:buNone/>
              <a:defRPr sz="34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0" name="Google Shape;320;p12"/>
          <p:cNvSpPr txBox="1">
            <a:spLocks noGrp="1"/>
          </p:cNvSpPr>
          <p:nvPr>
            <p:ph type="subTitle" idx="1"/>
          </p:nvPr>
        </p:nvSpPr>
        <p:spPr>
          <a:xfrm>
            <a:off x="1635920" y="2337087"/>
            <a:ext cx="5872200" cy="7401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40"/>
              </a:spcBef>
              <a:spcAft>
                <a:spcPts val="0"/>
              </a:spcAft>
              <a:buClr>
                <a:schemeClr val="lt1"/>
              </a:buClr>
              <a:buSzPts val="2200"/>
              <a:buFont typeface="Arial"/>
              <a:buNone/>
              <a:defRPr sz="22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sp>
        <p:nvSpPr>
          <p:cNvPr id="321" name="Google Shape;321;p12"/>
          <p:cNvSpPr/>
          <p:nvPr/>
        </p:nvSpPr>
        <p:spPr>
          <a:xfrm>
            <a:off x="1645919" y="1269206"/>
            <a:ext cx="5862300" cy="19071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22" name="Google Shape;322;p12"/>
          <p:cNvGrpSpPr/>
          <p:nvPr/>
        </p:nvGrpSpPr>
        <p:grpSpPr>
          <a:xfrm>
            <a:off x="3134193" y="3743345"/>
            <a:ext cx="2875823" cy="871094"/>
            <a:chOff x="944563" y="2687638"/>
            <a:chExt cx="3390901" cy="1027112"/>
          </a:xfrm>
        </p:grpSpPr>
        <p:grpSp>
          <p:nvGrpSpPr>
            <p:cNvPr id="323" name="Google Shape;323;p12"/>
            <p:cNvGrpSpPr/>
            <p:nvPr/>
          </p:nvGrpSpPr>
          <p:grpSpPr>
            <a:xfrm>
              <a:off x="1927226" y="2687638"/>
              <a:ext cx="1365250" cy="625475"/>
              <a:chOff x="1927226" y="2687638"/>
              <a:chExt cx="1365250" cy="625475"/>
            </a:xfrm>
          </p:grpSpPr>
          <p:sp>
            <p:nvSpPr>
              <p:cNvPr id="324" name="Google Shape;324;p12"/>
              <p:cNvSpPr/>
              <p:nvPr/>
            </p:nvSpPr>
            <p:spPr>
              <a:xfrm>
                <a:off x="2414588" y="2916238"/>
                <a:ext cx="390525" cy="355600"/>
              </a:xfrm>
              <a:custGeom>
                <a:avLst/>
                <a:gdLst/>
                <a:ahLst/>
                <a:cxnLst/>
                <a:rect l="l" t="t" r="r" b="b"/>
                <a:pathLst>
                  <a:path w="104" h="95" extrusionOk="0">
                    <a:moveTo>
                      <a:pt x="104" y="0"/>
                    </a:moveTo>
                    <a:cubicBezTo>
                      <a:pt x="65" y="0"/>
                      <a:pt x="65" y="0"/>
                      <a:pt x="65" y="0"/>
                    </a:cubicBezTo>
                    <a:cubicBezTo>
                      <a:pt x="55" y="17"/>
                      <a:pt x="55" y="17"/>
                      <a:pt x="55" y="17"/>
                    </a:cubicBezTo>
                    <a:cubicBezTo>
                      <a:pt x="54" y="20"/>
                      <a:pt x="52" y="23"/>
                      <a:pt x="52" y="23"/>
                    </a:cubicBezTo>
                    <a:cubicBezTo>
                      <a:pt x="52" y="23"/>
                      <a:pt x="52" y="23"/>
                      <a:pt x="52" y="23"/>
                    </a:cubicBezTo>
                    <a:cubicBezTo>
                      <a:pt x="52" y="23"/>
                      <a:pt x="50" y="20"/>
                      <a:pt x="48" y="17"/>
                    </a:cubicBezTo>
                    <a:cubicBezTo>
                      <a:pt x="39" y="0"/>
                      <a:pt x="39" y="0"/>
                      <a:pt x="39"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12"/>
              <p:cNvSpPr/>
              <p:nvPr/>
            </p:nvSpPr>
            <p:spPr>
              <a:xfrm>
                <a:off x="1927226" y="2687638"/>
                <a:ext cx="450850"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12"/>
              <p:cNvSpPr/>
              <p:nvPr/>
            </p:nvSpPr>
            <p:spPr>
              <a:xfrm>
                <a:off x="2843213" y="2687638"/>
                <a:ext cx="449263"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7" name="Google Shape;327;p12"/>
            <p:cNvGrpSpPr/>
            <p:nvPr/>
          </p:nvGrpSpPr>
          <p:grpSpPr>
            <a:xfrm>
              <a:off x="944563" y="3535363"/>
              <a:ext cx="3390901" cy="179387"/>
              <a:chOff x="944563" y="3535363"/>
              <a:chExt cx="3390901" cy="179387"/>
            </a:xfrm>
          </p:grpSpPr>
          <p:sp>
            <p:nvSpPr>
              <p:cNvPr id="328" name="Google Shape;328;p12"/>
              <p:cNvSpPr/>
              <p:nvPr/>
            </p:nvSpPr>
            <p:spPr>
              <a:xfrm>
                <a:off x="944563" y="3546475"/>
                <a:ext cx="123825" cy="165100"/>
              </a:xfrm>
              <a:custGeom>
                <a:avLst/>
                <a:gdLst/>
                <a:ahLst/>
                <a:cxnLst/>
                <a:rect l="l" t="t" r="r" b="b"/>
                <a:pathLst>
                  <a:path w="33" h="44" extrusionOk="0">
                    <a:moveTo>
                      <a:pt x="21" y="4"/>
                    </a:moveTo>
                    <a:cubicBezTo>
                      <a:pt x="16" y="4"/>
                      <a:pt x="12" y="6"/>
                      <a:pt x="10" y="9"/>
                    </a:cubicBezTo>
                    <a:cubicBezTo>
                      <a:pt x="7" y="12"/>
                      <a:pt x="5" y="17"/>
                      <a:pt x="5" y="22"/>
                    </a:cubicBezTo>
                    <a:cubicBezTo>
                      <a:pt x="5" y="28"/>
                      <a:pt x="7" y="32"/>
                      <a:pt x="9" y="35"/>
                    </a:cubicBezTo>
                    <a:cubicBezTo>
                      <a:pt x="12" y="38"/>
                      <a:pt x="16" y="40"/>
                      <a:pt x="21" y="40"/>
                    </a:cubicBezTo>
                    <a:cubicBezTo>
                      <a:pt x="24" y="40"/>
                      <a:pt x="27" y="39"/>
                      <a:pt x="31" y="38"/>
                    </a:cubicBezTo>
                    <a:cubicBezTo>
                      <a:pt x="31" y="43"/>
                      <a:pt x="31" y="43"/>
                      <a:pt x="31" y="43"/>
                    </a:cubicBezTo>
                    <a:cubicBezTo>
                      <a:pt x="28" y="44"/>
                      <a:pt x="24" y="44"/>
                      <a:pt x="20" y="44"/>
                    </a:cubicBezTo>
                    <a:cubicBezTo>
                      <a:pt x="14" y="44"/>
                      <a:pt x="9" y="42"/>
                      <a:pt x="5" y="39"/>
                    </a:cubicBezTo>
                    <a:cubicBezTo>
                      <a:pt x="2" y="35"/>
                      <a:pt x="0" y="29"/>
                      <a:pt x="0" y="22"/>
                    </a:cubicBezTo>
                    <a:cubicBezTo>
                      <a:pt x="0" y="18"/>
                      <a:pt x="1" y="14"/>
                      <a:pt x="3" y="10"/>
                    </a:cubicBezTo>
                    <a:cubicBezTo>
                      <a:pt x="4" y="7"/>
                      <a:pt x="7" y="4"/>
                      <a:pt x="10" y="3"/>
                    </a:cubicBezTo>
                    <a:cubicBezTo>
                      <a:pt x="13" y="1"/>
                      <a:pt x="17" y="0"/>
                      <a:pt x="21" y="0"/>
                    </a:cubicBezTo>
                    <a:cubicBezTo>
                      <a:pt x="25" y="0"/>
                      <a:pt x="29" y="1"/>
                      <a:pt x="33" y="2"/>
                    </a:cubicBezTo>
                    <a:cubicBezTo>
                      <a:pt x="31" y="7"/>
                      <a:pt x="31" y="7"/>
                      <a:pt x="31" y="7"/>
                    </a:cubicBezTo>
                    <a:cubicBezTo>
                      <a:pt x="27" y="5"/>
                      <a:pt x="24" y="4"/>
                      <a:pt x="21"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12"/>
              <p:cNvSpPr/>
              <p:nvPr/>
            </p:nvSpPr>
            <p:spPr>
              <a:xfrm>
                <a:off x="1092201" y="3587750"/>
                <a:ext cx="107950" cy="123825"/>
              </a:xfrm>
              <a:custGeom>
                <a:avLst/>
                <a:gdLst/>
                <a:ahLst/>
                <a:cxnLst/>
                <a:rect l="l" t="t" r="r" b="b"/>
                <a:pathLst>
                  <a:path w="29" h="33" extrusionOk="0">
                    <a:moveTo>
                      <a:pt x="29" y="16"/>
                    </a:moveTo>
                    <a:cubicBezTo>
                      <a:pt x="29" y="22"/>
                      <a:pt x="28" y="26"/>
                      <a:pt x="25" y="29"/>
                    </a:cubicBezTo>
                    <a:cubicBezTo>
                      <a:pt x="23" y="32"/>
                      <a:pt x="19" y="33"/>
                      <a:pt x="14" y="33"/>
                    </a:cubicBezTo>
                    <a:cubicBezTo>
                      <a:pt x="12" y="33"/>
                      <a:pt x="9" y="33"/>
                      <a:pt x="7" y="31"/>
                    </a:cubicBezTo>
                    <a:cubicBezTo>
                      <a:pt x="4" y="30"/>
                      <a:pt x="3" y="28"/>
                      <a:pt x="2" y="25"/>
                    </a:cubicBezTo>
                    <a:cubicBezTo>
                      <a:pt x="0" y="23"/>
                      <a:pt x="0" y="20"/>
                      <a:pt x="0" y="16"/>
                    </a:cubicBezTo>
                    <a:cubicBezTo>
                      <a:pt x="0" y="11"/>
                      <a:pt x="1" y="7"/>
                      <a:pt x="4" y="4"/>
                    </a:cubicBezTo>
                    <a:cubicBezTo>
                      <a:pt x="6" y="1"/>
                      <a:pt x="10" y="0"/>
                      <a:pt x="15" y="0"/>
                    </a:cubicBezTo>
                    <a:cubicBezTo>
                      <a:pt x="19" y="0"/>
                      <a:pt x="23" y="1"/>
                      <a:pt x="25" y="4"/>
                    </a:cubicBezTo>
                    <a:cubicBezTo>
                      <a:pt x="28" y="7"/>
                      <a:pt x="29" y="11"/>
                      <a:pt x="29" y="16"/>
                    </a:cubicBezTo>
                    <a:close/>
                    <a:moveTo>
                      <a:pt x="5" y="16"/>
                    </a:moveTo>
                    <a:cubicBezTo>
                      <a:pt x="5" y="21"/>
                      <a:pt x="6" y="24"/>
                      <a:pt x="7" y="26"/>
                    </a:cubicBezTo>
                    <a:cubicBezTo>
                      <a:pt x="9" y="28"/>
                      <a:pt x="11" y="29"/>
                      <a:pt x="15" y="29"/>
                    </a:cubicBezTo>
                    <a:cubicBezTo>
                      <a:pt x="18" y="29"/>
                      <a:pt x="20" y="28"/>
                      <a:pt x="22" y="26"/>
                    </a:cubicBezTo>
                    <a:cubicBezTo>
                      <a:pt x="24" y="24"/>
                      <a:pt x="24" y="21"/>
                      <a:pt x="24" y="16"/>
                    </a:cubicBezTo>
                    <a:cubicBezTo>
                      <a:pt x="24" y="12"/>
                      <a:pt x="24" y="9"/>
                      <a:pt x="22" y="7"/>
                    </a:cubicBezTo>
                    <a:cubicBezTo>
                      <a:pt x="20" y="5"/>
                      <a:pt x="18" y="4"/>
                      <a:pt x="15" y="4"/>
                    </a:cubicBezTo>
                    <a:cubicBezTo>
                      <a:pt x="11" y="4"/>
                      <a:pt x="9" y="5"/>
                      <a:pt x="7"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12"/>
              <p:cNvSpPr/>
              <p:nvPr/>
            </p:nvSpPr>
            <p:spPr>
              <a:xfrm>
                <a:off x="1238251" y="3587750"/>
                <a:ext cx="171450"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0" y="33"/>
                      <a:pt x="20" y="33"/>
                      <a:pt x="20" y="33"/>
                    </a:cubicBezTo>
                    <a:cubicBezTo>
                      <a:pt x="20" y="12"/>
                      <a:pt x="20" y="12"/>
                      <a:pt x="20" y="12"/>
                    </a:cubicBezTo>
                    <a:cubicBezTo>
                      <a:pt x="20"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12"/>
              <p:cNvSpPr/>
              <p:nvPr/>
            </p:nvSpPr>
            <p:spPr>
              <a:xfrm>
                <a:off x="1450976"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9" y="5"/>
                      <a:pt x="37" y="4"/>
                      <a:pt x="34" y="4"/>
                    </a:cubicBezTo>
                    <a:cubicBezTo>
                      <a:pt x="31" y="4"/>
                      <a:pt x="29" y="5"/>
                      <a:pt x="28" y="6"/>
                    </a:cubicBezTo>
                    <a:cubicBezTo>
                      <a:pt x="26" y="8"/>
                      <a:pt x="26" y="11"/>
                      <a:pt x="26" y="15"/>
                    </a:cubicBezTo>
                    <a:cubicBezTo>
                      <a:pt x="26" y="33"/>
                      <a:pt x="26" y="33"/>
                      <a:pt x="26"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6"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2" y="0"/>
                      <a:pt x="15" y="0"/>
                    </a:cubicBezTo>
                    <a:cubicBezTo>
                      <a:pt x="20" y="0"/>
                      <a:pt x="23" y="2"/>
                      <a:pt x="25"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12"/>
              <p:cNvSpPr/>
              <p:nvPr/>
            </p:nvSpPr>
            <p:spPr>
              <a:xfrm>
                <a:off x="1665288" y="3587750"/>
                <a:ext cx="101600" cy="123825"/>
              </a:xfrm>
              <a:custGeom>
                <a:avLst/>
                <a:gdLst/>
                <a:ahLst/>
                <a:cxnLst/>
                <a:rect l="l" t="t" r="r" b="b"/>
                <a:pathLst>
                  <a:path w="27" h="33" extrusionOk="0">
                    <a:moveTo>
                      <a:pt x="5" y="0"/>
                    </a:moveTo>
                    <a:cubicBezTo>
                      <a:pt x="5" y="21"/>
                      <a:pt x="5" y="21"/>
                      <a:pt x="5" y="21"/>
                    </a:cubicBezTo>
                    <a:cubicBezTo>
                      <a:pt x="5" y="24"/>
                      <a:pt x="5" y="26"/>
                      <a:pt x="6" y="27"/>
                    </a:cubicBezTo>
                    <a:cubicBezTo>
                      <a:pt x="8" y="29"/>
                      <a:pt x="10" y="29"/>
                      <a:pt x="12" y="29"/>
                    </a:cubicBezTo>
                    <a:cubicBezTo>
                      <a:pt x="16" y="29"/>
                      <a:pt x="18" y="28"/>
                      <a:pt x="20" y="26"/>
                    </a:cubicBezTo>
                    <a:cubicBezTo>
                      <a:pt x="21" y="25"/>
                      <a:pt x="22" y="22"/>
                      <a:pt x="22" y="17"/>
                    </a:cubicBezTo>
                    <a:cubicBezTo>
                      <a:pt x="22" y="0"/>
                      <a:pt x="22" y="0"/>
                      <a:pt x="22" y="0"/>
                    </a:cubicBezTo>
                    <a:cubicBezTo>
                      <a:pt x="27" y="0"/>
                      <a:pt x="27" y="0"/>
                      <a:pt x="27" y="0"/>
                    </a:cubicBezTo>
                    <a:cubicBezTo>
                      <a:pt x="27" y="33"/>
                      <a:pt x="27" y="33"/>
                      <a:pt x="27" y="33"/>
                    </a:cubicBezTo>
                    <a:cubicBezTo>
                      <a:pt x="23" y="33"/>
                      <a:pt x="23" y="33"/>
                      <a:pt x="23" y="33"/>
                    </a:cubicBezTo>
                    <a:cubicBezTo>
                      <a:pt x="22" y="28"/>
                      <a:pt x="22" y="28"/>
                      <a:pt x="22" y="28"/>
                    </a:cubicBezTo>
                    <a:cubicBezTo>
                      <a:pt x="22" y="28"/>
                      <a:pt x="22" y="28"/>
                      <a:pt x="22" y="28"/>
                    </a:cubicBezTo>
                    <a:cubicBezTo>
                      <a:pt x="21" y="30"/>
                      <a:pt x="19" y="31"/>
                      <a:pt x="18" y="32"/>
                    </a:cubicBezTo>
                    <a:cubicBezTo>
                      <a:pt x="16" y="33"/>
                      <a:pt x="14" y="33"/>
                      <a:pt x="12" y="33"/>
                    </a:cubicBezTo>
                    <a:cubicBezTo>
                      <a:pt x="8" y="33"/>
                      <a:pt x="5" y="32"/>
                      <a:pt x="3" y="31"/>
                    </a:cubicBezTo>
                    <a:cubicBezTo>
                      <a:pt x="1" y="29"/>
                      <a:pt x="0" y="26"/>
                      <a:pt x="0" y="22"/>
                    </a:cubicBezTo>
                    <a:cubicBezTo>
                      <a:pt x="0" y="0"/>
                      <a:pt x="0" y="0"/>
                      <a:pt x="0" y="0"/>
                    </a:cubicBezTo>
                    <a:lnTo>
                      <a:pt x="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12"/>
              <p:cNvSpPr/>
              <p:nvPr/>
            </p:nvSpPr>
            <p:spPr>
              <a:xfrm>
                <a:off x="1808163" y="3587750"/>
                <a:ext cx="100013" cy="123825"/>
              </a:xfrm>
              <a:custGeom>
                <a:avLst/>
                <a:gdLst/>
                <a:ahLst/>
                <a:cxnLst/>
                <a:rect l="l" t="t" r="r" b="b"/>
                <a:pathLst>
                  <a:path w="27" h="33" extrusionOk="0">
                    <a:moveTo>
                      <a:pt x="22" y="33"/>
                    </a:moveTo>
                    <a:cubicBezTo>
                      <a:pt x="22" y="12"/>
                      <a:pt x="22" y="12"/>
                      <a:pt x="22" y="12"/>
                    </a:cubicBezTo>
                    <a:cubicBezTo>
                      <a:pt x="22" y="9"/>
                      <a:pt x="22" y="7"/>
                      <a:pt x="20" y="6"/>
                    </a:cubicBezTo>
                    <a:cubicBezTo>
                      <a:pt x="19" y="5"/>
                      <a:pt x="17" y="4"/>
                      <a:pt x="15" y="4"/>
                    </a:cubicBezTo>
                    <a:cubicBezTo>
                      <a:pt x="11"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12"/>
              <p:cNvSpPr/>
              <p:nvPr/>
            </p:nvSpPr>
            <p:spPr>
              <a:xfrm>
                <a:off x="1949451" y="3541713"/>
                <a:ext cx="19050" cy="169862"/>
              </a:xfrm>
              <a:custGeom>
                <a:avLst/>
                <a:gdLst/>
                <a:ahLst/>
                <a:cxnLst/>
                <a:rect l="l" t="t" r="r" b="b"/>
                <a:pathLst>
                  <a:path w="5" h="45" extrusionOk="0">
                    <a:moveTo>
                      <a:pt x="0" y="3"/>
                    </a:moveTo>
                    <a:cubicBezTo>
                      <a:pt x="0" y="2"/>
                      <a:pt x="0" y="2"/>
                      <a:pt x="0" y="1"/>
                    </a:cubicBezTo>
                    <a:cubicBezTo>
                      <a:pt x="1" y="0"/>
                      <a:pt x="2" y="0"/>
                      <a:pt x="2" y="0"/>
                    </a:cubicBezTo>
                    <a:cubicBezTo>
                      <a:pt x="3" y="0"/>
                      <a:pt x="4" y="1"/>
                      <a:pt x="4" y="1"/>
                    </a:cubicBezTo>
                    <a:cubicBezTo>
                      <a:pt x="5" y="2"/>
                      <a:pt x="5" y="2"/>
                      <a:pt x="5" y="3"/>
                    </a:cubicBezTo>
                    <a:cubicBezTo>
                      <a:pt x="5" y="5"/>
                      <a:pt x="5" y="5"/>
                      <a:pt x="4" y="6"/>
                    </a:cubicBezTo>
                    <a:cubicBezTo>
                      <a:pt x="4" y="7"/>
                      <a:pt x="3" y="7"/>
                      <a:pt x="2" y="7"/>
                    </a:cubicBezTo>
                    <a:cubicBezTo>
                      <a:pt x="2" y="7"/>
                      <a:pt x="1" y="7"/>
                      <a:pt x="0"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12"/>
              <p:cNvSpPr/>
              <p:nvPr/>
            </p:nvSpPr>
            <p:spPr>
              <a:xfrm>
                <a:off x="2003426" y="3587750"/>
                <a:ext cx="88900" cy="123825"/>
              </a:xfrm>
              <a:custGeom>
                <a:avLst/>
                <a:gdLst/>
                <a:ahLst/>
                <a:cxnLst/>
                <a:rect l="l" t="t" r="r" b="b"/>
                <a:pathLst>
                  <a:path w="24" h="33" extrusionOk="0">
                    <a:moveTo>
                      <a:pt x="15" y="33"/>
                    </a:moveTo>
                    <a:cubicBezTo>
                      <a:pt x="10" y="33"/>
                      <a:pt x="7" y="32"/>
                      <a:pt x="4" y="29"/>
                    </a:cubicBezTo>
                    <a:cubicBezTo>
                      <a:pt x="1" y="26"/>
                      <a:pt x="0" y="22"/>
                      <a:pt x="0" y="17"/>
                    </a:cubicBezTo>
                    <a:cubicBezTo>
                      <a:pt x="0" y="11"/>
                      <a:pt x="1" y="7"/>
                      <a:pt x="4" y="4"/>
                    </a:cubicBezTo>
                    <a:cubicBezTo>
                      <a:pt x="7" y="1"/>
                      <a:pt x="10" y="0"/>
                      <a:pt x="15" y="0"/>
                    </a:cubicBezTo>
                    <a:cubicBezTo>
                      <a:pt x="17" y="0"/>
                      <a:pt x="18" y="0"/>
                      <a:pt x="20" y="0"/>
                    </a:cubicBezTo>
                    <a:cubicBezTo>
                      <a:pt x="22" y="1"/>
                      <a:pt x="23" y="1"/>
                      <a:pt x="24" y="1"/>
                    </a:cubicBezTo>
                    <a:cubicBezTo>
                      <a:pt x="22" y="6"/>
                      <a:pt x="22" y="6"/>
                      <a:pt x="22" y="6"/>
                    </a:cubicBezTo>
                    <a:cubicBezTo>
                      <a:pt x="21" y="5"/>
                      <a:pt x="20" y="5"/>
                      <a:pt x="19" y="4"/>
                    </a:cubicBezTo>
                    <a:cubicBezTo>
                      <a:pt x="17" y="4"/>
                      <a:pt x="16" y="4"/>
                      <a:pt x="15" y="4"/>
                    </a:cubicBezTo>
                    <a:cubicBezTo>
                      <a:pt x="9" y="4"/>
                      <a:pt x="5" y="8"/>
                      <a:pt x="5" y="17"/>
                    </a:cubicBezTo>
                    <a:cubicBezTo>
                      <a:pt x="5" y="21"/>
                      <a:pt x="6" y="24"/>
                      <a:pt x="8" y="26"/>
                    </a:cubicBezTo>
                    <a:cubicBezTo>
                      <a:pt x="9" y="28"/>
                      <a:pt x="12" y="29"/>
                      <a:pt x="15" y="29"/>
                    </a:cubicBezTo>
                    <a:cubicBezTo>
                      <a:pt x="18" y="29"/>
                      <a:pt x="20" y="28"/>
                      <a:pt x="23" y="27"/>
                    </a:cubicBezTo>
                    <a:cubicBezTo>
                      <a:pt x="23" y="32"/>
                      <a:pt x="23" y="32"/>
                      <a:pt x="23" y="32"/>
                    </a:cubicBezTo>
                    <a:cubicBezTo>
                      <a:pt x="21" y="33"/>
                      <a:pt x="18" y="33"/>
                      <a:pt x="15" y="3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12"/>
              <p:cNvSpPr/>
              <p:nvPr/>
            </p:nvSpPr>
            <p:spPr>
              <a:xfrm>
                <a:off x="2111376"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6" y="32"/>
                    </a:cubicBezTo>
                    <a:cubicBezTo>
                      <a:pt x="15" y="33"/>
                      <a:pt x="13" y="33"/>
                      <a:pt x="10" y="33"/>
                    </a:cubicBezTo>
                    <a:cubicBezTo>
                      <a:pt x="7" y="33"/>
                      <a:pt x="5" y="32"/>
                      <a:pt x="3" y="31"/>
                    </a:cubicBezTo>
                    <a:cubicBezTo>
                      <a:pt x="1" y="29"/>
                      <a:pt x="0" y="27"/>
                      <a:pt x="0" y="24"/>
                    </a:cubicBezTo>
                    <a:cubicBezTo>
                      <a:pt x="0" y="17"/>
                      <a:pt x="5" y="14"/>
                      <a:pt x="16" y="13"/>
                    </a:cubicBezTo>
                    <a:cubicBezTo>
                      <a:pt x="21" y="13"/>
                      <a:pt x="21" y="13"/>
                      <a:pt x="21" y="13"/>
                    </a:cubicBezTo>
                    <a:cubicBezTo>
                      <a:pt x="21" y="11"/>
                      <a:pt x="21" y="11"/>
                      <a:pt x="21" y="11"/>
                    </a:cubicBezTo>
                    <a:cubicBezTo>
                      <a:pt x="21" y="9"/>
                      <a:pt x="21" y="7"/>
                      <a:pt x="20" y="6"/>
                    </a:cubicBezTo>
                    <a:cubicBezTo>
                      <a:pt x="19" y="4"/>
                      <a:pt x="17" y="4"/>
                      <a:pt x="14" y="4"/>
                    </a:cubicBezTo>
                    <a:cubicBezTo>
                      <a:pt x="12" y="4"/>
                      <a:pt x="9" y="5"/>
                      <a:pt x="5" y="6"/>
                    </a:cubicBezTo>
                    <a:cubicBezTo>
                      <a:pt x="4" y="3"/>
                      <a:pt x="4" y="3"/>
                      <a:pt x="4" y="3"/>
                    </a:cubicBezTo>
                    <a:cubicBezTo>
                      <a:pt x="5" y="2"/>
                      <a:pt x="7" y="1"/>
                      <a:pt x="9" y="0"/>
                    </a:cubicBezTo>
                    <a:cubicBezTo>
                      <a:pt x="11" y="0"/>
                      <a:pt x="13" y="0"/>
                      <a:pt x="15" y="0"/>
                    </a:cubicBezTo>
                    <a:cubicBezTo>
                      <a:pt x="19" y="0"/>
                      <a:pt x="22" y="1"/>
                      <a:pt x="23" y="2"/>
                    </a:cubicBezTo>
                    <a:cubicBezTo>
                      <a:pt x="25" y="4"/>
                      <a:pt x="26" y="7"/>
                      <a:pt x="26" y="11"/>
                    </a:cubicBezTo>
                    <a:cubicBezTo>
                      <a:pt x="26" y="33"/>
                      <a:pt x="26" y="33"/>
                      <a:pt x="26" y="33"/>
                    </a:cubicBezTo>
                    <a:lnTo>
                      <a:pt x="23" y="33"/>
                    </a:lnTo>
                    <a:close/>
                    <a:moveTo>
                      <a:pt x="11" y="29"/>
                    </a:moveTo>
                    <a:cubicBezTo>
                      <a:pt x="14" y="29"/>
                      <a:pt x="17" y="28"/>
                      <a:pt x="19" y="27"/>
                    </a:cubicBezTo>
                    <a:cubicBezTo>
                      <a:pt x="20" y="25"/>
                      <a:pt x="21" y="23"/>
                      <a:pt x="21" y="20"/>
                    </a:cubicBezTo>
                    <a:cubicBezTo>
                      <a:pt x="21" y="17"/>
                      <a:pt x="21" y="17"/>
                      <a:pt x="21" y="17"/>
                    </a:cubicBezTo>
                    <a:cubicBezTo>
                      <a:pt x="16" y="17"/>
                      <a:pt x="16" y="17"/>
                      <a:pt x="16" y="17"/>
                    </a:cubicBezTo>
                    <a:cubicBezTo>
                      <a:pt x="12" y="17"/>
                      <a:pt x="10" y="18"/>
                      <a:pt x="8" y="19"/>
                    </a:cubicBezTo>
                    <a:cubicBezTo>
                      <a:pt x="6" y="20"/>
                      <a:pt x="5" y="22"/>
                      <a:pt x="5" y="24"/>
                    </a:cubicBezTo>
                    <a:cubicBezTo>
                      <a:pt x="5" y="26"/>
                      <a:pt x="6" y="27"/>
                      <a:pt x="7" y="28"/>
                    </a:cubicBezTo>
                    <a:cubicBezTo>
                      <a:pt x="8" y="29"/>
                      <a:pt x="9" y="29"/>
                      <a:pt x="11"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12"/>
              <p:cNvSpPr/>
              <p:nvPr/>
            </p:nvSpPr>
            <p:spPr>
              <a:xfrm>
                <a:off x="2235201" y="3560763"/>
                <a:ext cx="71438" cy="150812"/>
              </a:xfrm>
              <a:custGeom>
                <a:avLst/>
                <a:gdLst/>
                <a:ahLst/>
                <a:cxnLst/>
                <a:rect l="l" t="t" r="r" b="b"/>
                <a:pathLst>
                  <a:path w="19" h="40" extrusionOk="0">
                    <a:moveTo>
                      <a:pt x="15" y="36"/>
                    </a:moveTo>
                    <a:cubicBezTo>
                      <a:pt x="15" y="36"/>
                      <a:pt x="16" y="36"/>
                      <a:pt x="17" y="36"/>
                    </a:cubicBezTo>
                    <a:cubicBezTo>
                      <a:pt x="18" y="36"/>
                      <a:pt x="18" y="36"/>
                      <a:pt x="19" y="36"/>
                    </a:cubicBezTo>
                    <a:cubicBezTo>
                      <a:pt x="19" y="39"/>
                      <a:pt x="19" y="39"/>
                      <a:pt x="19" y="39"/>
                    </a:cubicBezTo>
                    <a:cubicBezTo>
                      <a:pt x="18" y="40"/>
                      <a:pt x="18" y="40"/>
                      <a:pt x="17" y="40"/>
                    </a:cubicBezTo>
                    <a:cubicBezTo>
                      <a:pt x="16" y="40"/>
                      <a:pt x="15" y="40"/>
                      <a:pt x="14" y="40"/>
                    </a:cubicBezTo>
                    <a:cubicBezTo>
                      <a:pt x="8" y="40"/>
                      <a:pt x="4" y="37"/>
                      <a:pt x="4" y="30"/>
                    </a:cubicBezTo>
                    <a:cubicBezTo>
                      <a:pt x="4" y="11"/>
                      <a:pt x="4" y="11"/>
                      <a:pt x="4" y="11"/>
                    </a:cubicBezTo>
                    <a:cubicBezTo>
                      <a:pt x="0" y="11"/>
                      <a:pt x="0" y="11"/>
                      <a:pt x="0" y="11"/>
                    </a:cubicBezTo>
                    <a:cubicBezTo>
                      <a:pt x="0" y="9"/>
                      <a:pt x="0" y="9"/>
                      <a:pt x="0" y="9"/>
                    </a:cubicBezTo>
                    <a:cubicBezTo>
                      <a:pt x="4" y="7"/>
                      <a:pt x="4" y="7"/>
                      <a:pt x="4" y="7"/>
                    </a:cubicBezTo>
                    <a:cubicBezTo>
                      <a:pt x="6" y="0"/>
                      <a:pt x="6" y="0"/>
                      <a:pt x="6" y="0"/>
                    </a:cubicBezTo>
                    <a:cubicBezTo>
                      <a:pt x="9" y="0"/>
                      <a:pt x="9" y="0"/>
                      <a:pt x="9" y="0"/>
                    </a:cubicBezTo>
                    <a:cubicBezTo>
                      <a:pt x="9" y="7"/>
                      <a:pt x="9" y="7"/>
                      <a:pt x="9" y="7"/>
                    </a:cubicBezTo>
                    <a:cubicBezTo>
                      <a:pt x="19" y="7"/>
                      <a:pt x="19" y="7"/>
                      <a:pt x="19" y="7"/>
                    </a:cubicBezTo>
                    <a:cubicBezTo>
                      <a:pt x="19" y="11"/>
                      <a:pt x="19" y="11"/>
                      <a:pt x="19" y="11"/>
                    </a:cubicBezTo>
                    <a:cubicBezTo>
                      <a:pt x="9" y="11"/>
                      <a:pt x="9" y="11"/>
                      <a:pt x="9" y="11"/>
                    </a:cubicBezTo>
                    <a:cubicBezTo>
                      <a:pt x="9" y="30"/>
                      <a:pt x="9" y="30"/>
                      <a:pt x="9" y="30"/>
                    </a:cubicBezTo>
                    <a:cubicBezTo>
                      <a:pt x="9" y="32"/>
                      <a:pt x="10" y="34"/>
                      <a:pt x="11" y="35"/>
                    </a:cubicBezTo>
                    <a:cubicBezTo>
                      <a:pt x="12" y="36"/>
                      <a:pt x="13" y="36"/>
                      <a:pt x="15" y="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12"/>
              <p:cNvSpPr/>
              <p:nvPr/>
            </p:nvSpPr>
            <p:spPr>
              <a:xfrm>
                <a:off x="2332038" y="3541713"/>
                <a:ext cx="23813" cy="169862"/>
              </a:xfrm>
              <a:custGeom>
                <a:avLst/>
                <a:gdLst/>
                <a:ahLst/>
                <a:cxnLst/>
                <a:rect l="l" t="t" r="r" b="b"/>
                <a:pathLst>
                  <a:path w="6" h="45" extrusionOk="0">
                    <a:moveTo>
                      <a:pt x="0" y="3"/>
                    </a:moveTo>
                    <a:cubicBezTo>
                      <a:pt x="0" y="2"/>
                      <a:pt x="0" y="2"/>
                      <a:pt x="1" y="1"/>
                    </a:cubicBezTo>
                    <a:cubicBezTo>
                      <a:pt x="1" y="0"/>
                      <a:pt x="2" y="0"/>
                      <a:pt x="3" y="0"/>
                    </a:cubicBezTo>
                    <a:cubicBezTo>
                      <a:pt x="3" y="0"/>
                      <a:pt x="4" y="1"/>
                      <a:pt x="5" y="1"/>
                    </a:cubicBezTo>
                    <a:cubicBezTo>
                      <a:pt x="5" y="2"/>
                      <a:pt x="6" y="2"/>
                      <a:pt x="6" y="3"/>
                    </a:cubicBezTo>
                    <a:cubicBezTo>
                      <a:pt x="6" y="5"/>
                      <a:pt x="5" y="5"/>
                      <a:pt x="5" y="6"/>
                    </a:cubicBezTo>
                    <a:cubicBezTo>
                      <a:pt x="4" y="7"/>
                      <a:pt x="3" y="7"/>
                      <a:pt x="3" y="7"/>
                    </a:cubicBezTo>
                    <a:cubicBezTo>
                      <a:pt x="2" y="7"/>
                      <a:pt x="1" y="7"/>
                      <a:pt x="1"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12"/>
              <p:cNvSpPr/>
              <p:nvPr/>
            </p:nvSpPr>
            <p:spPr>
              <a:xfrm>
                <a:off x="2384426" y="3587750"/>
                <a:ext cx="112713" cy="123825"/>
              </a:xfrm>
              <a:custGeom>
                <a:avLst/>
                <a:gdLst/>
                <a:ahLst/>
                <a:cxnLst/>
                <a:rect l="l" t="t" r="r" b="b"/>
                <a:pathLst>
                  <a:path w="30" h="33" extrusionOk="0">
                    <a:moveTo>
                      <a:pt x="30" y="16"/>
                    </a:moveTo>
                    <a:cubicBezTo>
                      <a:pt x="30" y="22"/>
                      <a:pt x="29" y="26"/>
                      <a:pt x="26" y="29"/>
                    </a:cubicBezTo>
                    <a:cubicBezTo>
                      <a:pt x="24"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4" y="1"/>
                      <a:pt x="26" y="4"/>
                    </a:cubicBezTo>
                    <a:cubicBezTo>
                      <a:pt x="29" y="7"/>
                      <a:pt x="30" y="11"/>
                      <a:pt x="30" y="16"/>
                    </a:cubicBezTo>
                    <a:close/>
                    <a:moveTo>
                      <a:pt x="6" y="16"/>
                    </a:moveTo>
                    <a:cubicBezTo>
                      <a:pt x="6" y="21"/>
                      <a:pt x="6" y="24"/>
                      <a:pt x="8" y="26"/>
                    </a:cubicBezTo>
                    <a:cubicBezTo>
                      <a:pt x="10" y="28"/>
                      <a:pt x="12" y="29"/>
                      <a:pt x="15" y="29"/>
                    </a:cubicBezTo>
                    <a:cubicBezTo>
                      <a:pt x="19" y="29"/>
                      <a:pt x="21" y="28"/>
                      <a:pt x="23" y="26"/>
                    </a:cubicBezTo>
                    <a:cubicBezTo>
                      <a:pt x="24" y="24"/>
                      <a:pt x="25" y="21"/>
                      <a:pt x="25" y="16"/>
                    </a:cubicBezTo>
                    <a:cubicBezTo>
                      <a:pt x="25" y="12"/>
                      <a:pt x="24" y="9"/>
                      <a:pt x="23" y="7"/>
                    </a:cubicBezTo>
                    <a:cubicBezTo>
                      <a:pt x="21" y="5"/>
                      <a:pt x="18" y="4"/>
                      <a:pt x="15" y="4"/>
                    </a:cubicBezTo>
                    <a:cubicBezTo>
                      <a:pt x="12" y="4"/>
                      <a:pt x="10" y="5"/>
                      <a:pt x="8" y="7"/>
                    </a:cubicBezTo>
                    <a:cubicBezTo>
                      <a:pt x="6" y="9"/>
                      <a:pt x="6" y="12"/>
                      <a:pt x="6"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12"/>
              <p:cNvSpPr/>
              <p:nvPr/>
            </p:nvSpPr>
            <p:spPr>
              <a:xfrm>
                <a:off x="2535238" y="3587750"/>
                <a:ext cx="101600" cy="123825"/>
              </a:xfrm>
              <a:custGeom>
                <a:avLst/>
                <a:gdLst/>
                <a:ahLst/>
                <a:cxnLst/>
                <a:rect l="l" t="t" r="r" b="b"/>
                <a:pathLst>
                  <a:path w="27" h="33" extrusionOk="0">
                    <a:moveTo>
                      <a:pt x="22" y="33"/>
                    </a:moveTo>
                    <a:cubicBezTo>
                      <a:pt x="22" y="12"/>
                      <a:pt x="22" y="12"/>
                      <a:pt x="22" y="12"/>
                    </a:cubicBezTo>
                    <a:cubicBezTo>
                      <a:pt x="22" y="9"/>
                      <a:pt x="21" y="7"/>
                      <a:pt x="20" y="6"/>
                    </a:cubicBezTo>
                    <a:cubicBezTo>
                      <a:pt x="19" y="5"/>
                      <a:pt x="17" y="4"/>
                      <a:pt x="14" y="4"/>
                    </a:cubicBezTo>
                    <a:cubicBezTo>
                      <a:pt x="11" y="4"/>
                      <a:pt x="8" y="5"/>
                      <a:pt x="7" y="7"/>
                    </a:cubicBezTo>
                    <a:cubicBezTo>
                      <a:pt x="5" y="8"/>
                      <a:pt x="4" y="11"/>
                      <a:pt x="4" y="16"/>
                    </a:cubicBezTo>
                    <a:cubicBezTo>
                      <a:pt x="4" y="33"/>
                      <a:pt x="4" y="33"/>
                      <a:pt x="4" y="33"/>
                    </a:cubicBezTo>
                    <a:cubicBezTo>
                      <a:pt x="0" y="33"/>
                      <a:pt x="0" y="33"/>
                      <a:pt x="0" y="33"/>
                    </a:cubicBezTo>
                    <a:cubicBezTo>
                      <a:pt x="0" y="0"/>
                      <a:pt x="0" y="0"/>
                      <a:pt x="0" y="0"/>
                    </a:cubicBezTo>
                    <a:cubicBezTo>
                      <a:pt x="4" y="0"/>
                      <a:pt x="4" y="0"/>
                      <a:pt x="4" y="0"/>
                    </a:cubicBezTo>
                    <a:cubicBezTo>
                      <a:pt x="4" y="5"/>
                      <a:pt x="4" y="5"/>
                      <a:pt x="4"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12"/>
              <p:cNvSpPr/>
              <p:nvPr/>
            </p:nvSpPr>
            <p:spPr>
              <a:xfrm>
                <a:off x="2667001" y="3587750"/>
                <a:ext cx="85725" cy="123825"/>
              </a:xfrm>
              <a:custGeom>
                <a:avLst/>
                <a:gdLst/>
                <a:ahLst/>
                <a:cxnLst/>
                <a:rect l="l" t="t" r="r" b="b"/>
                <a:pathLst>
                  <a:path w="23" h="33" extrusionOk="0">
                    <a:moveTo>
                      <a:pt x="23" y="24"/>
                    </a:moveTo>
                    <a:cubicBezTo>
                      <a:pt x="23" y="27"/>
                      <a:pt x="22" y="29"/>
                      <a:pt x="20" y="31"/>
                    </a:cubicBezTo>
                    <a:cubicBezTo>
                      <a:pt x="18" y="32"/>
                      <a:pt x="15" y="33"/>
                      <a:pt x="11" y="33"/>
                    </a:cubicBezTo>
                    <a:cubicBezTo>
                      <a:pt x="6" y="33"/>
                      <a:pt x="3" y="33"/>
                      <a:pt x="1" y="31"/>
                    </a:cubicBezTo>
                    <a:cubicBezTo>
                      <a:pt x="1" y="27"/>
                      <a:pt x="1" y="27"/>
                      <a:pt x="1" y="27"/>
                    </a:cubicBezTo>
                    <a:cubicBezTo>
                      <a:pt x="2" y="28"/>
                      <a:pt x="4" y="28"/>
                      <a:pt x="6" y="29"/>
                    </a:cubicBezTo>
                    <a:cubicBezTo>
                      <a:pt x="7" y="29"/>
                      <a:pt x="9" y="29"/>
                      <a:pt x="11" y="29"/>
                    </a:cubicBezTo>
                    <a:cubicBezTo>
                      <a:pt x="13" y="29"/>
                      <a:pt x="15" y="29"/>
                      <a:pt x="17" y="28"/>
                    </a:cubicBezTo>
                    <a:cubicBezTo>
                      <a:pt x="18" y="27"/>
                      <a:pt x="19" y="26"/>
                      <a:pt x="19" y="24"/>
                    </a:cubicBezTo>
                    <a:cubicBezTo>
                      <a:pt x="19" y="23"/>
                      <a:pt x="18" y="22"/>
                      <a:pt x="17" y="21"/>
                    </a:cubicBezTo>
                    <a:cubicBezTo>
                      <a:pt x="16" y="20"/>
                      <a:pt x="14" y="19"/>
                      <a:pt x="11" y="18"/>
                    </a:cubicBezTo>
                    <a:cubicBezTo>
                      <a:pt x="8" y="17"/>
                      <a:pt x="5" y="16"/>
                      <a:pt x="4" y="15"/>
                    </a:cubicBezTo>
                    <a:cubicBezTo>
                      <a:pt x="3" y="14"/>
                      <a:pt x="2" y="13"/>
                      <a:pt x="1" y="12"/>
                    </a:cubicBezTo>
                    <a:cubicBezTo>
                      <a:pt x="1" y="11"/>
                      <a:pt x="0" y="10"/>
                      <a:pt x="0" y="8"/>
                    </a:cubicBezTo>
                    <a:cubicBezTo>
                      <a:pt x="0" y="6"/>
                      <a:pt x="1" y="4"/>
                      <a:pt x="4" y="2"/>
                    </a:cubicBezTo>
                    <a:cubicBezTo>
                      <a:pt x="6" y="0"/>
                      <a:pt x="9" y="0"/>
                      <a:pt x="12" y="0"/>
                    </a:cubicBezTo>
                    <a:cubicBezTo>
                      <a:pt x="16" y="0"/>
                      <a:pt x="19" y="0"/>
                      <a:pt x="23" y="2"/>
                    </a:cubicBezTo>
                    <a:cubicBezTo>
                      <a:pt x="21" y="6"/>
                      <a:pt x="21" y="6"/>
                      <a:pt x="21" y="6"/>
                    </a:cubicBezTo>
                    <a:cubicBezTo>
                      <a:pt x="18" y="4"/>
                      <a:pt x="15" y="4"/>
                      <a:pt x="12" y="4"/>
                    </a:cubicBezTo>
                    <a:cubicBezTo>
                      <a:pt x="10" y="4"/>
                      <a:pt x="8" y="4"/>
                      <a:pt x="7" y="5"/>
                    </a:cubicBezTo>
                    <a:cubicBezTo>
                      <a:pt x="6" y="6"/>
                      <a:pt x="5" y="7"/>
                      <a:pt x="5" y="8"/>
                    </a:cubicBezTo>
                    <a:cubicBezTo>
                      <a:pt x="5" y="9"/>
                      <a:pt x="5" y="10"/>
                      <a:pt x="6" y="10"/>
                    </a:cubicBezTo>
                    <a:cubicBezTo>
                      <a:pt x="6" y="11"/>
                      <a:pt x="7" y="11"/>
                      <a:pt x="8" y="12"/>
                    </a:cubicBezTo>
                    <a:cubicBezTo>
                      <a:pt x="9" y="12"/>
                      <a:pt x="11" y="13"/>
                      <a:pt x="14" y="14"/>
                    </a:cubicBezTo>
                    <a:cubicBezTo>
                      <a:pt x="17" y="16"/>
                      <a:pt x="20" y="17"/>
                      <a:pt x="21" y="19"/>
                    </a:cubicBezTo>
                    <a:cubicBezTo>
                      <a:pt x="23"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12"/>
              <p:cNvSpPr/>
              <p:nvPr/>
            </p:nvSpPr>
            <p:spPr>
              <a:xfrm>
                <a:off x="2782888" y="3684588"/>
                <a:ext cx="30163" cy="30162"/>
              </a:xfrm>
              <a:custGeom>
                <a:avLst/>
                <a:gdLst/>
                <a:ahLst/>
                <a:cxnLst/>
                <a:rect l="l" t="t" r="r" b="b"/>
                <a:pathLst>
                  <a:path w="8" h="8" extrusionOk="0">
                    <a:moveTo>
                      <a:pt x="0" y="4"/>
                    </a:moveTo>
                    <a:cubicBezTo>
                      <a:pt x="0" y="2"/>
                      <a:pt x="1" y="1"/>
                      <a:pt x="1" y="1"/>
                    </a:cubicBezTo>
                    <a:cubicBezTo>
                      <a:pt x="2" y="0"/>
                      <a:pt x="3" y="0"/>
                      <a:pt x="4" y="0"/>
                    </a:cubicBezTo>
                    <a:cubicBezTo>
                      <a:pt x="5" y="0"/>
                      <a:pt x="6" y="0"/>
                      <a:pt x="7" y="1"/>
                    </a:cubicBezTo>
                    <a:cubicBezTo>
                      <a:pt x="7" y="1"/>
                      <a:pt x="8" y="2"/>
                      <a:pt x="8" y="4"/>
                    </a:cubicBezTo>
                    <a:cubicBezTo>
                      <a:pt x="8" y="5"/>
                      <a:pt x="7" y="6"/>
                      <a:pt x="7" y="7"/>
                    </a:cubicBezTo>
                    <a:cubicBezTo>
                      <a:pt x="6" y="7"/>
                      <a:pt x="5" y="8"/>
                      <a:pt x="4" y="8"/>
                    </a:cubicBezTo>
                    <a:cubicBezTo>
                      <a:pt x="3" y="8"/>
                      <a:pt x="2" y="7"/>
                      <a:pt x="1" y="7"/>
                    </a:cubicBezTo>
                    <a:cubicBezTo>
                      <a:pt x="1"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12"/>
              <p:cNvSpPr/>
              <p:nvPr/>
            </p:nvSpPr>
            <p:spPr>
              <a:xfrm>
                <a:off x="2884488" y="3546475"/>
                <a:ext cx="123825" cy="165100"/>
              </a:xfrm>
              <a:custGeom>
                <a:avLst/>
                <a:gdLst/>
                <a:ahLst/>
                <a:cxnLst/>
                <a:rect l="l" t="t" r="r" b="b"/>
                <a:pathLst>
                  <a:path w="78" h="104" extrusionOk="0">
                    <a:moveTo>
                      <a:pt x="44" y="104"/>
                    </a:moveTo>
                    <a:lnTo>
                      <a:pt x="33" y="104"/>
                    </a:lnTo>
                    <a:lnTo>
                      <a:pt x="33" y="11"/>
                    </a:lnTo>
                    <a:lnTo>
                      <a:pt x="0" y="11"/>
                    </a:lnTo>
                    <a:lnTo>
                      <a:pt x="0" y="0"/>
                    </a:lnTo>
                    <a:lnTo>
                      <a:pt x="78" y="0"/>
                    </a:lnTo>
                    <a:lnTo>
                      <a:pt x="78" y="11"/>
                    </a:lnTo>
                    <a:lnTo>
                      <a:pt x="44" y="11"/>
                    </a:lnTo>
                    <a:lnTo>
                      <a:pt x="44" y="1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12"/>
              <p:cNvSpPr/>
              <p:nvPr/>
            </p:nvSpPr>
            <p:spPr>
              <a:xfrm>
                <a:off x="3030538" y="3587750"/>
                <a:ext cx="71438" cy="123825"/>
              </a:xfrm>
              <a:custGeom>
                <a:avLst/>
                <a:gdLst/>
                <a:ahLst/>
                <a:cxnLst/>
                <a:rect l="l" t="t" r="r" b="b"/>
                <a:pathLst>
                  <a:path w="19" h="33" extrusionOk="0">
                    <a:moveTo>
                      <a:pt x="15" y="0"/>
                    </a:moveTo>
                    <a:cubicBezTo>
                      <a:pt x="16"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9"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12"/>
              <p:cNvSpPr/>
              <p:nvPr/>
            </p:nvSpPr>
            <p:spPr>
              <a:xfrm>
                <a:off x="3116263"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7" y="32"/>
                    </a:cubicBezTo>
                    <a:cubicBezTo>
                      <a:pt x="15" y="33"/>
                      <a:pt x="13" y="33"/>
                      <a:pt x="11" y="33"/>
                    </a:cubicBezTo>
                    <a:cubicBezTo>
                      <a:pt x="7" y="33"/>
                      <a:pt x="5" y="32"/>
                      <a:pt x="3" y="31"/>
                    </a:cubicBezTo>
                    <a:cubicBezTo>
                      <a:pt x="1" y="29"/>
                      <a:pt x="0" y="27"/>
                      <a:pt x="0" y="24"/>
                    </a:cubicBezTo>
                    <a:cubicBezTo>
                      <a:pt x="0" y="17"/>
                      <a:pt x="6" y="14"/>
                      <a:pt x="16" y="13"/>
                    </a:cubicBezTo>
                    <a:cubicBezTo>
                      <a:pt x="22" y="13"/>
                      <a:pt x="22" y="13"/>
                      <a:pt x="22" y="13"/>
                    </a:cubicBezTo>
                    <a:cubicBezTo>
                      <a:pt x="22" y="11"/>
                      <a:pt x="22" y="11"/>
                      <a:pt x="22" y="11"/>
                    </a:cubicBezTo>
                    <a:cubicBezTo>
                      <a:pt x="22" y="9"/>
                      <a:pt x="21" y="7"/>
                      <a:pt x="20" y="6"/>
                    </a:cubicBezTo>
                    <a:cubicBezTo>
                      <a:pt x="19" y="4"/>
                      <a:pt x="17" y="4"/>
                      <a:pt x="15" y="4"/>
                    </a:cubicBezTo>
                    <a:cubicBezTo>
                      <a:pt x="12" y="4"/>
                      <a:pt x="9" y="5"/>
                      <a:pt x="5" y="6"/>
                    </a:cubicBezTo>
                    <a:cubicBezTo>
                      <a:pt x="4" y="3"/>
                      <a:pt x="4" y="3"/>
                      <a:pt x="4" y="3"/>
                    </a:cubicBezTo>
                    <a:cubicBezTo>
                      <a:pt x="6" y="2"/>
                      <a:pt x="7" y="1"/>
                      <a:pt x="9" y="0"/>
                    </a:cubicBezTo>
                    <a:cubicBezTo>
                      <a:pt x="11" y="0"/>
                      <a:pt x="13" y="0"/>
                      <a:pt x="15" y="0"/>
                    </a:cubicBezTo>
                    <a:cubicBezTo>
                      <a:pt x="19" y="0"/>
                      <a:pt x="22" y="1"/>
                      <a:pt x="24" y="2"/>
                    </a:cubicBezTo>
                    <a:cubicBezTo>
                      <a:pt x="25" y="4"/>
                      <a:pt x="26" y="7"/>
                      <a:pt x="26" y="11"/>
                    </a:cubicBezTo>
                    <a:cubicBezTo>
                      <a:pt x="26" y="33"/>
                      <a:pt x="26" y="33"/>
                      <a:pt x="26" y="33"/>
                    </a:cubicBezTo>
                    <a:lnTo>
                      <a:pt x="23" y="33"/>
                    </a:lnTo>
                    <a:close/>
                    <a:moveTo>
                      <a:pt x="12" y="29"/>
                    </a:moveTo>
                    <a:cubicBezTo>
                      <a:pt x="15" y="29"/>
                      <a:pt x="17" y="28"/>
                      <a:pt x="19" y="27"/>
                    </a:cubicBezTo>
                    <a:cubicBezTo>
                      <a:pt x="21" y="25"/>
                      <a:pt x="21" y="23"/>
                      <a:pt x="21" y="20"/>
                    </a:cubicBezTo>
                    <a:cubicBezTo>
                      <a:pt x="21" y="17"/>
                      <a:pt x="21" y="17"/>
                      <a:pt x="21" y="17"/>
                    </a:cubicBezTo>
                    <a:cubicBezTo>
                      <a:pt x="16" y="17"/>
                      <a:pt x="16" y="17"/>
                      <a:pt x="16" y="17"/>
                    </a:cubicBezTo>
                    <a:cubicBezTo>
                      <a:pt x="13" y="17"/>
                      <a:pt x="10" y="18"/>
                      <a:pt x="8" y="19"/>
                    </a:cubicBezTo>
                    <a:cubicBezTo>
                      <a:pt x="6" y="20"/>
                      <a:pt x="5" y="22"/>
                      <a:pt x="5" y="24"/>
                    </a:cubicBezTo>
                    <a:cubicBezTo>
                      <a:pt x="5" y="26"/>
                      <a:pt x="6" y="27"/>
                      <a:pt x="7" y="28"/>
                    </a:cubicBezTo>
                    <a:cubicBezTo>
                      <a:pt x="8" y="29"/>
                      <a:pt x="10" y="29"/>
                      <a:pt x="12"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2"/>
              <p:cNvSpPr/>
              <p:nvPr/>
            </p:nvSpPr>
            <p:spPr>
              <a:xfrm>
                <a:off x="3254376" y="3587750"/>
                <a:ext cx="101600" cy="123825"/>
              </a:xfrm>
              <a:custGeom>
                <a:avLst/>
                <a:gdLst/>
                <a:ahLst/>
                <a:cxnLst/>
                <a:rect l="l" t="t" r="r" b="b"/>
                <a:pathLst>
                  <a:path w="27" h="33" extrusionOk="0">
                    <a:moveTo>
                      <a:pt x="22" y="33"/>
                    </a:moveTo>
                    <a:cubicBezTo>
                      <a:pt x="22" y="12"/>
                      <a:pt x="22" y="12"/>
                      <a:pt x="22" y="12"/>
                    </a:cubicBezTo>
                    <a:cubicBezTo>
                      <a:pt x="22" y="9"/>
                      <a:pt x="22" y="7"/>
                      <a:pt x="21" y="6"/>
                    </a:cubicBezTo>
                    <a:cubicBezTo>
                      <a:pt x="19" y="5"/>
                      <a:pt x="17" y="4"/>
                      <a:pt x="15" y="4"/>
                    </a:cubicBezTo>
                    <a:cubicBezTo>
                      <a:pt x="12"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8" y="2"/>
                      <a:pt x="9" y="1"/>
                    </a:cubicBezTo>
                    <a:cubicBezTo>
                      <a:pt x="11" y="0"/>
                      <a:pt x="13" y="0"/>
                      <a:pt x="16"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12"/>
              <p:cNvSpPr/>
              <p:nvPr/>
            </p:nvSpPr>
            <p:spPr>
              <a:xfrm>
                <a:off x="3389313" y="3587750"/>
                <a:ext cx="87313" cy="123825"/>
              </a:xfrm>
              <a:custGeom>
                <a:avLst/>
                <a:gdLst/>
                <a:ahLst/>
                <a:cxnLst/>
                <a:rect l="l" t="t" r="r" b="b"/>
                <a:pathLst>
                  <a:path w="23" h="33" extrusionOk="0">
                    <a:moveTo>
                      <a:pt x="23" y="24"/>
                    </a:moveTo>
                    <a:cubicBezTo>
                      <a:pt x="23" y="27"/>
                      <a:pt x="22" y="29"/>
                      <a:pt x="20" y="31"/>
                    </a:cubicBezTo>
                    <a:cubicBezTo>
                      <a:pt x="17" y="32"/>
                      <a:pt x="14" y="33"/>
                      <a:pt x="10" y="33"/>
                    </a:cubicBezTo>
                    <a:cubicBezTo>
                      <a:pt x="6" y="33"/>
                      <a:pt x="3" y="33"/>
                      <a:pt x="0" y="31"/>
                    </a:cubicBezTo>
                    <a:cubicBezTo>
                      <a:pt x="0" y="27"/>
                      <a:pt x="0" y="27"/>
                      <a:pt x="0" y="27"/>
                    </a:cubicBezTo>
                    <a:cubicBezTo>
                      <a:pt x="2" y="28"/>
                      <a:pt x="3" y="28"/>
                      <a:pt x="5" y="29"/>
                    </a:cubicBezTo>
                    <a:cubicBezTo>
                      <a:pt x="7" y="29"/>
                      <a:pt x="9" y="29"/>
                      <a:pt x="10" y="29"/>
                    </a:cubicBezTo>
                    <a:cubicBezTo>
                      <a:pt x="13" y="29"/>
                      <a:pt x="15" y="29"/>
                      <a:pt x="16" y="28"/>
                    </a:cubicBezTo>
                    <a:cubicBezTo>
                      <a:pt x="18" y="27"/>
                      <a:pt x="18" y="26"/>
                      <a:pt x="18" y="24"/>
                    </a:cubicBezTo>
                    <a:cubicBezTo>
                      <a:pt x="18" y="23"/>
                      <a:pt x="18" y="22"/>
                      <a:pt x="17" y="21"/>
                    </a:cubicBezTo>
                    <a:cubicBezTo>
                      <a:pt x="16" y="20"/>
                      <a:pt x="13" y="19"/>
                      <a:pt x="10" y="18"/>
                    </a:cubicBezTo>
                    <a:cubicBezTo>
                      <a:pt x="7" y="17"/>
                      <a:pt x="5" y="16"/>
                      <a:pt x="4" y="15"/>
                    </a:cubicBezTo>
                    <a:cubicBezTo>
                      <a:pt x="3" y="14"/>
                      <a:pt x="2" y="13"/>
                      <a:pt x="1" y="12"/>
                    </a:cubicBezTo>
                    <a:cubicBezTo>
                      <a:pt x="0" y="11"/>
                      <a:pt x="0" y="10"/>
                      <a:pt x="0" y="8"/>
                    </a:cubicBezTo>
                    <a:cubicBezTo>
                      <a:pt x="0" y="6"/>
                      <a:pt x="1" y="4"/>
                      <a:pt x="3" y="2"/>
                    </a:cubicBezTo>
                    <a:cubicBezTo>
                      <a:pt x="5" y="0"/>
                      <a:pt x="8" y="0"/>
                      <a:pt x="12" y="0"/>
                    </a:cubicBezTo>
                    <a:cubicBezTo>
                      <a:pt x="16" y="0"/>
                      <a:pt x="19" y="0"/>
                      <a:pt x="22" y="2"/>
                    </a:cubicBezTo>
                    <a:cubicBezTo>
                      <a:pt x="21" y="6"/>
                      <a:pt x="21" y="6"/>
                      <a:pt x="21" y="6"/>
                    </a:cubicBezTo>
                    <a:cubicBezTo>
                      <a:pt x="17" y="4"/>
                      <a:pt x="14" y="4"/>
                      <a:pt x="12" y="4"/>
                    </a:cubicBezTo>
                    <a:cubicBezTo>
                      <a:pt x="9" y="4"/>
                      <a:pt x="8" y="4"/>
                      <a:pt x="6" y="5"/>
                    </a:cubicBezTo>
                    <a:cubicBezTo>
                      <a:pt x="5" y="6"/>
                      <a:pt x="5" y="7"/>
                      <a:pt x="5" y="8"/>
                    </a:cubicBezTo>
                    <a:cubicBezTo>
                      <a:pt x="5" y="9"/>
                      <a:pt x="5" y="10"/>
                      <a:pt x="5" y="10"/>
                    </a:cubicBezTo>
                    <a:cubicBezTo>
                      <a:pt x="6" y="11"/>
                      <a:pt x="7" y="11"/>
                      <a:pt x="8" y="12"/>
                    </a:cubicBezTo>
                    <a:cubicBezTo>
                      <a:pt x="9" y="12"/>
                      <a:pt x="10" y="13"/>
                      <a:pt x="13" y="14"/>
                    </a:cubicBezTo>
                    <a:cubicBezTo>
                      <a:pt x="17" y="16"/>
                      <a:pt x="20" y="17"/>
                      <a:pt x="21" y="19"/>
                    </a:cubicBezTo>
                    <a:cubicBezTo>
                      <a:pt x="22"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12"/>
              <p:cNvSpPr/>
              <p:nvPr/>
            </p:nvSpPr>
            <p:spPr>
              <a:xfrm>
                <a:off x="3490913" y="3535363"/>
                <a:ext cx="87313" cy="176212"/>
              </a:xfrm>
              <a:custGeom>
                <a:avLst/>
                <a:gdLst/>
                <a:ahLst/>
                <a:cxnLst/>
                <a:rect l="l" t="t" r="r" b="b"/>
                <a:pathLst>
                  <a:path w="23" h="47" extrusionOk="0">
                    <a:moveTo>
                      <a:pt x="19" y="18"/>
                    </a:moveTo>
                    <a:cubicBezTo>
                      <a:pt x="11" y="18"/>
                      <a:pt x="11" y="18"/>
                      <a:pt x="11" y="18"/>
                    </a:cubicBezTo>
                    <a:cubicBezTo>
                      <a:pt x="11" y="47"/>
                      <a:pt x="11" y="47"/>
                      <a:pt x="11" y="47"/>
                    </a:cubicBezTo>
                    <a:cubicBezTo>
                      <a:pt x="6" y="47"/>
                      <a:pt x="6" y="47"/>
                      <a:pt x="6" y="47"/>
                    </a:cubicBezTo>
                    <a:cubicBezTo>
                      <a:pt x="6" y="18"/>
                      <a:pt x="6" y="18"/>
                      <a:pt x="6" y="18"/>
                    </a:cubicBezTo>
                    <a:cubicBezTo>
                      <a:pt x="0" y="18"/>
                      <a:pt x="0" y="18"/>
                      <a:pt x="0" y="18"/>
                    </a:cubicBezTo>
                    <a:cubicBezTo>
                      <a:pt x="0" y="16"/>
                      <a:pt x="0" y="16"/>
                      <a:pt x="0" y="16"/>
                    </a:cubicBezTo>
                    <a:cubicBezTo>
                      <a:pt x="6" y="14"/>
                      <a:pt x="6" y="14"/>
                      <a:pt x="6" y="14"/>
                    </a:cubicBezTo>
                    <a:cubicBezTo>
                      <a:pt x="6" y="12"/>
                      <a:pt x="6" y="12"/>
                      <a:pt x="6" y="12"/>
                    </a:cubicBezTo>
                    <a:cubicBezTo>
                      <a:pt x="6" y="4"/>
                      <a:pt x="10" y="0"/>
                      <a:pt x="17" y="0"/>
                    </a:cubicBezTo>
                    <a:cubicBezTo>
                      <a:pt x="18" y="0"/>
                      <a:pt x="20" y="1"/>
                      <a:pt x="23" y="1"/>
                    </a:cubicBezTo>
                    <a:cubicBezTo>
                      <a:pt x="21" y="5"/>
                      <a:pt x="21" y="5"/>
                      <a:pt x="21" y="5"/>
                    </a:cubicBezTo>
                    <a:cubicBezTo>
                      <a:pt x="20" y="5"/>
                      <a:pt x="18" y="4"/>
                      <a:pt x="17" y="4"/>
                    </a:cubicBezTo>
                    <a:cubicBezTo>
                      <a:pt x="15" y="4"/>
                      <a:pt x="13" y="5"/>
                      <a:pt x="12" y="6"/>
                    </a:cubicBezTo>
                    <a:cubicBezTo>
                      <a:pt x="12" y="7"/>
                      <a:pt x="11" y="9"/>
                      <a:pt x="11" y="12"/>
                    </a:cubicBezTo>
                    <a:cubicBezTo>
                      <a:pt x="11" y="14"/>
                      <a:pt x="11" y="14"/>
                      <a:pt x="11" y="14"/>
                    </a:cubicBezTo>
                    <a:cubicBezTo>
                      <a:pt x="19" y="14"/>
                      <a:pt x="19" y="14"/>
                      <a:pt x="19" y="14"/>
                    </a:cubicBezTo>
                    <a:lnTo>
                      <a:pt x="19"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12"/>
              <p:cNvSpPr/>
              <p:nvPr/>
            </p:nvSpPr>
            <p:spPr>
              <a:xfrm>
                <a:off x="3581401" y="3587750"/>
                <a:ext cx="112713" cy="123825"/>
              </a:xfrm>
              <a:custGeom>
                <a:avLst/>
                <a:gdLst/>
                <a:ahLst/>
                <a:cxnLst/>
                <a:rect l="l" t="t" r="r" b="b"/>
                <a:pathLst>
                  <a:path w="30" h="33" extrusionOk="0">
                    <a:moveTo>
                      <a:pt x="30" y="16"/>
                    </a:moveTo>
                    <a:cubicBezTo>
                      <a:pt x="30" y="22"/>
                      <a:pt x="29" y="26"/>
                      <a:pt x="26" y="29"/>
                    </a:cubicBezTo>
                    <a:cubicBezTo>
                      <a:pt x="23"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3" y="1"/>
                      <a:pt x="26" y="4"/>
                    </a:cubicBezTo>
                    <a:cubicBezTo>
                      <a:pt x="29" y="7"/>
                      <a:pt x="30" y="11"/>
                      <a:pt x="30" y="16"/>
                    </a:cubicBezTo>
                    <a:close/>
                    <a:moveTo>
                      <a:pt x="5" y="16"/>
                    </a:moveTo>
                    <a:cubicBezTo>
                      <a:pt x="5" y="21"/>
                      <a:pt x="6" y="24"/>
                      <a:pt x="8" y="26"/>
                    </a:cubicBezTo>
                    <a:cubicBezTo>
                      <a:pt x="9" y="28"/>
                      <a:pt x="12" y="29"/>
                      <a:pt x="15" y="29"/>
                    </a:cubicBezTo>
                    <a:cubicBezTo>
                      <a:pt x="18" y="29"/>
                      <a:pt x="21" y="28"/>
                      <a:pt x="22" y="26"/>
                    </a:cubicBezTo>
                    <a:cubicBezTo>
                      <a:pt x="24" y="24"/>
                      <a:pt x="25" y="21"/>
                      <a:pt x="25" y="16"/>
                    </a:cubicBezTo>
                    <a:cubicBezTo>
                      <a:pt x="25" y="12"/>
                      <a:pt x="24" y="9"/>
                      <a:pt x="22" y="7"/>
                    </a:cubicBezTo>
                    <a:cubicBezTo>
                      <a:pt x="21" y="5"/>
                      <a:pt x="18" y="4"/>
                      <a:pt x="15" y="4"/>
                    </a:cubicBezTo>
                    <a:cubicBezTo>
                      <a:pt x="12" y="4"/>
                      <a:pt x="9" y="5"/>
                      <a:pt x="8"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2"/>
              <p:cNvSpPr/>
              <p:nvPr/>
            </p:nvSpPr>
            <p:spPr>
              <a:xfrm>
                <a:off x="3727451" y="3587750"/>
                <a:ext cx="71438" cy="123825"/>
              </a:xfrm>
              <a:custGeom>
                <a:avLst/>
                <a:gdLst/>
                <a:ahLst/>
                <a:cxnLst/>
                <a:rect l="l" t="t" r="r" b="b"/>
                <a:pathLst>
                  <a:path w="19" h="33" extrusionOk="0">
                    <a:moveTo>
                      <a:pt x="15" y="0"/>
                    </a:moveTo>
                    <a:cubicBezTo>
                      <a:pt x="17"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10"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12"/>
              <p:cNvSpPr/>
              <p:nvPr/>
            </p:nvSpPr>
            <p:spPr>
              <a:xfrm>
                <a:off x="3824288"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12"/>
              <p:cNvSpPr/>
              <p:nvPr/>
            </p:nvSpPr>
            <p:spPr>
              <a:xfrm>
                <a:off x="4030663" y="3587750"/>
                <a:ext cx="104775" cy="123825"/>
              </a:xfrm>
              <a:custGeom>
                <a:avLst/>
                <a:gdLst/>
                <a:ahLst/>
                <a:cxnLst/>
                <a:rect l="l" t="t" r="r" b="b"/>
                <a:pathLst>
                  <a:path w="28" h="33" extrusionOk="0">
                    <a:moveTo>
                      <a:pt x="16" y="33"/>
                    </a:moveTo>
                    <a:cubicBezTo>
                      <a:pt x="11" y="33"/>
                      <a:pt x="7" y="32"/>
                      <a:pt x="4" y="29"/>
                    </a:cubicBezTo>
                    <a:cubicBezTo>
                      <a:pt x="2" y="26"/>
                      <a:pt x="0" y="22"/>
                      <a:pt x="0" y="17"/>
                    </a:cubicBezTo>
                    <a:cubicBezTo>
                      <a:pt x="0" y="12"/>
                      <a:pt x="1" y="7"/>
                      <a:pt x="4" y="4"/>
                    </a:cubicBezTo>
                    <a:cubicBezTo>
                      <a:pt x="7" y="1"/>
                      <a:pt x="10" y="0"/>
                      <a:pt x="14" y="0"/>
                    </a:cubicBezTo>
                    <a:cubicBezTo>
                      <a:pt x="18" y="0"/>
                      <a:pt x="22" y="1"/>
                      <a:pt x="24" y="4"/>
                    </a:cubicBezTo>
                    <a:cubicBezTo>
                      <a:pt x="26" y="6"/>
                      <a:pt x="28" y="10"/>
                      <a:pt x="28" y="14"/>
                    </a:cubicBezTo>
                    <a:cubicBezTo>
                      <a:pt x="28" y="17"/>
                      <a:pt x="28" y="17"/>
                      <a:pt x="28" y="17"/>
                    </a:cubicBezTo>
                    <a:cubicBezTo>
                      <a:pt x="5" y="17"/>
                      <a:pt x="5" y="17"/>
                      <a:pt x="5" y="17"/>
                    </a:cubicBezTo>
                    <a:cubicBezTo>
                      <a:pt x="5" y="21"/>
                      <a:pt x="6" y="24"/>
                      <a:pt x="8" y="26"/>
                    </a:cubicBezTo>
                    <a:cubicBezTo>
                      <a:pt x="10" y="28"/>
                      <a:pt x="13" y="29"/>
                      <a:pt x="16" y="29"/>
                    </a:cubicBezTo>
                    <a:cubicBezTo>
                      <a:pt x="19" y="29"/>
                      <a:pt x="23" y="28"/>
                      <a:pt x="26" y="27"/>
                    </a:cubicBezTo>
                    <a:cubicBezTo>
                      <a:pt x="26" y="31"/>
                      <a:pt x="26" y="31"/>
                      <a:pt x="26" y="31"/>
                    </a:cubicBezTo>
                    <a:cubicBezTo>
                      <a:pt x="24" y="32"/>
                      <a:pt x="23" y="33"/>
                      <a:pt x="21" y="33"/>
                    </a:cubicBezTo>
                    <a:cubicBezTo>
                      <a:pt x="20" y="33"/>
                      <a:pt x="18" y="33"/>
                      <a:pt x="16" y="33"/>
                    </a:cubicBezTo>
                    <a:close/>
                    <a:moveTo>
                      <a:pt x="14" y="4"/>
                    </a:moveTo>
                    <a:cubicBezTo>
                      <a:pt x="12" y="4"/>
                      <a:pt x="10" y="5"/>
                      <a:pt x="8" y="6"/>
                    </a:cubicBezTo>
                    <a:cubicBezTo>
                      <a:pt x="7" y="8"/>
                      <a:pt x="6" y="10"/>
                      <a:pt x="5" y="13"/>
                    </a:cubicBezTo>
                    <a:cubicBezTo>
                      <a:pt x="22" y="13"/>
                      <a:pt x="22" y="13"/>
                      <a:pt x="22" y="13"/>
                    </a:cubicBezTo>
                    <a:cubicBezTo>
                      <a:pt x="22" y="10"/>
                      <a:pt x="22" y="8"/>
                      <a:pt x="20" y="6"/>
                    </a:cubicBezTo>
                    <a:cubicBezTo>
                      <a:pt x="19" y="5"/>
                      <a:pt x="17" y="4"/>
                      <a:pt x="1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12"/>
              <p:cNvSpPr/>
              <p:nvPr/>
            </p:nvSpPr>
            <p:spPr>
              <a:xfrm>
                <a:off x="4162426" y="3538538"/>
                <a:ext cx="104775" cy="173037"/>
              </a:xfrm>
              <a:custGeom>
                <a:avLst/>
                <a:gdLst/>
                <a:ahLst/>
                <a:cxnLst/>
                <a:rect l="l" t="t" r="r" b="b"/>
                <a:pathLst>
                  <a:path w="28" h="46" extrusionOk="0">
                    <a:moveTo>
                      <a:pt x="24" y="41"/>
                    </a:moveTo>
                    <a:cubicBezTo>
                      <a:pt x="24" y="41"/>
                      <a:pt x="24" y="41"/>
                      <a:pt x="24" y="41"/>
                    </a:cubicBezTo>
                    <a:cubicBezTo>
                      <a:pt x="21" y="45"/>
                      <a:pt x="18" y="46"/>
                      <a:pt x="13" y="46"/>
                    </a:cubicBezTo>
                    <a:cubicBezTo>
                      <a:pt x="9" y="46"/>
                      <a:pt x="6" y="45"/>
                      <a:pt x="3" y="42"/>
                    </a:cubicBezTo>
                    <a:cubicBezTo>
                      <a:pt x="1" y="39"/>
                      <a:pt x="0" y="35"/>
                      <a:pt x="0" y="30"/>
                    </a:cubicBezTo>
                    <a:cubicBezTo>
                      <a:pt x="0" y="24"/>
                      <a:pt x="1" y="20"/>
                      <a:pt x="3" y="17"/>
                    </a:cubicBezTo>
                    <a:cubicBezTo>
                      <a:pt x="6" y="14"/>
                      <a:pt x="9" y="13"/>
                      <a:pt x="13" y="13"/>
                    </a:cubicBezTo>
                    <a:cubicBezTo>
                      <a:pt x="18" y="13"/>
                      <a:pt x="21" y="14"/>
                      <a:pt x="23" y="17"/>
                    </a:cubicBezTo>
                    <a:cubicBezTo>
                      <a:pt x="24" y="17"/>
                      <a:pt x="24" y="17"/>
                      <a:pt x="24" y="17"/>
                    </a:cubicBezTo>
                    <a:cubicBezTo>
                      <a:pt x="24" y="15"/>
                      <a:pt x="24" y="15"/>
                      <a:pt x="24" y="15"/>
                    </a:cubicBezTo>
                    <a:cubicBezTo>
                      <a:pt x="24" y="13"/>
                      <a:pt x="24" y="13"/>
                      <a:pt x="24" y="13"/>
                    </a:cubicBezTo>
                    <a:cubicBezTo>
                      <a:pt x="24" y="0"/>
                      <a:pt x="24" y="0"/>
                      <a:pt x="24" y="0"/>
                    </a:cubicBezTo>
                    <a:cubicBezTo>
                      <a:pt x="28" y="0"/>
                      <a:pt x="28" y="0"/>
                      <a:pt x="28" y="0"/>
                    </a:cubicBezTo>
                    <a:cubicBezTo>
                      <a:pt x="28" y="46"/>
                      <a:pt x="28" y="46"/>
                      <a:pt x="28" y="46"/>
                    </a:cubicBezTo>
                    <a:cubicBezTo>
                      <a:pt x="24" y="46"/>
                      <a:pt x="24" y="46"/>
                      <a:pt x="24" y="46"/>
                    </a:cubicBezTo>
                    <a:lnTo>
                      <a:pt x="24" y="41"/>
                    </a:lnTo>
                    <a:close/>
                    <a:moveTo>
                      <a:pt x="14" y="42"/>
                    </a:moveTo>
                    <a:cubicBezTo>
                      <a:pt x="17" y="42"/>
                      <a:pt x="20" y="41"/>
                      <a:pt x="21" y="39"/>
                    </a:cubicBezTo>
                    <a:cubicBezTo>
                      <a:pt x="23" y="38"/>
                      <a:pt x="24" y="35"/>
                      <a:pt x="24" y="31"/>
                    </a:cubicBezTo>
                    <a:cubicBezTo>
                      <a:pt x="24" y="30"/>
                      <a:pt x="24" y="30"/>
                      <a:pt x="24" y="30"/>
                    </a:cubicBezTo>
                    <a:cubicBezTo>
                      <a:pt x="24" y="25"/>
                      <a:pt x="23" y="22"/>
                      <a:pt x="21" y="20"/>
                    </a:cubicBezTo>
                    <a:cubicBezTo>
                      <a:pt x="20" y="18"/>
                      <a:pt x="17" y="17"/>
                      <a:pt x="14" y="17"/>
                    </a:cubicBezTo>
                    <a:cubicBezTo>
                      <a:pt x="11" y="17"/>
                      <a:pt x="9" y="18"/>
                      <a:pt x="7" y="20"/>
                    </a:cubicBezTo>
                    <a:cubicBezTo>
                      <a:pt x="6" y="22"/>
                      <a:pt x="5" y="26"/>
                      <a:pt x="5" y="30"/>
                    </a:cubicBezTo>
                    <a:cubicBezTo>
                      <a:pt x="5" y="34"/>
                      <a:pt x="6" y="37"/>
                      <a:pt x="7" y="39"/>
                    </a:cubicBezTo>
                    <a:cubicBezTo>
                      <a:pt x="9" y="41"/>
                      <a:pt x="11" y="42"/>
                      <a:pt x="14"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12"/>
              <p:cNvSpPr/>
              <p:nvPr/>
            </p:nvSpPr>
            <p:spPr>
              <a:xfrm>
                <a:off x="4308476" y="3684588"/>
                <a:ext cx="26988" cy="30162"/>
              </a:xfrm>
              <a:custGeom>
                <a:avLst/>
                <a:gdLst/>
                <a:ahLst/>
                <a:cxnLst/>
                <a:rect l="l" t="t" r="r" b="b"/>
                <a:pathLst>
                  <a:path w="7" h="8" extrusionOk="0">
                    <a:moveTo>
                      <a:pt x="0" y="4"/>
                    </a:moveTo>
                    <a:cubicBezTo>
                      <a:pt x="0" y="2"/>
                      <a:pt x="0" y="1"/>
                      <a:pt x="1" y="1"/>
                    </a:cubicBezTo>
                    <a:cubicBezTo>
                      <a:pt x="1" y="0"/>
                      <a:pt x="2" y="0"/>
                      <a:pt x="3" y="0"/>
                    </a:cubicBezTo>
                    <a:cubicBezTo>
                      <a:pt x="5" y="0"/>
                      <a:pt x="5" y="0"/>
                      <a:pt x="6" y="1"/>
                    </a:cubicBezTo>
                    <a:cubicBezTo>
                      <a:pt x="7" y="1"/>
                      <a:pt x="7" y="2"/>
                      <a:pt x="7" y="4"/>
                    </a:cubicBezTo>
                    <a:cubicBezTo>
                      <a:pt x="7" y="5"/>
                      <a:pt x="7" y="6"/>
                      <a:pt x="6" y="7"/>
                    </a:cubicBezTo>
                    <a:cubicBezTo>
                      <a:pt x="5" y="7"/>
                      <a:pt x="4" y="8"/>
                      <a:pt x="3" y="8"/>
                    </a:cubicBezTo>
                    <a:cubicBezTo>
                      <a:pt x="2" y="8"/>
                      <a:pt x="2" y="7"/>
                      <a:pt x="1" y="7"/>
                    </a:cubicBezTo>
                    <a:cubicBezTo>
                      <a:pt x="0"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36 Three Icons Tabular">
  <p:cSld name="36 Three Icons Tabular">
    <p:spTree>
      <p:nvGrpSpPr>
        <p:cNvPr id="1" name="Shape 1332"/>
        <p:cNvGrpSpPr/>
        <p:nvPr/>
      </p:nvGrpSpPr>
      <p:grpSpPr>
        <a:xfrm>
          <a:off x="0" y="0"/>
          <a:ext cx="0" cy="0"/>
          <a:chOff x="0" y="0"/>
          <a:chExt cx="0" cy="0"/>
        </a:xfrm>
      </p:grpSpPr>
      <p:sp>
        <p:nvSpPr>
          <p:cNvPr id="1333" name="Google Shape;1333;p111"/>
          <p:cNvSpPr/>
          <p:nvPr/>
        </p:nvSpPr>
        <p:spPr>
          <a:xfrm>
            <a:off x="3337563" y="1973385"/>
            <a:ext cx="2469000" cy="2331600"/>
          </a:xfrm>
          <a:prstGeom prst="rect">
            <a:avLst/>
          </a:prstGeom>
          <a:gradFill>
            <a:gsLst>
              <a:gs pos="0">
                <a:srgbClr val="F2F2F2"/>
              </a:gs>
              <a:gs pos="100000">
                <a:srgbClr val="D8D8D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34" name="Google Shape;1334;p111"/>
          <p:cNvSpPr/>
          <p:nvPr/>
        </p:nvSpPr>
        <p:spPr>
          <a:xfrm>
            <a:off x="4049482" y="1450877"/>
            <a:ext cx="1044900" cy="1044900"/>
          </a:xfrm>
          <a:prstGeom prst="ellipse">
            <a:avLst/>
          </a:prstGeom>
          <a:solidFill>
            <a:srgbClr val="E52920"/>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35" name="Google Shape;1335;p111"/>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336" name="Google Shape;1336;p1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337" name="Google Shape;1337;p111"/>
          <p:cNvSpPr/>
          <p:nvPr/>
        </p:nvSpPr>
        <p:spPr>
          <a:xfrm>
            <a:off x="521025" y="1973385"/>
            <a:ext cx="2469000" cy="2331600"/>
          </a:xfrm>
          <a:prstGeom prst="rect">
            <a:avLst/>
          </a:prstGeom>
          <a:gradFill>
            <a:gsLst>
              <a:gs pos="0">
                <a:srgbClr val="F2F2F2"/>
              </a:gs>
              <a:gs pos="100000">
                <a:srgbClr val="D8D8D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38" name="Google Shape;1338;p111"/>
          <p:cNvSpPr/>
          <p:nvPr/>
        </p:nvSpPr>
        <p:spPr>
          <a:xfrm>
            <a:off x="6154100" y="1973385"/>
            <a:ext cx="2469000" cy="2331600"/>
          </a:xfrm>
          <a:prstGeom prst="rect">
            <a:avLst/>
          </a:prstGeom>
          <a:gradFill>
            <a:gsLst>
              <a:gs pos="0">
                <a:srgbClr val="F2F2F2"/>
              </a:gs>
              <a:gs pos="100000">
                <a:srgbClr val="D8D8D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39" name="Google Shape;1339;p111"/>
          <p:cNvSpPr/>
          <p:nvPr/>
        </p:nvSpPr>
        <p:spPr>
          <a:xfrm>
            <a:off x="1232937" y="1450877"/>
            <a:ext cx="1044900" cy="1044900"/>
          </a:xfrm>
          <a:prstGeom prst="ellipse">
            <a:avLst/>
          </a:prstGeom>
          <a:solidFill>
            <a:srgbClr val="4E778F"/>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40" name="Google Shape;1340;p111"/>
          <p:cNvSpPr/>
          <p:nvPr/>
        </p:nvSpPr>
        <p:spPr>
          <a:xfrm>
            <a:off x="6866026" y="1450877"/>
            <a:ext cx="1044900" cy="1044900"/>
          </a:xfrm>
          <a:prstGeom prst="ellipse">
            <a:avLst/>
          </a:prstGeom>
          <a:solidFill>
            <a:srgbClr val="544B6A"/>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41" name="Google Shape;1341;p111"/>
          <p:cNvSpPr txBox="1">
            <a:spLocks noGrp="1"/>
          </p:cNvSpPr>
          <p:nvPr>
            <p:ph type="body" idx="1"/>
          </p:nvPr>
        </p:nvSpPr>
        <p:spPr>
          <a:xfrm>
            <a:off x="521025" y="3038455"/>
            <a:ext cx="2469000" cy="1218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600"/>
              <a:buFont typeface="Arial"/>
              <a:buNone/>
              <a:defRPr sz="16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42" name="Google Shape;1342;p111"/>
          <p:cNvSpPr txBox="1">
            <a:spLocks noGrp="1"/>
          </p:cNvSpPr>
          <p:nvPr>
            <p:ph type="body" idx="2"/>
          </p:nvPr>
        </p:nvSpPr>
        <p:spPr>
          <a:xfrm>
            <a:off x="521025" y="2638405"/>
            <a:ext cx="2469000" cy="365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2000"/>
              <a:buFont typeface="Arial"/>
              <a:buNone/>
              <a:defRPr sz="2000" b="1">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43" name="Google Shape;1343;p111"/>
          <p:cNvSpPr txBox="1">
            <a:spLocks noGrp="1"/>
          </p:cNvSpPr>
          <p:nvPr>
            <p:ph type="body" idx="3"/>
          </p:nvPr>
        </p:nvSpPr>
        <p:spPr>
          <a:xfrm>
            <a:off x="3337563" y="3038455"/>
            <a:ext cx="2469000" cy="1218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600"/>
              <a:buNone/>
              <a:defRPr sz="16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44" name="Google Shape;1344;p111"/>
          <p:cNvSpPr txBox="1">
            <a:spLocks noGrp="1"/>
          </p:cNvSpPr>
          <p:nvPr>
            <p:ph type="body" idx="4"/>
          </p:nvPr>
        </p:nvSpPr>
        <p:spPr>
          <a:xfrm>
            <a:off x="3337563" y="2638405"/>
            <a:ext cx="2469000" cy="365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2000"/>
              <a:buNone/>
              <a:defRPr sz="2000" b="1">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45" name="Google Shape;1345;p111"/>
          <p:cNvSpPr txBox="1">
            <a:spLocks noGrp="1"/>
          </p:cNvSpPr>
          <p:nvPr>
            <p:ph type="body" idx="5"/>
          </p:nvPr>
        </p:nvSpPr>
        <p:spPr>
          <a:xfrm>
            <a:off x="6153852" y="3038455"/>
            <a:ext cx="2469300" cy="1218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600"/>
              <a:buNone/>
              <a:defRPr sz="16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46" name="Google Shape;1346;p111"/>
          <p:cNvSpPr txBox="1">
            <a:spLocks noGrp="1"/>
          </p:cNvSpPr>
          <p:nvPr>
            <p:ph type="body" idx="6"/>
          </p:nvPr>
        </p:nvSpPr>
        <p:spPr>
          <a:xfrm>
            <a:off x="6153852" y="2638405"/>
            <a:ext cx="2469300" cy="365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2000"/>
              <a:buNone/>
              <a:defRPr sz="2000" b="1">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37 Four Icons Tabular">
  <p:cSld name="37 Four Icons Tabular">
    <p:spTree>
      <p:nvGrpSpPr>
        <p:cNvPr id="1" name="Shape 1347"/>
        <p:cNvGrpSpPr/>
        <p:nvPr/>
      </p:nvGrpSpPr>
      <p:grpSpPr>
        <a:xfrm>
          <a:off x="0" y="0"/>
          <a:ext cx="0" cy="0"/>
          <a:chOff x="0" y="0"/>
          <a:chExt cx="0" cy="0"/>
        </a:xfrm>
      </p:grpSpPr>
      <p:sp>
        <p:nvSpPr>
          <p:cNvPr id="1348" name="Google Shape;1348;p112"/>
          <p:cNvSpPr/>
          <p:nvPr/>
        </p:nvSpPr>
        <p:spPr>
          <a:xfrm>
            <a:off x="521025" y="1973385"/>
            <a:ext cx="1828800" cy="2331600"/>
          </a:xfrm>
          <a:prstGeom prst="rect">
            <a:avLst/>
          </a:prstGeom>
          <a:gradFill>
            <a:gsLst>
              <a:gs pos="0">
                <a:srgbClr val="F2F2F2"/>
              </a:gs>
              <a:gs pos="100000">
                <a:srgbClr val="D8D8D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49" name="Google Shape;1349;p112"/>
          <p:cNvSpPr/>
          <p:nvPr/>
        </p:nvSpPr>
        <p:spPr>
          <a:xfrm>
            <a:off x="2636025" y="1973385"/>
            <a:ext cx="1828800" cy="2331600"/>
          </a:xfrm>
          <a:prstGeom prst="rect">
            <a:avLst/>
          </a:prstGeom>
          <a:gradFill>
            <a:gsLst>
              <a:gs pos="0">
                <a:srgbClr val="F2F2F2"/>
              </a:gs>
              <a:gs pos="100000">
                <a:srgbClr val="D8D8D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50" name="Google Shape;1350;p112"/>
          <p:cNvSpPr/>
          <p:nvPr/>
        </p:nvSpPr>
        <p:spPr>
          <a:xfrm>
            <a:off x="4751025" y="1973385"/>
            <a:ext cx="1828800" cy="2331600"/>
          </a:xfrm>
          <a:prstGeom prst="rect">
            <a:avLst/>
          </a:prstGeom>
          <a:gradFill>
            <a:gsLst>
              <a:gs pos="0">
                <a:srgbClr val="F2F2F2"/>
              </a:gs>
              <a:gs pos="100000">
                <a:srgbClr val="D8D8D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51" name="Google Shape;1351;p112"/>
          <p:cNvSpPr/>
          <p:nvPr/>
        </p:nvSpPr>
        <p:spPr>
          <a:xfrm>
            <a:off x="6866026" y="1973385"/>
            <a:ext cx="1828800" cy="2331600"/>
          </a:xfrm>
          <a:prstGeom prst="rect">
            <a:avLst/>
          </a:prstGeom>
          <a:gradFill>
            <a:gsLst>
              <a:gs pos="0">
                <a:srgbClr val="F2F2F2"/>
              </a:gs>
              <a:gs pos="100000">
                <a:srgbClr val="D8D8D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52" name="Google Shape;1352;p112"/>
          <p:cNvSpPr/>
          <p:nvPr/>
        </p:nvSpPr>
        <p:spPr>
          <a:xfrm>
            <a:off x="3027975" y="1450877"/>
            <a:ext cx="1044900" cy="1044900"/>
          </a:xfrm>
          <a:prstGeom prst="ellipse">
            <a:avLst/>
          </a:prstGeom>
          <a:solidFill>
            <a:srgbClr val="E52920"/>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53" name="Google Shape;1353;p112"/>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354" name="Google Shape;1354;p11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355" name="Google Shape;1355;p112"/>
          <p:cNvSpPr/>
          <p:nvPr/>
        </p:nvSpPr>
        <p:spPr>
          <a:xfrm>
            <a:off x="912975" y="1450877"/>
            <a:ext cx="1044900" cy="1044900"/>
          </a:xfrm>
          <a:prstGeom prst="ellipse">
            <a:avLst/>
          </a:prstGeom>
          <a:solidFill>
            <a:srgbClr val="1D2A38"/>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56" name="Google Shape;1356;p112"/>
          <p:cNvSpPr/>
          <p:nvPr/>
        </p:nvSpPr>
        <p:spPr>
          <a:xfrm>
            <a:off x="5142975" y="1450877"/>
            <a:ext cx="1044900" cy="1044900"/>
          </a:xfrm>
          <a:prstGeom prst="ellipse">
            <a:avLst/>
          </a:prstGeom>
          <a:solidFill>
            <a:srgbClr val="544B6A"/>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57" name="Google Shape;1357;p112"/>
          <p:cNvSpPr txBox="1">
            <a:spLocks noGrp="1"/>
          </p:cNvSpPr>
          <p:nvPr>
            <p:ph type="body" idx="1"/>
          </p:nvPr>
        </p:nvSpPr>
        <p:spPr>
          <a:xfrm>
            <a:off x="521025" y="3016250"/>
            <a:ext cx="1828800" cy="1288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58" name="Google Shape;1358;p112"/>
          <p:cNvSpPr txBox="1">
            <a:spLocks noGrp="1"/>
          </p:cNvSpPr>
          <p:nvPr>
            <p:ph type="body" idx="2"/>
          </p:nvPr>
        </p:nvSpPr>
        <p:spPr>
          <a:xfrm>
            <a:off x="521025" y="2638405"/>
            <a:ext cx="1828800" cy="365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600"/>
              <a:buNone/>
              <a:defRPr sz="1600" b="1">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59" name="Google Shape;1359;p112"/>
          <p:cNvSpPr txBox="1">
            <a:spLocks noGrp="1"/>
          </p:cNvSpPr>
          <p:nvPr>
            <p:ph type="body" idx="3"/>
          </p:nvPr>
        </p:nvSpPr>
        <p:spPr>
          <a:xfrm>
            <a:off x="2636026" y="3016250"/>
            <a:ext cx="1828800" cy="1288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60" name="Google Shape;1360;p112"/>
          <p:cNvSpPr txBox="1">
            <a:spLocks noGrp="1"/>
          </p:cNvSpPr>
          <p:nvPr>
            <p:ph type="body" idx="4"/>
          </p:nvPr>
        </p:nvSpPr>
        <p:spPr>
          <a:xfrm>
            <a:off x="2636026" y="2638405"/>
            <a:ext cx="1828800" cy="365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600"/>
              <a:buNone/>
              <a:defRPr sz="1600" b="1">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61" name="Google Shape;1361;p112"/>
          <p:cNvSpPr txBox="1">
            <a:spLocks noGrp="1"/>
          </p:cNvSpPr>
          <p:nvPr>
            <p:ph type="body" idx="5"/>
          </p:nvPr>
        </p:nvSpPr>
        <p:spPr>
          <a:xfrm>
            <a:off x="4751026" y="3016250"/>
            <a:ext cx="1828800" cy="1288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62" name="Google Shape;1362;p112"/>
          <p:cNvSpPr txBox="1">
            <a:spLocks noGrp="1"/>
          </p:cNvSpPr>
          <p:nvPr>
            <p:ph type="body" idx="6"/>
          </p:nvPr>
        </p:nvSpPr>
        <p:spPr>
          <a:xfrm>
            <a:off x="4751026" y="2638405"/>
            <a:ext cx="1828800" cy="365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600"/>
              <a:buNone/>
              <a:defRPr sz="1600" b="1">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63" name="Google Shape;1363;p112"/>
          <p:cNvSpPr txBox="1">
            <a:spLocks noGrp="1"/>
          </p:cNvSpPr>
          <p:nvPr>
            <p:ph type="body" idx="7"/>
          </p:nvPr>
        </p:nvSpPr>
        <p:spPr>
          <a:xfrm>
            <a:off x="6866027" y="3016250"/>
            <a:ext cx="1828800" cy="1288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64" name="Google Shape;1364;p112"/>
          <p:cNvSpPr txBox="1">
            <a:spLocks noGrp="1"/>
          </p:cNvSpPr>
          <p:nvPr>
            <p:ph type="body" idx="8"/>
          </p:nvPr>
        </p:nvSpPr>
        <p:spPr>
          <a:xfrm>
            <a:off x="6866027" y="2638405"/>
            <a:ext cx="1828800" cy="365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600"/>
              <a:buNone/>
              <a:defRPr sz="1600" b="1">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65" name="Google Shape;1365;p112"/>
          <p:cNvSpPr/>
          <p:nvPr/>
        </p:nvSpPr>
        <p:spPr>
          <a:xfrm>
            <a:off x="7257976" y="1450877"/>
            <a:ext cx="1044900" cy="1044900"/>
          </a:xfrm>
          <a:prstGeom prst="ellipse">
            <a:avLst/>
          </a:prstGeom>
          <a:solidFill>
            <a:srgbClr val="4E778F"/>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38 Five Icons Tabular">
  <p:cSld name="38 Five Icons Tabular">
    <p:spTree>
      <p:nvGrpSpPr>
        <p:cNvPr id="1" name="Shape 1366"/>
        <p:cNvGrpSpPr/>
        <p:nvPr/>
      </p:nvGrpSpPr>
      <p:grpSpPr>
        <a:xfrm>
          <a:off x="0" y="0"/>
          <a:ext cx="0" cy="0"/>
          <a:chOff x="0" y="0"/>
          <a:chExt cx="0" cy="0"/>
        </a:xfrm>
      </p:grpSpPr>
      <p:sp>
        <p:nvSpPr>
          <p:cNvPr id="1367" name="Google Shape;1367;p113"/>
          <p:cNvSpPr/>
          <p:nvPr/>
        </p:nvSpPr>
        <p:spPr>
          <a:xfrm>
            <a:off x="550041" y="2085301"/>
            <a:ext cx="1463100" cy="2103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1368" name="Google Shape;1368;p113"/>
          <p:cNvSpPr/>
          <p:nvPr/>
        </p:nvSpPr>
        <p:spPr>
          <a:xfrm>
            <a:off x="805584" y="1609324"/>
            <a:ext cx="951900" cy="951900"/>
          </a:xfrm>
          <a:prstGeom prst="ellipse">
            <a:avLst/>
          </a:prstGeom>
          <a:solidFill>
            <a:srgbClr val="1D2A38"/>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9" name="Google Shape;1369;p113"/>
          <p:cNvSpPr/>
          <p:nvPr/>
        </p:nvSpPr>
        <p:spPr>
          <a:xfrm>
            <a:off x="2191127" y="2085301"/>
            <a:ext cx="1463100" cy="2103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1370" name="Google Shape;1370;p113"/>
          <p:cNvSpPr/>
          <p:nvPr/>
        </p:nvSpPr>
        <p:spPr>
          <a:xfrm>
            <a:off x="2446670" y="1609324"/>
            <a:ext cx="951900" cy="951900"/>
          </a:xfrm>
          <a:prstGeom prst="ellipse">
            <a:avLst/>
          </a:prstGeom>
          <a:solidFill>
            <a:srgbClr val="E52920"/>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1" name="Google Shape;1371;p113"/>
          <p:cNvSpPr/>
          <p:nvPr/>
        </p:nvSpPr>
        <p:spPr>
          <a:xfrm>
            <a:off x="3832213" y="2085301"/>
            <a:ext cx="1463100" cy="2103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1372" name="Google Shape;1372;p113"/>
          <p:cNvSpPr/>
          <p:nvPr/>
        </p:nvSpPr>
        <p:spPr>
          <a:xfrm>
            <a:off x="4087756" y="1609324"/>
            <a:ext cx="951900" cy="951900"/>
          </a:xfrm>
          <a:prstGeom prst="ellipse">
            <a:avLst/>
          </a:prstGeom>
          <a:solidFill>
            <a:srgbClr val="544B6A"/>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3" name="Google Shape;1373;p113"/>
          <p:cNvSpPr/>
          <p:nvPr/>
        </p:nvSpPr>
        <p:spPr>
          <a:xfrm>
            <a:off x="5473299" y="2085301"/>
            <a:ext cx="1463100" cy="2103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1374" name="Google Shape;1374;p113"/>
          <p:cNvSpPr/>
          <p:nvPr/>
        </p:nvSpPr>
        <p:spPr>
          <a:xfrm>
            <a:off x="5728842" y="1609324"/>
            <a:ext cx="951900" cy="951900"/>
          </a:xfrm>
          <a:prstGeom prst="ellipse">
            <a:avLst/>
          </a:prstGeom>
          <a:solidFill>
            <a:srgbClr val="991F25"/>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5" name="Google Shape;1375;p113"/>
          <p:cNvSpPr/>
          <p:nvPr/>
        </p:nvSpPr>
        <p:spPr>
          <a:xfrm>
            <a:off x="7114383" y="2085301"/>
            <a:ext cx="1463100" cy="2103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1376" name="Google Shape;1376;p113"/>
          <p:cNvSpPr/>
          <p:nvPr/>
        </p:nvSpPr>
        <p:spPr>
          <a:xfrm>
            <a:off x="7369926" y="1609324"/>
            <a:ext cx="951900" cy="951900"/>
          </a:xfrm>
          <a:prstGeom prst="ellipse">
            <a:avLst/>
          </a:prstGeom>
          <a:solidFill>
            <a:srgbClr val="44546A"/>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7" name="Google Shape;1377;p113"/>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378" name="Google Shape;1378;p1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379" name="Google Shape;1379;p113"/>
          <p:cNvSpPr txBox="1">
            <a:spLocks noGrp="1"/>
          </p:cNvSpPr>
          <p:nvPr>
            <p:ph type="body" idx="1"/>
          </p:nvPr>
        </p:nvSpPr>
        <p:spPr>
          <a:xfrm>
            <a:off x="629291" y="2725331"/>
            <a:ext cx="1304400" cy="1414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80" name="Google Shape;1380;p113"/>
          <p:cNvSpPr txBox="1">
            <a:spLocks noGrp="1"/>
          </p:cNvSpPr>
          <p:nvPr>
            <p:ph type="body" idx="2"/>
          </p:nvPr>
        </p:nvSpPr>
        <p:spPr>
          <a:xfrm>
            <a:off x="2270376" y="2725331"/>
            <a:ext cx="1304400" cy="1414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81" name="Google Shape;1381;p113"/>
          <p:cNvSpPr txBox="1">
            <a:spLocks noGrp="1"/>
          </p:cNvSpPr>
          <p:nvPr>
            <p:ph type="body" idx="3"/>
          </p:nvPr>
        </p:nvSpPr>
        <p:spPr>
          <a:xfrm>
            <a:off x="3911462" y="2725331"/>
            <a:ext cx="1304400" cy="1414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82" name="Google Shape;1382;p113"/>
          <p:cNvSpPr txBox="1">
            <a:spLocks noGrp="1"/>
          </p:cNvSpPr>
          <p:nvPr>
            <p:ph type="body" idx="4"/>
          </p:nvPr>
        </p:nvSpPr>
        <p:spPr>
          <a:xfrm>
            <a:off x="5552548" y="2725331"/>
            <a:ext cx="1304400" cy="1414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83" name="Google Shape;1383;p113"/>
          <p:cNvSpPr txBox="1">
            <a:spLocks noGrp="1"/>
          </p:cNvSpPr>
          <p:nvPr>
            <p:ph type="body" idx="5"/>
          </p:nvPr>
        </p:nvSpPr>
        <p:spPr>
          <a:xfrm>
            <a:off x="7193632" y="2725331"/>
            <a:ext cx="1304400" cy="1414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23 Standard Slide Half Column">
  <p:cSld name="23 Standard Slide Half Column">
    <p:spTree>
      <p:nvGrpSpPr>
        <p:cNvPr id="1" name="Shape 1384"/>
        <p:cNvGrpSpPr/>
        <p:nvPr/>
      </p:nvGrpSpPr>
      <p:grpSpPr>
        <a:xfrm>
          <a:off x="0" y="0"/>
          <a:ext cx="0" cy="0"/>
          <a:chOff x="0" y="0"/>
          <a:chExt cx="0" cy="0"/>
        </a:xfrm>
      </p:grpSpPr>
      <p:sp>
        <p:nvSpPr>
          <p:cNvPr id="1385" name="Google Shape;1385;p114"/>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28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6" name="Google Shape;1386;p114"/>
          <p:cNvSpPr txBox="1">
            <a:spLocks noGrp="1"/>
          </p:cNvSpPr>
          <p:nvPr>
            <p:ph type="body" idx="1"/>
          </p:nvPr>
        </p:nvSpPr>
        <p:spPr>
          <a:xfrm>
            <a:off x="457199" y="1530220"/>
            <a:ext cx="4188900" cy="270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20202"/>
              </a:buClr>
              <a:buSzPts val="1600"/>
              <a:buFont typeface="Arial"/>
              <a:buNone/>
              <a:defRPr sz="1600"/>
            </a:lvl1pPr>
            <a:lvl2pPr marL="914400" lvl="1" indent="-317500" algn="l" rtl="0">
              <a:lnSpc>
                <a:spcPct val="100000"/>
              </a:lnSpc>
              <a:spcBef>
                <a:spcPts val="280"/>
              </a:spcBef>
              <a:spcAft>
                <a:spcPts val="0"/>
              </a:spcAft>
              <a:buClr>
                <a:srgbClr val="020202"/>
              </a:buClr>
              <a:buSzPts val="1400"/>
              <a:buChar char="–"/>
              <a:defRPr sz="1400"/>
            </a:lvl2pPr>
            <a:lvl3pPr marL="1371600" lvl="2" indent="-304800" algn="l" rtl="0">
              <a:lnSpc>
                <a:spcPct val="100000"/>
              </a:lnSpc>
              <a:spcBef>
                <a:spcPts val="240"/>
              </a:spcBef>
              <a:spcAft>
                <a:spcPts val="0"/>
              </a:spcAft>
              <a:buClr>
                <a:srgbClr val="020202"/>
              </a:buClr>
              <a:buSzPts val="1200"/>
              <a:buChar char="•"/>
              <a:defRPr sz="1200"/>
            </a:lvl3pPr>
            <a:lvl4pPr marL="1828800" lvl="3" indent="-298450" algn="l" rtl="0">
              <a:lnSpc>
                <a:spcPct val="100000"/>
              </a:lnSpc>
              <a:spcBef>
                <a:spcPts val="220"/>
              </a:spcBef>
              <a:spcAft>
                <a:spcPts val="0"/>
              </a:spcAft>
              <a:buClr>
                <a:srgbClr val="020202"/>
              </a:buClr>
              <a:buSzPts val="1100"/>
              <a:buChar char="–"/>
              <a:defRPr sz="1100"/>
            </a:lvl4pPr>
            <a:lvl5pPr marL="2286000" lvl="4" indent="-298450" algn="l" rtl="0">
              <a:lnSpc>
                <a:spcPct val="100000"/>
              </a:lnSpc>
              <a:spcBef>
                <a:spcPts val="220"/>
              </a:spcBef>
              <a:spcAft>
                <a:spcPts val="0"/>
              </a:spcAft>
              <a:buClr>
                <a:srgbClr val="020202"/>
              </a:buClr>
              <a:buSzPts val="1100"/>
              <a:buChar char="•"/>
              <a:defRPr sz="1100"/>
            </a:lvl5pPr>
            <a:lvl6pPr marL="2743200" lvl="5" indent="-292100" algn="l" rtl="0">
              <a:lnSpc>
                <a:spcPct val="100000"/>
              </a:lnSpc>
              <a:spcBef>
                <a:spcPts val="360"/>
              </a:spcBef>
              <a:spcAft>
                <a:spcPts val="0"/>
              </a:spcAft>
              <a:buClr>
                <a:schemeClr val="dk1"/>
              </a:buClr>
              <a:buSzPts val="1000"/>
              <a:buChar char="•"/>
              <a:defRPr sz="1000"/>
            </a:lvl6pPr>
            <a:lvl7pPr marL="3200400" lvl="6" indent="-285750" algn="l" rtl="0">
              <a:lnSpc>
                <a:spcPct val="100000"/>
              </a:lnSpc>
              <a:spcBef>
                <a:spcPts val="360"/>
              </a:spcBef>
              <a:spcAft>
                <a:spcPts val="0"/>
              </a:spcAft>
              <a:buClr>
                <a:schemeClr val="dk1"/>
              </a:buClr>
              <a:buSzPts val="900"/>
              <a:buChar char="•"/>
              <a:defRPr sz="900"/>
            </a:lvl7pPr>
            <a:lvl8pPr marL="3657600" lvl="7" indent="-279400" algn="l" rtl="0">
              <a:lnSpc>
                <a:spcPct val="100000"/>
              </a:lnSpc>
              <a:spcBef>
                <a:spcPts val="360"/>
              </a:spcBef>
              <a:spcAft>
                <a:spcPts val="0"/>
              </a:spcAft>
              <a:buClr>
                <a:schemeClr val="dk1"/>
              </a:buClr>
              <a:buSzPts val="800"/>
              <a:buChar char="•"/>
              <a:defRPr sz="800"/>
            </a:lvl8pPr>
            <a:lvl9pPr marL="4114800" lvl="8" indent="-273050" algn="l" rtl="0">
              <a:lnSpc>
                <a:spcPct val="100000"/>
              </a:lnSpc>
              <a:spcBef>
                <a:spcPts val="360"/>
              </a:spcBef>
              <a:spcAft>
                <a:spcPts val="0"/>
              </a:spcAft>
              <a:buClr>
                <a:schemeClr val="dk1"/>
              </a:buClr>
              <a:buSzPts val="700"/>
              <a:buChar char="•"/>
              <a:defRPr sz="700"/>
            </a:lvl9pPr>
          </a:lstStyle>
          <a:p>
            <a:endParaRPr/>
          </a:p>
        </p:txBody>
      </p:sp>
      <p:pic>
        <p:nvPicPr>
          <p:cNvPr id="1387" name="Google Shape;1387;p11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42 Quote_Short">
  <p:cSld name="42 Quote_Short">
    <p:spTree>
      <p:nvGrpSpPr>
        <p:cNvPr id="1" name="Shape 1388"/>
        <p:cNvGrpSpPr/>
        <p:nvPr/>
      </p:nvGrpSpPr>
      <p:grpSpPr>
        <a:xfrm>
          <a:off x="0" y="0"/>
          <a:ext cx="0" cy="0"/>
          <a:chOff x="0" y="0"/>
          <a:chExt cx="0" cy="0"/>
        </a:xfrm>
      </p:grpSpPr>
      <p:pic>
        <p:nvPicPr>
          <p:cNvPr id="1389" name="Google Shape;1389;p11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3998" cy="5143500"/>
          </a:xfrm>
          <a:prstGeom prst="rect">
            <a:avLst/>
          </a:prstGeom>
          <a:noFill/>
          <a:ln>
            <a:noFill/>
          </a:ln>
        </p:spPr>
      </p:pic>
      <p:sp>
        <p:nvSpPr>
          <p:cNvPr id="1390" name="Google Shape;1390;p115"/>
          <p:cNvSpPr/>
          <p:nvPr/>
        </p:nvSpPr>
        <p:spPr>
          <a:xfrm>
            <a:off x="0" y="0"/>
            <a:ext cx="9144000" cy="5143500"/>
          </a:xfrm>
          <a:prstGeom prst="rect">
            <a:avLst/>
          </a:prstGeom>
          <a:solidFill>
            <a:schemeClr val="accent1">
              <a:alpha val="8431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1" name="Google Shape;1391;p115"/>
          <p:cNvSpPr txBox="1">
            <a:spLocks noGrp="1"/>
          </p:cNvSpPr>
          <p:nvPr>
            <p:ph type="body" idx="1"/>
          </p:nvPr>
        </p:nvSpPr>
        <p:spPr>
          <a:xfrm>
            <a:off x="1325173" y="2063490"/>
            <a:ext cx="6493800" cy="701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92" name="Google Shape;1392;p115"/>
          <p:cNvSpPr txBox="1">
            <a:spLocks noGrp="1"/>
          </p:cNvSpPr>
          <p:nvPr>
            <p:ph type="body" idx="2"/>
          </p:nvPr>
        </p:nvSpPr>
        <p:spPr>
          <a:xfrm>
            <a:off x="1327477" y="2847374"/>
            <a:ext cx="6491400" cy="303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93" name="Google Shape;1393;p115"/>
          <p:cNvSpPr/>
          <p:nvPr/>
        </p:nvSpPr>
        <p:spPr>
          <a:xfrm rot="5400000">
            <a:off x="1119373" y="1623031"/>
            <a:ext cx="411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4" name="Google Shape;1394;p115"/>
          <p:cNvSpPr/>
          <p:nvPr/>
        </p:nvSpPr>
        <p:spPr>
          <a:xfrm rot="-5400000">
            <a:off x="7592030" y="3142809"/>
            <a:ext cx="453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43 Quote_Med">
  <p:cSld name="43 Quote_Med">
    <p:spTree>
      <p:nvGrpSpPr>
        <p:cNvPr id="1" name="Shape 1395"/>
        <p:cNvGrpSpPr/>
        <p:nvPr/>
      </p:nvGrpSpPr>
      <p:grpSpPr>
        <a:xfrm>
          <a:off x="0" y="0"/>
          <a:ext cx="0" cy="0"/>
          <a:chOff x="0" y="0"/>
          <a:chExt cx="0" cy="0"/>
        </a:xfrm>
      </p:grpSpPr>
      <p:pic>
        <p:nvPicPr>
          <p:cNvPr id="1396" name="Google Shape;1396;p11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3998" cy="5143500"/>
          </a:xfrm>
          <a:prstGeom prst="rect">
            <a:avLst/>
          </a:prstGeom>
          <a:noFill/>
          <a:ln>
            <a:noFill/>
          </a:ln>
        </p:spPr>
      </p:pic>
      <p:sp>
        <p:nvSpPr>
          <p:cNvPr id="1397" name="Google Shape;1397;p116"/>
          <p:cNvSpPr/>
          <p:nvPr/>
        </p:nvSpPr>
        <p:spPr>
          <a:xfrm>
            <a:off x="0" y="0"/>
            <a:ext cx="9144000" cy="5143500"/>
          </a:xfrm>
          <a:prstGeom prst="rect">
            <a:avLst/>
          </a:prstGeom>
          <a:solidFill>
            <a:schemeClr val="accent1">
              <a:alpha val="8431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8" name="Google Shape;1398;p116"/>
          <p:cNvSpPr txBox="1">
            <a:spLocks noGrp="1"/>
          </p:cNvSpPr>
          <p:nvPr>
            <p:ph type="body" idx="1"/>
          </p:nvPr>
        </p:nvSpPr>
        <p:spPr>
          <a:xfrm>
            <a:off x="1325173" y="1779302"/>
            <a:ext cx="6493800" cy="118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99" name="Google Shape;1399;p116"/>
          <p:cNvSpPr txBox="1">
            <a:spLocks noGrp="1"/>
          </p:cNvSpPr>
          <p:nvPr>
            <p:ph type="body" idx="2"/>
          </p:nvPr>
        </p:nvSpPr>
        <p:spPr>
          <a:xfrm>
            <a:off x="1327477" y="3050089"/>
            <a:ext cx="6491400" cy="303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00" name="Google Shape;1400;p116"/>
          <p:cNvSpPr/>
          <p:nvPr/>
        </p:nvSpPr>
        <p:spPr>
          <a:xfrm rot="5400000">
            <a:off x="1119373" y="1338843"/>
            <a:ext cx="411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1" name="Google Shape;1401;p116"/>
          <p:cNvSpPr/>
          <p:nvPr/>
        </p:nvSpPr>
        <p:spPr>
          <a:xfrm rot="-5400000">
            <a:off x="7592031" y="3334363"/>
            <a:ext cx="453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44 Quote_Tall">
  <p:cSld name="44 Quote_Tall">
    <p:spTree>
      <p:nvGrpSpPr>
        <p:cNvPr id="1" name="Shape 1402"/>
        <p:cNvGrpSpPr/>
        <p:nvPr/>
      </p:nvGrpSpPr>
      <p:grpSpPr>
        <a:xfrm>
          <a:off x="0" y="0"/>
          <a:ext cx="0" cy="0"/>
          <a:chOff x="0" y="0"/>
          <a:chExt cx="0" cy="0"/>
        </a:xfrm>
      </p:grpSpPr>
      <p:pic>
        <p:nvPicPr>
          <p:cNvPr id="1403" name="Google Shape;1403;p11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3998" cy="5143500"/>
          </a:xfrm>
          <a:prstGeom prst="rect">
            <a:avLst/>
          </a:prstGeom>
          <a:noFill/>
          <a:ln>
            <a:noFill/>
          </a:ln>
        </p:spPr>
      </p:pic>
      <p:sp>
        <p:nvSpPr>
          <p:cNvPr id="1404" name="Google Shape;1404;p117"/>
          <p:cNvSpPr/>
          <p:nvPr/>
        </p:nvSpPr>
        <p:spPr>
          <a:xfrm>
            <a:off x="0" y="0"/>
            <a:ext cx="9144000" cy="5143500"/>
          </a:xfrm>
          <a:prstGeom prst="rect">
            <a:avLst/>
          </a:prstGeom>
          <a:solidFill>
            <a:schemeClr val="accent1">
              <a:alpha val="8431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5" name="Google Shape;1405;p117"/>
          <p:cNvSpPr txBox="1">
            <a:spLocks noGrp="1"/>
          </p:cNvSpPr>
          <p:nvPr>
            <p:ph type="body" idx="1"/>
          </p:nvPr>
        </p:nvSpPr>
        <p:spPr>
          <a:xfrm>
            <a:off x="1325173" y="1513648"/>
            <a:ext cx="6493800" cy="1705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06" name="Google Shape;1406;p117"/>
          <p:cNvSpPr txBox="1">
            <a:spLocks noGrp="1"/>
          </p:cNvSpPr>
          <p:nvPr>
            <p:ph type="body" idx="2"/>
          </p:nvPr>
        </p:nvSpPr>
        <p:spPr>
          <a:xfrm>
            <a:off x="1327477" y="3303387"/>
            <a:ext cx="6491400" cy="303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07" name="Google Shape;1407;p117"/>
          <p:cNvSpPr/>
          <p:nvPr/>
        </p:nvSpPr>
        <p:spPr>
          <a:xfrm rot="5400000">
            <a:off x="1119373" y="1073189"/>
            <a:ext cx="411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8" name="Google Shape;1408;p117"/>
          <p:cNvSpPr/>
          <p:nvPr/>
        </p:nvSpPr>
        <p:spPr>
          <a:xfrm rot="-5400000">
            <a:off x="7592031" y="3593839"/>
            <a:ext cx="453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45 Quote with Image Right_A">
  <p:cSld name="45 Quote with Image Right_A">
    <p:spTree>
      <p:nvGrpSpPr>
        <p:cNvPr id="1" name="Shape 1409"/>
        <p:cNvGrpSpPr/>
        <p:nvPr/>
      </p:nvGrpSpPr>
      <p:grpSpPr>
        <a:xfrm>
          <a:off x="0" y="0"/>
          <a:ext cx="0" cy="0"/>
          <a:chOff x="0" y="0"/>
          <a:chExt cx="0" cy="0"/>
        </a:xfrm>
      </p:grpSpPr>
      <p:sp>
        <p:nvSpPr>
          <p:cNvPr id="1410" name="Google Shape;1410;p118"/>
          <p:cNvSpPr>
            <a:spLocks noGrp="1"/>
          </p:cNvSpPr>
          <p:nvPr>
            <p:ph type="pic" idx="2"/>
          </p:nvPr>
        </p:nvSpPr>
        <p:spPr>
          <a:xfrm>
            <a:off x="4565650" y="0"/>
            <a:ext cx="4578300" cy="5143500"/>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100000"/>
              </a:lnSpc>
              <a:spcBef>
                <a:spcPts val="320"/>
              </a:spcBef>
              <a:spcAft>
                <a:spcPts val="0"/>
              </a:spcAft>
              <a:buClr>
                <a:srgbClr val="2E2E2E"/>
              </a:buClr>
              <a:buSzPts val="1600"/>
              <a:buFont typeface="Arial"/>
              <a:buNone/>
              <a:defRPr sz="1600" b="0" i="0" u="none" strike="noStrike" cap="none">
                <a:solidFill>
                  <a:srgbClr val="2E2E2E"/>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1" name="Google Shape;1411;p118"/>
          <p:cNvSpPr txBox="1">
            <a:spLocks noGrp="1"/>
          </p:cNvSpPr>
          <p:nvPr>
            <p:ph type="body" idx="1"/>
          </p:nvPr>
        </p:nvSpPr>
        <p:spPr>
          <a:xfrm>
            <a:off x="630195" y="1115378"/>
            <a:ext cx="3341700" cy="2002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chemeClr val="lt1"/>
              </a:buClr>
              <a:buSzPts val="2400"/>
              <a:buFont typeface="Arial"/>
              <a:buNone/>
              <a:defRPr sz="2400">
                <a:solidFill>
                  <a:schemeClr val="lt1"/>
                </a:solidFill>
                <a:latin typeface="Calibri"/>
                <a:ea typeface="Calibri"/>
                <a:cs typeface="Calibri"/>
                <a:sym typeface="Calibri"/>
              </a:defRPr>
            </a:lvl1pPr>
            <a:lvl2pPr marL="914400" lvl="1" indent="-228600" algn="l" rtl="0">
              <a:lnSpc>
                <a:spcPct val="100000"/>
              </a:lnSpc>
              <a:spcBef>
                <a:spcPts val="280"/>
              </a:spcBef>
              <a:spcAft>
                <a:spcPts val="0"/>
              </a:spcAft>
              <a:buClr>
                <a:srgbClr val="060606"/>
              </a:buClr>
              <a:buSzPts val="1400"/>
              <a:buNone/>
              <a:defRPr/>
            </a:lvl2pPr>
            <a:lvl3pPr marL="1371600" lvl="2" indent="-228600" algn="l" rtl="0">
              <a:lnSpc>
                <a:spcPct val="100000"/>
              </a:lnSpc>
              <a:spcBef>
                <a:spcPts val="240"/>
              </a:spcBef>
              <a:spcAft>
                <a:spcPts val="0"/>
              </a:spcAft>
              <a:buClr>
                <a:srgbClr val="060606"/>
              </a:buClr>
              <a:buSzPts val="1200"/>
              <a:buNone/>
              <a:defRPr/>
            </a:lvl3pPr>
            <a:lvl4pPr marL="1828800" lvl="3" indent="-228600" algn="l" rtl="0">
              <a:lnSpc>
                <a:spcPct val="100000"/>
              </a:lnSpc>
              <a:spcBef>
                <a:spcPts val="220"/>
              </a:spcBef>
              <a:spcAft>
                <a:spcPts val="0"/>
              </a:spcAft>
              <a:buClr>
                <a:srgbClr val="060606"/>
              </a:buClr>
              <a:buSzPts val="1100"/>
              <a:buNone/>
              <a:defRPr/>
            </a:lvl4pPr>
            <a:lvl5pPr marL="2286000" lvl="4" indent="-228600" algn="l" rtl="0">
              <a:lnSpc>
                <a:spcPct val="100000"/>
              </a:lnSpc>
              <a:spcBef>
                <a:spcPts val="200"/>
              </a:spcBef>
              <a:spcAft>
                <a:spcPts val="0"/>
              </a:spcAft>
              <a:buClr>
                <a:srgbClr val="060606"/>
              </a:buClr>
              <a:buSzPts val="10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12" name="Google Shape;1412;p118"/>
          <p:cNvSpPr txBox="1">
            <a:spLocks noGrp="1"/>
          </p:cNvSpPr>
          <p:nvPr>
            <p:ph type="body" idx="3"/>
          </p:nvPr>
        </p:nvSpPr>
        <p:spPr>
          <a:xfrm>
            <a:off x="630195" y="3155143"/>
            <a:ext cx="3341700" cy="3741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400"/>
              </a:spcBef>
              <a:spcAft>
                <a:spcPts val="0"/>
              </a:spcAft>
              <a:buClr>
                <a:schemeClr val="lt1"/>
              </a:buClr>
              <a:buSzPts val="2000"/>
              <a:buNone/>
              <a:defRPr sz="2000" b="1">
                <a:solidFill>
                  <a:schemeClr val="lt1"/>
                </a:solidFill>
              </a:defRPr>
            </a:lvl1pPr>
            <a:lvl2pPr marL="914400" lvl="1" indent="-228600" algn="l" rtl="0">
              <a:lnSpc>
                <a:spcPct val="100000"/>
              </a:lnSpc>
              <a:spcBef>
                <a:spcPts val="400"/>
              </a:spcBef>
              <a:spcAft>
                <a:spcPts val="0"/>
              </a:spcAft>
              <a:buClr>
                <a:srgbClr val="060606"/>
              </a:buClr>
              <a:buSzPts val="2000"/>
              <a:buNone/>
              <a:defRPr sz="2000"/>
            </a:lvl2pPr>
            <a:lvl3pPr marL="1371600" lvl="2" indent="-228600" algn="l" rtl="0">
              <a:lnSpc>
                <a:spcPct val="100000"/>
              </a:lnSpc>
              <a:spcBef>
                <a:spcPts val="400"/>
              </a:spcBef>
              <a:spcAft>
                <a:spcPts val="0"/>
              </a:spcAft>
              <a:buClr>
                <a:srgbClr val="060606"/>
              </a:buClr>
              <a:buSzPts val="2000"/>
              <a:buNone/>
              <a:defRPr sz="2000"/>
            </a:lvl3pPr>
            <a:lvl4pPr marL="1828800" lvl="3" indent="-228600" algn="l" rtl="0">
              <a:lnSpc>
                <a:spcPct val="100000"/>
              </a:lnSpc>
              <a:spcBef>
                <a:spcPts val="400"/>
              </a:spcBef>
              <a:spcAft>
                <a:spcPts val="0"/>
              </a:spcAft>
              <a:buClr>
                <a:srgbClr val="060606"/>
              </a:buClr>
              <a:buSzPts val="2000"/>
              <a:buNone/>
              <a:defRPr sz="2000"/>
            </a:lvl4pPr>
            <a:lvl5pPr marL="2286000" lvl="4" indent="-228600" algn="l" rtl="0">
              <a:lnSpc>
                <a:spcPct val="100000"/>
              </a:lnSpc>
              <a:spcBef>
                <a:spcPts val="400"/>
              </a:spcBef>
              <a:spcAft>
                <a:spcPts val="0"/>
              </a:spcAft>
              <a:buClr>
                <a:srgbClr val="060606"/>
              </a:buClr>
              <a:buSzPts val="2000"/>
              <a:buNone/>
              <a:defRPr sz="2000"/>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13" name="Google Shape;1413;p118"/>
          <p:cNvSpPr txBox="1">
            <a:spLocks noGrp="1"/>
          </p:cNvSpPr>
          <p:nvPr>
            <p:ph type="body" idx="4"/>
          </p:nvPr>
        </p:nvSpPr>
        <p:spPr>
          <a:xfrm>
            <a:off x="630195" y="3448726"/>
            <a:ext cx="3341700" cy="3741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320"/>
              </a:spcBef>
              <a:spcAft>
                <a:spcPts val="0"/>
              </a:spcAft>
              <a:buClr>
                <a:schemeClr val="lt1"/>
              </a:buClr>
              <a:buSzPts val="1600"/>
              <a:buNone/>
              <a:defRPr sz="1600" b="0">
                <a:solidFill>
                  <a:schemeClr val="lt1"/>
                </a:solidFill>
              </a:defRPr>
            </a:lvl1pPr>
            <a:lvl2pPr marL="914400" lvl="1" indent="-228600" algn="l" rtl="0">
              <a:lnSpc>
                <a:spcPct val="100000"/>
              </a:lnSpc>
              <a:spcBef>
                <a:spcPts val="400"/>
              </a:spcBef>
              <a:spcAft>
                <a:spcPts val="0"/>
              </a:spcAft>
              <a:buClr>
                <a:srgbClr val="060606"/>
              </a:buClr>
              <a:buSzPts val="2000"/>
              <a:buNone/>
              <a:defRPr sz="2000"/>
            </a:lvl2pPr>
            <a:lvl3pPr marL="1371600" lvl="2" indent="-228600" algn="l" rtl="0">
              <a:lnSpc>
                <a:spcPct val="100000"/>
              </a:lnSpc>
              <a:spcBef>
                <a:spcPts val="400"/>
              </a:spcBef>
              <a:spcAft>
                <a:spcPts val="0"/>
              </a:spcAft>
              <a:buClr>
                <a:srgbClr val="060606"/>
              </a:buClr>
              <a:buSzPts val="2000"/>
              <a:buNone/>
              <a:defRPr sz="2000"/>
            </a:lvl3pPr>
            <a:lvl4pPr marL="1828800" lvl="3" indent="-228600" algn="l" rtl="0">
              <a:lnSpc>
                <a:spcPct val="100000"/>
              </a:lnSpc>
              <a:spcBef>
                <a:spcPts val="400"/>
              </a:spcBef>
              <a:spcAft>
                <a:spcPts val="0"/>
              </a:spcAft>
              <a:buClr>
                <a:srgbClr val="060606"/>
              </a:buClr>
              <a:buSzPts val="2000"/>
              <a:buNone/>
              <a:defRPr sz="2000"/>
            </a:lvl4pPr>
            <a:lvl5pPr marL="2286000" lvl="4" indent="-228600" algn="l" rtl="0">
              <a:lnSpc>
                <a:spcPct val="100000"/>
              </a:lnSpc>
              <a:spcBef>
                <a:spcPts val="400"/>
              </a:spcBef>
              <a:spcAft>
                <a:spcPts val="0"/>
              </a:spcAft>
              <a:buClr>
                <a:srgbClr val="060606"/>
              </a:buClr>
              <a:buSzPts val="2000"/>
              <a:buNone/>
              <a:defRPr sz="2000"/>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46 Quote with Image Right_B">
  <p:cSld name="46 Quote with Image Right_B">
    <p:spTree>
      <p:nvGrpSpPr>
        <p:cNvPr id="1" name="Shape 1414"/>
        <p:cNvGrpSpPr/>
        <p:nvPr/>
      </p:nvGrpSpPr>
      <p:grpSpPr>
        <a:xfrm>
          <a:off x="0" y="0"/>
          <a:ext cx="0" cy="0"/>
          <a:chOff x="0" y="0"/>
          <a:chExt cx="0" cy="0"/>
        </a:xfrm>
      </p:grpSpPr>
      <p:sp>
        <p:nvSpPr>
          <p:cNvPr id="1415" name="Google Shape;1415;p119"/>
          <p:cNvSpPr>
            <a:spLocks noGrp="1"/>
          </p:cNvSpPr>
          <p:nvPr>
            <p:ph type="pic" idx="2"/>
          </p:nvPr>
        </p:nvSpPr>
        <p:spPr>
          <a:xfrm>
            <a:off x="4565650" y="0"/>
            <a:ext cx="4578300" cy="5143500"/>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100000"/>
              </a:lnSpc>
              <a:spcBef>
                <a:spcPts val="320"/>
              </a:spcBef>
              <a:spcAft>
                <a:spcPts val="0"/>
              </a:spcAft>
              <a:buClr>
                <a:srgbClr val="2E2E2E"/>
              </a:buClr>
              <a:buSzPts val="1600"/>
              <a:buFont typeface="Arial"/>
              <a:buNone/>
              <a:defRPr sz="1600" b="0" i="0" u="none" strike="noStrike" cap="none">
                <a:solidFill>
                  <a:srgbClr val="2E2E2E"/>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6" name="Google Shape;1416;p119"/>
          <p:cNvSpPr txBox="1">
            <a:spLocks noGrp="1"/>
          </p:cNvSpPr>
          <p:nvPr>
            <p:ph type="body" idx="1"/>
          </p:nvPr>
        </p:nvSpPr>
        <p:spPr>
          <a:xfrm>
            <a:off x="630195" y="1482169"/>
            <a:ext cx="3341700" cy="1232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chemeClr val="lt1"/>
              </a:buClr>
              <a:buSzPts val="2400"/>
              <a:buFont typeface="Arial"/>
              <a:buNone/>
              <a:defRPr sz="2400">
                <a:solidFill>
                  <a:schemeClr val="lt1"/>
                </a:solidFill>
                <a:latin typeface="Calibri"/>
                <a:ea typeface="Calibri"/>
                <a:cs typeface="Calibri"/>
                <a:sym typeface="Calibri"/>
              </a:defRPr>
            </a:lvl1pPr>
            <a:lvl2pPr marL="914400" lvl="1" indent="-228600" algn="l" rtl="0">
              <a:lnSpc>
                <a:spcPct val="100000"/>
              </a:lnSpc>
              <a:spcBef>
                <a:spcPts val="280"/>
              </a:spcBef>
              <a:spcAft>
                <a:spcPts val="0"/>
              </a:spcAft>
              <a:buClr>
                <a:srgbClr val="060606"/>
              </a:buClr>
              <a:buSzPts val="1400"/>
              <a:buNone/>
              <a:defRPr/>
            </a:lvl2pPr>
            <a:lvl3pPr marL="1371600" lvl="2" indent="-228600" algn="l" rtl="0">
              <a:lnSpc>
                <a:spcPct val="100000"/>
              </a:lnSpc>
              <a:spcBef>
                <a:spcPts val="240"/>
              </a:spcBef>
              <a:spcAft>
                <a:spcPts val="0"/>
              </a:spcAft>
              <a:buClr>
                <a:srgbClr val="060606"/>
              </a:buClr>
              <a:buSzPts val="1200"/>
              <a:buNone/>
              <a:defRPr/>
            </a:lvl3pPr>
            <a:lvl4pPr marL="1828800" lvl="3" indent="-228600" algn="l" rtl="0">
              <a:lnSpc>
                <a:spcPct val="100000"/>
              </a:lnSpc>
              <a:spcBef>
                <a:spcPts val="220"/>
              </a:spcBef>
              <a:spcAft>
                <a:spcPts val="0"/>
              </a:spcAft>
              <a:buClr>
                <a:srgbClr val="060606"/>
              </a:buClr>
              <a:buSzPts val="1100"/>
              <a:buNone/>
              <a:defRPr/>
            </a:lvl4pPr>
            <a:lvl5pPr marL="2286000" lvl="4" indent="-228600" algn="l" rtl="0">
              <a:lnSpc>
                <a:spcPct val="100000"/>
              </a:lnSpc>
              <a:spcBef>
                <a:spcPts val="200"/>
              </a:spcBef>
              <a:spcAft>
                <a:spcPts val="0"/>
              </a:spcAft>
              <a:buClr>
                <a:srgbClr val="060606"/>
              </a:buClr>
              <a:buSzPts val="10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17" name="Google Shape;1417;p119"/>
          <p:cNvSpPr txBox="1">
            <a:spLocks noGrp="1"/>
          </p:cNvSpPr>
          <p:nvPr>
            <p:ph type="body" idx="3"/>
          </p:nvPr>
        </p:nvSpPr>
        <p:spPr>
          <a:xfrm>
            <a:off x="630195" y="2873203"/>
            <a:ext cx="3341700" cy="3741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400"/>
              </a:spcBef>
              <a:spcAft>
                <a:spcPts val="0"/>
              </a:spcAft>
              <a:buClr>
                <a:schemeClr val="lt1"/>
              </a:buClr>
              <a:buSzPts val="2000"/>
              <a:buNone/>
              <a:defRPr sz="2000" b="1">
                <a:solidFill>
                  <a:schemeClr val="lt1"/>
                </a:solidFill>
              </a:defRPr>
            </a:lvl1pPr>
            <a:lvl2pPr marL="914400" lvl="1" indent="-228600" algn="l" rtl="0">
              <a:lnSpc>
                <a:spcPct val="100000"/>
              </a:lnSpc>
              <a:spcBef>
                <a:spcPts val="400"/>
              </a:spcBef>
              <a:spcAft>
                <a:spcPts val="0"/>
              </a:spcAft>
              <a:buClr>
                <a:srgbClr val="060606"/>
              </a:buClr>
              <a:buSzPts val="2000"/>
              <a:buNone/>
              <a:defRPr sz="2000"/>
            </a:lvl2pPr>
            <a:lvl3pPr marL="1371600" lvl="2" indent="-228600" algn="l" rtl="0">
              <a:lnSpc>
                <a:spcPct val="100000"/>
              </a:lnSpc>
              <a:spcBef>
                <a:spcPts val="400"/>
              </a:spcBef>
              <a:spcAft>
                <a:spcPts val="0"/>
              </a:spcAft>
              <a:buClr>
                <a:srgbClr val="060606"/>
              </a:buClr>
              <a:buSzPts val="2000"/>
              <a:buNone/>
              <a:defRPr sz="2000"/>
            </a:lvl3pPr>
            <a:lvl4pPr marL="1828800" lvl="3" indent="-228600" algn="l" rtl="0">
              <a:lnSpc>
                <a:spcPct val="100000"/>
              </a:lnSpc>
              <a:spcBef>
                <a:spcPts val="400"/>
              </a:spcBef>
              <a:spcAft>
                <a:spcPts val="0"/>
              </a:spcAft>
              <a:buClr>
                <a:srgbClr val="060606"/>
              </a:buClr>
              <a:buSzPts val="2000"/>
              <a:buNone/>
              <a:defRPr sz="2000"/>
            </a:lvl4pPr>
            <a:lvl5pPr marL="2286000" lvl="4" indent="-228600" algn="l" rtl="0">
              <a:lnSpc>
                <a:spcPct val="100000"/>
              </a:lnSpc>
              <a:spcBef>
                <a:spcPts val="400"/>
              </a:spcBef>
              <a:spcAft>
                <a:spcPts val="0"/>
              </a:spcAft>
              <a:buClr>
                <a:srgbClr val="060606"/>
              </a:buClr>
              <a:buSzPts val="2000"/>
              <a:buNone/>
              <a:defRPr sz="2000"/>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18" name="Google Shape;1418;p119"/>
          <p:cNvSpPr txBox="1">
            <a:spLocks noGrp="1"/>
          </p:cNvSpPr>
          <p:nvPr>
            <p:ph type="body" idx="4"/>
          </p:nvPr>
        </p:nvSpPr>
        <p:spPr>
          <a:xfrm>
            <a:off x="630195" y="3166786"/>
            <a:ext cx="3341700" cy="3741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320"/>
              </a:spcBef>
              <a:spcAft>
                <a:spcPts val="0"/>
              </a:spcAft>
              <a:buClr>
                <a:schemeClr val="lt1"/>
              </a:buClr>
              <a:buSzPts val="1600"/>
              <a:buNone/>
              <a:defRPr sz="1600" b="0">
                <a:solidFill>
                  <a:schemeClr val="lt1"/>
                </a:solidFill>
              </a:defRPr>
            </a:lvl1pPr>
            <a:lvl2pPr marL="914400" lvl="1" indent="-228600" algn="l" rtl="0">
              <a:lnSpc>
                <a:spcPct val="100000"/>
              </a:lnSpc>
              <a:spcBef>
                <a:spcPts val="400"/>
              </a:spcBef>
              <a:spcAft>
                <a:spcPts val="0"/>
              </a:spcAft>
              <a:buClr>
                <a:srgbClr val="060606"/>
              </a:buClr>
              <a:buSzPts val="2000"/>
              <a:buNone/>
              <a:defRPr sz="2000"/>
            </a:lvl2pPr>
            <a:lvl3pPr marL="1371600" lvl="2" indent="-228600" algn="l" rtl="0">
              <a:lnSpc>
                <a:spcPct val="100000"/>
              </a:lnSpc>
              <a:spcBef>
                <a:spcPts val="400"/>
              </a:spcBef>
              <a:spcAft>
                <a:spcPts val="0"/>
              </a:spcAft>
              <a:buClr>
                <a:srgbClr val="060606"/>
              </a:buClr>
              <a:buSzPts val="2000"/>
              <a:buNone/>
              <a:defRPr sz="2000"/>
            </a:lvl3pPr>
            <a:lvl4pPr marL="1828800" lvl="3" indent="-228600" algn="l" rtl="0">
              <a:lnSpc>
                <a:spcPct val="100000"/>
              </a:lnSpc>
              <a:spcBef>
                <a:spcPts val="400"/>
              </a:spcBef>
              <a:spcAft>
                <a:spcPts val="0"/>
              </a:spcAft>
              <a:buClr>
                <a:srgbClr val="060606"/>
              </a:buClr>
              <a:buSzPts val="2000"/>
              <a:buNone/>
              <a:defRPr sz="2000"/>
            </a:lvl4pPr>
            <a:lvl5pPr marL="2286000" lvl="4" indent="-228600" algn="l" rtl="0">
              <a:lnSpc>
                <a:spcPct val="100000"/>
              </a:lnSpc>
              <a:spcBef>
                <a:spcPts val="400"/>
              </a:spcBef>
              <a:spcAft>
                <a:spcPts val="0"/>
              </a:spcAft>
              <a:buClr>
                <a:srgbClr val="060606"/>
              </a:buClr>
              <a:buSzPts val="2000"/>
              <a:buNone/>
              <a:defRPr sz="2000"/>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47 Quote with image and logo_Short">
  <p:cSld name="47 Quote with image and logo_Short">
    <p:spTree>
      <p:nvGrpSpPr>
        <p:cNvPr id="1" name="Shape 1419"/>
        <p:cNvGrpSpPr/>
        <p:nvPr/>
      </p:nvGrpSpPr>
      <p:grpSpPr>
        <a:xfrm>
          <a:off x="0" y="0"/>
          <a:ext cx="0" cy="0"/>
          <a:chOff x="0" y="0"/>
          <a:chExt cx="0" cy="0"/>
        </a:xfrm>
      </p:grpSpPr>
      <p:sp>
        <p:nvSpPr>
          <p:cNvPr id="1420" name="Google Shape;1420;p120"/>
          <p:cNvSpPr>
            <a:spLocks noGrp="1"/>
          </p:cNvSpPr>
          <p:nvPr>
            <p:ph type="pic" idx="2"/>
          </p:nvPr>
        </p:nvSpPr>
        <p:spPr>
          <a:xfrm>
            <a:off x="1554163" y="1934118"/>
            <a:ext cx="1650900" cy="14145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21" name="Google Shape;1421;p120"/>
          <p:cNvSpPr/>
          <p:nvPr/>
        </p:nvSpPr>
        <p:spPr>
          <a:xfrm rot="5400000">
            <a:off x="1119373" y="1499471"/>
            <a:ext cx="411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2" name="Google Shape;1422;p120"/>
          <p:cNvSpPr/>
          <p:nvPr/>
        </p:nvSpPr>
        <p:spPr>
          <a:xfrm rot="-5400000">
            <a:off x="7592028" y="3171977"/>
            <a:ext cx="453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3" name="Google Shape;1423;p120"/>
          <p:cNvSpPr>
            <a:spLocks noGrp="1"/>
          </p:cNvSpPr>
          <p:nvPr>
            <p:ph type="pic" idx="3"/>
          </p:nvPr>
        </p:nvSpPr>
        <p:spPr>
          <a:xfrm>
            <a:off x="3536949" y="1933752"/>
            <a:ext cx="750900" cy="395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16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24" name="Google Shape;1424;p120"/>
          <p:cNvSpPr txBox="1">
            <a:spLocks noGrp="1"/>
          </p:cNvSpPr>
          <p:nvPr>
            <p:ph type="body" idx="1"/>
          </p:nvPr>
        </p:nvSpPr>
        <p:spPr>
          <a:xfrm>
            <a:off x="3431923" y="2326229"/>
            <a:ext cx="4386900" cy="701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60"/>
              </a:spcBef>
              <a:spcAft>
                <a:spcPts val="0"/>
              </a:spcAft>
              <a:buClr>
                <a:schemeClr val="lt1"/>
              </a:buClr>
              <a:buSzPts val="1800"/>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25" name="Google Shape;1425;p120"/>
          <p:cNvSpPr txBox="1">
            <a:spLocks noGrp="1"/>
          </p:cNvSpPr>
          <p:nvPr>
            <p:ph type="body" idx="4"/>
          </p:nvPr>
        </p:nvSpPr>
        <p:spPr>
          <a:xfrm>
            <a:off x="3431923" y="3091579"/>
            <a:ext cx="4386900" cy="303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9 Title Slide 9">
  <p:cSld name="9 Title Slide 9">
    <p:spTree>
      <p:nvGrpSpPr>
        <p:cNvPr id="1" name="Shape 355"/>
        <p:cNvGrpSpPr/>
        <p:nvPr/>
      </p:nvGrpSpPr>
      <p:grpSpPr>
        <a:xfrm>
          <a:off x="0" y="0"/>
          <a:ext cx="0" cy="0"/>
          <a:chOff x="0" y="0"/>
          <a:chExt cx="0" cy="0"/>
        </a:xfrm>
      </p:grpSpPr>
      <p:pic>
        <p:nvPicPr>
          <p:cNvPr id="356" name="Google Shape;356;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 y="-2285"/>
            <a:ext cx="9143992" cy="5148067"/>
          </a:xfrm>
          <a:prstGeom prst="rect">
            <a:avLst/>
          </a:prstGeom>
          <a:noFill/>
          <a:ln>
            <a:noFill/>
          </a:ln>
        </p:spPr>
      </p:pic>
      <p:sp>
        <p:nvSpPr>
          <p:cNvPr id="357" name="Google Shape;357;p13"/>
          <p:cNvSpPr txBox="1">
            <a:spLocks noGrp="1"/>
          </p:cNvSpPr>
          <p:nvPr>
            <p:ph type="ctrTitle"/>
          </p:nvPr>
        </p:nvSpPr>
        <p:spPr>
          <a:xfrm>
            <a:off x="442912" y="2835401"/>
            <a:ext cx="6142800" cy="953700"/>
          </a:xfrm>
          <a:prstGeom prst="rect">
            <a:avLst/>
          </a:prstGeom>
          <a:noFill/>
          <a:ln>
            <a:noFill/>
          </a:ln>
        </p:spPr>
        <p:txBody>
          <a:bodyPr spcFirstLastPara="1" wrap="square" lIns="0" tIns="45700" rIns="91425" bIns="45700" anchor="b" anchorCtr="0">
            <a:noAutofit/>
          </a:bodyPr>
          <a:lstStyle>
            <a:lvl1pPr lvl="0" algn="l" rtl="0">
              <a:lnSpc>
                <a:spcPct val="100000"/>
              </a:lnSpc>
              <a:spcBef>
                <a:spcPts val="0"/>
              </a:spcBef>
              <a:spcAft>
                <a:spcPts val="0"/>
              </a:spcAft>
              <a:buClr>
                <a:schemeClr val="lt1"/>
              </a:buClr>
              <a:buSzPts val="3600"/>
              <a:buFont typeface="Calibri"/>
              <a:buNone/>
              <a:defRPr sz="36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8" name="Google Shape;358;p13"/>
          <p:cNvSpPr txBox="1">
            <a:spLocks noGrp="1"/>
          </p:cNvSpPr>
          <p:nvPr>
            <p:ph type="subTitle" idx="1"/>
          </p:nvPr>
        </p:nvSpPr>
        <p:spPr>
          <a:xfrm>
            <a:off x="442912" y="3788982"/>
            <a:ext cx="6142800" cy="666000"/>
          </a:xfrm>
          <a:prstGeom prst="rect">
            <a:avLst/>
          </a:prstGeom>
          <a:noFill/>
          <a:ln>
            <a:noFill/>
          </a:ln>
        </p:spPr>
        <p:txBody>
          <a:bodyPr spcFirstLastPara="1" wrap="square" lIns="0" tIns="45700" rIns="91425" bIns="45700" anchor="t" anchorCtr="0">
            <a:noAutofit/>
          </a:bodyPr>
          <a:lstStyle>
            <a:lvl1pPr lvl="0" algn="l" rtl="0">
              <a:lnSpc>
                <a:spcPct val="100000"/>
              </a:lnSpc>
              <a:spcBef>
                <a:spcPts val="480"/>
              </a:spcBef>
              <a:spcAft>
                <a:spcPts val="0"/>
              </a:spcAft>
              <a:buClr>
                <a:schemeClr val="lt1"/>
              </a:buClr>
              <a:buSzPts val="2400"/>
              <a:buNone/>
              <a:defRPr sz="24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pic>
        <p:nvPicPr>
          <p:cNvPr id="359" name="Google Shape;359;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912" y="661988"/>
            <a:ext cx="2669381" cy="48261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48 Quote with image and logo_Med">
  <p:cSld name="48 Quote with image and logo_Med">
    <p:spTree>
      <p:nvGrpSpPr>
        <p:cNvPr id="1" name="Shape 1426"/>
        <p:cNvGrpSpPr/>
        <p:nvPr/>
      </p:nvGrpSpPr>
      <p:grpSpPr>
        <a:xfrm>
          <a:off x="0" y="0"/>
          <a:ext cx="0" cy="0"/>
          <a:chOff x="0" y="0"/>
          <a:chExt cx="0" cy="0"/>
        </a:xfrm>
      </p:grpSpPr>
      <p:sp>
        <p:nvSpPr>
          <p:cNvPr id="1427" name="Google Shape;1427;p121"/>
          <p:cNvSpPr>
            <a:spLocks noGrp="1"/>
          </p:cNvSpPr>
          <p:nvPr>
            <p:ph type="pic" idx="2"/>
          </p:nvPr>
        </p:nvSpPr>
        <p:spPr>
          <a:xfrm>
            <a:off x="1554163" y="1668463"/>
            <a:ext cx="1650900" cy="1919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28" name="Google Shape;1428;p121"/>
          <p:cNvSpPr/>
          <p:nvPr/>
        </p:nvSpPr>
        <p:spPr>
          <a:xfrm rot="5400000">
            <a:off x="1119373" y="1233817"/>
            <a:ext cx="411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9" name="Google Shape;1429;p121"/>
          <p:cNvSpPr/>
          <p:nvPr/>
        </p:nvSpPr>
        <p:spPr>
          <a:xfrm rot="-5400000">
            <a:off x="7592027" y="3431484"/>
            <a:ext cx="453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0" name="Google Shape;1430;p121"/>
          <p:cNvSpPr>
            <a:spLocks noGrp="1"/>
          </p:cNvSpPr>
          <p:nvPr>
            <p:ph type="pic" idx="3"/>
          </p:nvPr>
        </p:nvSpPr>
        <p:spPr>
          <a:xfrm>
            <a:off x="3536949" y="1668098"/>
            <a:ext cx="732300" cy="395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16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31" name="Google Shape;1431;p121"/>
          <p:cNvSpPr txBox="1">
            <a:spLocks noGrp="1"/>
          </p:cNvSpPr>
          <p:nvPr>
            <p:ph type="body" idx="1"/>
          </p:nvPr>
        </p:nvSpPr>
        <p:spPr>
          <a:xfrm>
            <a:off x="3431924" y="2060575"/>
            <a:ext cx="4386900" cy="1189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60"/>
              </a:spcBef>
              <a:spcAft>
                <a:spcPts val="0"/>
              </a:spcAft>
              <a:buClr>
                <a:schemeClr val="lt1"/>
              </a:buClr>
              <a:buSzPts val="1800"/>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32" name="Google Shape;1432;p121"/>
          <p:cNvSpPr txBox="1">
            <a:spLocks noGrp="1"/>
          </p:cNvSpPr>
          <p:nvPr>
            <p:ph type="body" idx="4"/>
          </p:nvPr>
        </p:nvSpPr>
        <p:spPr>
          <a:xfrm>
            <a:off x="3431924" y="3318047"/>
            <a:ext cx="4386900" cy="303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49 Quote with image and logo_Tall">
  <p:cSld name="49 Quote with image and logo_Tall">
    <p:spTree>
      <p:nvGrpSpPr>
        <p:cNvPr id="1" name="Shape 1433"/>
        <p:cNvGrpSpPr/>
        <p:nvPr/>
      </p:nvGrpSpPr>
      <p:grpSpPr>
        <a:xfrm>
          <a:off x="0" y="0"/>
          <a:ext cx="0" cy="0"/>
          <a:chOff x="0" y="0"/>
          <a:chExt cx="0" cy="0"/>
        </a:xfrm>
      </p:grpSpPr>
      <p:sp>
        <p:nvSpPr>
          <p:cNvPr id="1434" name="Google Shape;1434;p122"/>
          <p:cNvSpPr>
            <a:spLocks noGrp="1"/>
          </p:cNvSpPr>
          <p:nvPr>
            <p:ph type="pic" idx="2"/>
          </p:nvPr>
        </p:nvSpPr>
        <p:spPr>
          <a:xfrm>
            <a:off x="1554163" y="1433699"/>
            <a:ext cx="1650900" cy="2454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35" name="Google Shape;1435;p122"/>
          <p:cNvSpPr/>
          <p:nvPr/>
        </p:nvSpPr>
        <p:spPr>
          <a:xfrm rot="5400000">
            <a:off x="1119373" y="999053"/>
            <a:ext cx="411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6" name="Google Shape;1436;p122"/>
          <p:cNvSpPr/>
          <p:nvPr/>
        </p:nvSpPr>
        <p:spPr>
          <a:xfrm rot="-5400000">
            <a:off x="7592027" y="3660070"/>
            <a:ext cx="453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7" name="Google Shape;1437;p122"/>
          <p:cNvSpPr>
            <a:spLocks noGrp="1"/>
          </p:cNvSpPr>
          <p:nvPr>
            <p:ph type="pic" idx="3"/>
          </p:nvPr>
        </p:nvSpPr>
        <p:spPr>
          <a:xfrm>
            <a:off x="3536949" y="1433334"/>
            <a:ext cx="732300" cy="395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16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38" name="Google Shape;1438;p122"/>
          <p:cNvSpPr txBox="1">
            <a:spLocks noGrp="1"/>
          </p:cNvSpPr>
          <p:nvPr>
            <p:ph type="body" idx="1"/>
          </p:nvPr>
        </p:nvSpPr>
        <p:spPr>
          <a:xfrm>
            <a:off x="3431924" y="1825810"/>
            <a:ext cx="4386900" cy="1702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60"/>
              </a:spcBef>
              <a:spcAft>
                <a:spcPts val="0"/>
              </a:spcAft>
              <a:buClr>
                <a:schemeClr val="lt1"/>
              </a:buClr>
              <a:buSzPts val="1800"/>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39" name="Google Shape;1439;p122"/>
          <p:cNvSpPr txBox="1">
            <a:spLocks noGrp="1"/>
          </p:cNvSpPr>
          <p:nvPr>
            <p:ph type="body" idx="4"/>
          </p:nvPr>
        </p:nvSpPr>
        <p:spPr>
          <a:xfrm>
            <a:off x="3431924" y="3596100"/>
            <a:ext cx="4386900" cy="303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50 Two Quotes with Background_Short">
  <p:cSld name="50 Two Quotes with Background_Short">
    <p:spTree>
      <p:nvGrpSpPr>
        <p:cNvPr id="1" name="Shape 1440"/>
        <p:cNvGrpSpPr/>
        <p:nvPr/>
      </p:nvGrpSpPr>
      <p:grpSpPr>
        <a:xfrm>
          <a:off x="0" y="0"/>
          <a:ext cx="0" cy="0"/>
          <a:chOff x="0" y="0"/>
          <a:chExt cx="0" cy="0"/>
        </a:xfrm>
      </p:grpSpPr>
      <p:pic>
        <p:nvPicPr>
          <p:cNvPr id="1441" name="Google Shape;1441;p12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3998" cy="5143500"/>
          </a:xfrm>
          <a:prstGeom prst="rect">
            <a:avLst/>
          </a:prstGeom>
          <a:noFill/>
          <a:ln>
            <a:noFill/>
          </a:ln>
        </p:spPr>
      </p:pic>
      <p:sp>
        <p:nvSpPr>
          <p:cNvPr id="1442" name="Google Shape;1442;p123"/>
          <p:cNvSpPr/>
          <p:nvPr/>
        </p:nvSpPr>
        <p:spPr>
          <a:xfrm>
            <a:off x="0" y="0"/>
            <a:ext cx="9144000" cy="5143500"/>
          </a:xfrm>
          <a:prstGeom prst="rect">
            <a:avLst/>
          </a:prstGeom>
          <a:solidFill>
            <a:schemeClr val="accent1">
              <a:alpha val="8431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3" name="Google Shape;1443;p123"/>
          <p:cNvSpPr/>
          <p:nvPr/>
        </p:nvSpPr>
        <p:spPr>
          <a:xfrm>
            <a:off x="431260" y="1621277"/>
            <a:ext cx="4040100" cy="23088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4" name="Google Shape;1444;p123"/>
          <p:cNvSpPr/>
          <p:nvPr/>
        </p:nvSpPr>
        <p:spPr>
          <a:xfrm>
            <a:off x="4672520" y="1621277"/>
            <a:ext cx="4040100" cy="23088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445" name="Google Shape;1445;p123"/>
          <p:cNvGrpSpPr/>
          <p:nvPr/>
        </p:nvGrpSpPr>
        <p:grpSpPr>
          <a:xfrm>
            <a:off x="4267984" y="548149"/>
            <a:ext cx="607898" cy="607898"/>
            <a:chOff x="742950" y="488950"/>
            <a:chExt cx="720600" cy="720600"/>
          </a:xfrm>
        </p:grpSpPr>
        <p:sp>
          <p:nvSpPr>
            <p:cNvPr id="1446" name="Google Shape;1446;p123"/>
            <p:cNvSpPr/>
            <p:nvPr/>
          </p:nvSpPr>
          <p:spPr>
            <a:xfrm>
              <a:off x="742950" y="488950"/>
              <a:ext cx="720600" cy="720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7" name="Google Shape;1447;p123"/>
            <p:cNvSpPr/>
            <p:nvPr/>
          </p:nvSpPr>
          <p:spPr>
            <a:xfrm>
              <a:off x="885825" y="679450"/>
              <a:ext cx="434975" cy="341313"/>
            </a:xfrm>
            <a:custGeom>
              <a:avLst/>
              <a:gdLst/>
              <a:ahLst/>
              <a:cxnLst/>
              <a:rect l="l" t="t" r="r" b="b"/>
              <a:pathLst>
                <a:path w="116" h="91" extrusionOk="0">
                  <a:moveTo>
                    <a:pt x="42" y="91"/>
                  </a:moveTo>
                  <a:cubicBezTo>
                    <a:pt x="0" y="91"/>
                    <a:pt x="0" y="91"/>
                    <a:pt x="0" y="91"/>
                  </a:cubicBezTo>
                  <a:cubicBezTo>
                    <a:pt x="0" y="61"/>
                    <a:pt x="0" y="61"/>
                    <a:pt x="0" y="61"/>
                  </a:cubicBezTo>
                  <a:cubicBezTo>
                    <a:pt x="0" y="49"/>
                    <a:pt x="1" y="39"/>
                    <a:pt x="3" y="32"/>
                  </a:cubicBezTo>
                  <a:cubicBezTo>
                    <a:pt x="5" y="25"/>
                    <a:pt x="9" y="19"/>
                    <a:pt x="15" y="13"/>
                  </a:cubicBezTo>
                  <a:cubicBezTo>
                    <a:pt x="21" y="7"/>
                    <a:pt x="28" y="3"/>
                    <a:pt x="37" y="0"/>
                  </a:cubicBezTo>
                  <a:cubicBezTo>
                    <a:pt x="45" y="17"/>
                    <a:pt x="45" y="17"/>
                    <a:pt x="45" y="17"/>
                  </a:cubicBezTo>
                  <a:cubicBezTo>
                    <a:pt x="37" y="20"/>
                    <a:pt x="31" y="24"/>
                    <a:pt x="27" y="29"/>
                  </a:cubicBezTo>
                  <a:cubicBezTo>
                    <a:pt x="24" y="34"/>
                    <a:pt x="22" y="41"/>
                    <a:pt x="21" y="49"/>
                  </a:cubicBezTo>
                  <a:cubicBezTo>
                    <a:pt x="42" y="49"/>
                    <a:pt x="42" y="49"/>
                    <a:pt x="42" y="49"/>
                  </a:cubicBezTo>
                  <a:lnTo>
                    <a:pt x="42" y="91"/>
                  </a:lnTo>
                  <a:close/>
                  <a:moveTo>
                    <a:pt x="112" y="91"/>
                  </a:moveTo>
                  <a:cubicBezTo>
                    <a:pt x="70" y="91"/>
                    <a:pt x="70" y="91"/>
                    <a:pt x="70" y="91"/>
                  </a:cubicBezTo>
                  <a:cubicBezTo>
                    <a:pt x="70" y="61"/>
                    <a:pt x="70" y="61"/>
                    <a:pt x="70" y="61"/>
                  </a:cubicBezTo>
                  <a:cubicBezTo>
                    <a:pt x="70" y="49"/>
                    <a:pt x="71" y="39"/>
                    <a:pt x="73" y="32"/>
                  </a:cubicBezTo>
                  <a:cubicBezTo>
                    <a:pt x="75" y="25"/>
                    <a:pt x="79" y="19"/>
                    <a:pt x="85" y="13"/>
                  </a:cubicBezTo>
                  <a:cubicBezTo>
                    <a:pt x="91" y="7"/>
                    <a:pt x="99" y="3"/>
                    <a:pt x="107" y="0"/>
                  </a:cubicBezTo>
                  <a:cubicBezTo>
                    <a:pt x="116" y="17"/>
                    <a:pt x="116" y="17"/>
                    <a:pt x="116" y="17"/>
                  </a:cubicBezTo>
                  <a:cubicBezTo>
                    <a:pt x="107" y="20"/>
                    <a:pt x="101" y="24"/>
                    <a:pt x="98" y="29"/>
                  </a:cubicBezTo>
                  <a:cubicBezTo>
                    <a:pt x="94" y="34"/>
                    <a:pt x="92" y="41"/>
                    <a:pt x="92" y="49"/>
                  </a:cubicBezTo>
                  <a:cubicBezTo>
                    <a:pt x="112" y="49"/>
                    <a:pt x="112" y="49"/>
                    <a:pt x="112" y="49"/>
                  </a:cubicBezTo>
                  <a:lnTo>
                    <a:pt x="112" y="91"/>
                  </a:lnTo>
                  <a:close/>
                </a:path>
              </a:pathLst>
            </a:custGeom>
            <a:solidFill>
              <a:srgbClr val="4454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448" name="Google Shape;1448;p123"/>
          <p:cNvSpPr txBox="1">
            <a:spLocks noGrp="1"/>
          </p:cNvSpPr>
          <p:nvPr>
            <p:ph type="body" idx="1"/>
          </p:nvPr>
        </p:nvSpPr>
        <p:spPr>
          <a:xfrm>
            <a:off x="647176" y="2063581"/>
            <a:ext cx="3608400" cy="9504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60"/>
              </a:spcBef>
              <a:spcAft>
                <a:spcPts val="0"/>
              </a:spcAft>
              <a:buClr>
                <a:schemeClr val="lt1"/>
              </a:buClr>
              <a:buSzPts val="1800"/>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49" name="Google Shape;1449;p123"/>
          <p:cNvSpPr txBox="1">
            <a:spLocks noGrp="1"/>
          </p:cNvSpPr>
          <p:nvPr>
            <p:ph type="body" idx="2"/>
          </p:nvPr>
        </p:nvSpPr>
        <p:spPr>
          <a:xfrm>
            <a:off x="644430" y="3125659"/>
            <a:ext cx="3613800" cy="3405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50" name="Google Shape;1450;p123"/>
          <p:cNvSpPr txBox="1">
            <a:spLocks noGrp="1"/>
          </p:cNvSpPr>
          <p:nvPr>
            <p:ph type="body" idx="3"/>
          </p:nvPr>
        </p:nvSpPr>
        <p:spPr>
          <a:xfrm>
            <a:off x="4888436" y="2063581"/>
            <a:ext cx="3608400" cy="9504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60"/>
              </a:spcBef>
              <a:spcAft>
                <a:spcPts val="0"/>
              </a:spcAft>
              <a:buClr>
                <a:schemeClr val="lt1"/>
              </a:buClr>
              <a:buSzPts val="1800"/>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51" name="Google Shape;1451;p123"/>
          <p:cNvSpPr txBox="1">
            <a:spLocks noGrp="1"/>
          </p:cNvSpPr>
          <p:nvPr>
            <p:ph type="body" idx="4"/>
          </p:nvPr>
        </p:nvSpPr>
        <p:spPr>
          <a:xfrm>
            <a:off x="4885690" y="3125659"/>
            <a:ext cx="3613800" cy="3405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51 Two Quotes with Background_Med">
  <p:cSld name="51 Two Quotes with Background_Med">
    <p:spTree>
      <p:nvGrpSpPr>
        <p:cNvPr id="1" name="Shape 1452"/>
        <p:cNvGrpSpPr/>
        <p:nvPr/>
      </p:nvGrpSpPr>
      <p:grpSpPr>
        <a:xfrm>
          <a:off x="0" y="0"/>
          <a:ext cx="0" cy="0"/>
          <a:chOff x="0" y="0"/>
          <a:chExt cx="0" cy="0"/>
        </a:xfrm>
      </p:grpSpPr>
      <p:pic>
        <p:nvPicPr>
          <p:cNvPr id="1453" name="Google Shape;1453;p12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3998" cy="5143500"/>
          </a:xfrm>
          <a:prstGeom prst="rect">
            <a:avLst/>
          </a:prstGeom>
          <a:noFill/>
          <a:ln>
            <a:noFill/>
          </a:ln>
        </p:spPr>
      </p:pic>
      <p:sp>
        <p:nvSpPr>
          <p:cNvPr id="1454" name="Google Shape;1454;p124"/>
          <p:cNvSpPr/>
          <p:nvPr/>
        </p:nvSpPr>
        <p:spPr>
          <a:xfrm>
            <a:off x="0" y="0"/>
            <a:ext cx="9144000" cy="5143500"/>
          </a:xfrm>
          <a:prstGeom prst="rect">
            <a:avLst/>
          </a:prstGeom>
          <a:solidFill>
            <a:schemeClr val="accent1">
              <a:alpha val="8431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5" name="Google Shape;1455;p124"/>
          <p:cNvSpPr/>
          <p:nvPr/>
        </p:nvSpPr>
        <p:spPr>
          <a:xfrm>
            <a:off x="431260" y="1621277"/>
            <a:ext cx="4040100" cy="23088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6" name="Google Shape;1456;p124"/>
          <p:cNvSpPr/>
          <p:nvPr/>
        </p:nvSpPr>
        <p:spPr>
          <a:xfrm>
            <a:off x="4672520" y="1621277"/>
            <a:ext cx="4040100" cy="23088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457" name="Google Shape;1457;p124"/>
          <p:cNvGrpSpPr/>
          <p:nvPr/>
        </p:nvGrpSpPr>
        <p:grpSpPr>
          <a:xfrm>
            <a:off x="4267984" y="548149"/>
            <a:ext cx="607898" cy="607898"/>
            <a:chOff x="742950" y="488950"/>
            <a:chExt cx="720600" cy="720600"/>
          </a:xfrm>
        </p:grpSpPr>
        <p:sp>
          <p:nvSpPr>
            <p:cNvPr id="1458" name="Google Shape;1458;p124"/>
            <p:cNvSpPr/>
            <p:nvPr/>
          </p:nvSpPr>
          <p:spPr>
            <a:xfrm>
              <a:off x="742950" y="488950"/>
              <a:ext cx="720600" cy="720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9" name="Google Shape;1459;p124"/>
            <p:cNvSpPr/>
            <p:nvPr/>
          </p:nvSpPr>
          <p:spPr>
            <a:xfrm>
              <a:off x="885825" y="679450"/>
              <a:ext cx="434975" cy="341313"/>
            </a:xfrm>
            <a:custGeom>
              <a:avLst/>
              <a:gdLst/>
              <a:ahLst/>
              <a:cxnLst/>
              <a:rect l="l" t="t" r="r" b="b"/>
              <a:pathLst>
                <a:path w="116" h="91" extrusionOk="0">
                  <a:moveTo>
                    <a:pt x="42" y="91"/>
                  </a:moveTo>
                  <a:cubicBezTo>
                    <a:pt x="0" y="91"/>
                    <a:pt x="0" y="91"/>
                    <a:pt x="0" y="91"/>
                  </a:cubicBezTo>
                  <a:cubicBezTo>
                    <a:pt x="0" y="61"/>
                    <a:pt x="0" y="61"/>
                    <a:pt x="0" y="61"/>
                  </a:cubicBezTo>
                  <a:cubicBezTo>
                    <a:pt x="0" y="49"/>
                    <a:pt x="1" y="39"/>
                    <a:pt x="3" y="32"/>
                  </a:cubicBezTo>
                  <a:cubicBezTo>
                    <a:pt x="5" y="25"/>
                    <a:pt x="9" y="19"/>
                    <a:pt x="15" y="13"/>
                  </a:cubicBezTo>
                  <a:cubicBezTo>
                    <a:pt x="21" y="7"/>
                    <a:pt x="28" y="3"/>
                    <a:pt x="37" y="0"/>
                  </a:cubicBezTo>
                  <a:cubicBezTo>
                    <a:pt x="45" y="17"/>
                    <a:pt x="45" y="17"/>
                    <a:pt x="45" y="17"/>
                  </a:cubicBezTo>
                  <a:cubicBezTo>
                    <a:pt x="37" y="20"/>
                    <a:pt x="31" y="24"/>
                    <a:pt x="27" y="29"/>
                  </a:cubicBezTo>
                  <a:cubicBezTo>
                    <a:pt x="24" y="34"/>
                    <a:pt x="22" y="41"/>
                    <a:pt x="21" y="49"/>
                  </a:cubicBezTo>
                  <a:cubicBezTo>
                    <a:pt x="42" y="49"/>
                    <a:pt x="42" y="49"/>
                    <a:pt x="42" y="49"/>
                  </a:cubicBezTo>
                  <a:lnTo>
                    <a:pt x="42" y="91"/>
                  </a:lnTo>
                  <a:close/>
                  <a:moveTo>
                    <a:pt x="112" y="91"/>
                  </a:moveTo>
                  <a:cubicBezTo>
                    <a:pt x="70" y="91"/>
                    <a:pt x="70" y="91"/>
                    <a:pt x="70" y="91"/>
                  </a:cubicBezTo>
                  <a:cubicBezTo>
                    <a:pt x="70" y="61"/>
                    <a:pt x="70" y="61"/>
                    <a:pt x="70" y="61"/>
                  </a:cubicBezTo>
                  <a:cubicBezTo>
                    <a:pt x="70" y="49"/>
                    <a:pt x="71" y="39"/>
                    <a:pt x="73" y="32"/>
                  </a:cubicBezTo>
                  <a:cubicBezTo>
                    <a:pt x="75" y="25"/>
                    <a:pt x="79" y="19"/>
                    <a:pt x="85" y="13"/>
                  </a:cubicBezTo>
                  <a:cubicBezTo>
                    <a:pt x="91" y="7"/>
                    <a:pt x="99" y="3"/>
                    <a:pt x="107" y="0"/>
                  </a:cubicBezTo>
                  <a:cubicBezTo>
                    <a:pt x="116" y="17"/>
                    <a:pt x="116" y="17"/>
                    <a:pt x="116" y="17"/>
                  </a:cubicBezTo>
                  <a:cubicBezTo>
                    <a:pt x="107" y="20"/>
                    <a:pt x="101" y="24"/>
                    <a:pt x="98" y="29"/>
                  </a:cubicBezTo>
                  <a:cubicBezTo>
                    <a:pt x="94" y="34"/>
                    <a:pt x="92" y="41"/>
                    <a:pt x="92" y="49"/>
                  </a:cubicBezTo>
                  <a:cubicBezTo>
                    <a:pt x="112" y="49"/>
                    <a:pt x="112" y="49"/>
                    <a:pt x="112" y="49"/>
                  </a:cubicBezTo>
                  <a:lnTo>
                    <a:pt x="112" y="91"/>
                  </a:lnTo>
                  <a:close/>
                </a:path>
              </a:pathLst>
            </a:custGeom>
            <a:solidFill>
              <a:srgbClr val="4454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460" name="Google Shape;1460;p124"/>
          <p:cNvSpPr txBox="1">
            <a:spLocks noGrp="1"/>
          </p:cNvSpPr>
          <p:nvPr>
            <p:ph type="body" idx="1"/>
          </p:nvPr>
        </p:nvSpPr>
        <p:spPr>
          <a:xfrm>
            <a:off x="647176" y="1821590"/>
            <a:ext cx="3608400" cy="1638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60"/>
              </a:spcBef>
              <a:spcAft>
                <a:spcPts val="0"/>
              </a:spcAft>
              <a:buClr>
                <a:schemeClr val="lt1"/>
              </a:buClr>
              <a:buSzPts val="1800"/>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61" name="Google Shape;1461;p124"/>
          <p:cNvSpPr txBox="1">
            <a:spLocks noGrp="1"/>
          </p:cNvSpPr>
          <p:nvPr>
            <p:ph type="body" idx="2"/>
          </p:nvPr>
        </p:nvSpPr>
        <p:spPr>
          <a:xfrm>
            <a:off x="644430" y="3453116"/>
            <a:ext cx="3613800" cy="3405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62" name="Google Shape;1462;p124"/>
          <p:cNvSpPr txBox="1">
            <a:spLocks noGrp="1"/>
          </p:cNvSpPr>
          <p:nvPr>
            <p:ph type="body" idx="3"/>
          </p:nvPr>
        </p:nvSpPr>
        <p:spPr>
          <a:xfrm>
            <a:off x="4888436" y="1821590"/>
            <a:ext cx="3608400" cy="1638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60"/>
              </a:spcBef>
              <a:spcAft>
                <a:spcPts val="0"/>
              </a:spcAft>
              <a:buClr>
                <a:schemeClr val="lt1"/>
              </a:buClr>
              <a:buSzPts val="1800"/>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63" name="Google Shape;1463;p124"/>
          <p:cNvSpPr txBox="1">
            <a:spLocks noGrp="1"/>
          </p:cNvSpPr>
          <p:nvPr>
            <p:ph type="body" idx="4"/>
          </p:nvPr>
        </p:nvSpPr>
        <p:spPr>
          <a:xfrm>
            <a:off x="4885690" y="3453116"/>
            <a:ext cx="3613800" cy="3405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61 Social Share Slide">
  <p:cSld name="61 Social Share Slide">
    <p:spTree>
      <p:nvGrpSpPr>
        <p:cNvPr id="1" name="Shape 1464"/>
        <p:cNvGrpSpPr/>
        <p:nvPr/>
      </p:nvGrpSpPr>
      <p:grpSpPr>
        <a:xfrm>
          <a:off x="0" y="0"/>
          <a:ext cx="0" cy="0"/>
          <a:chOff x="0" y="0"/>
          <a:chExt cx="0" cy="0"/>
        </a:xfrm>
      </p:grpSpPr>
      <p:grpSp>
        <p:nvGrpSpPr>
          <p:cNvPr id="1465" name="Google Shape;1465;p125"/>
          <p:cNvGrpSpPr/>
          <p:nvPr/>
        </p:nvGrpSpPr>
        <p:grpSpPr>
          <a:xfrm>
            <a:off x="2609470" y="902314"/>
            <a:ext cx="1095839" cy="502632"/>
            <a:chOff x="785813" y="1049338"/>
            <a:chExt cx="1363662" cy="625475"/>
          </a:xfrm>
        </p:grpSpPr>
        <p:sp>
          <p:nvSpPr>
            <p:cNvPr id="1466" name="Google Shape;1466;p125"/>
            <p:cNvSpPr/>
            <p:nvPr/>
          </p:nvSpPr>
          <p:spPr>
            <a:xfrm>
              <a:off x="1273175" y="1277938"/>
              <a:ext cx="388937" cy="355600"/>
            </a:xfrm>
            <a:custGeom>
              <a:avLst/>
              <a:gdLst/>
              <a:ahLst/>
              <a:cxnLst/>
              <a:rect l="l" t="t" r="r" b="b"/>
              <a:pathLst>
                <a:path w="104" h="95" extrusionOk="0">
                  <a:moveTo>
                    <a:pt x="104" y="0"/>
                  </a:moveTo>
                  <a:cubicBezTo>
                    <a:pt x="65" y="0"/>
                    <a:pt x="65" y="0"/>
                    <a:pt x="65" y="0"/>
                  </a:cubicBezTo>
                  <a:cubicBezTo>
                    <a:pt x="56" y="17"/>
                    <a:pt x="56" y="17"/>
                    <a:pt x="56" y="17"/>
                  </a:cubicBezTo>
                  <a:cubicBezTo>
                    <a:pt x="54" y="20"/>
                    <a:pt x="52" y="23"/>
                    <a:pt x="52" y="23"/>
                  </a:cubicBezTo>
                  <a:cubicBezTo>
                    <a:pt x="52" y="23"/>
                    <a:pt x="52" y="23"/>
                    <a:pt x="52" y="23"/>
                  </a:cubicBezTo>
                  <a:cubicBezTo>
                    <a:pt x="52" y="23"/>
                    <a:pt x="50" y="20"/>
                    <a:pt x="49" y="17"/>
                  </a:cubicBezTo>
                  <a:cubicBezTo>
                    <a:pt x="40" y="0"/>
                    <a:pt x="40" y="0"/>
                    <a:pt x="40"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7" name="Google Shape;1467;p125"/>
            <p:cNvSpPr/>
            <p:nvPr/>
          </p:nvSpPr>
          <p:spPr>
            <a:xfrm>
              <a:off x="785813" y="1049338"/>
              <a:ext cx="449262"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3" y="81"/>
                    <a:pt x="117" y="64"/>
                    <a:pt x="117" y="46"/>
                  </a:cubicBezTo>
                  <a:cubicBezTo>
                    <a:pt x="117" y="16"/>
                    <a:pt x="92" y="0"/>
                    <a:pt x="62" y="0"/>
                  </a:cubicBezTo>
                  <a:cubicBezTo>
                    <a:pt x="24" y="0"/>
                    <a:pt x="8" y="23"/>
                    <a:pt x="8" y="46"/>
                  </a:cubicBezTo>
                  <a:cubicBezTo>
                    <a:pt x="8" y="60"/>
                    <a:pt x="14" y="70"/>
                    <a:pt x="22" y="77"/>
                  </a:cubicBezTo>
                  <a:cubicBezTo>
                    <a:pt x="17" y="81"/>
                    <a:pt x="0" y="96"/>
                    <a:pt x="0" y="117"/>
                  </a:cubicBezTo>
                  <a:cubicBezTo>
                    <a:pt x="0" y="143"/>
                    <a:pt x="21"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8" name="Google Shape;1468;p125"/>
            <p:cNvSpPr/>
            <p:nvPr/>
          </p:nvSpPr>
          <p:spPr>
            <a:xfrm>
              <a:off x="1700213" y="1049338"/>
              <a:ext cx="449262"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3" y="81"/>
                    <a:pt x="117" y="64"/>
                    <a:pt x="117" y="46"/>
                  </a:cubicBezTo>
                  <a:cubicBezTo>
                    <a:pt x="117" y="16"/>
                    <a:pt x="92" y="0"/>
                    <a:pt x="62" y="0"/>
                  </a:cubicBezTo>
                  <a:cubicBezTo>
                    <a:pt x="24" y="0"/>
                    <a:pt x="8" y="23"/>
                    <a:pt x="8" y="46"/>
                  </a:cubicBezTo>
                  <a:cubicBezTo>
                    <a:pt x="8"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1469" name="Google Shape;1469;p12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470" name="Google Shape;1470;p125"/>
          <p:cNvSpPr/>
          <p:nvPr/>
        </p:nvSpPr>
        <p:spPr>
          <a:xfrm>
            <a:off x="0" y="0"/>
            <a:ext cx="9144000" cy="105600"/>
          </a:xfrm>
          <a:prstGeom prst="rect">
            <a:avLst/>
          </a:prstGeom>
          <a:solidFill>
            <a:srgbClr val="E529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71" name="Google Shape;1471;p125"/>
          <p:cNvSpPr/>
          <p:nvPr/>
        </p:nvSpPr>
        <p:spPr>
          <a:xfrm>
            <a:off x="2393950" y="4782751"/>
            <a:ext cx="43560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76787B"/>
                </a:solidFill>
                <a:latin typeface="Calibri"/>
                <a:ea typeface="Calibri"/>
                <a:cs typeface="Calibri"/>
                <a:sym typeface="Calibri"/>
              </a:rPr>
              <a:t>© 8x8, Inc. All rights reserved. All trademarks identified by the ®, ™, or SM are registered trademarks, trademarks, or service marks of 8x8, Inc. </a:t>
            </a:r>
            <a:endParaRPr sz="1400" b="0" i="0" u="none" strike="noStrike" cap="none">
              <a:solidFill>
                <a:srgbClr val="000000"/>
              </a:solidFill>
              <a:latin typeface="Arial"/>
              <a:ea typeface="Arial"/>
              <a:cs typeface="Arial"/>
              <a:sym typeface="Arial"/>
            </a:endParaRPr>
          </a:p>
        </p:txBody>
      </p:sp>
      <p:pic>
        <p:nvPicPr>
          <p:cNvPr id="1472" name="Google Shape;1472;p1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09439" y="2247394"/>
            <a:ext cx="266173" cy="265978"/>
          </a:xfrm>
          <a:prstGeom prst="rect">
            <a:avLst/>
          </a:prstGeom>
          <a:noFill/>
          <a:ln>
            <a:noFill/>
          </a:ln>
        </p:spPr>
      </p:pic>
      <p:pic>
        <p:nvPicPr>
          <p:cNvPr id="1473" name="Google Shape;1473;p1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603260" y="2709233"/>
            <a:ext cx="266175" cy="266208"/>
          </a:xfrm>
          <a:prstGeom prst="rect">
            <a:avLst/>
          </a:prstGeom>
          <a:noFill/>
          <a:ln>
            <a:noFill/>
          </a:ln>
        </p:spPr>
      </p:pic>
      <p:pic>
        <p:nvPicPr>
          <p:cNvPr id="1474" name="Google Shape;1474;p12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609438" y="3165125"/>
            <a:ext cx="266175" cy="266175"/>
          </a:xfrm>
          <a:prstGeom prst="rect">
            <a:avLst/>
          </a:prstGeom>
          <a:noFill/>
          <a:ln>
            <a:noFill/>
          </a:ln>
        </p:spPr>
      </p:pic>
      <p:pic>
        <p:nvPicPr>
          <p:cNvPr id="1475" name="Google Shape;1475;p12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594175" y="3611810"/>
            <a:ext cx="296700" cy="296700"/>
          </a:xfrm>
          <a:prstGeom prst="rect">
            <a:avLst/>
          </a:prstGeom>
          <a:noFill/>
          <a:ln>
            <a:noFill/>
          </a:ln>
        </p:spPr>
      </p:pic>
      <p:pic>
        <p:nvPicPr>
          <p:cNvPr id="1476" name="Google Shape;1476;p12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609437" y="4079500"/>
            <a:ext cx="266176" cy="266176"/>
          </a:xfrm>
          <a:prstGeom prst="rect">
            <a:avLst/>
          </a:prstGeom>
          <a:noFill/>
          <a:ln>
            <a:noFill/>
          </a:ln>
        </p:spPr>
      </p:pic>
      <p:sp>
        <p:nvSpPr>
          <p:cNvPr id="1477" name="Google Shape;1477;p125"/>
          <p:cNvSpPr txBox="1">
            <a:spLocks noGrp="1"/>
          </p:cNvSpPr>
          <p:nvPr>
            <p:ph type="body" idx="1"/>
          </p:nvPr>
        </p:nvSpPr>
        <p:spPr>
          <a:xfrm>
            <a:off x="2948543" y="2208739"/>
            <a:ext cx="5466300" cy="343200"/>
          </a:xfrm>
          <a:prstGeom prst="rect">
            <a:avLst/>
          </a:prstGeom>
          <a:noFill/>
          <a:ln>
            <a:noFill/>
          </a:ln>
        </p:spPr>
        <p:txBody>
          <a:bodyPr spcFirstLastPara="1" wrap="square" lIns="91425" tIns="45700" rIns="91425" bIns="45700" anchor="ctr" anchorCtr="0">
            <a:noAutofit/>
          </a:bodyPr>
          <a:lstStyle>
            <a:lvl1pPr marL="457200" lvl="0" indent="-228600" algn="l" rtl="0">
              <a:lnSpc>
                <a:spcPct val="100000"/>
              </a:lnSpc>
              <a:spcBef>
                <a:spcPts val="360"/>
              </a:spcBef>
              <a:spcAft>
                <a:spcPts val="0"/>
              </a:spcAft>
              <a:buClr>
                <a:srgbClr val="060606"/>
              </a:buClr>
              <a:buSzPts val="1800"/>
              <a:buNone/>
              <a:defRPr sz="1800">
                <a:solidFill>
                  <a:srgbClr val="060606"/>
                </a:solidFill>
              </a:defRPr>
            </a:lvl1pPr>
            <a:lvl2pPr marL="914400" lvl="1" indent="-228600" algn="l" rtl="0">
              <a:lnSpc>
                <a:spcPct val="100000"/>
              </a:lnSpc>
              <a:spcBef>
                <a:spcPts val="360"/>
              </a:spcBef>
              <a:spcAft>
                <a:spcPts val="0"/>
              </a:spcAft>
              <a:buClr>
                <a:srgbClr val="898989"/>
              </a:buClr>
              <a:buSzPts val="1800"/>
              <a:buNone/>
              <a:defRPr sz="1800">
                <a:solidFill>
                  <a:srgbClr val="898989"/>
                </a:solidFill>
              </a:defRPr>
            </a:lvl2pPr>
            <a:lvl3pPr marL="1371600" lvl="2" indent="-228600" algn="l" rtl="0">
              <a:lnSpc>
                <a:spcPct val="100000"/>
              </a:lnSpc>
              <a:spcBef>
                <a:spcPts val="320"/>
              </a:spcBef>
              <a:spcAft>
                <a:spcPts val="0"/>
              </a:spcAft>
              <a:buClr>
                <a:srgbClr val="898989"/>
              </a:buClr>
              <a:buSzPts val="1600"/>
              <a:buNone/>
              <a:defRPr sz="1600">
                <a:solidFill>
                  <a:srgbClr val="898989"/>
                </a:solidFill>
              </a:defRPr>
            </a:lvl3pPr>
            <a:lvl4pPr marL="1828800" lvl="3" indent="-228600" algn="l" rtl="0">
              <a:lnSpc>
                <a:spcPct val="100000"/>
              </a:lnSpc>
              <a:spcBef>
                <a:spcPts val="280"/>
              </a:spcBef>
              <a:spcAft>
                <a:spcPts val="0"/>
              </a:spcAft>
              <a:buClr>
                <a:srgbClr val="898989"/>
              </a:buClr>
              <a:buSzPts val="1400"/>
              <a:buNone/>
              <a:defRPr sz="1400">
                <a:solidFill>
                  <a:srgbClr val="898989"/>
                </a:solidFill>
              </a:defRPr>
            </a:lvl4pPr>
            <a:lvl5pPr marL="2286000" lvl="4" indent="-228600" algn="l" rtl="0">
              <a:lnSpc>
                <a:spcPct val="100000"/>
              </a:lnSpc>
              <a:spcBef>
                <a:spcPts val="280"/>
              </a:spcBef>
              <a:spcAft>
                <a:spcPts val="0"/>
              </a:spcAft>
              <a:buClr>
                <a:srgbClr val="898989"/>
              </a:buClr>
              <a:buSzPts val="1400"/>
              <a:buNone/>
              <a:defRPr sz="1400">
                <a:solidFill>
                  <a:srgbClr val="898989"/>
                </a:solidFill>
              </a:defRPr>
            </a:lvl5pPr>
            <a:lvl6pPr marL="2743200" lvl="5" indent="-228600" algn="l" rtl="0">
              <a:lnSpc>
                <a:spcPct val="100000"/>
              </a:lnSpc>
              <a:spcBef>
                <a:spcPts val="280"/>
              </a:spcBef>
              <a:spcAft>
                <a:spcPts val="0"/>
              </a:spcAft>
              <a:buClr>
                <a:srgbClr val="898989"/>
              </a:buClr>
              <a:buSzPts val="1400"/>
              <a:buNone/>
              <a:defRPr sz="1400">
                <a:solidFill>
                  <a:srgbClr val="898989"/>
                </a:solidFill>
              </a:defRPr>
            </a:lvl6pPr>
            <a:lvl7pPr marL="3200400" lvl="6" indent="-228600" algn="l" rtl="0">
              <a:lnSpc>
                <a:spcPct val="100000"/>
              </a:lnSpc>
              <a:spcBef>
                <a:spcPts val="280"/>
              </a:spcBef>
              <a:spcAft>
                <a:spcPts val="0"/>
              </a:spcAft>
              <a:buClr>
                <a:srgbClr val="898989"/>
              </a:buClr>
              <a:buSzPts val="1400"/>
              <a:buNone/>
              <a:defRPr sz="1400">
                <a:solidFill>
                  <a:srgbClr val="898989"/>
                </a:solidFill>
              </a:defRPr>
            </a:lvl7pPr>
            <a:lvl8pPr marL="3657600" lvl="7" indent="-228600" algn="l" rtl="0">
              <a:lnSpc>
                <a:spcPct val="100000"/>
              </a:lnSpc>
              <a:spcBef>
                <a:spcPts val="280"/>
              </a:spcBef>
              <a:spcAft>
                <a:spcPts val="0"/>
              </a:spcAft>
              <a:buClr>
                <a:srgbClr val="898989"/>
              </a:buClr>
              <a:buSzPts val="1400"/>
              <a:buNone/>
              <a:defRPr sz="1400">
                <a:solidFill>
                  <a:srgbClr val="898989"/>
                </a:solidFill>
              </a:defRPr>
            </a:lvl8pPr>
            <a:lvl9pPr marL="4114800" lvl="8" indent="-228600" algn="l" rtl="0">
              <a:lnSpc>
                <a:spcPct val="100000"/>
              </a:lnSpc>
              <a:spcBef>
                <a:spcPts val="280"/>
              </a:spcBef>
              <a:spcAft>
                <a:spcPts val="0"/>
              </a:spcAft>
              <a:buClr>
                <a:srgbClr val="898989"/>
              </a:buClr>
              <a:buSzPts val="1400"/>
              <a:buNone/>
              <a:defRPr sz="1400">
                <a:solidFill>
                  <a:srgbClr val="898989"/>
                </a:solidFill>
              </a:defRPr>
            </a:lvl9pPr>
          </a:lstStyle>
          <a:p>
            <a:endParaRPr/>
          </a:p>
        </p:txBody>
      </p:sp>
      <p:sp>
        <p:nvSpPr>
          <p:cNvPr id="1478" name="Google Shape;1478;p125"/>
          <p:cNvSpPr txBox="1">
            <a:spLocks noGrp="1"/>
          </p:cNvSpPr>
          <p:nvPr>
            <p:ph type="body" idx="2"/>
          </p:nvPr>
        </p:nvSpPr>
        <p:spPr>
          <a:xfrm>
            <a:off x="2948543" y="2670693"/>
            <a:ext cx="5466300" cy="343200"/>
          </a:xfrm>
          <a:prstGeom prst="rect">
            <a:avLst/>
          </a:prstGeom>
          <a:noFill/>
          <a:ln>
            <a:noFill/>
          </a:ln>
        </p:spPr>
        <p:txBody>
          <a:bodyPr spcFirstLastPara="1" wrap="square" lIns="91425" tIns="45700" rIns="91425" bIns="45700" anchor="ctr" anchorCtr="0">
            <a:noAutofit/>
          </a:bodyPr>
          <a:lstStyle>
            <a:lvl1pPr marL="457200" lvl="0" indent="-228600" algn="l" rtl="0">
              <a:lnSpc>
                <a:spcPct val="100000"/>
              </a:lnSpc>
              <a:spcBef>
                <a:spcPts val="360"/>
              </a:spcBef>
              <a:spcAft>
                <a:spcPts val="0"/>
              </a:spcAft>
              <a:buClr>
                <a:srgbClr val="060606"/>
              </a:buClr>
              <a:buSzPts val="1800"/>
              <a:buNone/>
              <a:defRPr sz="1800">
                <a:solidFill>
                  <a:srgbClr val="060606"/>
                </a:solidFill>
              </a:defRPr>
            </a:lvl1pPr>
            <a:lvl2pPr marL="914400" lvl="1" indent="-228600" algn="l" rtl="0">
              <a:lnSpc>
                <a:spcPct val="100000"/>
              </a:lnSpc>
              <a:spcBef>
                <a:spcPts val="360"/>
              </a:spcBef>
              <a:spcAft>
                <a:spcPts val="0"/>
              </a:spcAft>
              <a:buClr>
                <a:srgbClr val="898989"/>
              </a:buClr>
              <a:buSzPts val="1800"/>
              <a:buNone/>
              <a:defRPr sz="1800">
                <a:solidFill>
                  <a:srgbClr val="898989"/>
                </a:solidFill>
              </a:defRPr>
            </a:lvl2pPr>
            <a:lvl3pPr marL="1371600" lvl="2" indent="-228600" algn="l" rtl="0">
              <a:lnSpc>
                <a:spcPct val="100000"/>
              </a:lnSpc>
              <a:spcBef>
                <a:spcPts val="320"/>
              </a:spcBef>
              <a:spcAft>
                <a:spcPts val="0"/>
              </a:spcAft>
              <a:buClr>
                <a:srgbClr val="898989"/>
              </a:buClr>
              <a:buSzPts val="1600"/>
              <a:buNone/>
              <a:defRPr sz="1600">
                <a:solidFill>
                  <a:srgbClr val="898989"/>
                </a:solidFill>
              </a:defRPr>
            </a:lvl3pPr>
            <a:lvl4pPr marL="1828800" lvl="3" indent="-228600" algn="l" rtl="0">
              <a:lnSpc>
                <a:spcPct val="100000"/>
              </a:lnSpc>
              <a:spcBef>
                <a:spcPts val="280"/>
              </a:spcBef>
              <a:spcAft>
                <a:spcPts val="0"/>
              </a:spcAft>
              <a:buClr>
                <a:srgbClr val="898989"/>
              </a:buClr>
              <a:buSzPts val="1400"/>
              <a:buNone/>
              <a:defRPr sz="1400">
                <a:solidFill>
                  <a:srgbClr val="898989"/>
                </a:solidFill>
              </a:defRPr>
            </a:lvl4pPr>
            <a:lvl5pPr marL="2286000" lvl="4" indent="-228600" algn="l" rtl="0">
              <a:lnSpc>
                <a:spcPct val="100000"/>
              </a:lnSpc>
              <a:spcBef>
                <a:spcPts val="280"/>
              </a:spcBef>
              <a:spcAft>
                <a:spcPts val="0"/>
              </a:spcAft>
              <a:buClr>
                <a:srgbClr val="898989"/>
              </a:buClr>
              <a:buSzPts val="1400"/>
              <a:buNone/>
              <a:defRPr sz="1400">
                <a:solidFill>
                  <a:srgbClr val="898989"/>
                </a:solidFill>
              </a:defRPr>
            </a:lvl5pPr>
            <a:lvl6pPr marL="2743200" lvl="5" indent="-228600" algn="l" rtl="0">
              <a:lnSpc>
                <a:spcPct val="100000"/>
              </a:lnSpc>
              <a:spcBef>
                <a:spcPts val="280"/>
              </a:spcBef>
              <a:spcAft>
                <a:spcPts val="0"/>
              </a:spcAft>
              <a:buClr>
                <a:srgbClr val="898989"/>
              </a:buClr>
              <a:buSzPts val="1400"/>
              <a:buNone/>
              <a:defRPr sz="1400">
                <a:solidFill>
                  <a:srgbClr val="898989"/>
                </a:solidFill>
              </a:defRPr>
            </a:lvl6pPr>
            <a:lvl7pPr marL="3200400" lvl="6" indent="-228600" algn="l" rtl="0">
              <a:lnSpc>
                <a:spcPct val="100000"/>
              </a:lnSpc>
              <a:spcBef>
                <a:spcPts val="280"/>
              </a:spcBef>
              <a:spcAft>
                <a:spcPts val="0"/>
              </a:spcAft>
              <a:buClr>
                <a:srgbClr val="898989"/>
              </a:buClr>
              <a:buSzPts val="1400"/>
              <a:buNone/>
              <a:defRPr sz="1400">
                <a:solidFill>
                  <a:srgbClr val="898989"/>
                </a:solidFill>
              </a:defRPr>
            </a:lvl7pPr>
            <a:lvl8pPr marL="3657600" lvl="7" indent="-228600" algn="l" rtl="0">
              <a:lnSpc>
                <a:spcPct val="100000"/>
              </a:lnSpc>
              <a:spcBef>
                <a:spcPts val="280"/>
              </a:spcBef>
              <a:spcAft>
                <a:spcPts val="0"/>
              </a:spcAft>
              <a:buClr>
                <a:srgbClr val="898989"/>
              </a:buClr>
              <a:buSzPts val="1400"/>
              <a:buNone/>
              <a:defRPr sz="1400">
                <a:solidFill>
                  <a:srgbClr val="898989"/>
                </a:solidFill>
              </a:defRPr>
            </a:lvl8pPr>
            <a:lvl9pPr marL="4114800" lvl="8" indent="-228600" algn="l" rtl="0">
              <a:lnSpc>
                <a:spcPct val="100000"/>
              </a:lnSpc>
              <a:spcBef>
                <a:spcPts val="280"/>
              </a:spcBef>
              <a:spcAft>
                <a:spcPts val="0"/>
              </a:spcAft>
              <a:buClr>
                <a:srgbClr val="898989"/>
              </a:buClr>
              <a:buSzPts val="1400"/>
              <a:buNone/>
              <a:defRPr sz="1400">
                <a:solidFill>
                  <a:srgbClr val="898989"/>
                </a:solidFill>
              </a:defRPr>
            </a:lvl9pPr>
          </a:lstStyle>
          <a:p>
            <a:endParaRPr/>
          </a:p>
        </p:txBody>
      </p:sp>
      <p:sp>
        <p:nvSpPr>
          <p:cNvPr id="1479" name="Google Shape;1479;p125"/>
          <p:cNvSpPr txBox="1">
            <a:spLocks noGrp="1"/>
          </p:cNvSpPr>
          <p:nvPr>
            <p:ph type="body" idx="3"/>
          </p:nvPr>
        </p:nvSpPr>
        <p:spPr>
          <a:xfrm>
            <a:off x="2948543" y="3126568"/>
            <a:ext cx="5466300" cy="343200"/>
          </a:xfrm>
          <a:prstGeom prst="rect">
            <a:avLst/>
          </a:prstGeom>
          <a:noFill/>
          <a:ln>
            <a:noFill/>
          </a:ln>
        </p:spPr>
        <p:txBody>
          <a:bodyPr spcFirstLastPara="1" wrap="square" lIns="91425" tIns="45700" rIns="91425" bIns="45700" anchor="ctr" anchorCtr="0">
            <a:noAutofit/>
          </a:bodyPr>
          <a:lstStyle>
            <a:lvl1pPr marL="457200" lvl="0" indent="-228600" algn="l" rtl="0">
              <a:lnSpc>
                <a:spcPct val="100000"/>
              </a:lnSpc>
              <a:spcBef>
                <a:spcPts val="360"/>
              </a:spcBef>
              <a:spcAft>
                <a:spcPts val="0"/>
              </a:spcAft>
              <a:buClr>
                <a:srgbClr val="060606"/>
              </a:buClr>
              <a:buSzPts val="1800"/>
              <a:buNone/>
              <a:defRPr sz="1800">
                <a:solidFill>
                  <a:srgbClr val="060606"/>
                </a:solidFill>
              </a:defRPr>
            </a:lvl1pPr>
            <a:lvl2pPr marL="914400" lvl="1" indent="-228600" algn="l" rtl="0">
              <a:lnSpc>
                <a:spcPct val="100000"/>
              </a:lnSpc>
              <a:spcBef>
                <a:spcPts val="360"/>
              </a:spcBef>
              <a:spcAft>
                <a:spcPts val="0"/>
              </a:spcAft>
              <a:buClr>
                <a:srgbClr val="898989"/>
              </a:buClr>
              <a:buSzPts val="1800"/>
              <a:buNone/>
              <a:defRPr sz="1800">
                <a:solidFill>
                  <a:srgbClr val="898989"/>
                </a:solidFill>
              </a:defRPr>
            </a:lvl2pPr>
            <a:lvl3pPr marL="1371600" lvl="2" indent="-228600" algn="l" rtl="0">
              <a:lnSpc>
                <a:spcPct val="100000"/>
              </a:lnSpc>
              <a:spcBef>
                <a:spcPts val="320"/>
              </a:spcBef>
              <a:spcAft>
                <a:spcPts val="0"/>
              </a:spcAft>
              <a:buClr>
                <a:srgbClr val="898989"/>
              </a:buClr>
              <a:buSzPts val="1600"/>
              <a:buNone/>
              <a:defRPr sz="1600">
                <a:solidFill>
                  <a:srgbClr val="898989"/>
                </a:solidFill>
              </a:defRPr>
            </a:lvl3pPr>
            <a:lvl4pPr marL="1828800" lvl="3" indent="-228600" algn="l" rtl="0">
              <a:lnSpc>
                <a:spcPct val="100000"/>
              </a:lnSpc>
              <a:spcBef>
                <a:spcPts val="280"/>
              </a:spcBef>
              <a:spcAft>
                <a:spcPts val="0"/>
              </a:spcAft>
              <a:buClr>
                <a:srgbClr val="898989"/>
              </a:buClr>
              <a:buSzPts val="1400"/>
              <a:buNone/>
              <a:defRPr sz="1400">
                <a:solidFill>
                  <a:srgbClr val="898989"/>
                </a:solidFill>
              </a:defRPr>
            </a:lvl4pPr>
            <a:lvl5pPr marL="2286000" lvl="4" indent="-228600" algn="l" rtl="0">
              <a:lnSpc>
                <a:spcPct val="100000"/>
              </a:lnSpc>
              <a:spcBef>
                <a:spcPts val="280"/>
              </a:spcBef>
              <a:spcAft>
                <a:spcPts val="0"/>
              </a:spcAft>
              <a:buClr>
                <a:srgbClr val="898989"/>
              </a:buClr>
              <a:buSzPts val="1400"/>
              <a:buNone/>
              <a:defRPr sz="1400">
                <a:solidFill>
                  <a:srgbClr val="898989"/>
                </a:solidFill>
              </a:defRPr>
            </a:lvl5pPr>
            <a:lvl6pPr marL="2743200" lvl="5" indent="-228600" algn="l" rtl="0">
              <a:lnSpc>
                <a:spcPct val="100000"/>
              </a:lnSpc>
              <a:spcBef>
                <a:spcPts val="280"/>
              </a:spcBef>
              <a:spcAft>
                <a:spcPts val="0"/>
              </a:spcAft>
              <a:buClr>
                <a:srgbClr val="898989"/>
              </a:buClr>
              <a:buSzPts val="1400"/>
              <a:buNone/>
              <a:defRPr sz="1400">
                <a:solidFill>
                  <a:srgbClr val="898989"/>
                </a:solidFill>
              </a:defRPr>
            </a:lvl6pPr>
            <a:lvl7pPr marL="3200400" lvl="6" indent="-228600" algn="l" rtl="0">
              <a:lnSpc>
                <a:spcPct val="100000"/>
              </a:lnSpc>
              <a:spcBef>
                <a:spcPts val="280"/>
              </a:spcBef>
              <a:spcAft>
                <a:spcPts val="0"/>
              </a:spcAft>
              <a:buClr>
                <a:srgbClr val="898989"/>
              </a:buClr>
              <a:buSzPts val="1400"/>
              <a:buNone/>
              <a:defRPr sz="1400">
                <a:solidFill>
                  <a:srgbClr val="898989"/>
                </a:solidFill>
              </a:defRPr>
            </a:lvl7pPr>
            <a:lvl8pPr marL="3657600" lvl="7" indent="-228600" algn="l" rtl="0">
              <a:lnSpc>
                <a:spcPct val="100000"/>
              </a:lnSpc>
              <a:spcBef>
                <a:spcPts val="280"/>
              </a:spcBef>
              <a:spcAft>
                <a:spcPts val="0"/>
              </a:spcAft>
              <a:buClr>
                <a:srgbClr val="898989"/>
              </a:buClr>
              <a:buSzPts val="1400"/>
              <a:buNone/>
              <a:defRPr sz="1400">
                <a:solidFill>
                  <a:srgbClr val="898989"/>
                </a:solidFill>
              </a:defRPr>
            </a:lvl8pPr>
            <a:lvl9pPr marL="4114800" lvl="8" indent="-228600" algn="l" rtl="0">
              <a:lnSpc>
                <a:spcPct val="100000"/>
              </a:lnSpc>
              <a:spcBef>
                <a:spcPts val="280"/>
              </a:spcBef>
              <a:spcAft>
                <a:spcPts val="0"/>
              </a:spcAft>
              <a:buClr>
                <a:srgbClr val="898989"/>
              </a:buClr>
              <a:buSzPts val="1400"/>
              <a:buNone/>
              <a:defRPr sz="1400">
                <a:solidFill>
                  <a:srgbClr val="898989"/>
                </a:solidFill>
              </a:defRPr>
            </a:lvl9pPr>
          </a:lstStyle>
          <a:p>
            <a:endParaRPr/>
          </a:p>
        </p:txBody>
      </p:sp>
      <p:sp>
        <p:nvSpPr>
          <p:cNvPr id="1480" name="Google Shape;1480;p125"/>
          <p:cNvSpPr txBox="1">
            <a:spLocks noGrp="1"/>
          </p:cNvSpPr>
          <p:nvPr>
            <p:ph type="body" idx="4"/>
          </p:nvPr>
        </p:nvSpPr>
        <p:spPr>
          <a:xfrm>
            <a:off x="2948543" y="3588516"/>
            <a:ext cx="5466300" cy="343200"/>
          </a:xfrm>
          <a:prstGeom prst="rect">
            <a:avLst/>
          </a:prstGeom>
          <a:noFill/>
          <a:ln>
            <a:noFill/>
          </a:ln>
        </p:spPr>
        <p:txBody>
          <a:bodyPr spcFirstLastPara="1" wrap="square" lIns="91425" tIns="45700" rIns="91425" bIns="45700" anchor="ctr" anchorCtr="0">
            <a:noAutofit/>
          </a:bodyPr>
          <a:lstStyle>
            <a:lvl1pPr marL="457200" lvl="0" indent="-228600" algn="l" rtl="0">
              <a:lnSpc>
                <a:spcPct val="100000"/>
              </a:lnSpc>
              <a:spcBef>
                <a:spcPts val="360"/>
              </a:spcBef>
              <a:spcAft>
                <a:spcPts val="0"/>
              </a:spcAft>
              <a:buClr>
                <a:srgbClr val="060606"/>
              </a:buClr>
              <a:buSzPts val="1800"/>
              <a:buNone/>
              <a:defRPr sz="1800">
                <a:solidFill>
                  <a:srgbClr val="060606"/>
                </a:solidFill>
              </a:defRPr>
            </a:lvl1pPr>
            <a:lvl2pPr marL="914400" lvl="1" indent="-228600" algn="l" rtl="0">
              <a:lnSpc>
                <a:spcPct val="100000"/>
              </a:lnSpc>
              <a:spcBef>
                <a:spcPts val="360"/>
              </a:spcBef>
              <a:spcAft>
                <a:spcPts val="0"/>
              </a:spcAft>
              <a:buClr>
                <a:srgbClr val="898989"/>
              </a:buClr>
              <a:buSzPts val="1800"/>
              <a:buNone/>
              <a:defRPr sz="1800">
                <a:solidFill>
                  <a:srgbClr val="898989"/>
                </a:solidFill>
              </a:defRPr>
            </a:lvl2pPr>
            <a:lvl3pPr marL="1371600" lvl="2" indent="-228600" algn="l" rtl="0">
              <a:lnSpc>
                <a:spcPct val="100000"/>
              </a:lnSpc>
              <a:spcBef>
                <a:spcPts val="320"/>
              </a:spcBef>
              <a:spcAft>
                <a:spcPts val="0"/>
              </a:spcAft>
              <a:buClr>
                <a:srgbClr val="898989"/>
              </a:buClr>
              <a:buSzPts val="1600"/>
              <a:buNone/>
              <a:defRPr sz="1600">
                <a:solidFill>
                  <a:srgbClr val="898989"/>
                </a:solidFill>
              </a:defRPr>
            </a:lvl3pPr>
            <a:lvl4pPr marL="1828800" lvl="3" indent="-228600" algn="l" rtl="0">
              <a:lnSpc>
                <a:spcPct val="100000"/>
              </a:lnSpc>
              <a:spcBef>
                <a:spcPts val="280"/>
              </a:spcBef>
              <a:spcAft>
                <a:spcPts val="0"/>
              </a:spcAft>
              <a:buClr>
                <a:srgbClr val="898989"/>
              </a:buClr>
              <a:buSzPts val="1400"/>
              <a:buNone/>
              <a:defRPr sz="1400">
                <a:solidFill>
                  <a:srgbClr val="898989"/>
                </a:solidFill>
              </a:defRPr>
            </a:lvl4pPr>
            <a:lvl5pPr marL="2286000" lvl="4" indent="-228600" algn="l" rtl="0">
              <a:lnSpc>
                <a:spcPct val="100000"/>
              </a:lnSpc>
              <a:spcBef>
                <a:spcPts val="280"/>
              </a:spcBef>
              <a:spcAft>
                <a:spcPts val="0"/>
              </a:spcAft>
              <a:buClr>
                <a:srgbClr val="898989"/>
              </a:buClr>
              <a:buSzPts val="1400"/>
              <a:buNone/>
              <a:defRPr sz="1400">
                <a:solidFill>
                  <a:srgbClr val="898989"/>
                </a:solidFill>
              </a:defRPr>
            </a:lvl5pPr>
            <a:lvl6pPr marL="2743200" lvl="5" indent="-228600" algn="l" rtl="0">
              <a:lnSpc>
                <a:spcPct val="100000"/>
              </a:lnSpc>
              <a:spcBef>
                <a:spcPts val="280"/>
              </a:spcBef>
              <a:spcAft>
                <a:spcPts val="0"/>
              </a:spcAft>
              <a:buClr>
                <a:srgbClr val="898989"/>
              </a:buClr>
              <a:buSzPts val="1400"/>
              <a:buNone/>
              <a:defRPr sz="1400">
                <a:solidFill>
                  <a:srgbClr val="898989"/>
                </a:solidFill>
              </a:defRPr>
            </a:lvl6pPr>
            <a:lvl7pPr marL="3200400" lvl="6" indent="-228600" algn="l" rtl="0">
              <a:lnSpc>
                <a:spcPct val="100000"/>
              </a:lnSpc>
              <a:spcBef>
                <a:spcPts val="280"/>
              </a:spcBef>
              <a:spcAft>
                <a:spcPts val="0"/>
              </a:spcAft>
              <a:buClr>
                <a:srgbClr val="898989"/>
              </a:buClr>
              <a:buSzPts val="1400"/>
              <a:buNone/>
              <a:defRPr sz="1400">
                <a:solidFill>
                  <a:srgbClr val="898989"/>
                </a:solidFill>
              </a:defRPr>
            </a:lvl7pPr>
            <a:lvl8pPr marL="3657600" lvl="7" indent="-228600" algn="l" rtl="0">
              <a:lnSpc>
                <a:spcPct val="100000"/>
              </a:lnSpc>
              <a:spcBef>
                <a:spcPts val="280"/>
              </a:spcBef>
              <a:spcAft>
                <a:spcPts val="0"/>
              </a:spcAft>
              <a:buClr>
                <a:srgbClr val="898989"/>
              </a:buClr>
              <a:buSzPts val="1400"/>
              <a:buNone/>
              <a:defRPr sz="1400">
                <a:solidFill>
                  <a:srgbClr val="898989"/>
                </a:solidFill>
              </a:defRPr>
            </a:lvl8pPr>
            <a:lvl9pPr marL="4114800" lvl="8" indent="-228600" algn="l" rtl="0">
              <a:lnSpc>
                <a:spcPct val="100000"/>
              </a:lnSpc>
              <a:spcBef>
                <a:spcPts val="280"/>
              </a:spcBef>
              <a:spcAft>
                <a:spcPts val="0"/>
              </a:spcAft>
              <a:buClr>
                <a:srgbClr val="898989"/>
              </a:buClr>
              <a:buSzPts val="1400"/>
              <a:buNone/>
              <a:defRPr sz="1400">
                <a:solidFill>
                  <a:srgbClr val="898989"/>
                </a:solidFill>
              </a:defRPr>
            </a:lvl9pPr>
          </a:lstStyle>
          <a:p>
            <a:endParaRPr/>
          </a:p>
        </p:txBody>
      </p:sp>
      <p:sp>
        <p:nvSpPr>
          <p:cNvPr id="1481" name="Google Shape;1481;p125"/>
          <p:cNvSpPr txBox="1">
            <a:spLocks noGrp="1"/>
          </p:cNvSpPr>
          <p:nvPr>
            <p:ph type="body" idx="5"/>
          </p:nvPr>
        </p:nvSpPr>
        <p:spPr>
          <a:xfrm>
            <a:off x="2948543" y="4040944"/>
            <a:ext cx="5466300" cy="343200"/>
          </a:xfrm>
          <a:prstGeom prst="rect">
            <a:avLst/>
          </a:prstGeom>
          <a:noFill/>
          <a:ln>
            <a:noFill/>
          </a:ln>
        </p:spPr>
        <p:txBody>
          <a:bodyPr spcFirstLastPara="1" wrap="square" lIns="91425" tIns="45700" rIns="91425" bIns="45700" anchor="ctr" anchorCtr="0">
            <a:noAutofit/>
          </a:bodyPr>
          <a:lstStyle>
            <a:lvl1pPr marL="457200" lvl="0" indent="-228600" algn="l" rtl="0">
              <a:lnSpc>
                <a:spcPct val="100000"/>
              </a:lnSpc>
              <a:spcBef>
                <a:spcPts val="360"/>
              </a:spcBef>
              <a:spcAft>
                <a:spcPts val="0"/>
              </a:spcAft>
              <a:buClr>
                <a:srgbClr val="060606"/>
              </a:buClr>
              <a:buSzPts val="1800"/>
              <a:buNone/>
              <a:defRPr sz="1800">
                <a:solidFill>
                  <a:srgbClr val="060606"/>
                </a:solidFill>
              </a:defRPr>
            </a:lvl1pPr>
            <a:lvl2pPr marL="914400" lvl="1" indent="-228600" algn="l" rtl="0">
              <a:lnSpc>
                <a:spcPct val="100000"/>
              </a:lnSpc>
              <a:spcBef>
                <a:spcPts val="360"/>
              </a:spcBef>
              <a:spcAft>
                <a:spcPts val="0"/>
              </a:spcAft>
              <a:buClr>
                <a:srgbClr val="898989"/>
              </a:buClr>
              <a:buSzPts val="1800"/>
              <a:buNone/>
              <a:defRPr sz="1800">
                <a:solidFill>
                  <a:srgbClr val="898989"/>
                </a:solidFill>
              </a:defRPr>
            </a:lvl2pPr>
            <a:lvl3pPr marL="1371600" lvl="2" indent="-228600" algn="l" rtl="0">
              <a:lnSpc>
                <a:spcPct val="100000"/>
              </a:lnSpc>
              <a:spcBef>
                <a:spcPts val="320"/>
              </a:spcBef>
              <a:spcAft>
                <a:spcPts val="0"/>
              </a:spcAft>
              <a:buClr>
                <a:srgbClr val="898989"/>
              </a:buClr>
              <a:buSzPts val="1600"/>
              <a:buNone/>
              <a:defRPr sz="1600">
                <a:solidFill>
                  <a:srgbClr val="898989"/>
                </a:solidFill>
              </a:defRPr>
            </a:lvl3pPr>
            <a:lvl4pPr marL="1828800" lvl="3" indent="-228600" algn="l" rtl="0">
              <a:lnSpc>
                <a:spcPct val="100000"/>
              </a:lnSpc>
              <a:spcBef>
                <a:spcPts val="280"/>
              </a:spcBef>
              <a:spcAft>
                <a:spcPts val="0"/>
              </a:spcAft>
              <a:buClr>
                <a:srgbClr val="898989"/>
              </a:buClr>
              <a:buSzPts val="1400"/>
              <a:buNone/>
              <a:defRPr sz="1400">
                <a:solidFill>
                  <a:srgbClr val="898989"/>
                </a:solidFill>
              </a:defRPr>
            </a:lvl4pPr>
            <a:lvl5pPr marL="2286000" lvl="4" indent="-228600" algn="l" rtl="0">
              <a:lnSpc>
                <a:spcPct val="100000"/>
              </a:lnSpc>
              <a:spcBef>
                <a:spcPts val="280"/>
              </a:spcBef>
              <a:spcAft>
                <a:spcPts val="0"/>
              </a:spcAft>
              <a:buClr>
                <a:srgbClr val="898989"/>
              </a:buClr>
              <a:buSzPts val="1400"/>
              <a:buNone/>
              <a:defRPr sz="1400">
                <a:solidFill>
                  <a:srgbClr val="898989"/>
                </a:solidFill>
              </a:defRPr>
            </a:lvl5pPr>
            <a:lvl6pPr marL="2743200" lvl="5" indent="-228600" algn="l" rtl="0">
              <a:lnSpc>
                <a:spcPct val="100000"/>
              </a:lnSpc>
              <a:spcBef>
                <a:spcPts val="280"/>
              </a:spcBef>
              <a:spcAft>
                <a:spcPts val="0"/>
              </a:spcAft>
              <a:buClr>
                <a:srgbClr val="898989"/>
              </a:buClr>
              <a:buSzPts val="1400"/>
              <a:buNone/>
              <a:defRPr sz="1400">
                <a:solidFill>
                  <a:srgbClr val="898989"/>
                </a:solidFill>
              </a:defRPr>
            </a:lvl6pPr>
            <a:lvl7pPr marL="3200400" lvl="6" indent="-228600" algn="l" rtl="0">
              <a:lnSpc>
                <a:spcPct val="100000"/>
              </a:lnSpc>
              <a:spcBef>
                <a:spcPts val="280"/>
              </a:spcBef>
              <a:spcAft>
                <a:spcPts val="0"/>
              </a:spcAft>
              <a:buClr>
                <a:srgbClr val="898989"/>
              </a:buClr>
              <a:buSzPts val="1400"/>
              <a:buNone/>
              <a:defRPr sz="1400">
                <a:solidFill>
                  <a:srgbClr val="898989"/>
                </a:solidFill>
              </a:defRPr>
            </a:lvl7pPr>
            <a:lvl8pPr marL="3657600" lvl="7" indent="-228600" algn="l" rtl="0">
              <a:lnSpc>
                <a:spcPct val="100000"/>
              </a:lnSpc>
              <a:spcBef>
                <a:spcPts val="280"/>
              </a:spcBef>
              <a:spcAft>
                <a:spcPts val="0"/>
              </a:spcAft>
              <a:buClr>
                <a:srgbClr val="898989"/>
              </a:buClr>
              <a:buSzPts val="1400"/>
              <a:buNone/>
              <a:defRPr sz="1400">
                <a:solidFill>
                  <a:srgbClr val="898989"/>
                </a:solidFill>
              </a:defRPr>
            </a:lvl8pPr>
            <a:lvl9pPr marL="4114800" lvl="8" indent="-228600" algn="l" rtl="0">
              <a:lnSpc>
                <a:spcPct val="100000"/>
              </a:lnSpc>
              <a:spcBef>
                <a:spcPts val="280"/>
              </a:spcBef>
              <a:spcAft>
                <a:spcPts val="0"/>
              </a:spcAft>
              <a:buClr>
                <a:srgbClr val="898989"/>
              </a:buClr>
              <a:buSzPts val="1400"/>
              <a:buNone/>
              <a:defRPr sz="1400">
                <a:solidFill>
                  <a:srgbClr val="898989"/>
                </a:solidFill>
              </a:defRPr>
            </a:lvl9pPr>
          </a:lstStyle>
          <a:p>
            <a:endParaRPr/>
          </a:p>
        </p:txBody>
      </p:sp>
      <p:sp>
        <p:nvSpPr>
          <p:cNvPr id="1482" name="Google Shape;1482;p125"/>
          <p:cNvSpPr txBox="1">
            <a:spLocks noGrp="1"/>
          </p:cNvSpPr>
          <p:nvPr>
            <p:ph type="body" idx="6"/>
          </p:nvPr>
        </p:nvSpPr>
        <p:spPr>
          <a:xfrm>
            <a:off x="2504825" y="1746285"/>
            <a:ext cx="5910000" cy="343200"/>
          </a:xfrm>
          <a:prstGeom prst="rect">
            <a:avLst/>
          </a:prstGeom>
          <a:noFill/>
          <a:ln>
            <a:noFill/>
          </a:ln>
        </p:spPr>
        <p:txBody>
          <a:bodyPr spcFirstLastPara="1" wrap="square" lIns="91425" tIns="45700" rIns="91425" bIns="45700" anchor="ctr" anchorCtr="0">
            <a:noAutofit/>
          </a:bodyPr>
          <a:lstStyle>
            <a:lvl1pPr marL="457200" lvl="0" indent="-228600" algn="l" rtl="0">
              <a:lnSpc>
                <a:spcPct val="100000"/>
              </a:lnSpc>
              <a:spcBef>
                <a:spcPts val="360"/>
              </a:spcBef>
              <a:spcAft>
                <a:spcPts val="0"/>
              </a:spcAft>
              <a:buClr>
                <a:srgbClr val="060606"/>
              </a:buClr>
              <a:buSzPts val="1800"/>
              <a:buNone/>
              <a:defRPr sz="1800">
                <a:solidFill>
                  <a:srgbClr val="060606"/>
                </a:solidFill>
              </a:defRPr>
            </a:lvl1pPr>
            <a:lvl2pPr marL="914400" lvl="1" indent="-228600" algn="l" rtl="0">
              <a:lnSpc>
                <a:spcPct val="100000"/>
              </a:lnSpc>
              <a:spcBef>
                <a:spcPts val="360"/>
              </a:spcBef>
              <a:spcAft>
                <a:spcPts val="0"/>
              </a:spcAft>
              <a:buClr>
                <a:srgbClr val="898989"/>
              </a:buClr>
              <a:buSzPts val="1800"/>
              <a:buNone/>
              <a:defRPr sz="1800">
                <a:solidFill>
                  <a:srgbClr val="898989"/>
                </a:solidFill>
              </a:defRPr>
            </a:lvl2pPr>
            <a:lvl3pPr marL="1371600" lvl="2" indent="-228600" algn="l" rtl="0">
              <a:lnSpc>
                <a:spcPct val="100000"/>
              </a:lnSpc>
              <a:spcBef>
                <a:spcPts val="320"/>
              </a:spcBef>
              <a:spcAft>
                <a:spcPts val="0"/>
              </a:spcAft>
              <a:buClr>
                <a:srgbClr val="898989"/>
              </a:buClr>
              <a:buSzPts val="1600"/>
              <a:buNone/>
              <a:defRPr sz="1600">
                <a:solidFill>
                  <a:srgbClr val="898989"/>
                </a:solidFill>
              </a:defRPr>
            </a:lvl3pPr>
            <a:lvl4pPr marL="1828800" lvl="3" indent="-228600" algn="l" rtl="0">
              <a:lnSpc>
                <a:spcPct val="100000"/>
              </a:lnSpc>
              <a:spcBef>
                <a:spcPts val="280"/>
              </a:spcBef>
              <a:spcAft>
                <a:spcPts val="0"/>
              </a:spcAft>
              <a:buClr>
                <a:srgbClr val="898989"/>
              </a:buClr>
              <a:buSzPts val="1400"/>
              <a:buNone/>
              <a:defRPr sz="1400">
                <a:solidFill>
                  <a:srgbClr val="898989"/>
                </a:solidFill>
              </a:defRPr>
            </a:lvl4pPr>
            <a:lvl5pPr marL="2286000" lvl="4" indent="-228600" algn="l" rtl="0">
              <a:lnSpc>
                <a:spcPct val="100000"/>
              </a:lnSpc>
              <a:spcBef>
                <a:spcPts val="280"/>
              </a:spcBef>
              <a:spcAft>
                <a:spcPts val="0"/>
              </a:spcAft>
              <a:buClr>
                <a:srgbClr val="898989"/>
              </a:buClr>
              <a:buSzPts val="1400"/>
              <a:buNone/>
              <a:defRPr sz="1400">
                <a:solidFill>
                  <a:srgbClr val="898989"/>
                </a:solidFill>
              </a:defRPr>
            </a:lvl5pPr>
            <a:lvl6pPr marL="2743200" lvl="5" indent="-228600" algn="l" rtl="0">
              <a:lnSpc>
                <a:spcPct val="100000"/>
              </a:lnSpc>
              <a:spcBef>
                <a:spcPts val="280"/>
              </a:spcBef>
              <a:spcAft>
                <a:spcPts val="0"/>
              </a:spcAft>
              <a:buClr>
                <a:srgbClr val="898989"/>
              </a:buClr>
              <a:buSzPts val="1400"/>
              <a:buNone/>
              <a:defRPr sz="1400">
                <a:solidFill>
                  <a:srgbClr val="898989"/>
                </a:solidFill>
              </a:defRPr>
            </a:lvl6pPr>
            <a:lvl7pPr marL="3200400" lvl="6" indent="-228600" algn="l" rtl="0">
              <a:lnSpc>
                <a:spcPct val="100000"/>
              </a:lnSpc>
              <a:spcBef>
                <a:spcPts val="280"/>
              </a:spcBef>
              <a:spcAft>
                <a:spcPts val="0"/>
              </a:spcAft>
              <a:buClr>
                <a:srgbClr val="898989"/>
              </a:buClr>
              <a:buSzPts val="1400"/>
              <a:buNone/>
              <a:defRPr sz="1400">
                <a:solidFill>
                  <a:srgbClr val="898989"/>
                </a:solidFill>
              </a:defRPr>
            </a:lvl7pPr>
            <a:lvl8pPr marL="3657600" lvl="7" indent="-228600" algn="l" rtl="0">
              <a:lnSpc>
                <a:spcPct val="100000"/>
              </a:lnSpc>
              <a:spcBef>
                <a:spcPts val="280"/>
              </a:spcBef>
              <a:spcAft>
                <a:spcPts val="0"/>
              </a:spcAft>
              <a:buClr>
                <a:srgbClr val="898989"/>
              </a:buClr>
              <a:buSzPts val="1400"/>
              <a:buNone/>
              <a:defRPr sz="1400">
                <a:solidFill>
                  <a:srgbClr val="898989"/>
                </a:solidFill>
              </a:defRPr>
            </a:lvl8pPr>
            <a:lvl9pPr marL="4114800" lvl="8" indent="-228600" algn="l" rtl="0">
              <a:lnSpc>
                <a:spcPct val="100000"/>
              </a:lnSpc>
              <a:spcBef>
                <a:spcPts val="280"/>
              </a:spcBef>
              <a:spcAft>
                <a:spcPts val="0"/>
              </a:spcAft>
              <a:buClr>
                <a:srgbClr val="898989"/>
              </a:buClr>
              <a:buSzPts val="1400"/>
              <a:buNone/>
              <a:defRPr sz="1400">
                <a:solidFill>
                  <a:srgbClr val="898989"/>
                </a:solidFill>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8 Text with Editable Background Image">
  <p:cSld name="28 Text with Editable Background Image">
    <p:spTree>
      <p:nvGrpSpPr>
        <p:cNvPr id="1" name="Shape 1483"/>
        <p:cNvGrpSpPr/>
        <p:nvPr/>
      </p:nvGrpSpPr>
      <p:grpSpPr>
        <a:xfrm>
          <a:off x="0" y="0"/>
          <a:ext cx="0" cy="0"/>
          <a:chOff x="0" y="0"/>
          <a:chExt cx="0" cy="0"/>
        </a:xfrm>
      </p:grpSpPr>
      <p:sp>
        <p:nvSpPr>
          <p:cNvPr id="1484" name="Google Shape;1484;p126"/>
          <p:cNvSpPr>
            <a:spLocks noGrp="1"/>
          </p:cNvSpPr>
          <p:nvPr>
            <p:ph type="pic" idx="2"/>
          </p:nvPr>
        </p:nvSpPr>
        <p:spPr>
          <a:xfrm>
            <a:off x="0" y="1055688"/>
            <a:ext cx="9144000" cy="3381300"/>
          </a:xfrm>
          <a:prstGeom prst="rect">
            <a:avLst/>
          </a:prstGeom>
          <a:solidFill>
            <a:srgbClr val="D9D9D5"/>
          </a:solidFill>
          <a:ln>
            <a:noFill/>
          </a:ln>
        </p:spPr>
        <p:txBody>
          <a:bodyPr spcFirstLastPara="1" wrap="square" lIns="91425" tIns="45700" rIns="365750" bIns="45700" anchor="ctr" anchorCtr="0">
            <a:noAutofit/>
          </a:bodyPr>
          <a:lstStyle>
            <a:lvl1pPr marR="0" lvl="0" algn="r"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485" name="Google Shape;1485;p12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486" name="Google Shape;1486;p126"/>
          <p:cNvSpPr txBox="1">
            <a:spLocks noGrp="1"/>
          </p:cNvSpPr>
          <p:nvPr>
            <p:ph type="body" idx="1"/>
          </p:nvPr>
        </p:nvSpPr>
        <p:spPr>
          <a:xfrm>
            <a:off x="463550" y="1173480"/>
            <a:ext cx="3997200" cy="3146400"/>
          </a:xfrm>
          <a:prstGeom prst="rect">
            <a:avLst/>
          </a:prstGeom>
          <a:noFill/>
          <a:ln>
            <a:noFill/>
          </a:ln>
        </p:spPr>
        <p:txBody>
          <a:bodyPr spcFirstLastPara="1" wrap="square" lIns="91425" tIns="45700" rIns="91425" bIns="45700" anchor="ctr" anchorCtr="0">
            <a:noAutofit/>
          </a:bodyPr>
          <a:lstStyle>
            <a:lvl1pPr marL="457200" lvl="0" indent="-330200" algn="l" rtl="0">
              <a:lnSpc>
                <a:spcPct val="100000"/>
              </a:lnSpc>
              <a:spcBef>
                <a:spcPts val="320"/>
              </a:spcBef>
              <a:spcAft>
                <a:spcPts val="0"/>
              </a:spcAft>
              <a:buClr>
                <a:schemeClr val="lt1"/>
              </a:buClr>
              <a:buSzPts val="1600"/>
              <a:buChar char="•"/>
              <a:defRPr>
                <a:solidFill>
                  <a:schemeClr val="lt1"/>
                </a:solidFill>
              </a:defRPr>
            </a:lvl1pPr>
            <a:lvl2pPr marL="914400" lvl="1" indent="-317500" algn="l" rtl="0">
              <a:lnSpc>
                <a:spcPct val="100000"/>
              </a:lnSpc>
              <a:spcBef>
                <a:spcPts val="280"/>
              </a:spcBef>
              <a:spcAft>
                <a:spcPts val="0"/>
              </a:spcAft>
              <a:buClr>
                <a:schemeClr val="lt1"/>
              </a:buClr>
              <a:buSzPts val="1400"/>
              <a:buChar char="–"/>
              <a:defRPr>
                <a:solidFill>
                  <a:schemeClr val="lt1"/>
                </a:solidFill>
              </a:defRPr>
            </a:lvl2pPr>
            <a:lvl3pPr marL="1371600" lvl="2" indent="-304800" algn="l" rtl="0">
              <a:lnSpc>
                <a:spcPct val="100000"/>
              </a:lnSpc>
              <a:spcBef>
                <a:spcPts val="240"/>
              </a:spcBef>
              <a:spcAft>
                <a:spcPts val="0"/>
              </a:spcAft>
              <a:buClr>
                <a:schemeClr val="lt1"/>
              </a:buClr>
              <a:buSzPts val="1200"/>
              <a:buChar char="•"/>
              <a:defRPr>
                <a:solidFill>
                  <a:schemeClr val="lt1"/>
                </a:solidFill>
              </a:defRPr>
            </a:lvl3pPr>
            <a:lvl4pPr marL="1828800" lvl="3" indent="-298450" algn="l" rtl="0">
              <a:lnSpc>
                <a:spcPct val="100000"/>
              </a:lnSpc>
              <a:spcBef>
                <a:spcPts val="220"/>
              </a:spcBef>
              <a:spcAft>
                <a:spcPts val="0"/>
              </a:spcAft>
              <a:buClr>
                <a:schemeClr val="lt1"/>
              </a:buClr>
              <a:buSzPts val="1100"/>
              <a:buChar char="–"/>
              <a:defRPr>
                <a:solidFill>
                  <a:schemeClr val="lt1"/>
                </a:solidFill>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87" name="Google Shape;1487;p126"/>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lor + Typography">
  <p:cSld name="62 Color + Typography">
    <p:spTree>
      <p:nvGrpSpPr>
        <p:cNvPr id="1" name="Shape 1488"/>
        <p:cNvGrpSpPr/>
        <p:nvPr/>
      </p:nvGrpSpPr>
      <p:grpSpPr>
        <a:xfrm>
          <a:off x="0" y="0"/>
          <a:ext cx="0" cy="0"/>
          <a:chOff x="0" y="0"/>
          <a:chExt cx="0" cy="0"/>
        </a:xfrm>
      </p:grpSpPr>
      <p:sp>
        <p:nvSpPr>
          <p:cNvPr id="1489" name="Google Shape;1489;p127"/>
          <p:cNvSpPr txBox="1">
            <a:spLocks noGrp="1"/>
          </p:cNvSpPr>
          <p:nvPr>
            <p:ph type="body" idx="1"/>
          </p:nvPr>
        </p:nvSpPr>
        <p:spPr>
          <a:xfrm>
            <a:off x="2628075" y="1075568"/>
            <a:ext cx="6516000" cy="12342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0"/>
              </a:spcBef>
              <a:spcAft>
                <a:spcPts val="0"/>
              </a:spcAft>
              <a:buClr>
                <a:srgbClr val="060606"/>
              </a:buClr>
              <a:buSzPts val="1800"/>
              <a:buChar char="●"/>
              <a:defRPr/>
            </a:lvl1pPr>
            <a:lvl2pPr marL="914400" lvl="1" indent="-317500" algn="l" rtl="0">
              <a:lnSpc>
                <a:spcPct val="100000"/>
              </a:lnSpc>
              <a:spcBef>
                <a:spcPts val="300"/>
              </a:spcBef>
              <a:spcAft>
                <a:spcPts val="0"/>
              </a:spcAft>
              <a:buClr>
                <a:srgbClr val="060606"/>
              </a:buClr>
              <a:buSzPts val="1400"/>
              <a:buChar char="○"/>
              <a:defRPr/>
            </a:lvl2pPr>
            <a:lvl3pPr marL="1371600" lvl="2" indent="-317500" algn="l" rtl="0">
              <a:lnSpc>
                <a:spcPct val="100000"/>
              </a:lnSpc>
              <a:spcBef>
                <a:spcPts val="300"/>
              </a:spcBef>
              <a:spcAft>
                <a:spcPts val="0"/>
              </a:spcAft>
              <a:buClr>
                <a:srgbClr val="060606"/>
              </a:buClr>
              <a:buSzPts val="1400"/>
              <a:buChar char="■"/>
              <a:defRPr/>
            </a:lvl3pPr>
            <a:lvl4pPr marL="1828800" lvl="3" indent="-317500" algn="l" rtl="0">
              <a:lnSpc>
                <a:spcPct val="100000"/>
              </a:lnSpc>
              <a:spcBef>
                <a:spcPts val="300"/>
              </a:spcBef>
              <a:spcAft>
                <a:spcPts val="0"/>
              </a:spcAft>
              <a:buClr>
                <a:srgbClr val="060606"/>
              </a:buClr>
              <a:buSzPts val="1400"/>
              <a:buChar char="●"/>
              <a:defRPr/>
            </a:lvl4pPr>
            <a:lvl5pPr marL="2286000" lvl="4" indent="-317500" algn="l" rtl="0">
              <a:lnSpc>
                <a:spcPct val="100000"/>
              </a:lnSpc>
              <a:spcBef>
                <a:spcPts val="300"/>
              </a:spcBef>
              <a:spcAft>
                <a:spcPts val="0"/>
              </a:spcAft>
              <a:buClr>
                <a:srgbClr val="060606"/>
              </a:buClr>
              <a:buSzPts val="1400"/>
              <a:buChar char="○"/>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300"/>
              </a:spcAft>
              <a:buClr>
                <a:schemeClr val="dk1"/>
              </a:buClr>
              <a:buSzPts val="1400"/>
              <a:buChar char="■"/>
              <a:defRPr/>
            </a:lvl9pPr>
          </a:lstStyle>
          <a:p>
            <a:endParaRPr/>
          </a:p>
        </p:txBody>
      </p:sp>
      <p:sp>
        <p:nvSpPr>
          <p:cNvPr id="1490" name="Google Shape;1490;p127"/>
          <p:cNvSpPr txBox="1"/>
          <p:nvPr/>
        </p:nvSpPr>
        <p:spPr>
          <a:xfrm>
            <a:off x="75088" y="4115897"/>
            <a:ext cx="4805700" cy="56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DE0E1D"/>
              </a:buClr>
              <a:buSzPts val="2400"/>
              <a:buFont typeface="Calibri"/>
              <a:buNone/>
            </a:pPr>
            <a:r>
              <a:rPr lang="en" sz="2400" b="0" i="0" u="none" strike="noStrike" cap="none">
                <a:solidFill>
                  <a:srgbClr val="E52920"/>
                </a:solidFill>
                <a:latin typeface="Calibri"/>
                <a:ea typeface="Calibri"/>
                <a:cs typeface="Calibri"/>
                <a:sym typeface="Calibri"/>
              </a:rPr>
              <a:t>Color &amp; Typography</a:t>
            </a:r>
            <a:endParaRPr sz="2400" b="0" i="0" u="none" strike="noStrike" cap="none">
              <a:solidFill>
                <a:srgbClr val="E52920"/>
              </a:solidFill>
              <a:latin typeface="Calibri"/>
              <a:ea typeface="Calibri"/>
              <a:cs typeface="Calibri"/>
              <a:sym typeface="Calibri"/>
            </a:endParaRPr>
          </a:p>
        </p:txBody>
      </p:sp>
      <p:sp>
        <p:nvSpPr>
          <p:cNvPr id="1491" name="Google Shape;1491;p127"/>
          <p:cNvSpPr txBox="1"/>
          <p:nvPr/>
        </p:nvSpPr>
        <p:spPr>
          <a:xfrm>
            <a:off x="75103" y="4551961"/>
            <a:ext cx="5988000" cy="49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171F2A"/>
              </a:buClr>
              <a:buSzPts val="1800"/>
              <a:buFont typeface="Calibri"/>
              <a:buNone/>
            </a:pPr>
            <a:r>
              <a:rPr lang="en" sz="1800" b="0" i="0" u="none" strike="noStrike" cap="none">
                <a:solidFill>
                  <a:srgbClr val="171F2A"/>
                </a:solidFill>
                <a:latin typeface="Calibri"/>
                <a:ea typeface="Calibri"/>
                <a:cs typeface="Calibri"/>
                <a:sym typeface="Calibri"/>
              </a:rPr>
              <a:t>To access swatches, go to View &gt; Master</a:t>
            </a:r>
            <a:endParaRPr sz="1800" b="0" i="0" u="none" strike="noStrike" cap="none">
              <a:solidFill>
                <a:srgbClr val="171F2A"/>
              </a:solidFill>
              <a:latin typeface="Calibri"/>
              <a:ea typeface="Calibri"/>
              <a:cs typeface="Calibri"/>
              <a:sym typeface="Calibri"/>
            </a:endParaRPr>
          </a:p>
        </p:txBody>
      </p:sp>
      <p:sp>
        <p:nvSpPr>
          <p:cNvPr id="1492" name="Google Shape;1492;p127"/>
          <p:cNvSpPr/>
          <p:nvPr/>
        </p:nvSpPr>
        <p:spPr>
          <a:xfrm>
            <a:off x="342221" y="2782831"/>
            <a:ext cx="775800" cy="775800"/>
          </a:xfrm>
          <a:prstGeom prst="ellipse">
            <a:avLst/>
          </a:prstGeom>
          <a:solidFill>
            <a:srgbClr val="E529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93" name="Google Shape;1493;p127"/>
          <p:cNvSpPr txBox="1"/>
          <p:nvPr/>
        </p:nvSpPr>
        <p:spPr>
          <a:xfrm>
            <a:off x="342234" y="3558640"/>
            <a:ext cx="775800" cy="300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 sz="1800" b="0" i="0" u="none" strike="noStrike" cap="none">
                <a:solidFill>
                  <a:schemeClr val="dk1"/>
                </a:solidFill>
                <a:latin typeface="Calibri"/>
                <a:ea typeface="Calibri"/>
                <a:cs typeface="Calibri"/>
                <a:sym typeface="Calibri"/>
              </a:rPr>
              <a:t>Red</a:t>
            </a:r>
            <a:endParaRPr sz="1800" b="0" i="0" u="none" strike="noStrike" cap="none">
              <a:solidFill>
                <a:schemeClr val="dk1"/>
              </a:solidFill>
              <a:latin typeface="Calibri"/>
              <a:ea typeface="Calibri"/>
              <a:cs typeface="Calibri"/>
              <a:sym typeface="Calibri"/>
            </a:endParaRPr>
          </a:p>
        </p:txBody>
      </p:sp>
      <p:grpSp>
        <p:nvGrpSpPr>
          <p:cNvPr id="1494" name="Google Shape;1494;p127"/>
          <p:cNvGrpSpPr/>
          <p:nvPr/>
        </p:nvGrpSpPr>
        <p:grpSpPr>
          <a:xfrm>
            <a:off x="1618614" y="2782831"/>
            <a:ext cx="1447800" cy="1062867"/>
            <a:chOff x="2273645" y="2553238"/>
            <a:chExt cx="1447800" cy="1062867"/>
          </a:xfrm>
        </p:grpSpPr>
        <p:sp>
          <p:nvSpPr>
            <p:cNvPr id="1495" name="Google Shape;1495;p127"/>
            <p:cNvSpPr/>
            <p:nvPr/>
          </p:nvSpPr>
          <p:spPr>
            <a:xfrm>
              <a:off x="2567631" y="2553238"/>
              <a:ext cx="775800" cy="775800"/>
            </a:xfrm>
            <a:prstGeom prst="ellipse">
              <a:avLst/>
            </a:prstGeom>
            <a:solidFill>
              <a:srgbClr val="991F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96" name="Google Shape;1496;p127"/>
            <p:cNvSpPr txBox="1"/>
            <p:nvPr/>
          </p:nvSpPr>
          <p:spPr>
            <a:xfrm>
              <a:off x="2273645" y="3315805"/>
              <a:ext cx="1447800" cy="300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 sz="1800" b="0" i="0" u="none" strike="noStrike" cap="none">
                  <a:solidFill>
                    <a:schemeClr val="dk1"/>
                  </a:solidFill>
                  <a:latin typeface="Calibri"/>
                  <a:ea typeface="Calibri"/>
                  <a:cs typeface="Calibri"/>
                  <a:sym typeface="Calibri"/>
                </a:rPr>
                <a:t>Dark Red</a:t>
              </a:r>
              <a:endParaRPr sz="1800" b="0" i="0" u="none" strike="noStrike" cap="none">
                <a:solidFill>
                  <a:schemeClr val="dk1"/>
                </a:solidFill>
                <a:latin typeface="Calibri"/>
                <a:ea typeface="Calibri"/>
                <a:cs typeface="Calibri"/>
                <a:sym typeface="Calibri"/>
              </a:endParaRPr>
            </a:p>
          </p:txBody>
        </p:sp>
      </p:grpSp>
      <p:grpSp>
        <p:nvGrpSpPr>
          <p:cNvPr id="1497" name="Google Shape;1497;p127"/>
          <p:cNvGrpSpPr/>
          <p:nvPr/>
        </p:nvGrpSpPr>
        <p:grpSpPr>
          <a:xfrm>
            <a:off x="3482983" y="2782831"/>
            <a:ext cx="775812" cy="1076109"/>
            <a:chOff x="4184088" y="2553238"/>
            <a:chExt cx="775812" cy="1076109"/>
          </a:xfrm>
        </p:grpSpPr>
        <p:sp>
          <p:nvSpPr>
            <p:cNvPr id="1498" name="Google Shape;1498;p127"/>
            <p:cNvSpPr/>
            <p:nvPr/>
          </p:nvSpPr>
          <p:spPr>
            <a:xfrm>
              <a:off x="4184100" y="2553238"/>
              <a:ext cx="775800" cy="7758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99" name="Google Shape;1499;p127"/>
            <p:cNvSpPr txBox="1"/>
            <p:nvPr/>
          </p:nvSpPr>
          <p:spPr>
            <a:xfrm>
              <a:off x="4184088" y="3329047"/>
              <a:ext cx="775800" cy="300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 sz="1800" b="0" i="0" u="none" strike="noStrike" cap="none">
                  <a:solidFill>
                    <a:schemeClr val="dk1"/>
                  </a:solidFill>
                  <a:latin typeface="Calibri"/>
                  <a:ea typeface="Calibri"/>
                  <a:cs typeface="Calibri"/>
                  <a:sym typeface="Calibri"/>
                </a:rPr>
                <a:t>Gray</a:t>
              </a:r>
              <a:endParaRPr sz="1800" b="0" i="0" u="none" strike="noStrike" cap="none">
                <a:solidFill>
                  <a:schemeClr val="dk1"/>
                </a:solidFill>
                <a:latin typeface="Calibri"/>
                <a:ea typeface="Calibri"/>
                <a:cs typeface="Calibri"/>
                <a:sym typeface="Calibri"/>
              </a:endParaRPr>
            </a:p>
          </p:txBody>
        </p:sp>
      </p:grpSp>
      <p:grpSp>
        <p:nvGrpSpPr>
          <p:cNvPr id="1500" name="Google Shape;1500;p127"/>
          <p:cNvGrpSpPr/>
          <p:nvPr/>
        </p:nvGrpSpPr>
        <p:grpSpPr>
          <a:xfrm>
            <a:off x="5014820" y="2782831"/>
            <a:ext cx="775806" cy="1076109"/>
            <a:chOff x="5800563" y="2553238"/>
            <a:chExt cx="775806" cy="1076109"/>
          </a:xfrm>
        </p:grpSpPr>
        <p:sp>
          <p:nvSpPr>
            <p:cNvPr id="1501" name="Google Shape;1501;p127"/>
            <p:cNvSpPr/>
            <p:nvPr/>
          </p:nvSpPr>
          <p:spPr>
            <a:xfrm>
              <a:off x="5800569" y="2553238"/>
              <a:ext cx="775800" cy="775800"/>
            </a:xfrm>
            <a:prstGeom prst="ellipse">
              <a:avLst/>
            </a:prstGeom>
            <a:solidFill>
              <a:srgbClr val="544B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02" name="Google Shape;1502;p127"/>
            <p:cNvSpPr txBox="1"/>
            <p:nvPr/>
          </p:nvSpPr>
          <p:spPr>
            <a:xfrm>
              <a:off x="5800563" y="3329047"/>
              <a:ext cx="775800" cy="300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 sz="1800" b="0" i="0" u="none" strike="noStrike" cap="none">
                  <a:solidFill>
                    <a:schemeClr val="dk1"/>
                  </a:solidFill>
                  <a:latin typeface="Calibri"/>
                  <a:ea typeface="Calibri"/>
                  <a:cs typeface="Calibri"/>
                  <a:sym typeface="Calibri"/>
                </a:rPr>
                <a:t>Violet</a:t>
              </a:r>
              <a:endParaRPr sz="1800" b="0" i="0" u="none" strike="noStrike" cap="none">
                <a:solidFill>
                  <a:schemeClr val="dk1"/>
                </a:solidFill>
                <a:latin typeface="Calibri"/>
                <a:ea typeface="Calibri"/>
                <a:cs typeface="Calibri"/>
                <a:sym typeface="Calibri"/>
              </a:endParaRPr>
            </a:p>
          </p:txBody>
        </p:sp>
      </p:grpSp>
      <p:grpSp>
        <p:nvGrpSpPr>
          <p:cNvPr id="1503" name="Google Shape;1503;p127"/>
          <p:cNvGrpSpPr/>
          <p:nvPr/>
        </p:nvGrpSpPr>
        <p:grpSpPr>
          <a:xfrm>
            <a:off x="6546651" y="2782831"/>
            <a:ext cx="775800" cy="1076109"/>
            <a:chOff x="7417038" y="2553238"/>
            <a:chExt cx="775800" cy="1076109"/>
          </a:xfrm>
        </p:grpSpPr>
        <p:sp>
          <p:nvSpPr>
            <p:cNvPr id="1504" name="Google Shape;1504;p127"/>
            <p:cNvSpPr/>
            <p:nvPr/>
          </p:nvSpPr>
          <p:spPr>
            <a:xfrm>
              <a:off x="7417038" y="2553238"/>
              <a:ext cx="775800" cy="775800"/>
            </a:xfrm>
            <a:prstGeom prst="ellipse">
              <a:avLst/>
            </a:prstGeom>
            <a:solidFill>
              <a:srgbClr val="4E778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05" name="Google Shape;1505;p127"/>
            <p:cNvSpPr txBox="1"/>
            <p:nvPr/>
          </p:nvSpPr>
          <p:spPr>
            <a:xfrm>
              <a:off x="7417038" y="3329047"/>
              <a:ext cx="775800" cy="300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 sz="1800" b="0" i="0" u="none" strike="noStrike" cap="none">
                  <a:solidFill>
                    <a:schemeClr val="dk1"/>
                  </a:solidFill>
                  <a:latin typeface="Calibri"/>
                  <a:ea typeface="Calibri"/>
                  <a:cs typeface="Calibri"/>
                  <a:sym typeface="Calibri"/>
                </a:rPr>
                <a:t>Blue</a:t>
              </a:r>
              <a:endParaRPr sz="1800" b="0" i="0" u="none" strike="noStrike" cap="none">
                <a:solidFill>
                  <a:schemeClr val="dk1"/>
                </a:solidFill>
                <a:latin typeface="Calibri"/>
                <a:ea typeface="Calibri"/>
                <a:cs typeface="Calibri"/>
                <a:sym typeface="Calibri"/>
              </a:endParaRPr>
            </a:p>
          </p:txBody>
        </p:sp>
      </p:grpSp>
      <p:sp>
        <p:nvSpPr>
          <p:cNvPr id="1506" name="Google Shape;1506;p127"/>
          <p:cNvSpPr txBox="1"/>
          <p:nvPr/>
        </p:nvSpPr>
        <p:spPr>
          <a:xfrm>
            <a:off x="951175" y="669000"/>
            <a:ext cx="1297500" cy="131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171F2A"/>
              </a:buClr>
              <a:buSzPts val="1800"/>
              <a:buFont typeface="Calibri"/>
              <a:buNone/>
            </a:pPr>
            <a:r>
              <a:rPr lang="en" sz="1800" b="0" i="0" u="none" strike="noStrike" cap="none">
                <a:solidFill>
                  <a:srgbClr val="171F2A"/>
                </a:solidFill>
                <a:latin typeface="Calibri"/>
                <a:ea typeface="Calibri"/>
                <a:cs typeface="Calibri"/>
                <a:sym typeface="Calibri"/>
              </a:rPr>
              <a:t>Font - Calibri</a:t>
            </a:r>
            <a:endParaRPr sz="1800" b="0" i="0" u="none" strike="noStrike" cap="none">
              <a:solidFill>
                <a:srgbClr val="171F2A"/>
              </a:solidFill>
              <a:latin typeface="Calibri"/>
              <a:ea typeface="Calibri"/>
              <a:cs typeface="Calibri"/>
              <a:sym typeface="Calibri"/>
            </a:endParaRPr>
          </a:p>
          <a:p>
            <a:pPr marL="0" marR="0" lvl="0" indent="0" algn="l" rtl="0">
              <a:lnSpc>
                <a:spcPct val="100000"/>
              </a:lnSpc>
              <a:spcBef>
                <a:spcPts val="0"/>
              </a:spcBef>
              <a:spcAft>
                <a:spcPts val="0"/>
              </a:spcAft>
              <a:buClr>
                <a:srgbClr val="171F2A"/>
              </a:buClr>
              <a:buSzPts val="1100"/>
              <a:buFont typeface="Calibri"/>
              <a:buNone/>
            </a:pPr>
            <a:br>
              <a:rPr lang="en" sz="1100" b="0" i="0" u="none" strike="noStrike" cap="none">
                <a:solidFill>
                  <a:srgbClr val="171F2A"/>
                </a:solidFill>
                <a:latin typeface="Calibri"/>
                <a:ea typeface="Calibri"/>
                <a:cs typeface="Calibri"/>
                <a:sym typeface="Calibri"/>
              </a:rPr>
            </a:br>
            <a:r>
              <a:rPr lang="en" sz="1100" b="0" i="0" u="none" strike="noStrike" cap="none">
                <a:solidFill>
                  <a:srgbClr val="171F2A"/>
                </a:solidFill>
                <a:latin typeface="Calibri"/>
                <a:ea typeface="Calibri"/>
                <a:cs typeface="Calibri"/>
                <a:sym typeface="Calibri"/>
              </a:rPr>
              <a:t>Type on the right to see typography in action.</a:t>
            </a:r>
            <a:endParaRPr sz="1100" b="0" i="0" u="none" strike="noStrike" cap="none">
              <a:solidFill>
                <a:srgbClr val="171F2A"/>
              </a:solidFill>
              <a:latin typeface="Calibri"/>
              <a:ea typeface="Calibri"/>
              <a:cs typeface="Calibri"/>
              <a:sym typeface="Calibri"/>
            </a:endParaRPr>
          </a:p>
        </p:txBody>
      </p:sp>
      <p:sp>
        <p:nvSpPr>
          <p:cNvPr id="1507" name="Google Shape;1507;p127"/>
          <p:cNvSpPr txBox="1">
            <a:spLocks noGrp="1"/>
          </p:cNvSpPr>
          <p:nvPr>
            <p:ph type="title"/>
          </p:nvPr>
        </p:nvSpPr>
        <p:spPr>
          <a:xfrm>
            <a:off x="2628075" y="516590"/>
            <a:ext cx="6516000" cy="501600"/>
          </a:xfrm>
          <a:prstGeom prst="rect">
            <a:avLst/>
          </a:prstGeom>
          <a:noFill/>
          <a:ln>
            <a:noFill/>
          </a:ln>
        </p:spPr>
        <p:txBody>
          <a:bodyPr spcFirstLastPara="1" wrap="square" lIns="68575" tIns="68575" rIns="68575" bIns="68575" anchor="t" anchorCtr="0">
            <a:noAutofit/>
          </a:bodyPr>
          <a:lstStyle>
            <a:lvl1pPr lvl="0" algn="l" rtl="0">
              <a:lnSpc>
                <a:spcPct val="100000"/>
              </a:lnSpc>
              <a:spcBef>
                <a:spcPts val="0"/>
              </a:spcBef>
              <a:spcAft>
                <a:spcPts val="0"/>
              </a:spcAft>
              <a:buClr>
                <a:srgbClr val="020202"/>
              </a:buClr>
              <a:buSzPts val="2800"/>
              <a:buFont typeface="Calibri"/>
              <a:buNone/>
              <a:defRPr/>
            </a:lvl1pPr>
            <a:lvl2pPr lvl="1" algn="l" rtl="0">
              <a:lnSpc>
                <a:spcPct val="100000"/>
              </a:lnSpc>
              <a:spcBef>
                <a:spcPts val="0"/>
              </a:spcBef>
              <a:spcAft>
                <a:spcPts val="0"/>
              </a:spcAft>
              <a:buSzPts val="1800"/>
              <a:buNone/>
              <a:defRPr/>
            </a:lvl2pPr>
            <a:lvl3pPr lvl="2" algn="l" rtl="0">
              <a:lnSpc>
                <a:spcPct val="100000"/>
              </a:lnSpc>
              <a:spcBef>
                <a:spcPts val="0"/>
              </a:spcBef>
              <a:spcAft>
                <a:spcPts val="0"/>
              </a:spcAft>
              <a:buSzPts val="1800"/>
              <a:buNone/>
              <a:defRPr/>
            </a:lvl3pPr>
            <a:lvl4pPr lvl="3" algn="l" rtl="0">
              <a:lnSpc>
                <a:spcPct val="100000"/>
              </a:lnSpc>
              <a:spcBef>
                <a:spcPts val="0"/>
              </a:spcBef>
              <a:spcAft>
                <a:spcPts val="0"/>
              </a:spcAft>
              <a:buSzPts val="1800"/>
              <a:buNone/>
              <a:defRPr/>
            </a:lvl4pPr>
            <a:lvl5pPr lvl="4" algn="l" rtl="0">
              <a:lnSpc>
                <a:spcPct val="100000"/>
              </a:lnSpc>
              <a:spcBef>
                <a:spcPts val="0"/>
              </a:spcBef>
              <a:spcAft>
                <a:spcPts val="0"/>
              </a:spcAft>
              <a:buSzPts val="1800"/>
              <a:buNone/>
              <a:defRPr/>
            </a:lvl5pPr>
            <a:lvl6pPr lvl="5" algn="l" rtl="0">
              <a:lnSpc>
                <a:spcPct val="100000"/>
              </a:lnSpc>
              <a:spcBef>
                <a:spcPts val="0"/>
              </a:spcBef>
              <a:spcAft>
                <a:spcPts val="0"/>
              </a:spcAft>
              <a:buSzPts val="1800"/>
              <a:buNone/>
              <a:defRPr/>
            </a:lvl6pPr>
            <a:lvl7pPr lvl="6" algn="l" rtl="0">
              <a:lnSpc>
                <a:spcPct val="100000"/>
              </a:lnSpc>
              <a:spcBef>
                <a:spcPts val="0"/>
              </a:spcBef>
              <a:spcAft>
                <a:spcPts val="0"/>
              </a:spcAft>
              <a:buSzPts val="1800"/>
              <a:buNone/>
              <a:defRPr/>
            </a:lvl7pPr>
            <a:lvl8pPr lvl="7" algn="l" rtl="0">
              <a:lnSpc>
                <a:spcPct val="100000"/>
              </a:lnSpc>
              <a:spcBef>
                <a:spcPts val="0"/>
              </a:spcBef>
              <a:spcAft>
                <a:spcPts val="0"/>
              </a:spcAft>
              <a:buSzPts val="1800"/>
              <a:buNone/>
              <a:defRPr/>
            </a:lvl8pPr>
            <a:lvl9pPr lvl="8" algn="l" rtl="0">
              <a:lnSpc>
                <a:spcPct val="100000"/>
              </a:lnSpc>
              <a:spcBef>
                <a:spcPts val="0"/>
              </a:spcBef>
              <a:spcAft>
                <a:spcPts val="0"/>
              </a:spcAft>
              <a:buSzPts val="1800"/>
              <a:buNone/>
              <a:defRPr/>
            </a:lvl9pPr>
          </a:lstStyle>
          <a:p>
            <a:endParaRPr/>
          </a:p>
        </p:txBody>
      </p:sp>
      <p:grpSp>
        <p:nvGrpSpPr>
          <p:cNvPr id="1508" name="Google Shape;1508;p127"/>
          <p:cNvGrpSpPr/>
          <p:nvPr/>
        </p:nvGrpSpPr>
        <p:grpSpPr>
          <a:xfrm>
            <a:off x="8039925" y="2782831"/>
            <a:ext cx="852900" cy="1076112"/>
            <a:chOff x="8320336" y="2553238"/>
            <a:chExt cx="852900" cy="1076112"/>
          </a:xfrm>
        </p:grpSpPr>
        <p:sp>
          <p:nvSpPr>
            <p:cNvPr id="1509" name="Google Shape;1509;p127"/>
            <p:cNvSpPr/>
            <p:nvPr/>
          </p:nvSpPr>
          <p:spPr>
            <a:xfrm>
              <a:off x="8358888" y="2553238"/>
              <a:ext cx="775800" cy="775800"/>
            </a:xfrm>
            <a:prstGeom prst="ellipse">
              <a:avLst/>
            </a:prstGeom>
            <a:solidFill>
              <a:srgbClr val="1D2A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10" name="Google Shape;1510;p127"/>
            <p:cNvSpPr txBox="1"/>
            <p:nvPr/>
          </p:nvSpPr>
          <p:spPr>
            <a:xfrm>
              <a:off x="8320336" y="3329050"/>
              <a:ext cx="852900" cy="30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300"/>
                <a:buFont typeface="Calibri"/>
                <a:buNone/>
              </a:pPr>
              <a:r>
                <a:rPr lang="en" sz="1300" b="0" i="0" u="none" strike="noStrike" cap="none">
                  <a:solidFill>
                    <a:schemeClr val="dk1"/>
                  </a:solidFill>
                  <a:latin typeface="Calibri"/>
                  <a:ea typeface="Calibri"/>
                  <a:cs typeface="Calibri"/>
                  <a:sym typeface="Calibri"/>
                </a:rPr>
                <a:t>Dark Blue</a:t>
              </a:r>
              <a:endParaRPr sz="13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11"/>
        <p:cNvGrpSpPr/>
        <p:nvPr/>
      </p:nvGrpSpPr>
      <p:grpSpPr>
        <a:xfrm>
          <a:off x="0" y="0"/>
          <a:ext cx="0" cy="0"/>
          <a:chOff x="0" y="0"/>
          <a:chExt cx="0" cy="0"/>
        </a:xfrm>
      </p:grpSpPr>
      <p:sp>
        <p:nvSpPr>
          <p:cNvPr id="1512" name="Google Shape;1512;p128"/>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181818"/>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13" name="Google Shape;1513;p128"/>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SzPts val="1800"/>
              <a:buChar char="•"/>
              <a:defRPr/>
            </a:lvl1pPr>
            <a:lvl2pPr marL="914400" lvl="1" indent="-342900" algn="l" rtl="0">
              <a:lnSpc>
                <a:spcPct val="100000"/>
              </a:lnSpc>
              <a:spcBef>
                <a:spcPts val="360"/>
              </a:spcBef>
              <a:spcAft>
                <a:spcPts val="0"/>
              </a:spcAft>
              <a:buSzPts val="1800"/>
              <a:buChar char="•"/>
              <a:defRPr/>
            </a:lvl2pPr>
            <a:lvl3pPr marL="1371600" lvl="2" indent="-342900" algn="l" rtl="0">
              <a:lnSpc>
                <a:spcPct val="100000"/>
              </a:lnSpc>
              <a:spcBef>
                <a:spcPts val="360"/>
              </a:spcBef>
              <a:spcAft>
                <a:spcPts val="0"/>
              </a:spcAft>
              <a:buSzPts val="1800"/>
              <a:buChar char="•"/>
              <a:defRPr/>
            </a:lvl3pPr>
            <a:lvl4pPr marL="1828800" lvl="3" indent="-342900" algn="l" rtl="0">
              <a:lnSpc>
                <a:spcPct val="100000"/>
              </a:lnSpc>
              <a:spcBef>
                <a:spcPts val="360"/>
              </a:spcBef>
              <a:spcAft>
                <a:spcPts val="0"/>
              </a:spcAft>
              <a:buSzPts val="1800"/>
              <a:buChar char="•"/>
              <a:defRPr/>
            </a:lvl4pPr>
            <a:lvl5pPr marL="2286000" lvl="4" indent="-342900" algn="l" rtl="0">
              <a:lnSpc>
                <a:spcPct val="100000"/>
              </a:lnSpc>
              <a:spcBef>
                <a:spcPts val="360"/>
              </a:spcBef>
              <a:spcAft>
                <a:spcPts val="0"/>
              </a:spcAft>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1514" name="Google Shape;1514;p1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515" name="Google Shape;1515;p128"/>
          <p:cNvSpPr txBox="1"/>
          <p:nvPr/>
        </p:nvSpPr>
        <p:spPr>
          <a:xfrm>
            <a:off x="451972" y="4883606"/>
            <a:ext cx="27687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rgbClr val="A5A5A5"/>
                </a:solidFill>
                <a:latin typeface="Calibri"/>
                <a:ea typeface="Calibri"/>
                <a:cs typeface="Calibri"/>
                <a:sym typeface="Calibri"/>
              </a:rPr>
              <a:t>‹#›</a:t>
            </a:fld>
            <a:r>
              <a:rPr lang="en" sz="800" b="0" i="0" u="none" strike="noStrike" cap="none">
                <a:solidFill>
                  <a:srgbClr val="A5A5A5"/>
                </a:solidFill>
                <a:latin typeface="Calibri"/>
                <a:ea typeface="Calibri"/>
                <a:cs typeface="Calibri"/>
                <a:sym typeface="Calibri"/>
              </a:rPr>
              <a:t>  | © 8x8, Inc.  All Rights Reserved.</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Quote with image">
  <p:cSld name="Quote with image">
    <p:spTree>
      <p:nvGrpSpPr>
        <p:cNvPr id="1" name="Shape 1516"/>
        <p:cNvGrpSpPr/>
        <p:nvPr/>
      </p:nvGrpSpPr>
      <p:grpSpPr>
        <a:xfrm>
          <a:off x="0" y="0"/>
          <a:ext cx="0" cy="0"/>
          <a:chOff x="0" y="0"/>
          <a:chExt cx="0" cy="0"/>
        </a:xfrm>
      </p:grpSpPr>
      <p:sp>
        <p:nvSpPr>
          <p:cNvPr id="1517" name="Google Shape;1517;p129"/>
          <p:cNvSpPr/>
          <p:nvPr/>
        </p:nvSpPr>
        <p:spPr>
          <a:xfrm>
            <a:off x="0" y="1"/>
            <a:ext cx="9144000" cy="5143500"/>
          </a:xfrm>
          <a:prstGeom prst="rect">
            <a:avLst/>
          </a:prstGeom>
          <a:solidFill>
            <a:srgbClr val="2C3E5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2_Quote with image">
  <p:cSld name="2_Quote with image">
    <p:spTree>
      <p:nvGrpSpPr>
        <p:cNvPr id="1" name="Shape 1518"/>
        <p:cNvGrpSpPr/>
        <p:nvPr/>
      </p:nvGrpSpPr>
      <p:grpSpPr>
        <a:xfrm>
          <a:off x="0" y="0"/>
          <a:ext cx="0" cy="0"/>
          <a:chOff x="0" y="0"/>
          <a:chExt cx="0" cy="0"/>
        </a:xfrm>
      </p:grpSpPr>
      <p:pic>
        <p:nvPicPr>
          <p:cNvPr id="1519" name="Google Shape;1519;p13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00"/>
            <a:ext cx="9144001" cy="5142900"/>
          </a:xfrm>
          <a:prstGeom prst="rect">
            <a:avLst/>
          </a:prstGeom>
          <a:solidFill>
            <a:srgbClr val="F89728"/>
          </a:solidFill>
          <a:ln>
            <a:noFill/>
          </a:ln>
        </p:spPr>
      </p:pic>
      <p:sp>
        <p:nvSpPr>
          <p:cNvPr id="1520" name="Google Shape;1520;p130"/>
          <p:cNvSpPr/>
          <p:nvPr/>
        </p:nvSpPr>
        <p:spPr>
          <a:xfrm>
            <a:off x="0" y="0"/>
            <a:ext cx="9144000" cy="5143500"/>
          </a:xfrm>
          <a:prstGeom prst="rect">
            <a:avLst/>
          </a:prstGeom>
          <a:solidFill>
            <a:srgbClr val="2C3E50">
              <a:alpha val="84710"/>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1 Title Slide 11">
  <p:cSld name="11 Title Slide 11">
    <p:spTree>
      <p:nvGrpSpPr>
        <p:cNvPr id="1" name="Shape 360"/>
        <p:cNvGrpSpPr/>
        <p:nvPr/>
      </p:nvGrpSpPr>
      <p:grpSpPr>
        <a:xfrm>
          <a:off x="0" y="0"/>
          <a:ext cx="0" cy="0"/>
          <a:chOff x="0" y="0"/>
          <a:chExt cx="0" cy="0"/>
        </a:xfrm>
      </p:grpSpPr>
      <p:pic>
        <p:nvPicPr>
          <p:cNvPr id="361" name="Google Shape;361;p1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 y="-2285"/>
            <a:ext cx="9143992" cy="5148067"/>
          </a:xfrm>
          <a:prstGeom prst="rect">
            <a:avLst/>
          </a:prstGeom>
          <a:noFill/>
          <a:ln>
            <a:noFill/>
          </a:ln>
        </p:spPr>
      </p:pic>
      <p:sp>
        <p:nvSpPr>
          <p:cNvPr id="362" name="Google Shape;362;p14"/>
          <p:cNvSpPr txBox="1">
            <a:spLocks noGrp="1"/>
          </p:cNvSpPr>
          <p:nvPr>
            <p:ph type="ctrTitle"/>
          </p:nvPr>
        </p:nvSpPr>
        <p:spPr>
          <a:xfrm>
            <a:off x="442912" y="2835401"/>
            <a:ext cx="6142800" cy="953700"/>
          </a:xfrm>
          <a:prstGeom prst="rect">
            <a:avLst/>
          </a:prstGeom>
          <a:noFill/>
          <a:ln>
            <a:noFill/>
          </a:ln>
        </p:spPr>
        <p:txBody>
          <a:bodyPr spcFirstLastPara="1" wrap="square" lIns="0" tIns="45700" rIns="91425" bIns="45700" anchor="b" anchorCtr="0">
            <a:noAutofit/>
          </a:bodyPr>
          <a:lstStyle>
            <a:lvl1pPr lvl="0" algn="l" rtl="0">
              <a:lnSpc>
                <a:spcPct val="100000"/>
              </a:lnSpc>
              <a:spcBef>
                <a:spcPts val="0"/>
              </a:spcBef>
              <a:spcAft>
                <a:spcPts val="0"/>
              </a:spcAft>
              <a:buClr>
                <a:schemeClr val="lt1"/>
              </a:buClr>
              <a:buSzPts val="3600"/>
              <a:buFont typeface="Calibri"/>
              <a:buNone/>
              <a:defRPr sz="36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3" name="Google Shape;363;p14"/>
          <p:cNvSpPr txBox="1">
            <a:spLocks noGrp="1"/>
          </p:cNvSpPr>
          <p:nvPr>
            <p:ph type="subTitle" idx="1"/>
          </p:nvPr>
        </p:nvSpPr>
        <p:spPr>
          <a:xfrm>
            <a:off x="442912" y="3788982"/>
            <a:ext cx="6142800" cy="666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480"/>
              </a:spcBef>
              <a:spcAft>
                <a:spcPts val="0"/>
              </a:spcAft>
              <a:buClr>
                <a:schemeClr val="lt1"/>
              </a:buClr>
              <a:buSzPts val="2400"/>
              <a:buFont typeface="Arial"/>
              <a:buNone/>
              <a:defRPr sz="24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pic>
        <p:nvPicPr>
          <p:cNvPr id="364" name="Google Shape;364;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912" y="661988"/>
            <a:ext cx="2669381" cy="48261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521"/>
        <p:cNvGrpSpPr/>
        <p:nvPr/>
      </p:nvGrpSpPr>
      <p:grpSpPr>
        <a:xfrm>
          <a:off x="0" y="0"/>
          <a:ext cx="0" cy="0"/>
          <a:chOff x="0" y="0"/>
          <a:chExt cx="0" cy="0"/>
        </a:xfrm>
      </p:grpSpPr>
      <p:sp>
        <p:nvSpPr>
          <p:cNvPr id="1522" name="Google Shape;1522;p13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000000"/>
              </a:buClr>
              <a:buSzPts val="2800"/>
              <a:buFont typeface="Calibri"/>
              <a:buNone/>
              <a:defRPr>
                <a:solidFill>
                  <a:srgbClr val="00000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23" name="Google Shape;1523;p131"/>
          <p:cNvSpPr txBox="1">
            <a:spLocks noGrp="1"/>
          </p:cNvSpPr>
          <p:nvPr>
            <p:ph type="body" idx="1"/>
          </p:nvPr>
        </p:nvSpPr>
        <p:spPr>
          <a:xfrm>
            <a:off x="457200" y="1187411"/>
            <a:ext cx="8229600" cy="3118500"/>
          </a:xfrm>
          <a:prstGeom prst="rect">
            <a:avLst/>
          </a:prstGeom>
          <a:noFill/>
          <a:ln>
            <a:noFill/>
          </a:ln>
        </p:spPr>
        <p:txBody>
          <a:bodyPr spcFirstLastPara="1" wrap="square" lIns="91425" tIns="45700" rIns="91425" bIns="45700" anchor="t" anchorCtr="0">
            <a:noAutofit/>
          </a:bodyPr>
          <a:lstStyle>
            <a:lvl1pPr marL="457200" lvl="0" indent="-355600" algn="l" rtl="0">
              <a:spcBef>
                <a:spcPts val="400"/>
              </a:spcBef>
              <a:spcAft>
                <a:spcPts val="0"/>
              </a:spcAft>
              <a:buClr>
                <a:srgbClr val="000000"/>
              </a:buClr>
              <a:buSzPts val="2000"/>
              <a:buChar char="•"/>
              <a:defRPr sz="2000">
                <a:solidFill>
                  <a:srgbClr val="000000"/>
                </a:solidFill>
              </a:defRPr>
            </a:lvl1pPr>
            <a:lvl2pPr marL="914400" lvl="1" indent="-342900" algn="l" rtl="0">
              <a:spcBef>
                <a:spcPts val="360"/>
              </a:spcBef>
              <a:spcAft>
                <a:spcPts val="0"/>
              </a:spcAft>
              <a:buClr>
                <a:srgbClr val="000000"/>
              </a:buClr>
              <a:buSzPts val="1800"/>
              <a:buFont typeface="Calibri"/>
              <a:buChar char="–"/>
              <a:defRPr sz="1800">
                <a:solidFill>
                  <a:srgbClr val="000000"/>
                </a:solidFill>
              </a:defRPr>
            </a:lvl2pPr>
            <a:lvl3pPr marL="1371600" lvl="2" indent="-330200" algn="l" rtl="0">
              <a:spcBef>
                <a:spcPts val="320"/>
              </a:spcBef>
              <a:spcAft>
                <a:spcPts val="0"/>
              </a:spcAft>
              <a:buClr>
                <a:srgbClr val="000000"/>
              </a:buClr>
              <a:buSzPts val="1600"/>
              <a:buChar char="•"/>
              <a:defRPr sz="1600">
                <a:solidFill>
                  <a:srgbClr val="000000"/>
                </a:solidFill>
              </a:defRPr>
            </a:lvl3pPr>
            <a:lvl4pPr marL="1828800" lvl="3" indent="-317500" algn="l" rtl="0">
              <a:spcBef>
                <a:spcPts val="280"/>
              </a:spcBef>
              <a:spcAft>
                <a:spcPts val="0"/>
              </a:spcAft>
              <a:buClr>
                <a:srgbClr val="000000"/>
              </a:buClr>
              <a:buSzPts val="1400"/>
              <a:buFont typeface="Calibri"/>
              <a:buChar char="–"/>
              <a:defRPr sz="1400">
                <a:solidFill>
                  <a:srgbClr val="000000"/>
                </a:solidFill>
              </a:defRPr>
            </a:lvl4pPr>
            <a:lvl5pPr marL="2286000" lvl="4" indent="-298450" algn="l" rtl="0">
              <a:spcBef>
                <a:spcPts val="220"/>
              </a:spcBef>
              <a:spcAft>
                <a:spcPts val="0"/>
              </a:spcAft>
              <a:buClr>
                <a:srgbClr val="060606"/>
              </a:buClr>
              <a:buSzPts val="11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pic>
        <p:nvPicPr>
          <p:cNvPr id="1524" name="Google Shape;1524;p1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525" name="Google Shape;1525;p131"/>
          <p:cNvSpPr txBox="1"/>
          <p:nvPr/>
        </p:nvSpPr>
        <p:spPr>
          <a:xfrm>
            <a:off x="451972" y="4883606"/>
            <a:ext cx="2768700" cy="21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800">
                <a:solidFill>
                  <a:srgbClr val="A5A5A5"/>
                </a:solidFill>
                <a:latin typeface="Calibri"/>
                <a:ea typeface="Calibri"/>
                <a:cs typeface="Calibri"/>
                <a:sym typeface="Calibri"/>
              </a:rPr>
              <a:t>‹#›</a:t>
            </a:fld>
            <a:r>
              <a:rPr lang="en" sz="800">
                <a:solidFill>
                  <a:srgbClr val="A5A5A5"/>
                </a:solidFill>
                <a:latin typeface="Calibri"/>
                <a:ea typeface="Calibri"/>
                <a:cs typeface="Calibri"/>
                <a:sym typeface="Calibri"/>
              </a:rPr>
              <a:t>  | © 8x8, Inc.  All Rights Reserved.</a:t>
            </a: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26"/>
        <p:cNvGrpSpPr/>
        <p:nvPr/>
      </p:nvGrpSpPr>
      <p:grpSpPr>
        <a:xfrm>
          <a:off x="0" y="0"/>
          <a:ext cx="0" cy="0"/>
          <a:chOff x="0" y="0"/>
          <a:chExt cx="0" cy="0"/>
        </a:xfrm>
      </p:grpSpPr>
      <p:sp>
        <p:nvSpPr>
          <p:cNvPr id="1527" name="Google Shape;1527;p132"/>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81818"/>
              </a:buClr>
              <a:buSzPts val="2800"/>
              <a:buFont typeface="Calibri"/>
              <a:buNone/>
              <a:defRPr>
                <a:solidFill>
                  <a:srgbClr val="18181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528" name="Google Shape;1528;p13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529" name="Google Shape;1529;p132"/>
          <p:cNvSpPr txBox="1"/>
          <p:nvPr/>
        </p:nvSpPr>
        <p:spPr>
          <a:xfrm>
            <a:off x="451972" y="4883606"/>
            <a:ext cx="2768700" cy="21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800" b="0" i="0" u="none" strike="noStrike" cap="none">
                <a:solidFill>
                  <a:srgbClr val="A5A5A5"/>
                </a:solidFill>
                <a:latin typeface="Calibri"/>
                <a:ea typeface="Calibri"/>
                <a:cs typeface="Calibri"/>
                <a:sym typeface="Calibri"/>
              </a:rPr>
              <a:t>‹#›</a:t>
            </a:fld>
            <a:r>
              <a:rPr lang="en" sz="800" b="0" i="0" u="none" strike="noStrike" cap="none">
                <a:solidFill>
                  <a:srgbClr val="A5A5A5"/>
                </a:solidFill>
                <a:latin typeface="Calibri"/>
                <a:ea typeface="Calibri"/>
                <a:cs typeface="Calibri"/>
                <a:sym typeface="Calibri"/>
              </a:rPr>
              <a:t>  | © 8x8, Inc.  All Rights Reserved.</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30"/>
        <p:cNvGrpSpPr/>
        <p:nvPr/>
      </p:nvGrpSpPr>
      <p:grpSpPr>
        <a:xfrm>
          <a:off x="0" y="0"/>
          <a:ext cx="0" cy="0"/>
          <a:chOff x="0" y="0"/>
          <a:chExt cx="0" cy="0"/>
        </a:xfrm>
      </p:grpSpPr>
      <p:pic>
        <p:nvPicPr>
          <p:cNvPr id="1531" name="Google Shape;1531;p13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7475" y="-54825"/>
            <a:ext cx="9241474" cy="5198326"/>
          </a:xfrm>
          <a:prstGeom prst="rect">
            <a:avLst/>
          </a:prstGeom>
          <a:noFill/>
          <a:ln>
            <a:noFill/>
          </a:ln>
        </p:spPr>
      </p:pic>
      <p:sp>
        <p:nvSpPr>
          <p:cNvPr id="1532" name="Google Shape;1532;p133"/>
          <p:cNvSpPr txBox="1">
            <a:spLocks noGrp="1"/>
          </p:cNvSpPr>
          <p:nvPr>
            <p:ph type="ctrTitle"/>
          </p:nvPr>
        </p:nvSpPr>
        <p:spPr>
          <a:xfrm>
            <a:off x="4188620" y="1200626"/>
            <a:ext cx="3561000" cy="1557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DC1019"/>
              </a:buClr>
              <a:buSzPts val="3400"/>
              <a:buFont typeface="Calibri"/>
              <a:buNone/>
              <a:defRPr sz="3400" b="1">
                <a:solidFill>
                  <a:srgbClr val="DC101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3" name="Google Shape;1533;p133"/>
          <p:cNvSpPr txBox="1">
            <a:spLocks noGrp="1"/>
          </p:cNvSpPr>
          <p:nvPr>
            <p:ph type="subTitle" idx="1"/>
          </p:nvPr>
        </p:nvSpPr>
        <p:spPr>
          <a:xfrm>
            <a:off x="4188620" y="2907030"/>
            <a:ext cx="3126600" cy="840900"/>
          </a:xfrm>
          <a:prstGeom prst="rect">
            <a:avLst/>
          </a:prstGeom>
          <a:noFill/>
          <a:ln>
            <a:noFill/>
          </a:ln>
        </p:spPr>
        <p:txBody>
          <a:bodyPr spcFirstLastPara="1" wrap="square" lIns="91425" tIns="45700" rIns="91425" bIns="45700" anchor="t" anchorCtr="0">
            <a:noAutofit/>
          </a:bodyPr>
          <a:lstStyle>
            <a:lvl1pPr lvl="0" algn="l" rtl="0">
              <a:spcBef>
                <a:spcPts val="440"/>
              </a:spcBef>
              <a:spcAft>
                <a:spcPts val="0"/>
              </a:spcAft>
              <a:buClr>
                <a:srgbClr val="FFFFFF"/>
              </a:buClr>
              <a:buSzPts val="2200"/>
              <a:buNone/>
              <a:defRPr sz="2200">
                <a:solidFill>
                  <a:srgbClr val="FFFFFF"/>
                </a:solidFill>
              </a:defRPr>
            </a:lvl1pPr>
            <a:lvl2pPr lvl="1" algn="ctr" rtl="0">
              <a:spcBef>
                <a:spcPts val="360"/>
              </a:spcBef>
              <a:spcAft>
                <a:spcPts val="0"/>
              </a:spcAft>
              <a:buClr>
                <a:srgbClr val="FFFFFF"/>
              </a:buClr>
              <a:buSzPts val="1800"/>
              <a:buNone/>
              <a:defRPr>
                <a:solidFill>
                  <a:srgbClr val="FFFFFF"/>
                </a:solidFill>
              </a:defRPr>
            </a:lvl2pPr>
            <a:lvl3pPr lvl="2" algn="ctr" rtl="0">
              <a:spcBef>
                <a:spcPts val="320"/>
              </a:spcBef>
              <a:spcAft>
                <a:spcPts val="0"/>
              </a:spcAft>
              <a:buClr>
                <a:srgbClr val="FFFFFF"/>
              </a:buClr>
              <a:buSzPts val="1600"/>
              <a:buNone/>
              <a:defRPr>
                <a:solidFill>
                  <a:srgbClr val="FFFFFF"/>
                </a:solidFill>
              </a:defRPr>
            </a:lvl3pPr>
            <a:lvl4pPr lvl="3" algn="ctr" rtl="0">
              <a:spcBef>
                <a:spcPts val="280"/>
              </a:spcBef>
              <a:spcAft>
                <a:spcPts val="0"/>
              </a:spcAft>
              <a:buClr>
                <a:srgbClr val="FFFFFF"/>
              </a:buClr>
              <a:buSzPts val="1400"/>
              <a:buNone/>
              <a:defRPr>
                <a:solidFill>
                  <a:srgbClr val="FFFFFF"/>
                </a:solidFill>
              </a:defRPr>
            </a:lvl4pPr>
            <a:lvl5pPr lvl="4" algn="ctr" rtl="0">
              <a:spcBef>
                <a:spcPts val="220"/>
              </a:spcBef>
              <a:spcAft>
                <a:spcPts val="0"/>
              </a:spcAft>
              <a:buClr>
                <a:srgbClr val="FFFFFF"/>
              </a:buClr>
              <a:buSzPts val="1100"/>
              <a:buNone/>
              <a:defRPr>
                <a:solidFill>
                  <a:srgbClr val="FFFFFF"/>
                </a:solidFill>
              </a:defRPr>
            </a:lvl5pPr>
            <a:lvl6pPr lvl="5" algn="ctr" rtl="0">
              <a:spcBef>
                <a:spcPts val="400"/>
              </a:spcBef>
              <a:spcAft>
                <a:spcPts val="0"/>
              </a:spcAft>
              <a:buClr>
                <a:srgbClr val="FFFFFF"/>
              </a:buClr>
              <a:buSzPts val="2000"/>
              <a:buNone/>
              <a:defRPr>
                <a:solidFill>
                  <a:srgbClr val="FFFFFF"/>
                </a:solidFill>
              </a:defRPr>
            </a:lvl6pPr>
            <a:lvl7pPr lvl="6" algn="ctr" rtl="0">
              <a:spcBef>
                <a:spcPts val="400"/>
              </a:spcBef>
              <a:spcAft>
                <a:spcPts val="0"/>
              </a:spcAft>
              <a:buClr>
                <a:srgbClr val="FFFFFF"/>
              </a:buClr>
              <a:buSzPts val="2000"/>
              <a:buNone/>
              <a:defRPr>
                <a:solidFill>
                  <a:srgbClr val="FFFFFF"/>
                </a:solidFill>
              </a:defRPr>
            </a:lvl7pPr>
            <a:lvl8pPr lvl="7" algn="ctr" rtl="0">
              <a:spcBef>
                <a:spcPts val="400"/>
              </a:spcBef>
              <a:spcAft>
                <a:spcPts val="0"/>
              </a:spcAft>
              <a:buClr>
                <a:srgbClr val="FFFFFF"/>
              </a:buClr>
              <a:buSzPts val="2000"/>
              <a:buNone/>
              <a:defRPr>
                <a:solidFill>
                  <a:srgbClr val="FFFFFF"/>
                </a:solidFill>
              </a:defRPr>
            </a:lvl8pPr>
            <a:lvl9pPr lvl="8" algn="ctr" rtl="0">
              <a:spcBef>
                <a:spcPts val="400"/>
              </a:spcBef>
              <a:spcAft>
                <a:spcPts val="0"/>
              </a:spcAft>
              <a:buClr>
                <a:srgbClr val="FFFFFF"/>
              </a:buClr>
              <a:buSzPts val="2000"/>
              <a:buNone/>
              <a:defRPr>
                <a:solidFill>
                  <a:srgbClr val="FFFFFF"/>
                </a:solidFill>
              </a:defRPr>
            </a:lvl9pPr>
          </a:lstStyle>
          <a:p>
            <a:endParaRPr/>
          </a:p>
        </p:txBody>
      </p:sp>
      <p:pic>
        <p:nvPicPr>
          <p:cNvPr id="1534" name="Google Shape;1534;p133" descr="8x8Logo_red.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686800" y="4879984"/>
            <a:ext cx="390525" cy="188722"/>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535"/>
        <p:cNvGrpSpPr/>
        <p:nvPr/>
      </p:nvGrpSpPr>
      <p:grpSpPr>
        <a:xfrm>
          <a:off x="0" y="0"/>
          <a:ext cx="0" cy="0"/>
          <a:chOff x="0" y="0"/>
          <a:chExt cx="0" cy="0"/>
        </a:xfrm>
      </p:grpSpPr>
      <p:pic>
        <p:nvPicPr>
          <p:cNvPr id="1536" name="Google Shape;1536;p134" descr="\\192.168.2.20\Delhi Office\Active Clients\8X8\Purchased images\iStock-876880754.jp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flipH="1">
            <a:off x="0" y="1055724"/>
            <a:ext cx="9144000" cy="3381913"/>
          </a:xfrm>
          <a:prstGeom prst="rect">
            <a:avLst/>
          </a:prstGeom>
          <a:noFill/>
          <a:ln>
            <a:noFill/>
          </a:ln>
        </p:spPr>
      </p:pic>
      <p:sp>
        <p:nvSpPr>
          <p:cNvPr id="1537" name="Google Shape;1537;p134"/>
          <p:cNvSpPr/>
          <p:nvPr/>
        </p:nvSpPr>
        <p:spPr>
          <a:xfrm>
            <a:off x="1" y="1055724"/>
            <a:ext cx="9144000" cy="3381900"/>
          </a:xfrm>
          <a:prstGeom prst="rect">
            <a:avLst/>
          </a:prstGeom>
          <a:gradFill>
            <a:gsLst>
              <a:gs pos="0">
                <a:srgbClr val="1D2A38">
                  <a:alpha val="69803"/>
                </a:srgbClr>
              </a:gs>
              <a:gs pos="56000">
                <a:srgbClr val="1D2A38">
                  <a:alpha val="69803"/>
                </a:srgbClr>
              </a:gs>
              <a:gs pos="100000">
                <a:srgbClr val="1D2A38">
                  <a:alpha val="14901"/>
                </a:srgbClr>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38" name="Google Shape;1538;p134"/>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000000"/>
              </a:buClr>
              <a:buSzPts val="2800"/>
              <a:buFont typeface="Calibri"/>
              <a:buNone/>
              <a:defRPr>
                <a:solidFill>
                  <a:srgbClr val="00000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9" name="Google Shape;1539;p134"/>
          <p:cNvSpPr txBox="1">
            <a:spLocks noGrp="1"/>
          </p:cNvSpPr>
          <p:nvPr>
            <p:ph type="body" idx="1"/>
          </p:nvPr>
        </p:nvSpPr>
        <p:spPr>
          <a:xfrm>
            <a:off x="457200" y="1187411"/>
            <a:ext cx="8229600" cy="3118500"/>
          </a:xfrm>
          <a:prstGeom prst="rect">
            <a:avLst/>
          </a:prstGeom>
          <a:noFill/>
          <a:ln>
            <a:noFill/>
          </a:ln>
        </p:spPr>
        <p:txBody>
          <a:bodyPr spcFirstLastPara="1" wrap="square" lIns="91425" tIns="45700" rIns="91425" bIns="45700" anchor="ctr" anchorCtr="0">
            <a:noAutofit/>
          </a:bodyPr>
          <a:lstStyle>
            <a:lvl1pPr marL="457200" lvl="0" indent="-355600" algn="l" rtl="0">
              <a:spcBef>
                <a:spcPts val="400"/>
              </a:spcBef>
              <a:spcAft>
                <a:spcPts val="0"/>
              </a:spcAft>
              <a:buClr>
                <a:schemeClr val="lt1"/>
              </a:buClr>
              <a:buSzPts val="2000"/>
              <a:buChar char="•"/>
              <a:defRPr sz="2000">
                <a:solidFill>
                  <a:schemeClr val="lt1"/>
                </a:solidFill>
              </a:defRPr>
            </a:lvl1pPr>
            <a:lvl2pPr marL="914400" lvl="1" indent="-342900" algn="l" rtl="0">
              <a:spcBef>
                <a:spcPts val="360"/>
              </a:spcBef>
              <a:spcAft>
                <a:spcPts val="0"/>
              </a:spcAft>
              <a:buClr>
                <a:schemeClr val="lt1"/>
              </a:buClr>
              <a:buSzPts val="1800"/>
              <a:buFont typeface="Calibri"/>
              <a:buChar char="–"/>
              <a:defRPr sz="1800">
                <a:solidFill>
                  <a:schemeClr val="lt1"/>
                </a:solidFill>
              </a:defRPr>
            </a:lvl2pPr>
            <a:lvl3pPr marL="1371600" lvl="2" indent="-330200" algn="l" rtl="0">
              <a:spcBef>
                <a:spcPts val="320"/>
              </a:spcBef>
              <a:spcAft>
                <a:spcPts val="0"/>
              </a:spcAft>
              <a:buClr>
                <a:schemeClr val="lt1"/>
              </a:buClr>
              <a:buSzPts val="1600"/>
              <a:buChar char="•"/>
              <a:defRPr sz="1600">
                <a:solidFill>
                  <a:schemeClr val="lt1"/>
                </a:solidFill>
              </a:defRPr>
            </a:lvl3pPr>
            <a:lvl4pPr marL="1828800" lvl="3" indent="-317500" algn="l" rtl="0">
              <a:spcBef>
                <a:spcPts val="280"/>
              </a:spcBef>
              <a:spcAft>
                <a:spcPts val="0"/>
              </a:spcAft>
              <a:buClr>
                <a:schemeClr val="lt1"/>
              </a:buClr>
              <a:buSzPts val="1400"/>
              <a:buFont typeface="Calibri"/>
              <a:buChar char="–"/>
              <a:defRPr sz="1400">
                <a:solidFill>
                  <a:schemeClr val="lt1"/>
                </a:solidFill>
              </a:defRPr>
            </a:lvl4pPr>
            <a:lvl5pPr marL="2286000" lvl="4" indent="-298450" algn="l" rtl="0">
              <a:spcBef>
                <a:spcPts val="220"/>
              </a:spcBef>
              <a:spcAft>
                <a:spcPts val="0"/>
              </a:spcAft>
              <a:buClr>
                <a:srgbClr val="060606"/>
              </a:buClr>
              <a:buSzPts val="11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pic>
        <p:nvPicPr>
          <p:cNvPr id="1540" name="Google Shape;1540;p1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541" name="Google Shape;1541;p134"/>
          <p:cNvSpPr txBox="1"/>
          <p:nvPr/>
        </p:nvSpPr>
        <p:spPr>
          <a:xfrm>
            <a:off x="451972" y="4883606"/>
            <a:ext cx="2768700" cy="21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800">
                <a:solidFill>
                  <a:srgbClr val="A5A5A5"/>
                </a:solidFill>
                <a:latin typeface="Calibri"/>
                <a:ea typeface="Calibri"/>
                <a:cs typeface="Calibri"/>
                <a:sym typeface="Calibri"/>
              </a:rPr>
              <a:t>‹#›</a:t>
            </a:fld>
            <a:r>
              <a:rPr lang="en" sz="800">
                <a:solidFill>
                  <a:srgbClr val="A5A5A5"/>
                </a:solidFill>
                <a:latin typeface="Calibri"/>
                <a:ea typeface="Calibri"/>
                <a:cs typeface="Calibri"/>
                <a:sym typeface="Calibri"/>
              </a:rPr>
              <a:t>  | © 8x8, Inc.  All Rights Reserved.</a:t>
            </a:r>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ocial Share Slide" type="blank">
  <p:cSld name="BLANK">
    <p:spTree>
      <p:nvGrpSpPr>
        <p:cNvPr id="1" name="Shape 1542"/>
        <p:cNvGrpSpPr/>
        <p:nvPr/>
      </p:nvGrpSpPr>
      <p:grpSpPr>
        <a:xfrm>
          <a:off x="0" y="0"/>
          <a:ext cx="0" cy="0"/>
          <a:chOff x="0" y="0"/>
          <a:chExt cx="0" cy="0"/>
        </a:xfrm>
      </p:grpSpPr>
      <p:pic>
        <p:nvPicPr>
          <p:cNvPr id="1543" name="Google Shape;1543;p13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544" name="Google Shape;1544;p135"/>
          <p:cNvSpPr/>
          <p:nvPr/>
        </p:nvSpPr>
        <p:spPr>
          <a:xfrm>
            <a:off x="0" y="0"/>
            <a:ext cx="9144000" cy="105600"/>
          </a:xfrm>
          <a:prstGeom prst="rect">
            <a:avLst/>
          </a:prstGeom>
          <a:solidFill>
            <a:srgbClr val="DE0E1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45" name="Google Shape;1545;p135"/>
          <p:cNvSpPr/>
          <p:nvPr/>
        </p:nvSpPr>
        <p:spPr>
          <a:xfrm>
            <a:off x="2393950" y="4782751"/>
            <a:ext cx="4356000" cy="33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800">
                <a:solidFill>
                  <a:srgbClr val="76787B"/>
                </a:solidFill>
                <a:latin typeface="Calibri"/>
                <a:ea typeface="Calibri"/>
                <a:cs typeface="Calibri"/>
                <a:sym typeface="Calibri"/>
              </a:rPr>
              <a:t>© 8x8, Inc. All rights reserved. All trademarks identified by the ®, ™, or SM are registered trademarks, trademarks, or service marks of 8x8, Inc. </a:t>
            </a:r>
            <a:endParaRPr/>
          </a:p>
        </p:txBody>
      </p:sp>
      <p:grpSp>
        <p:nvGrpSpPr>
          <p:cNvPr id="1546" name="Google Shape;1546;p135"/>
          <p:cNvGrpSpPr/>
          <p:nvPr/>
        </p:nvGrpSpPr>
        <p:grpSpPr>
          <a:xfrm>
            <a:off x="2504825" y="875279"/>
            <a:ext cx="4134300" cy="3492091"/>
            <a:chOff x="2278641" y="875279"/>
            <a:chExt cx="4134300" cy="3492091"/>
          </a:xfrm>
        </p:grpSpPr>
        <p:sp>
          <p:nvSpPr>
            <p:cNvPr id="1547" name="Google Shape;1547;p135"/>
            <p:cNvSpPr txBox="1"/>
            <p:nvPr/>
          </p:nvSpPr>
          <p:spPr>
            <a:xfrm>
              <a:off x="2278641" y="1740107"/>
              <a:ext cx="4134300" cy="285900"/>
            </a:xfrm>
            <a:prstGeom prst="rect">
              <a:avLst/>
            </a:prstGeom>
            <a:noFill/>
            <a:ln>
              <a:noFill/>
            </a:ln>
          </p:spPr>
          <p:txBody>
            <a:bodyPr spcFirstLastPara="1" wrap="square" lIns="91425" tIns="45700" rIns="0" bIns="45700" anchor="t" anchorCtr="0">
              <a:noAutofit/>
            </a:bodyPr>
            <a:lstStyle/>
            <a:p>
              <a:pPr marL="0" marR="0" lvl="0" indent="0" algn="l" rtl="0">
                <a:spcBef>
                  <a:spcPts val="0"/>
                </a:spcBef>
                <a:spcAft>
                  <a:spcPts val="0"/>
                </a:spcAft>
                <a:buClr>
                  <a:srgbClr val="DC1019"/>
                </a:buClr>
                <a:buSzPts val="1800"/>
                <a:buFont typeface="Arial"/>
                <a:buNone/>
              </a:pPr>
              <a:r>
                <a:rPr lang="en" sz="1800">
                  <a:solidFill>
                    <a:srgbClr val="181818"/>
                  </a:solidFill>
                  <a:latin typeface="Calibri"/>
                  <a:ea typeface="Calibri"/>
                  <a:cs typeface="Calibri"/>
                  <a:sym typeface="Calibri"/>
                </a:rPr>
                <a:t>For tips, updates and the latest information</a:t>
              </a:r>
              <a:endParaRPr sz="1800">
                <a:solidFill>
                  <a:srgbClr val="181818"/>
                </a:solidFill>
                <a:latin typeface="Calibri"/>
                <a:ea typeface="Calibri"/>
                <a:cs typeface="Calibri"/>
                <a:sym typeface="Calibri"/>
              </a:endParaRPr>
            </a:p>
          </p:txBody>
        </p:sp>
        <p:sp>
          <p:nvSpPr>
            <p:cNvPr id="1548" name="Google Shape;1548;p135"/>
            <p:cNvSpPr txBox="1"/>
            <p:nvPr/>
          </p:nvSpPr>
          <p:spPr>
            <a:xfrm>
              <a:off x="2741052" y="2651759"/>
              <a:ext cx="30225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81818"/>
                </a:buClr>
                <a:buSzPts val="1800"/>
                <a:buFont typeface="Calibri"/>
                <a:buNone/>
              </a:pPr>
              <a:r>
                <a:rPr lang="en" sz="1800">
                  <a:solidFill>
                    <a:srgbClr val="181818"/>
                  </a:solidFill>
                  <a:latin typeface="Calibri"/>
                  <a:ea typeface="Calibri"/>
                  <a:cs typeface="Calibri"/>
                  <a:sym typeface="Calibri"/>
                </a:rPr>
                <a:t>@8x8</a:t>
              </a:r>
              <a:endParaRPr sz="1800">
                <a:solidFill>
                  <a:srgbClr val="181818"/>
                </a:solidFill>
                <a:latin typeface="Calibri"/>
                <a:ea typeface="Calibri"/>
                <a:cs typeface="Calibri"/>
                <a:sym typeface="Calibri"/>
              </a:endParaRPr>
            </a:p>
          </p:txBody>
        </p:sp>
        <p:sp>
          <p:nvSpPr>
            <p:cNvPr id="1549" name="Google Shape;1549;p135"/>
            <p:cNvSpPr txBox="1"/>
            <p:nvPr/>
          </p:nvSpPr>
          <p:spPr>
            <a:xfrm>
              <a:off x="2740894" y="3100830"/>
              <a:ext cx="30228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81818"/>
                </a:buClr>
                <a:buSzPts val="1800"/>
                <a:buFont typeface="Calibri"/>
                <a:buNone/>
              </a:pPr>
              <a:r>
                <a:rPr lang="en" sz="1800">
                  <a:solidFill>
                    <a:srgbClr val="181818"/>
                  </a:solidFill>
                  <a:latin typeface="Calibri"/>
                  <a:ea typeface="Calibri"/>
                  <a:cs typeface="Calibri"/>
                  <a:sym typeface="Calibri"/>
                </a:rPr>
                <a:t>facebook.com/8x8Inc</a:t>
              </a:r>
              <a:endParaRPr sz="1800">
                <a:solidFill>
                  <a:srgbClr val="181818"/>
                </a:solidFill>
                <a:latin typeface="Calibri"/>
                <a:ea typeface="Calibri"/>
                <a:cs typeface="Calibri"/>
                <a:sym typeface="Calibri"/>
              </a:endParaRPr>
            </a:p>
          </p:txBody>
        </p:sp>
        <p:sp>
          <p:nvSpPr>
            <p:cNvPr id="1550" name="Google Shape;1550;p135"/>
            <p:cNvSpPr txBox="1"/>
            <p:nvPr/>
          </p:nvSpPr>
          <p:spPr>
            <a:xfrm>
              <a:off x="2767906" y="2202561"/>
              <a:ext cx="30213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81818"/>
                </a:buClr>
                <a:buSzPts val="1800"/>
                <a:buFont typeface="Calibri"/>
                <a:buNone/>
              </a:pPr>
              <a:r>
                <a:rPr lang="en" sz="1800">
                  <a:solidFill>
                    <a:srgbClr val="181818"/>
                  </a:solidFill>
                  <a:latin typeface="Calibri"/>
                  <a:ea typeface="Calibri"/>
                  <a:cs typeface="Calibri"/>
                  <a:sym typeface="Calibri"/>
                </a:rPr>
                <a:t>8x8.com</a:t>
              </a:r>
              <a:endParaRPr sz="1800">
                <a:solidFill>
                  <a:srgbClr val="181818"/>
                </a:solidFill>
                <a:latin typeface="Calibri"/>
                <a:ea typeface="Calibri"/>
                <a:cs typeface="Calibri"/>
                <a:sym typeface="Calibri"/>
              </a:endParaRPr>
            </a:p>
          </p:txBody>
        </p:sp>
        <p:sp>
          <p:nvSpPr>
            <p:cNvPr id="1551" name="Google Shape;1551;p135"/>
            <p:cNvSpPr txBox="1"/>
            <p:nvPr/>
          </p:nvSpPr>
          <p:spPr>
            <a:xfrm>
              <a:off x="2741046" y="3998970"/>
              <a:ext cx="30225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81818"/>
                </a:buClr>
                <a:buSzPts val="1800"/>
                <a:buFont typeface="Calibri"/>
                <a:buNone/>
              </a:pPr>
              <a:r>
                <a:rPr lang="en" sz="1800">
                  <a:solidFill>
                    <a:srgbClr val="181818"/>
                  </a:solidFill>
                  <a:latin typeface="Calibri"/>
                  <a:ea typeface="Calibri"/>
                  <a:cs typeface="Calibri"/>
                  <a:sym typeface="Calibri"/>
                </a:rPr>
                <a:t>youtube.com/8x8Inc</a:t>
              </a:r>
              <a:endParaRPr sz="1800">
                <a:solidFill>
                  <a:srgbClr val="181818"/>
                </a:solidFill>
                <a:latin typeface="Calibri"/>
                <a:ea typeface="Calibri"/>
                <a:cs typeface="Calibri"/>
                <a:sym typeface="Calibri"/>
              </a:endParaRPr>
            </a:p>
          </p:txBody>
        </p:sp>
        <p:pic>
          <p:nvPicPr>
            <p:cNvPr id="1552" name="Google Shape;1552;p135" descr="8x8Logo_red.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78648" y="875279"/>
              <a:ext cx="1146290" cy="553925"/>
            </a:xfrm>
            <a:prstGeom prst="rect">
              <a:avLst/>
            </a:prstGeom>
            <a:noFill/>
            <a:ln>
              <a:noFill/>
            </a:ln>
          </p:spPr>
        </p:pic>
        <p:sp>
          <p:nvSpPr>
            <p:cNvPr id="1553" name="Google Shape;1553;p135"/>
            <p:cNvSpPr txBox="1"/>
            <p:nvPr/>
          </p:nvSpPr>
          <p:spPr>
            <a:xfrm>
              <a:off x="2740893" y="3562715"/>
              <a:ext cx="30228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81818"/>
                </a:buClr>
                <a:buSzPts val="1800"/>
                <a:buFont typeface="Calibri"/>
                <a:buNone/>
              </a:pPr>
              <a:r>
                <a:rPr lang="en" sz="1800">
                  <a:solidFill>
                    <a:srgbClr val="181818"/>
                  </a:solidFill>
                  <a:latin typeface="Calibri"/>
                  <a:ea typeface="Calibri"/>
                  <a:cs typeface="Calibri"/>
                  <a:sym typeface="Calibri"/>
                </a:rPr>
                <a:t>linkedin.com/company/8x8</a:t>
              </a:r>
              <a:endParaRPr sz="1800">
                <a:solidFill>
                  <a:srgbClr val="181818"/>
                </a:solidFill>
                <a:latin typeface="Calibri"/>
                <a:ea typeface="Calibri"/>
                <a:cs typeface="Calibri"/>
                <a:sym typeface="Calibri"/>
              </a:endParaRPr>
            </a:p>
          </p:txBody>
        </p:sp>
        <p:pic>
          <p:nvPicPr>
            <p:cNvPr id="1554" name="Google Shape;1554;p13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01775" y="2253101"/>
              <a:ext cx="266173" cy="265978"/>
            </a:xfrm>
            <a:prstGeom prst="rect">
              <a:avLst/>
            </a:prstGeom>
            <a:noFill/>
            <a:ln>
              <a:noFill/>
            </a:ln>
          </p:spPr>
        </p:pic>
        <p:pic>
          <p:nvPicPr>
            <p:cNvPr id="1555" name="Google Shape;1555;p1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01777" y="2709004"/>
              <a:ext cx="266175" cy="266208"/>
            </a:xfrm>
            <a:prstGeom prst="rect">
              <a:avLst/>
            </a:prstGeom>
            <a:noFill/>
            <a:ln>
              <a:noFill/>
            </a:ln>
          </p:spPr>
        </p:pic>
        <p:pic>
          <p:nvPicPr>
            <p:cNvPr id="1556" name="Google Shape;1556;p13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401775" y="3165125"/>
              <a:ext cx="266175" cy="266175"/>
            </a:xfrm>
            <a:prstGeom prst="rect">
              <a:avLst/>
            </a:prstGeom>
            <a:noFill/>
            <a:ln>
              <a:noFill/>
            </a:ln>
          </p:spPr>
        </p:pic>
        <p:pic>
          <p:nvPicPr>
            <p:cNvPr id="1557" name="Google Shape;1557;p13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386525" y="3607050"/>
              <a:ext cx="296700" cy="296700"/>
            </a:xfrm>
            <a:prstGeom prst="rect">
              <a:avLst/>
            </a:prstGeom>
            <a:noFill/>
            <a:ln>
              <a:noFill/>
            </a:ln>
          </p:spPr>
        </p:pic>
        <p:pic>
          <p:nvPicPr>
            <p:cNvPr id="1558" name="Google Shape;1558;p13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401775" y="4079500"/>
              <a:ext cx="266176" cy="266176"/>
            </a:xfrm>
            <a:prstGeom prst="rect">
              <a:avLst/>
            </a:prstGeom>
            <a:noFill/>
            <a:ln>
              <a:noFill/>
            </a:ln>
          </p:spPr>
        </p:pic>
      </p:gr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Slide 1">
  <p:cSld name="TITLE_2">
    <p:spTree>
      <p:nvGrpSpPr>
        <p:cNvPr id="1" name="Shape 1559"/>
        <p:cNvGrpSpPr/>
        <p:nvPr/>
      </p:nvGrpSpPr>
      <p:grpSpPr>
        <a:xfrm>
          <a:off x="0" y="0"/>
          <a:ext cx="0" cy="0"/>
          <a:chOff x="0" y="0"/>
          <a:chExt cx="0" cy="0"/>
        </a:xfrm>
      </p:grpSpPr>
      <p:sp>
        <p:nvSpPr>
          <p:cNvPr id="1560" name="Google Shape;1560;p136"/>
          <p:cNvSpPr txBox="1">
            <a:spLocks noGrp="1"/>
          </p:cNvSpPr>
          <p:nvPr>
            <p:ph type="ctrTitle"/>
          </p:nvPr>
        </p:nvSpPr>
        <p:spPr>
          <a:xfrm>
            <a:off x="2594700" y="841775"/>
            <a:ext cx="6549300" cy="17907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434343"/>
              </a:buClr>
              <a:buSzPts val="3600"/>
              <a:buFont typeface="Calibri"/>
              <a:buNone/>
              <a:defRPr sz="3600" b="0" i="0" u="none" strike="noStrike" cap="none">
                <a:solidFill>
                  <a:srgbClr val="434343"/>
                </a:solidFill>
                <a:latin typeface="Calibri"/>
                <a:ea typeface="Calibri"/>
                <a:cs typeface="Calibri"/>
                <a:sym typeface="Calibri"/>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561" name="Google Shape;1561;p136"/>
          <p:cNvSpPr txBox="1">
            <a:spLocks noGrp="1"/>
          </p:cNvSpPr>
          <p:nvPr>
            <p:ph type="subTitle" idx="1"/>
          </p:nvPr>
        </p:nvSpPr>
        <p:spPr>
          <a:xfrm>
            <a:off x="2594700" y="2632475"/>
            <a:ext cx="6549300" cy="12417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800"/>
              </a:spcBef>
              <a:spcAft>
                <a:spcPts val="0"/>
              </a:spcAft>
              <a:buSzPts val="1800"/>
              <a:buFont typeface="Arial"/>
              <a:buNone/>
              <a:defRPr sz="1800" b="0" i="0" u="none" strike="noStrike" cap="none">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562" name="Google Shape;1562;p136"/>
          <p:cNvSpPr txBox="1">
            <a:spLocks noGrp="1"/>
          </p:cNvSpPr>
          <p:nvPr>
            <p:ph type="sldNum" idx="12"/>
          </p:nvPr>
        </p:nvSpPr>
        <p:spPr>
          <a:xfrm>
            <a:off x="4297650" y="4846698"/>
            <a:ext cx="548700" cy="296700"/>
          </a:xfrm>
          <a:prstGeom prst="rect">
            <a:avLst/>
          </a:prstGeom>
          <a:noFill/>
          <a:ln>
            <a:noFill/>
          </a:ln>
        </p:spPr>
        <p:txBody>
          <a:bodyPr spcFirstLastPara="1" wrap="square" lIns="91425" tIns="91425" rIns="91425" bIns="91425" anchor="ctr" anchorCtr="0">
            <a:noAutofit/>
          </a:bodyPr>
          <a:lstStyle>
            <a:lvl1pPr lvl="0" algn="ctr" rtl="0">
              <a:buNone/>
              <a:defRPr sz="900">
                <a:solidFill>
                  <a:srgbClr val="B7B7B7"/>
                </a:solidFill>
                <a:latin typeface="Calibri"/>
                <a:ea typeface="Calibri"/>
                <a:cs typeface="Calibri"/>
                <a:sym typeface="Calibri"/>
              </a:defRPr>
            </a:lvl1pPr>
            <a:lvl2pPr lvl="1" algn="ctr" rtl="0">
              <a:buNone/>
              <a:defRPr sz="900">
                <a:solidFill>
                  <a:srgbClr val="B7B7B7"/>
                </a:solidFill>
                <a:latin typeface="Calibri"/>
                <a:ea typeface="Calibri"/>
                <a:cs typeface="Calibri"/>
                <a:sym typeface="Calibri"/>
              </a:defRPr>
            </a:lvl2pPr>
            <a:lvl3pPr lvl="2" algn="ctr" rtl="0">
              <a:buNone/>
              <a:defRPr sz="900">
                <a:solidFill>
                  <a:srgbClr val="B7B7B7"/>
                </a:solidFill>
                <a:latin typeface="Calibri"/>
                <a:ea typeface="Calibri"/>
                <a:cs typeface="Calibri"/>
                <a:sym typeface="Calibri"/>
              </a:defRPr>
            </a:lvl3pPr>
            <a:lvl4pPr lvl="3" algn="ctr" rtl="0">
              <a:buNone/>
              <a:defRPr sz="900">
                <a:solidFill>
                  <a:srgbClr val="B7B7B7"/>
                </a:solidFill>
                <a:latin typeface="Calibri"/>
                <a:ea typeface="Calibri"/>
                <a:cs typeface="Calibri"/>
                <a:sym typeface="Calibri"/>
              </a:defRPr>
            </a:lvl4pPr>
            <a:lvl5pPr lvl="4" algn="ctr" rtl="0">
              <a:buNone/>
              <a:defRPr sz="900">
                <a:solidFill>
                  <a:srgbClr val="B7B7B7"/>
                </a:solidFill>
                <a:latin typeface="Calibri"/>
                <a:ea typeface="Calibri"/>
                <a:cs typeface="Calibri"/>
                <a:sym typeface="Calibri"/>
              </a:defRPr>
            </a:lvl5pPr>
            <a:lvl6pPr lvl="5" algn="ctr" rtl="0">
              <a:buNone/>
              <a:defRPr sz="900">
                <a:solidFill>
                  <a:srgbClr val="B7B7B7"/>
                </a:solidFill>
                <a:latin typeface="Calibri"/>
                <a:ea typeface="Calibri"/>
                <a:cs typeface="Calibri"/>
                <a:sym typeface="Calibri"/>
              </a:defRPr>
            </a:lvl6pPr>
            <a:lvl7pPr lvl="6" algn="ctr" rtl="0">
              <a:buNone/>
              <a:defRPr sz="900">
                <a:solidFill>
                  <a:srgbClr val="B7B7B7"/>
                </a:solidFill>
                <a:latin typeface="Calibri"/>
                <a:ea typeface="Calibri"/>
                <a:cs typeface="Calibri"/>
                <a:sym typeface="Calibri"/>
              </a:defRPr>
            </a:lvl7pPr>
            <a:lvl8pPr lvl="7" algn="ctr" rtl="0">
              <a:buNone/>
              <a:defRPr sz="900">
                <a:solidFill>
                  <a:srgbClr val="B7B7B7"/>
                </a:solidFill>
                <a:latin typeface="Calibri"/>
                <a:ea typeface="Calibri"/>
                <a:cs typeface="Calibri"/>
                <a:sym typeface="Calibri"/>
              </a:defRPr>
            </a:lvl8pPr>
            <a:lvl9pPr lvl="8" algn="ctr" rtl="0">
              <a:buNone/>
              <a:defRPr sz="900">
                <a:solidFill>
                  <a:srgbClr val="B7B7B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ntent Slide w Large X" type="tx">
  <p:cSld name="TITLE_AND_BODY">
    <p:spTree>
      <p:nvGrpSpPr>
        <p:cNvPr id="1" name="Shape 1563"/>
        <p:cNvGrpSpPr/>
        <p:nvPr/>
      </p:nvGrpSpPr>
      <p:grpSpPr>
        <a:xfrm>
          <a:off x="0" y="0"/>
          <a:ext cx="0" cy="0"/>
          <a:chOff x="0" y="0"/>
          <a:chExt cx="0" cy="0"/>
        </a:xfrm>
      </p:grpSpPr>
      <p:sp>
        <p:nvSpPr>
          <p:cNvPr id="1564" name="Google Shape;1564;p137"/>
          <p:cNvSpPr txBox="1">
            <a:spLocks noGrp="1"/>
          </p:cNvSpPr>
          <p:nvPr>
            <p:ph type="title"/>
          </p:nvPr>
        </p:nvSpPr>
        <p:spPr>
          <a:xfrm>
            <a:off x="228275" y="117100"/>
            <a:ext cx="8244300" cy="572700"/>
          </a:xfrm>
          <a:prstGeom prst="rect">
            <a:avLst/>
          </a:prstGeom>
        </p:spPr>
        <p:txBody>
          <a:bodyPr spcFirstLastPara="1" wrap="square" lIns="91425" tIns="45700" rIns="91425" bIns="45700" anchor="ctr" anchorCtr="0">
            <a:noAutofit/>
          </a:bodyPr>
          <a:lstStyle>
            <a:lvl1pPr lvl="0" rtl="0">
              <a:spcBef>
                <a:spcPts val="0"/>
              </a:spcBef>
              <a:spcAft>
                <a:spcPts val="0"/>
              </a:spcAft>
              <a:buSzPts val="2400"/>
              <a:buFont typeface="Calibri"/>
              <a:buNone/>
              <a:defRPr sz="2400">
                <a:latin typeface="Calibri"/>
                <a:ea typeface="Calibri"/>
                <a:cs typeface="Calibri"/>
                <a:sym typeface="Calibri"/>
              </a:defRPr>
            </a:lvl1pPr>
            <a:lvl2pPr lvl="1" rtl="0">
              <a:spcBef>
                <a:spcPts val="0"/>
              </a:spcBef>
              <a:spcAft>
                <a:spcPts val="0"/>
              </a:spcAft>
              <a:buSzPts val="1400"/>
              <a:buFont typeface="Calibri"/>
              <a:buNone/>
              <a:defRPr>
                <a:latin typeface="Calibri"/>
                <a:ea typeface="Calibri"/>
                <a:cs typeface="Calibri"/>
                <a:sym typeface="Calibri"/>
              </a:defRPr>
            </a:lvl2pPr>
            <a:lvl3pPr lvl="2" rtl="0">
              <a:spcBef>
                <a:spcPts val="0"/>
              </a:spcBef>
              <a:spcAft>
                <a:spcPts val="0"/>
              </a:spcAft>
              <a:buSzPts val="1400"/>
              <a:buFont typeface="Calibri"/>
              <a:buNone/>
              <a:defRPr>
                <a:latin typeface="Calibri"/>
                <a:ea typeface="Calibri"/>
                <a:cs typeface="Calibri"/>
                <a:sym typeface="Calibri"/>
              </a:defRPr>
            </a:lvl3pPr>
            <a:lvl4pPr lvl="3" rtl="0">
              <a:spcBef>
                <a:spcPts val="0"/>
              </a:spcBef>
              <a:spcAft>
                <a:spcPts val="0"/>
              </a:spcAft>
              <a:buSzPts val="1400"/>
              <a:buFont typeface="Calibri"/>
              <a:buNone/>
              <a:defRPr>
                <a:latin typeface="Calibri"/>
                <a:ea typeface="Calibri"/>
                <a:cs typeface="Calibri"/>
                <a:sym typeface="Calibri"/>
              </a:defRPr>
            </a:lvl4pPr>
            <a:lvl5pPr lvl="4" rtl="0">
              <a:spcBef>
                <a:spcPts val="0"/>
              </a:spcBef>
              <a:spcAft>
                <a:spcPts val="0"/>
              </a:spcAft>
              <a:buSzPts val="1400"/>
              <a:buFont typeface="Calibri"/>
              <a:buNone/>
              <a:defRPr>
                <a:latin typeface="Calibri"/>
                <a:ea typeface="Calibri"/>
                <a:cs typeface="Calibri"/>
                <a:sym typeface="Calibri"/>
              </a:defRPr>
            </a:lvl5pPr>
            <a:lvl6pPr lvl="5" rtl="0">
              <a:spcBef>
                <a:spcPts val="0"/>
              </a:spcBef>
              <a:spcAft>
                <a:spcPts val="0"/>
              </a:spcAft>
              <a:buSzPts val="1400"/>
              <a:buFont typeface="Calibri"/>
              <a:buNone/>
              <a:defRPr>
                <a:latin typeface="Calibri"/>
                <a:ea typeface="Calibri"/>
                <a:cs typeface="Calibri"/>
                <a:sym typeface="Calibri"/>
              </a:defRPr>
            </a:lvl6pPr>
            <a:lvl7pPr lvl="6" rtl="0">
              <a:spcBef>
                <a:spcPts val="0"/>
              </a:spcBef>
              <a:spcAft>
                <a:spcPts val="0"/>
              </a:spcAft>
              <a:buSzPts val="1400"/>
              <a:buFont typeface="Calibri"/>
              <a:buNone/>
              <a:defRPr>
                <a:latin typeface="Calibri"/>
                <a:ea typeface="Calibri"/>
                <a:cs typeface="Calibri"/>
                <a:sym typeface="Calibri"/>
              </a:defRPr>
            </a:lvl7pPr>
            <a:lvl8pPr lvl="7" rtl="0">
              <a:spcBef>
                <a:spcPts val="0"/>
              </a:spcBef>
              <a:spcAft>
                <a:spcPts val="0"/>
              </a:spcAft>
              <a:buSzPts val="1400"/>
              <a:buFont typeface="Calibri"/>
              <a:buNone/>
              <a:defRPr>
                <a:latin typeface="Calibri"/>
                <a:ea typeface="Calibri"/>
                <a:cs typeface="Calibri"/>
                <a:sym typeface="Calibri"/>
              </a:defRPr>
            </a:lvl8pPr>
            <a:lvl9pPr lvl="8" rtl="0">
              <a:spcBef>
                <a:spcPts val="0"/>
              </a:spcBef>
              <a:spcAft>
                <a:spcPts val="0"/>
              </a:spcAft>
              <a:buSzPts val="1400"/>
              <a:buFont typeface="Calibri"/>
              <a:buNone/>
              <a:defRPr>
                <a:latin typeface="Calibri"/>
                <a:ea typeface="Calibri"/>
                <a:cs typeface="Calibri"/>
                <a:sym typeface="Calibri"/>
              </a:defRPr>
            </a:lvl9pPr>
          </a:lstStyle>
          <a:p>
            <a:endParaRPr/>
          </a:p>
        </p:txBody>
      </p:sp>
      <p:sp>
        <p:nvSpPr>
          <p:cNvPr id="1565" name="Google Shape;1565;p137"/>
          <p:cNvSpPr txBox="1">
            <a:spLocks noGrp="1"/>
          </p:cNvSpPr>
          <p:nvPr>
            <p:ph type="body" idx="1"/>
          </p:nvPr>
        </p:nvSpPr>
        <p:spPr>
          <a:xfrm>
            <a:off x="1734825" y="1119103"/>
            <a:ext cx="7097400" cy="3416400"/>
          </a:xfrm>
          <a:prstGeom prst="rect">
            <a:avLst/>
          </a:prstGeom>
        </p:spPr>
        <p:txBody>
          <a:bodyPr spcFirstLastPara="1" wrap="square" lIns="91425" tIns="45700" rIns="91425" bIns="45700" anchor="t" anchorCtr="0">
            <a:noAutofit/>
          </a:bodyPr>
          <a:lstStyle>
            <a:lvl1pPr marL="457200" lvl="0" indent="-330200" rtl="0">
              <a:spcBef>
                <a:spcPts val="320"/>
              </a:spcBef>
              <a:spcAft>
                <a:spcPts val="0"/>
              </a:spcAft>
              <a:buSzPts val="1600"/>
              <a:buFont typeface="Calibri"/>
              <a:buChar char="•"/>
              <a:defRPr>
                <a:latin typeface="Calibri"/>
                <a:ea typeface="Calibri"/>
                <a:cs typeface="Calibri"/>
                <a:sym typeface="Calibri"/>
              </a:defRPr>
            </a:lvl1pPr>
            <a:lvl2pPr marL="914400" lvl="1" indent="-317500" rtl="0">
              <a:spcBef>
                <a:spcPts val="280"/>
              </a:spcBef>
              <a:spcAft>
                <a:spcPts val="0"/>
              </a:spcAft>
              <a:buSzPts val="1400"/>
              <a:buFont typeface="Calibri"/>
              <a:buChar char="–"/>
              <a:defRPr>
                <a:latin typeface="Calibri"/>
                <a:ea typeface="Calibri"/>
                <a:cs typeface="Calibri"/>
                <a:sym typeface="Calibri"/>
              </a:defRPr>
            </a:lvl2pPr>
            <a:lvl3pPr marL="1371600" lvl="2" indent="-304800" rtl="0">
              <a:spcBef>
                <a:spcPts val="240"/>
              </a:spcBef>
              <a:spcAft>
                <a:spcPts val="0"/>
              </a:spcAft>
              <a:buSzPts val="1200"/>
              <a:buFont typeface="Calibri"/>
              <a:buChar char="•"/>
              <a:defRPr>
                <a:latin typeface="Calibri"/>
                <a:ea typeface="Calibri"/>
                <a:cs typeface="Calibri"/>
                <a:sym typeface="Calibri"/>
              </a:defRPr>
            </a:lvl3pPr>
            <a:lvl4pPr marL="1828800" lvl="3" indent="-298450" rtl="0">
              <a:spcBef>
                <a:spcPts val="220"/>
              </a:spcBef>
              <a:spcAft>
                <a:spcPts val="0"/>
              </a:spcAft>
              <a:buSzPts val="1100"/>
              <a:buFont typeface="Calibri"/>
              <a:buChar char="–"/>
              <a:defRPr>
                <a:latin typeface="Calibri"/>
                <a:ea typeface="Calibri"/>
                <a:cs typeface="Calibri"/>
                <a:sym typeface="Calibri"/>
              </a:defRPr>
            </a:lvl4pPr>
            <a:lvl5pPr marL="2286000" lvl="4" indent="-292100" rtl="0">
              <a:spcBef>
                <a:spcPts val="200"/>
              </a:spcBef>
              <a:spcAft>
                <a:spcPts val="0"/>
              </a:spcAft>
              <a:buSzPts val="1000"/>
              <a:buFont typeface="Calibri"/>
              <a:buChar char="•"/>
              <a:defRPr>
                <a:latin typeface="Calibri"/>
                <a:ea typeface="Calibri"/>
                <a:cs typeface="Calibri"/>
                <a:sym typeface="Calibri"/>
              </a:defRPr>
            </a:lvl5pPr>
            <a:lvl6pPr marL="2743200" lvl="5" indent="-285750" rtl="0">
              <a:spcBef>
                <a:spcPts val="400"/>
              </a:spcBef>
              <a:spcAft>
                <a:spcPts val="0"/>
              </a:spcAft>
              <a:buSzPts val="900"/>
              <a:buFont typeface="Calibri"/>
              <a:buChar char="•"/>
              <a:defRPr>
                <a:latin typeface="Calibri"/>
                <a:ea typeface="Calibri"/>
                <a:cs typeface="Calibri"/>
                <a:sym typeface="Calibri"/>
              </a:defRPr>
            </a:lvl6pPr>
            <a:lvl7pPr marL="3200400" lvl="6" indent="-279400" rtl="0">
              <a:spcBef>
                <a:spcPts val="400"/>
              </a:spcBef>
              <a:spcAft>
                <a:spcPts val="0"/>
              </a:spcAft>
              <a:buSzPts val="800"/>
              <a:buFont typeface="Calibri"/>
              <a:buChar char="•"/>
              <a:defRPr>
                <a:latin typeface="Calibri"/>
                <a:ea typeface="Calibri"/>
                <a:cs typeface="Calibri"/>
                <a:sym typeface="Calibri"/>
              </a:defRPr>
            </a:lvl7pPr>
            <a:lvl8pPr marL="3657600" lvl="7" indent="-273050" rtl="0">
              <a:spcBef>
                <a:spcPts val="400"/>
              </a:spcBef>
              <a:spcAft>
                <a:spcPts val="0"/>
              </a:spcAft>
              <a:buSzPts val="700"/>
              <a:buFont typeface="Calibri"/>
              <a:buChar char="•"/>
              <a:defRPr>
                <a:latin typeface="Calibri"/>
                <a:ea typeface="Calibri"/>
                <a:cs typeface="Calibri"/>
                <a:sym typeface="Calibri"/>
              </a:defRPr>
            </a:lvl8pPr>
            <a:lvl9pPr marL="4114800" lvl="8" indent="-266700" rtl="0">
              <a:spcBef>
                <a:spcPts val="400"/>
              </a:spcBef>
              <a:spcAft>
                <a:spcPts val="0"/>
              </a:spcAft>
              <a:buSzPts val="600"/>
              <a:buFont typeface="Calibri"/>
              <a:buChar char="•"/>
              <a:defRPr>
                <a:latin typeface="Calibri"/>
                <a:ea typeface="Calibri"/>
                <a:cs typeface="Calibri"/>
                <a:sym typeface="Calibri"/>
              </a:defRPr>
            </a:lvl9pPr>
          </a:lstStyle>
          <a:p>
            <a:endParaRPr/>
          </a:p>
        </p:txBody>
      </p:sp>
      <p:sp>
        <p:nvSpPr>
          <p:cNvPr id="1566" name="Google Shape;1566;p137"/>
          <p:cNvSpPr txBox="1">
            <a:spLocks noGrp="1"/>
          </p:cNvSpPr>
          <p:nvPr>
            <p:ph type="sldNum" idx="12"/>
          </p:nvPr>
        </p:nvSpPr>
        <p:spPr>
          <a:xfrm>
            <a:off x="4297650" y="4846698"/>
            <a:ext cx="548700" cy="296700"/>
          </a:xfrm>
          <a:prstGeom prst="rect">
            <a:avLst/>
          </a:prstGeom>
          <a:noFill/>
          <a:ln>
            <a:noFill/>
          </a:ln>
        </p:spPr>
        <p:txBody>
          <a:bodyPr spcFirstLastPara="1" wrap="square" lIns="91425" tIns="91425" rIns="91425" bIns="91425" anchor="ctr" anchorCtr="0">
            <a:noAutofit/>
          </a:bodyPr>
          <a:lstStyle>
            <a:lvl1pPr lvl="0" algn="ctr" rtl="0">
              <a:buNone/>
              <a:defRPr sz="900">
                <a:solidFill>
                  <a:srgbClr val="B7B7B7"/>
                </a:solidFill>
                <a:latin typeface="Calibri"/>
                <a:ea typeface="Calibri"/>
                <a:cs typeface="Calibri"/>
                <a:sym typeface="Calibri"/>
              </a:defRPr>
            </a:lvl1pPr>
            <a:lvl2pPr lvl="1" algn="ctr" rtl="0">
              <a:buNone/>
              <a:defRPr sz="900">
                <a:solidFill>
                  <a:srgbClr val="B7B7B7"/>
                </a:solidFill>
                <a:latin typeface="Calibri"/>
                <a:ea typeface="Calibri"/>
                <a:cs typeface="Calibri"/>
                <a:sym typeface="Calibri"/>
              </a:defRPr>
            </a:lvl2pPr>
            <a:lvl3pPr lvl="2" algn="ctr" rtl="0">
              <a:buNone/>
              <a:defRPr sz="900">
                <a:solidFill>
                  <a:srgbClr val="B7B7B7"/>
                </a:solidFill>
                <a:latin typeface="Calibri"/>
                <a:ea typeface="Calibri"/>
                <a:cs typeface="Calibri"/>
                <a:sym typeface="Calibri"/>
              </a:defRPr>
            </a:lvl3pPr>
            <a:lvl4pPr lvl="3" algn="ctr" rtl="0">
              <a:buNone/>
              <a:defRPr sz="900">
                <a:solidFill>
                  <a:srgbClr val="B7B7B7"/>
                </a:solidFill>
                <a:latin typeface="Calibri"/>
                <a:ea typeface="Calibri"/>
                <a:cs typeface="Calibri"/>
                <a:sym typeface="Calibri"/>
              </a:defRPr>
            </a:lvl4pPr>
            <a:lvl5pPr lvl="4" algn="ctr" rtl="0">
              <a:buNone/>
              <a:defRPr sz="900">
                <a:solidFill>
                  <a:srgbClr val="B7B7B7"/>
                </a:solidFill>
                <a:latin typeface="Calibri"/>
                <a:ea typeface="Calibri"/>
                <a:cs typeface="Calibri"/>
                <a:sym typeface="Calibri"/>
              </a:defRPr>
            </a:lvl5pPr>
            <a:lvl6pPr lvl="5" algn="ctr" rtl="0">
              <a:buNone/>
              <a:defRPr sz="900">
                <a:solidFill>
                  <a:srgbClr val="B7B7B7"/>
                </a:solidFill>
                <a:latin typeface="Calibri"/>
                <a:ea typeface="Calibri"/>
                <a:cs typeface="Calibri"/>
                <a:sym typeface="Calibri"/>
              </a:defRPr>
            </a:lvl6pPr>
            <a:lvl7pPr lvl="6" algn="ctr" rtl="0">
              <a:buNone/>
              <a:defRPr sz="900">
                <a:solidFill>
                  <a:srgbClr val="B7B7B7"/>
                </a:solidFill>
                <a:latin typeface="Calibri"/>
                <a:ea typeface="Calibri"/>
                <a:cs typeface="Calibri"/>
                <a:sym typeface="Calibri"/>
              </a:defRPr>
            </a:lvl7pPr>
            <a:lvl8pPr lvl="7" algn="ctr" rtl="0">
              <a:buNone/>
              <a:defRPr sz="900">
                <a:solidFill>
                  <a:srgbClr val="B7B7B7"/>
                </a:solidFill>
                <a:latin typeface="Calibri"/>
                <a:ea typeface="Calibri"/>
                <a:cs typeface="Calibri"/>
                <a:sym typeface="Calibri"/>
              </a:defRPr>
            </a:lvl8pPr>
            <a:lvl9pPr lvl="8" algn="ctr" rtl="0">
              <a:buNone/>
              <a:defRPr sz="900">
                <a:solidFill>
                  <a:srgbClr val="B7B7B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Quote">
  <p:cSld name="BIG_NUMBER_1">
    <p:spTree>
      <p:nvGrpSpPr>
        <p:cNvPr id="1" name="Shape 1567"/>
        <p:cNvGrpSpPr/>
        <p:nvPr/>
      </p:nvGrpSpPr>
      <p:grpSpPr>
        <a:xfrm>
          <a:off x="0" y="0"/>
          <a:ext cx="0" cy="0"/>
          <a:chOff x="0" y="0"/>
          <a:chExt cx="0" cy="0"/>
        </a:xfrm>
      </p:grpSpPr>
      <p:sp>
        <p:nvSpPr>
          <p:cNvPr id="1568" name="Google Shape;1568;p138"/>
          <p:cNvSpPr txBox="1">
            <a:spLocks noGrp="1"/>
          </p:cNvSpPr>
          <p:nvPr>
            <p:ph type="title" hasCustomPrompt="1"/>
          </p:nvPr>
        </p:nvSpPr>
        <p:spPr>
          <a:xfrm>
            <a:off x="311700" y="1106125"/>
            <a:ext cx="8520600" cy="1963500"/>
          </a:xfrm>
          <a:prstGeom prst="rect">
            <a:avLst/>
          </a:prstGeom>
        </p:spPr>
        <p:txBody>
          <a:bodyPr spcFirstLastPara="1" wrap="square" lIns="91425" tIns="45700" rIns="91425" bIns="45700" anchor="b" anchorCtr="0">
            <a:noAutofit/>
          </a:bodyPr>
          <a:lstStyle>
            <a:lvl1pPr lvl="0" rtl="0">
              <a:spcBef>
                <a:spcPts val="0"/>
              </a:spcBef>
              <a:spcAft>
                <a:spcPts val="0"/>
              </a:spcAft>
              <a:buSzPts val="2800"/>
              <a:buN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69" name="Google Shape;1569;p138"/>
          <p:cNvSpPr txBox="1">
            <a:spLocks noGrp="1"/>
          </p:cNvSpPr>
          <p:nvPr>
            <p:ph type="body" idx="1"/>
          </p:nvPr>
        </p:nvSpPr>
        <p:spPr>
          <a:xfrm>
            <a:off x="311700" y="3152225"/>
            <a:ext cx="8520600" cy="1300800"/>
          </a:xfrm>
          <a:prstGeom prst="rect">
            <a:avLst/>
          </a:prstGeom>
        </p:spPr>
        <p:txBody>
          <a:bodyPr spcFirstLastPara="1" wrap="square" lIns="91425" tIns="45700" rIns="91425" bIns="45700" anchor="t" anchorCtr="0">
            <a:noAutofit/>
          </a:bodyPr>
          <a:lstStyle>
            <a:lvl1pPr marL="457200" lvl="0" indent="-330200" algn="ctr" rtl="0">
              <a:spcBef>
                <a:spcPts val="320"/>
              </a:spcBef>
              <a:spcAft>
                <a:spcPts val="0"/>
              </a:spcAft>
              <a:buSzPts val="1600"/>
              <a:buChar char="•"/>
              <a:defRPr/>
            </a:lvl1pPr>
            <a:lvl2pPr marL="914400" lvl="1" indent="-317500" algn="ctr" rtl="0">
              <a:spcBef>
                <a:spcPts val="280"/>
              </a:spcBef>
              <a:spcAft>
                <a:spcPts val="0"/>
              </a:spcAft>
              <a:buSzPts val="1400"/>
              <a:buChar char="–"/>
              <a:defRPr/>
            </a:lvl2pPr>
            <a:lvl3pPr marL="1371600" lvl="2" indent="-304800" algn="ctr" rtl="0">
              <a:spcBef>
                <a:spcPts val="240"/>
              </a:spcBef>
              <a:spcAft>
                <a:spcPts val="0"/>
              </a:spcAft>
              <a:buSzPts val="1200"/>
              <a:buChar char="•"/>
              <a:defRPr/>
            </a:lvl3pPr>
            <a:lvl4pPr marL="1828800" lvl="3" indent="-298450" algn="ctr" rtl="0">
              <a:spcBef>
                <a:spcPts val="220"/>
              </a:spcBef>
              <a:spcAft>
                <a:spcPts val="0"/>
              </a:spcAft>
              <a:buSzPts val="1100"/>
              <a:buChar char="–"/>
              <a:defRPr/>
            </a:lvl4pPr>
            <a:lvl5pPr marL="2286000" lvl="4" indent="-292100" algn="ctr" rtl="0">
              <a:spcBef>
                <a:spcPts val="200"/>
              </a:spcBef>
              <a:spcAft>
                <a:spcPts val="0"/>
              </a:spcAft>
              <a:buSzPts val="1000"/>
              <a:buChar char="•"/>
              <a:defRPr/>
            </a:lvl5pPr>
            <a:lvl6pPr marL="2743200" lvl="5" indent="-285750" algn="ctr" rtl="0">
              <a:spcBef>
                <a:spcPts val="400"/>
              </a:spcBef>
              <a:spcAft>
                <a:spcPts val="0"/>
              </a:spcAft>
              <a:buSzPts val="900"/>
              <a:buChar char="•"/>
              <a:defRPr/>
            </a:lvl6pPr>
            <a:lvl7pPr marL="3200400" lvl="6" indent="-279400" algn="ctr" rtl="0">
              <a:spcBef>
                <a:spcPts val="400"/>
              </a:spcBef>
              <a:spcAft>
                <a:spcPts val="0"/>
              </a:spcAft>
              <a:buSzPts val="800"/>
              <a:buChar char="•"/>
              <a:defRPr/>
            </a:lvl7pPr>
            <a:lvl8pPr marL="3657600" lvl="7" indent="-273050" algn="ctr" rtl="0">
              <a:spcBef>
                <a:spcPts val="400"/>
              </a:spcBef>
              <a:spcAft>
                <a:spcPts val="0"/>
              </a:spcAft>
              <a:buSzPts val="700"/>
              <a:buChar char="•"/>
              <a:defRPr/>
            </a:lvl8pPr>
            <a:lvl9pPr marL="4114800" lvl="8" indent="-266700" algn="ctr" rtl="0">
              <a:spcBef>
                <a:spcPts val="400"/>
              </a:spcBef>
              <a:spcAft>
                <a:spcPts val="0"/>
              </a:spcAft>
              <a:buSzPts val="600"/>
              <a:buChar char="•"/>
              <a:defRPr/>
            </a:lvl9pPr>
          </a:lstStyle>
          <a:p>
            <a:endParaRPr/>
          </a:p>
        </p:txBody>
      </p:sp>
      <p:sp>
        <p:nvSpPr>
          <p:cNvPr id="1570" name="Google Shape;1570;p138"/>
          <p:cNvSpPr txBox="1">
            <a:spLocks noGrp="1"/>
          </p:cNvSpPr>
          <p:nvPr>
            <p:ph type="sldNum" idx="12"/>
          </p:nvPr>
        </p:nvSpPr>
        <p:spPr>
          <a:xfrm>
            <a:off x="4297650" y="4846698"/>
            <a:ext cx="548700" cy="296700"/>
          </a:xfrm>
          <a:prstGeom prst="rect">
            <a:avLst/>
          </a:prstGeom>
          <a:noFill/>
          <a:ln>
            <a:noFill/>
          </a:ln>
        </p:spPr>
        <p:txBody>
          <a:bodyPr spcFirstLastPara="1" wrap="square" lIns="91425" tIns="91425" rIns="91425" bIns="91425" anchor="ctr" anchorCtr="0">
            <a:noAutofit/>
          </a:bodyPr>
          <a:lstStyle>
            <a:lvl1pPr lvl="0" algn="ctr" rtl="0">
              <a:buNone/>
              <a:defRPr sz="900">
                <a:solidFill>
                  <a:srgbClr val="B7B7B7"/>
                </a:solidFill>
                <a:latin typeface="Calibri"/>
                <a:ea typeface="Calibri"/>
                <a:cs typeface="Calibri"/>
                <a:sym typeface="Calibri"/>
              </a:defRPr>
            </a:lvl1pPr>
            <a:lvl2pPr lvl="1" algn="ctr" rtl="0">
              <a:buNone/>
              <a:defRPr sz="900">
                <a:solidFill>
                  <a:srgbClr val="B7B7B7"/>
                </a:solidFill>
                <a:latin typeface="Calibri"/>
                <a:ea typeface="Calibri"/>
                <a:cs typeface="Calibri"/>
                <a:sym typeface="Calibri"/>
              </a:defRPr>
            </a:lvl2pPr>
            <a:lvl3pPr lvl="2" algn="ctr" rtl="0">
              <a:buNone/>
              <a:defRPr sz="900">
                <a:solidFill>
                  <a:srgbClr val="B7B7B7"/>
                </a:solidFill>
                <a:latin typeface="Calibri"/>
                <a:ea typeface="Calibri"/>
                <a:cs typeface="Calibri"/>
                <a:sym typeface="Calibri"/>
              </a:defRPr>
            </a:lvl3pPr>
            <a:lvl4pPr lvl="3" algn="ctr" rtl="0">
              <a:buNone/>
              <a:defRPr sz="900">
                <a:solidFill>
                  <a:srgbClr val="B7B7B7"/>
                </a:solidFill>
                <a:latin typeface="Calibri"/>
                <a:ea typeface="Calibri"/>
                <a:cs typeface="Calibri"/>
                <a:sym typeface="Calibri"/>
              </a:defRPr>
            </a:lvl4pPr>
            <a:lvl5pPr lvl="4" algn="ctr" rtl="0">
              <a:buNone/>
              <a:defRPr sz="900">
                <a:solidFill>
                  <a:srgbClr val="B7B7B7"/>
                </a:solidFill>
                <a:latin typeface="Calibri"/>
                <a:ea typeface="Calibri"/>
                <a:cs typeface="Calibri"/>
                <a:sym typeface="Calibri"/>
              </a:defRPr>
            </a:lvl5pPr>
            <a:lvl6pPr lvl="5" algn="ctr" rtl="0">
              <a:buNone/>
              <a:defRPr sz="900">
                <a:solidFill>
                  <a:srgbClr val="B7B7B7"/>
                </a:solidFill>
                <a:latin typeface="Calibri"/>
                <a:ea typeface="Calibri"/>
                <a:cs typeface="Calibri"/>
                <a:sym typeface="Calibri"/>
              </a:defRPr>
            </a:lvl6pPr>
            <a:lvl7pPr lvl="6" algn="ctr" rtl="0">
              <a:buNone/>
              <a:defRPr sz="900">
                <a:solidFill>
                  <a:srgbClr val="B7B7B7"/>
                </a:solidFill>
                <a:latin typeface="Calibri"/>
                <a:ea typeface="Calibri"/>
                <a:cs typeface="Calibri"/>
                <a:sym typeface="Calibri"/>
              </a:defRPr>
            </a:lvl7pPr>
            <a:lvl8pPr lvl="7" algn="ctr" rtl="0">
              <a:buNone/>
              <a:defRPr sz="900">
                <a:solidFill>
                  <a:srgbClr val="B7B7B7"/>
                </a:solidFill>
                <a:latin typeface="Calibri"/>
                <a:ea typeface="Calibri"/>
                <a:cs typeface="Calibri"/>
                <a:sym typeface="Calibri"/>
              </a:defRPr>
            </a:lvl8pPr>
            <a:lvl9pPr lvl="8" algn="ctr" rtl="0">
              <a:buNone/>
              <a:defRPr sz="900">
                <a:solidFill>
                  <a:srgbClr val="B7B7B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hart Example 3">
  <p:cSld name="SECTION_TITLE_AND_DESCRIPTION_1_1_1_1_1">
    <p:spTree>
      <p:nvGrpSpPr>
        <p:cNvPr id="1" name="Shape 1571"/>
        <p:cNvGrpSpPr/>
        <p:nvPr/>
      </p:nvGrpSpPr>
      <p:grpSpPr>
        <a:xfrm>
          <a:off x="0" y="0"/>
          <a:ext cx="0" cy="0"/>
          <a:chOff x="0" y="0"/>
          <a:chExt cx="0" cy="0"/>
        </a:xfrm>
      </p:grpSpPr>
      <p:sp>
        <p:nvSpPr>
          <p:cNvPr id="1572" name="Google Shape;1572;p139"/>
          <p:cNvSpPr txBox="1">
            <a:spLocks noGrp="1"/>
          </p:cNvSpPr>
          <p:nvPr>
            <p:ph type="title"/>
          </p:nvPr>
        </p:nvSpPr>
        <p:spPr>
          <a:xfrm>
            <a:off x="228275" y="98750"/>
            <a:ext cx="8244300" cy="572700"/>
          </a:xfrm>
          <a:prstGeom prst="rect">
            <a:avLst/>
          </a:prstGeom>
        </p:spPr>
        <p:txBody>
          <a:bodyPr spcFirstLastPara="1" wrap="square" lIns="91425" tIns="45700" rIns="91425" bIns="45700" anchor="t" anchorCtr="0">
            <a:noAutofit/>
          </a:bodyPr>
          <a:lstStyle>
            <a:lvl1pPr lvl="0" rtl="0">
              <a:spcBef>
                <a:spcPts val="0"/>
              </a:spcBef>
              <a:spcAft>
                <a:spcPts val="0"/>
              </a:spcAft>
              <a:buClr>
                <a:srgbClr val="DE0E1D"/>
              </a:buClr>
              <a:buSzPts val="2400"/>
              <a:buFont typeface="Calibri"/>
              <a:buNone/>
              <a:defRPr sz="2400">
                <a:solidFill>
                  <a:srgbClr val="DE0E1D"/>
                </a:solidFill>
                <a:latin typeface="Calibri"/>
                <a:ea typeface="Calibri"/>
                <a:cs typeface="Calibri"/>
                <a:sym typeface="Calibri"/>
              </a:defRPr>
            </a:lvl1pPr>
            <a:lvl2pPr lvl="1" rtl="0">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2pPr>
            <a:lvl3pPr lvl="2" rtl="0">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3pPr>
            <a:lvl4pPr lvl="3" rtl="0">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4pPr>
            <a:lvl5pPr lvl="4" rtl="0">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5pPr>
            <a:lvl6pPr lvl="5" rtl="0">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6pPr>
            <a:lvl7pPr lvl="6" rtl="0">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7pPr>
            <a:lvl8pPr lvl="7" rtl="0">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8pPr>
            <a:lvl9pPr lvl="8" rtl="0">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9pPr>
          </a:lstStyle>
          <a:p>
            <a:endParaRPr/>
          </a:p>
        </p:txBody>
      </p:sp>
      <p:sp>
        <p:nvSpPr>
          <p:cNvPr id="1573" name="Google Shape;1573;p139"/>
          <p:cNvSpPr txBox="1">
            <a:spLocks noGrp="1"/>
          </p:cNvSpPr>
          <p:nvPr>
            <p:ph type="sldNum" idx="12"/>
          </p:nvPr>
        </p:nvSpPr>
        <p:spPr>
          <a:xfrm>
            <a:off x="4297650" y="4846698"/>
            <a:ext cx="548700" cy="296700"/>
          </a:xfrm>
          <a:prstGeom prst="rect">
            <a:avLst/>
          </a:prstGeom>
          <a:noFill/>
          <a:ln>
            <a:noFill/>
          </a:ln>
        </p:spPr>
        <p:txBody>
          <a:bodyPr spcFirstLastPara="1" wrap="square" lIns="91425" tIns="91425" rIns="91425" bIns="91425" anchor="ctr" anchorCtr="0">
            <a:noAutofit/>
          </a:bodyPr>
          <a:lstStyle>
            <a:lvl1pPr lvl="0" algn="ctr" rtl="0">
              <a:buNone/>
              <a:defRPr sz="900">
                <a:solidFill>
                  <a:srgbClr val="B7B7B7"/>
                </a:solidFill>
                <a:latin typeface="Calibri"/>
                <a:ea typeface="Calibri"/>
                <a:cs typeface="Calibri"/>
                <a:sym typeface="Calibri"/>
              </a:defRPr>
            </a:lvl1pPr>
            <a:lvl2pPr lvl="1" algn="ctr" rtl="0">
              <a:buNone/>
              <a:defRPr sz="900">
                <a:solidFill>
                  <a:srgbClr val="B7B7B7"/>
                </a:solidFill>
                <a:latin typeface="Calibri"/>
                <a:ea typeface="Calibri"/>
                <a:cs typeface="Calibri"/>
                <a:sym typeface="Calibri"/>
              </a:defRPr>
            </a:lvl2pPr>
            <a:lvl3pPr lvl="2" algn="ctr" rtl="0">
              <a:buNone/>
              <a:defRPr sz="900">
                <a:solidFill>
                  <a:srgbClr val="B7B7B7"/>
                </a:solidFill>
                <a:latin typeface="Calibri"/>
                <a:ea typeface="Calibri"/>
                <a:cs typeface="Calibri"/>
                <a:sym typeface="Calibri"/>
              </a:defRPr>
            </a:lvl3pPr>
            <a:lvl4pPr lvl="3" algn="ctr" rtl="0">
              <a:buNone/>
              <a:defRPr sz="900">
                <a:solidFill>
                  <a:srgbClr val="B7B7B7"/>
                </a:solidFill>
                <a:latin typeface="Calibri"/>
                <a:ea typeface="Calibri"/>
                <a:cs typeface="Calibri"/>
                <a:sym typeface="Calibri"/>
              </a:defRPr>
            </a:lvl4pPr>
            <a:lvl5pPr lvl="4" algn="ctr" rtl="0">
              <a:buNone/>
              <a:defRPr sz="900">
                <a:solidFill>
                  <a:srgbClr val="B7B7B7"/>
                </a:solidFill>
                <a:latin typeface="Calibri"/>
                <a:ea typeface="Calibri"/>
                <a:cs typeface="Calibri"/>
                <a:sym typeface="Calibri"/>
              </a:defRPr>
            </a:lvl5pPr>
            <a:lvl6pPr lvl="5" algn="ctr" rtl="0">
              <a:buNone/>
              <a:defRPr sz="900">
                <a:solidFill>
                  <a:srgbClr val="B7B7B7"/>
                </a:solidFill>
                <a:latin typeface="Calibri"/>
                <a:ea typeface="Calibri"/>
                <a:cs typeface="Calibri"/>
                <a:sym typeface="Calibri"/>
              </a:defRPr>
            </a:lvl6pPr>
            <a:lvl7pPr lvl="6" algn="ctr" rtl="0">
              <a:buNone/>
              <a:defRPr sz="900">
                <a:solidFill>
                  <a:srgbClr val="B7B7B7"/>
                </a:solidFill>
                <a:latin typeface="Calibri"/>
                <a:ea typeface="Calibri"/>
                <a:cs typeface="Calibri"/>
                <a:sym typeface="Calibri"/>
              </a:defRPr>
            </a:lvl7pPr>
            <a:lvl8pPr lvl="7" algn="ctr" rtl="0">
              <a:buNone/>
              <a:defRPr sz="900">
                <a:solidFill>
                  <a:srgbClr val="B7B7B7"/>
                </a:solidFill>
                <a:latin typeface="Calibri"/>
                <a:ea typeface="Calibri"/>
                <a:cs typeface="Calibri"/>
                <a:sym typeface="Calibri"/>
              </a:defRPr>
            </a:lvl8pPr>
            <a:lvl9pPr lvl="8" algn="ctr" rtl="0">
              <a:buNone/>
              <a:defRPr sz="900">
                <a:solidFill>
                  <a:srgbClr val="B7B7B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 White with Photo" userDrawn="1">
  <p:cSld name="Title - White with Photo">
    <p:spTree>
      <p:nvGrpSpPr>
        <p:cNvPr id="1" name="Shape 1580"/>
        <p:cNvGrpSpPr/>
        <p:nvPr/>
      </p:nvGrpSpPr>
      <p:grpSpPr>
        <a:xfrm>
          <a:off x="0" y="0"/>
          <a:ext cx="0" cy="0"/>
          <a:chOff x="0" y="0"/>
          <a:chExt cx="0" cy="0"/>
        </a:xfrm>
      </p:grpSpPr>
      <p:sp>
        <p:nvSpPr>
          <p:cNvPr id="1581" name="Google Shape;1581;p141"/>
          <p:cNvSpPr txBox="1">
            <a:spLocks noGrp="1"/>
          </p:cNvSpPr>
          <p:nvPr>
            <p:ph type="body" idx="1"/>
          </p:nvPr>
        </p:nvSpPr>
        <p:spPr>
          <a:xfrm>
            <a:off x="342900" y="2940186"/>
            <a:ext cx="4059900" cy="1028700"/>
          </a:xfrm>
          <a:prstGeom prst="rect">
            <a:avLst/>
          </a:prstGeom>
          <a:noFill/>
          <a:ln>
            <a:noFill/>
          </a:ln>
        </p:spPr>
        <p:txBody>
          <a:bodyPr spcFirstLastPara="1" wrap="square" lIns="0" tIns="0" rIns="0" bIns="0" anchor="t" anchorCtr="0">
            <a:noAutofit/>
          </a:bodyPr>
          <a:lstStyle>
            <a:lvl1pPr marL="457200" lvl="0" indent="-342900" algn="l" rtl="0">
              <a:lnSpc>
                <a:spcPct val="95000"/>
              </a:lnSpc>
              <a:spcBef>
                <a:spcPts val="1500"/>
              </a:spcBef>
              <a:spcAft>
                <a:spcPts val="0"/>
              </a:spcAft>
              <a:buClr>
                <a:schemeClr val="dk1"/>
              </a:buClr>
              <a:buSzPts val="1800"/>
              <a:buFont typeface="Tahoma"/>
              <a:buChar char="​"/>
              <a:defRPr sz="1800">
                <a:solidFill>
                  <a:schemeClr val="dk1"/>
                </a:solidFill>
                <a:latin typeface="Calibri"/>
                <a:ea typeface="Calibri"/>
                <a:cs typeface="Calibri"/>
                <a:sym typeface="Calibri"/>
              </a:defRPr>
            </a:lvl1pPr>
            <a:lvl2pPr marL="914400" lvl="1" indent="-317500" algn="l" rtl="0">
              <a:lnSpc>
                <a:spcPct val="76000"/>
              </a:lnSpc>
              <a:spcBef>
                <a:spcPts val="2300"/>
              </a:spcBef>
              <a:spcAft>
                <a:spcPts val="0"/>
              </a:spcAft>
              <a:buClr>
                <a:schemeClr val="dk1"/>
              </a:buClr>
              <a:buSzPts val="1400"/>
              <a:buFont typeface="Tahoma"/>
              <a:buChar char="​"/>
              <a:defRPr sz="1400" b="1">
                <a:solidFill>
                  <a:schemeClr val="dk1"/>
                </a:solidFill>
                <a:latin typeface="Calibri"/>
                <a:ea typeface="Calibri"/>
                <a:cs typeface="Calibri"/>
                <a:sym typeface="Calibri"/>
              </a:defRPr>
            </a:lvl2pPr>
            <a:lvl3pPr marL="1371600" lvl="2" indent="-304800" algn="l" rtl="0">
              <a:lnSpc>
                <a:spcPct val="76000"/>
              </a:lnSpc>
              <a:spcBef>
                <a:spcPts val="500"/>
              </a:spcBef>
              <a:spcAft>
                <a:spcPts val="0"/>
              </a:spcAft>
              <a:buClr>
                <a:schemeClr val="dk1"/>
              </a:buClr>
              <a:buSzPts val="1200"/>
              <a:buFont typeface="Tahoma"/>
              <a:buChar char="​"/>
              <a:defRPr sz="1200" b="0">
                <a:solidFill>
                  <a:schemeClr val="dk1"/>
                </a:solidFill>
                <a:latin typeface="Calibri"/>
                <a:ea typeface="Calibri"/>
                <a:cs typeface="Calibri"/>
                <a:sym typeface="Calibri"/>
              </a:defRPr>
            </a:lvl3pPr>
            <a:lvl4pPr marL="1828800" lvl="3" indent="-304800" algn="l" rtl="0">
              <a:lnSpc>
                <a:spcPct val="76000"/>
              </a:lnSpc>
              <a:spcBef>
                <a:spcPts val="500"/>
              </a:spcBef>
              <a:spcAft>
                <a:spcPts val="0"/>
              </a:spcAft>
              <a:buClr>
                <a:schemeClr val="dk1"/>
              </a:buClr>
              <a:buSzPts val="1200"/>
              <a:buFont typeface="Tahoma"/>
              <a:buChar char="​"/>
              <a:defRPr sz="1200" b="1">
                <a:solidFill>
                  <a:schemeClr val="dk1"/>
                </a:solidFill>
                <a:latin typeface="Calibri"/>
                <a:ea typeface="Calibri"/>
                <a:cs typeface="Calibri"/>
                <a:sym typeface="Calibri"/>
              </a:defRPr>
            </a:lvl4pPr>
            <a:lvl5pPr marL="2286000" lvl="4" indent="-304800" algn="l" rtl="0">
              <a:lnSpc>
                <a:spcPct val="76000"/>
              </a:lnSpc>
              <a:spcBef>
                <a:spcPts val="500"/>
              </a:spcBef>
              <a:spcAft>
                <a:spcPts val="0"/>
              </a:spcAft>
              <a:buClr>
                <a:schemeClr val="dk1"/>
              </a:buClr>
              <a:buSzPts val="1200"/>
              <a:buFont typeface="Tahoma"/>
              <a:buChar char="​"/>
              <a:defRPr sz="1200" b="1">
                <a:solidFill>
                  <a:schemeClr val="dk1"/>
                </a:solidFill>
                <a:latin typeface="Calibri"/>
                <a:ea typeface="Calibri"/>
                <a:cs typeface="Calibri"/>
                <a:sym typeface="Calibri"/>
              </a:defRPr>
            </a:lvl5pPr>
            <a:lvl6pPr marL="2743200" lvl="5" indent="-304800" algn="l" rtl="0">
              <a:lnSpc>
                <a:spcPct val="76000"/>
              </a:lnSpc>
              <a:spcBef>
                <a:spcPts val="500"/>
              </a:spcBef>
              <a:spcAft>
                <a:spcPts val="0"/>
              </a:spcAft>
              <a:buClr>
                <a:schemeClr val="lt1"/>
              </a:buClr>
              <a:buSzPts val="1200"/>
              <a:buFont typeface="Tahoma"/>
              <a:buChar char="​"/>
              <a:defRPr sz="1200" b="1">
                <a:solidFill>
                  <a:schemeClr val="lt1"/>
                </a:solidFill>
                <a:latin typeface="Calibri"/>
                <a:ea typeface="Calibri"/>
                <a:cs typeface="Calibri"/>
                <a:sym typeface="Calibri"/>
              </a:defRPr>
            </a:lvl6pPr>
            <a:lvl7pPr marL="3200400" lvl="6" indent="-304800" algn="l" rtl="0">
              <a:lnSpc>
                <a:spcPct val="76000"/>
              </a:lnSpc>
              <a:spcBef>
                <a:spcPts val="500"/>
              </a:spcBef>
              <a:spcAft>
                <a:spcPts val="0"/>
              </a:spcAft>
              <a:buClr>
                <a:schemeClr val="lt1"/>
              </a:buClr>
              <a:buSzPts val="1200"/>
              <a:buFont typeface="Tahoma"/>
              <a:buChar char="​"/>
              <a:defRPr sz="1200" b="1">
                <a:solidFill>
                  <a:schemeClr val="lt1"/>
                </a:solidFill>
                <a:latin typeface="Calibri"/>
                <a:ea typeface="Calibri"/>
                <a:cs typeface="Calibri"/>
                <a:sym typeface="Calibri"/>
              </a:defRPr>
            </a:lvl7pPr>
            <a:lvl8pPr marL="3657600" lvl="7" indent="-304800" algn="l" rtl="0">
              <a:lnSpc>
                <a:spcPct val="76000"/>
              </a:lnSpc>
              <a:spcBef>
                <a:spcPts val="500"/>
              </a:spcBef>
              <a:spcAft>
                <a:spcPts val="0"/>
              </a:spcAft>
              <a:buClr>
                <a:schemeClr val="lt1"/>
              </a:buClr>
              <a:buSzPts val="1200"/>
              <a:buFont typeface="Tahoma"/>
              <a:buChar char="​"/>
              <a:defRPr sz="1200" b="1">
                <a:solidFill>
                  <a:schemeClr val="lt1"/>
                </a:solidFill>
                <a:latin typeface="Calibri"/>
                <a:ea typeface="Calibri"/>
                <a:cs typeface="Calibri"/>
                <a:sym typeface="Calibri"/>
              </a:defRPr>
            </a:lvl8pPr>
            <a:lvl9pPr marL="4114800" lvl="8" indent="-304800" algn="l" rtl="0">
              <a:lnSpc>
                <a:spcPct val="76000"/>
              </a:lnSpc>
              <a:spcBef>
                <a:spcPts val="500"/>
              </a:spcBef>
              <a:spcAft>
                <a:spcPts val="0"/>
              </a:spcAft>
              <a:buClr>
                <a:schemeClr val="lt1"/>
              </a:buClr>
              <a:buSzPts val="1200"/>
              <a:buFont typeface="Tahoma"/>
              <a:buChar char="​"/>
              <a:defRPr sz="1200" b="1">
                <a:solidFill>
                  <a:schemeClr val="lt1"/>
                </a:solidFill>
                <a:latin typeface="Calibri"/>
                <a:ea typeface="Calibri"/>
                <a:cs typeface="Calibri"/>
                <a:sym typeface="Calibri"/>
              </a:defRPr>
            </a:lvl9pPr>
          </a:lstStyle>
          <a:p>
            <a:endParaRPr/>
          </a:p>
        </p:txBody>
      </p:sp>
      <p:sp>
        <p:nvSpPr>
          <p:cNvPr id="1582" name="Google Shape;1582;p141"/>
          <p:cNvSpPr txBox="1">
            <a:spLocks noGrp="1"/>
          </p:cNvSpPr>
          <p:nvPr>
            <p:ph type="body" idx="2"/>
          </p:nvPr>
        </p:nvSpPr>
        <p:spPr>
          <a:xfrm>
            <a:off x="344091" y="4114800"/>
            <a:ext cx="1131600" cy="91200"/>
          </a:xfrm>
          <a:prstGeom prst="rect">
            <a:avLst/>
          </a:prstGeom>
          <a:noFill/>
          <a:ln>
            <a:noFill/>
          </a:ln>
        </p:spPr>
        <p:txBody>
          <a:bodyPr spcFirstLastPara="1" wrap="square" lIns="0" tIns="0" rIns="0" bIns="0" anchor="ctr" anchorCtr="0">
            <a:noAutofit/>
          </a:bodyPr>
          <a:lstStyle>
            <a:lvl1pPr marL="457200" lvl="0" indent="-228600" algn="l" rtl="0">
              <a:lnSpc>
                <a:spcPct val="76000"/>
              </a:lnSpc>
              <a:spcBef>
                <a:spcPts val="0"/>
              </a:spcBef>
              <a:spcAft>
                <a:spcPts val="0"/>
              </a:spcAft>
              <a:buClr>
                <a:schemeClr val="dk1"/>
              </a:buClr>
              <a:buSzPts val="800"/>
              <a:buNone/>
              <a:defRPr sz="800" b="0" cap="none">
                <a:latin typeface="Calibri"/>
                <a:ea typeface="Calibri"/>
                <a:cs typeface="Calibri"/>
                <a:sym typeface="Calibri"/>
              </a:defRPr>
            </a:lvl1pPr>
            <a:lvl2pPr marL="914400" lvl="1" indent="-228600" algn="l" rtl="0">
              <a:lnSpc>
                <a:spcPct val="90000"/>
              </a:lnSpc>
              <a:spcBef>
                <a:spcPts val="500"/>
              </a:spcBef>
              <a:spcAft>
                <a:spcPts val="0"/>
              </a:spcAft>
              <a:buClr>
                <a:schemeClr val="dk1"/>
              </a:buClr>
              <a:buSzPts val="1500"/>
              <a:buNone/>
              <a:defRPr sz="1500" b="1"/>
            </a:lvl2pPr>
            <a:lvl3pPr marL="1371600" lvl="2" indent="-228600" algn="l" rtl="0">
              <a:lnSpc>
                <a:spcPct val="85000"/>
              </a:lnSpc>
              <a:spcBef>
                <a:spcPts val="500"/>
              </a:spcBef>
              <a:spcAft>
                <a:spcPts val="0"/>
              </a:spcAft>
              <a:buClr>
                <a:schemeClr val="dk1"/>
              </a:buClr>
              <a:buSzPts val="1400"/>
              <a:buNone/>
              <a:defRPr sz="1400" b="1"/>
            </a:lvl3pPr>
            <a:lvl4pPr marL="1828800" lvl="3" indent="-228600" algn="l" rtl="0">
              <a:lnSpc>
                <a:spcPct val="85000"/>
              </a:lnSpc>
              <a:spcBef>
                <a:spcPts val="500"/>
              </a:spcBef>
              <a:spcAft>
                <a:spcPts val="0"/>
              </a:spcAft>
              <a:buClr>
                <a:schemeClr val="dk1"/>
              </a:buClr>
              <a:buSzPts val="1200"/>
              <a:buNone/>
              <a:defRPr sz="1200" b="1"/>
            </a:lvl4pPr>
            <a:lvl5pPr marL="2286000" lvl="4" indent="-228600" algn="l" rtl="0">
              <a:lnSpc>
                <a:spcPct val="85000"/>
              </a:lnSpc>
              <a:spcBef>
                <a:spcPts val="500"/>
              </a:spcBef>
              <a:spcAft>
                <a:spcPts val="0"/>
              </a:spcAft>
              <a:buClr>
                <a:schemeClr val="dk1"/>
              </a:buClr>
              <a:buSzPts val="1200"/>
              <a:buNone/>
              <a:defRPr sz="1200" b="1"/>
            </a:lvl5pPr>
            <a:lvl6pPr marL="2743200" lvl="5" indent="-228600" algn="l" rtl="0">
              <a:lnSpc>
                <a:spcPct val="110000"/>
              </a:lnSpc>
              <a:spcBef>
                <a:spcPts val="500"/>
              </a:spcBef>
              <a:spcAft>
                <a:spcPts val="0"/>
              </a:spcAft>
              <a:buClr>
                <a:schemeClr val="dk1"/>
              </a:buClr>
              <a:buSzPts val="1200"/>
              <a:buNone/>
              <a:defRPr sz="1200" b="1"/>
            </a:lvl6pPr>
            <a:lvl7pPr marL="3200400" lvl="6" indent="-228600" algn="l" rtl="0">
              <a:lnSpc>
                <a:spcPct val="90000"/>
              </a:lnSpc>
              <a:spcBef>
                <a:spcPts val="600"/>
              </a:spcBef>
              <a:spcAft>
                <a:spcPts val="0"/>
              </a:spcAft>
              <a:buClr>
                <a:schemeClr val="accent6"/>
              </a:buClr>
              <a:buSzPts val="1200"/>
              <a:buNone/>
              <a:defRPr sz="1200" b="1"/>
            </a:lvl7pPr>
            <a:lvl8pPr marL="3657600" lvl="7" indent="-228600" algn="l" rtl="0">
              <a:lnSpc>
                <a:spcPct val="120000"/>
              </a:lnSpc>
              <a:spcBef>
                <a:spcPts val="500"/>
              </a:spcBef>
              <a:spcAft>
                <a:spcPts val="0"/>
              </a:spcAft>
              <a:buClr>
                <a:schemeClr val="dk1"/>
              </a:buClr>
              <a:buSzPts val="1200"/>
              <a:buNone/>
              <a:defRPr sz="1200" b="1"/>
            </a:lvl8pPr>
            <a:lvl9pPr marL="4114800" lvl="8" indent="-228600" algn="l" rtl="0">
              <a:lnSpc>
                <a:spcPct val="85000"/>
              </a:lnSpc>
              <a:spcBef>
                <a:spcPts val="500"/>
              </a:spcBef>
              <a:spcAft>
                <a:spcPts val="800"/>
              </a:spcAft>
              <a:buClr>
                <a:schemeClr val="dk1"/>
              </a:buClr>
              <a:buSzPts val="1200"/>
              <a:buNone/>
              <a:defRPr sz="1200" b="1"/>
            </a:lvl9pPr>
          </a:lstStyle>
          <a:p>
            <a:endParaRPr/>
          </a:p>
        </p:txBody>
      </p:sp>
      <p:sp>
        <p:nvSpPr>
          <p:cNvPr id="1583" name="Google Shape;1583;p141"/>
          <p:cNvSpPr/>
          <p:nvPr/>
        </p:nvSpPr>
        <p:spPr>
          <a:xfrm>
            <a:off x="0" y="4876800"/>
            <a:ext cx="342900" cy="266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586" name="Google Shape;1586;p141"/>
          <p:cNvSpPr>
            <a:spLocks noGrp="1"/>
          </p:cNvSpPr>
          <p:nvPr>
            <p:ph type="pic" idx="3"/>
          </p:nvPr>
        </p:nvSpPr>
        <p:spPr>
          <a:xfrm>
            <a:off x="4946992" y="0"/>
            <a:ext cx="4197000" cy="51435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110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R="0" lvl="2"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R="0" lvl="3"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110000"/>
              </a:lnSpc>
              <a:spcBef>
                <a:spcPts val="500"/>
              </a:spcBef>
              <a:spcAft>
                <a:spcPts val="0"/>
              </a:spcAft>
              <a:buClr>
                <a:schemeClr val="dk1"/>
              </a:buClr>
              <a:buSzPts val="1200"/>
              <a:buFont typeface="Tahoma"/>
              <a:buChar char="​"/>
              <a:defRPr sz="12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accent6"/>
              </a:buClr>
              <a:buSzPts val="1100"/>
              <a:buFont typeface="Arial"/>
              <a:buChar char="•"/>
              <a:defRPr sz="1100" b="0" i="0" u="none" strike="noStrike" cap="none">
                <a:solidFill>
                  <a:schemeClr val="accent6"/>
                </a:solidFill>
                <a:latin typeface="Calibri"/>
                <a:ea typeface="Calibri"/>
                <a:cs typeface="Calibri"/>
                <a:sym typeface="Calibri"/>
              </a:defRPr>
            </a:lvl7pPr>
            <a:lvl8pPr marR="0" lvl="7" algn="l" rtl="0">
              <a:lnSpc>
                <a:spcPct val="120000"/>
              </a:lnSpc>
              <a:spcBef>
                <a:spcPts val="500"/>
              </a:spcBef>
              <a:spcAft>
                <a:spcPts val="0"/>
              </a:spcAft>
              <a:buClr>
                <a:schemeClr val="dk1"/>
              </a:buClr>
              <a:buSzPts val="1500"/>
              <a:buFont typeface="Calibri"/>
              <a:buChar char="“"/>
              <a:defRPr sz="1500" b="0" i="0" u="none" strike="noStrike" cap="none">
                <a:solidFill>
                  <a:schemeClr val="dk1"/>
                </a:solidFill>
                <a:latin typeface="Calibri"/>
                <a:ea typeface="Calibri"/>
                <a:cs typeface="Calibri"/>
                <a:sym typeface="Calibri"/>
              </a:defRPr>
            </a:lvl8pPr>
            <a:lvl9pPr marR="0" lvl="8" algn="l" rtl="0">
              <a:lnSpc>
                <a:spcPct val="85000"/>
              </a:lnSpc>
              <a:spcBef>
                <a:spcPts val="500"/>
              </a:spcBef>
              <a:spcAft>
                <a:spcPts val="800"/>
              </a:spcAft>
              <a:buClr>
                <a:schemeClr val="dk1"/>
              </a:buClr>
              <a:buSzPts val="900"/>
              <a:buFont typeface="Tahoma"/>
              <a:buChar char="​"/>
              <a:defRPr sz="900" b="1" i="0" u="none" strike="noStrike" cap="none">
                <a:solidFill>
                  <a:schemeClr val="dk1"/>
                </a:solidFill>
                <a:latin typeface="Calibri"/>
                <a:ea typeface="Calibri"/>
                <a:cs typeface="Calibri"/>
                <a:sym typeface="Calibri"/>
              </a:defRPr>
            </a:lvl9pPr>
          </a:lstStyle>
          <a:p>
            <a:endParaRPr/>
          </a:p>
        </p:txBody>
      </p:sp>
      <p:pic>
        <p:nvPicPr>
          <p:cNvPr id="1587" name="Google Shape;1587;p14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42899" y="359293"/>
            <a:ext cx="854472" cy="32042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extLst>
    <p:ext uri="{DCECCB84-F9BA-43D5-87BE-67443E8EF086}">
      <p15:sldGuideLst xmlns:p15="http://schemas.microsoft.com/office/powerpoint/2012/main">
        <p15:guide id="1" orient="horz" pos="16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2 Title Slide 12">
  <p:cSld name="12 Title Slide 12">
    <p:spTree>
      <p:nvGrpSpPr>
        <p:cNvPr id="1" name="Shape 365"/>
        <p:cNvGrpSpPr/>
        <p:nvPr/>
      </p:nvGrpSpPr>
      <p:grpSpPr>
        <a:xfrm>
          <a:off x="0" y="0"/>
          <a:ext cx="0" cy="0"/>
          <a:chOff x="0" y="0"/>
          <a:chExt cx="0" cy="0"/>
        </a:xfrm>
      </p:grpSpPr>
      <p:pic>
        <p:nvPicPr>
          <p:cNvPr id="366" name="Google Shape;366;p1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 y="-2285"/>
            <a:ext cx="9143992" cy="5148067"/>
          </a:xfrm>
          <a:prstGeom prst="rect">
            <a:avLst/>
          </a:prstGeom>
          <a:noFill/>
          <a:ln>
            <a:noFill/>
          </a:ln>
        </p:spPr>
      </p:pic>
      <p:sp>
        <p:nvSpPr>
          <p:cNvPr id="367" name="Google Shape;367;p15"/>
          <p:cNvSpPr txBox="1">
            <a:spLocks noGrp="1"/>
          </p:cNvSpPr>
          <p:nvPr>
            <p:ph type="ctrTitle"/>
          </p:nvPr>
        </p:nvSpPr>
        <p:spPr>
          <a:xfrm>
            <a:off x="442912" y="2835402"/>
            <a:ext cx="6142800" cy="952800"/>
          </a:xfrm>
          <a:prstGeom prst="rect">
            <a:avLst/>
          </a:prstGeom>
          <a:noFill/>
          <a:ln>
            <a:noFill/>
          </a:ln>
        </p:spPr>
        <p:txBody>
          <a:bodyPr spcFirstLastPara="1" wrap="square" lIns="0" tIns="45700" rIns="91425" bIns="45700" anchor="b" anchorCtr="0">
            <a:noAutofit/>
          </a:bodyPr>
          <a:lstStyle>
            <a:lvl1pPr lvl="0" algn="l" rtl="0">
              <a:lnSpc>
                <a:spcPct val="100000"/>
              </a:lnSpc>
              <a:spcBef>
                <a:spcPts val="0"/>
              </a:spcBef>
              <a:spcAft>
                <a:spcPts val="0"/>
              </a:spcAft>
              <a:buClr>
                <a:schemeClr val="lt1"/>
              </a:buClr>
              <a:buSzPts val="3600"/>
              <a:buFont typeface="Calibri"/>
              <a:buNone/>
              <a:defRPr sz="36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8" name="Google Shape;368;p15"/>
          <p:cNvSpPr txBox="1">
            <a:spLocks noGrp="1"/>
          </p:cNvSpPr>
          <p:nvPr>
            <p:ph type="subTitle" idx="1"/>
          </p:nvPr>
        </p:nvSpPr>
        <p:spPr>
          <a:xfrm>
            <a:off x="442912" y="3788230"/>
            <a:ext cx="6142800" cy="6669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480"/>
              </a:spcBef>
              <a:spcAft>
                <a:spcPts val="0"/>
              </a:spcAft>
              <a:buClr>
                <a:schemeClr val="lt1"/>
              </a:buClr>
              <a:buSzPts val="2400"/>
              <a:buFont typeface="Arial"/>
              <a:buNone/>
              <a:defRPr sz="24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pic>
        <p:nvPicPr>
          <p:cNvPr id="369" name="Google Shape;369;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912" y="661988"/>
            <a:ext cx="2669381" cy="482617"/>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One Column" userDrawn="1">
  <p:cSld name="One Column">
    <p:spTree>
      <p:nvGrpSpPr>
        <p:cNvPr id="1" name="Shape 1588"/>
        <p:cNvGrpSpPr/>
        <p:nvPr/>
      </p:nvGrpSpPr>
      <p:grpSpPr>
        <a:xfrm>
          <a:off x="0" y="0"/>
          <a:ext cx="0" cy="0"/>
          <a:chOff x="0" y="0"/>
          <a:chExt cx="0" cy="0"/>
        </a:xfrm>
      </p:grpSpPr>
      <p:sp>
        <p:nvSpPr>
          <p:cNvPr id="1589" name="Google Shape;1589;p142"/>
          <p:cNvSpPr txBox="1">
            <a:spLocks noGrp="1"/>
          </p:cNvSpPr>
          <p:nvPr>
            <p:ph type="body" idx="1"/>
          </p:nvPr>
        </p:nvSpPr>
        <p:spPr>
          <a:xfrm>
            <a:off x="342900" y="1398269"/>
            <a:ext cx="8458200" cy="3230100"/>
          </a:xfrm>
          <a:prstGeom prst="rect">
            <a:avLst/>
          </a:prstGeom>
          <a:noFill/>
          <a:ln>
            <a:noFill/>
          </a:ln>
        </p:spPr>
        <p:txBody>
          <a:bodyPr spcFirstLastPara="1" wrap="square" lIns="0" tIns="0" rIns="0" bIns="0" anchor="t" anchorCtr="0">
            <a:noAutofit/>
          </a:bodyPr>
          <a:lstStyle>
            <a:lvl1pPr marL="457200" lvl="0" indent="-336550" algn="l" rtl="0">
              <a:lnSpc>
                <a:spcPct val="90000"/>
              </a:lnSpc>
              <a:spcBef>
                <a:spcPts val="1100"/>
              </a:spcBef>
              <a:spcAft>
                <a:spcPts val="0"/>
              </a:spcAft>
              <a:buClr>
                <a:schemeClr val="dk1"/>
              </a:buClr>
              <a:buSzPts val="1700"/>
              <a:buChar char="•"/>
              <a:defRPr>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Char char="–"/>
              <a:defRPr>
                <a:solidFill>
                  <a:schemeClr val="dk1"/>
                </a:solidFill>
                <a:latin typeface="Calibri"/>
                <a:ea typeface="Calibri"/>
                <a:cs typeface="Calibri"/>
                <a:sym typeface="Calibri"/>
              </a:defRPr>
            </a:lvl2pPr>
            <a:lvl3pPr marL="1371600" lvl="2" indent="-304800" algn="l" rtl="0">
              <a:lnSpc>
                <a:spcPct val="85000"/>
              </a:lnSpc>
              <a:spcBef>
                <a:spcPts val="500"/>
              </a:spcBef>
              <a:spcAft>
                <a:spcPts val="0"/>
              </a:spcAft>
              <a:buClr>
                <a:schemeClr val="dk1"/>
              </a:buClr>
              <a:buSzPts val="1200"/>
              <a:buChar char="•"/>
              <a:defRPr>
                <a:solidFill>
                  <a:schemeClr val="dk1"/>
                </a:solidFill>
                <a:latin typeface="Calibri"/>
                <a:ea typeface="Calibri"/>
                <a:cs typeface="Calibri"/>
                <a:sym typeface="Calibri"/>
              </a:defRPr>
            </a:lvl3pPr>
            <a:lvl4pPr marL="1828800" lvl="3"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4pPr>
            <a:lvl5pPr marL="2286000" lvl="4"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5pPr>
            <a:lvl6pPr marL="2743200" lvl="5" indent="-317500" algn="l" rtl="0">
              <a:lnSpc>
                <a:spcPct val="110000"/>
              </a:lnSpc>
              <a:spcBef>
                <a:spcPts val="5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accent6"/>
              </a:buClr>
              <a:buSzPts val="1400"/>
              <a:buChar char="•"/>
              <a:defRPr/>
            </a:lvl7pPr>
            <a:lvl8pPr marL="3657600" lvl="7" indent="-317500" algn="l" rtl="0">
              <a:lnSpc>
                <a:spcPct val="120000"/>
              </a:lnSpc>
              <a:spcBef>
                <a:spcPts val="500"/>
              </a:spcBef>
              <a:spcAft>
                <a:spcPts val="0"/>
              </a:spcAft>
              <a:buClr>
                <a:schemeClr val="dk1"/>
              </a:buClr>
              <a:buSzPts val="1400"/>
              <a:buChar char="“"/>
              <a:defRPr/>
            </a:lvl8pPr>
            <a:lvl9pPr marL="4114800" lvl="8" indent="-317500" algn="l" rtl="0">
              <a:lnSpc>
                <a:spcPct val="85000"/>
              </a:lnSpc>
              <a:spcBef>
                <a:spcPts val="500"/>
              </a:spcBef>
              <a:spcAft>
                <a:spcPts val="800"/>
              </a:spcAft>
              <a:buClr>
                <a:schemeClr val="dk1"/>
              </a:buClr>
              <a:buSzPts val="1400"/>
              <a:buChar char="​"/>
              <a:defRPr/>
            </a:lvl9pPr>
          </a:lstStyle>
          <a:p>
            <a:endParaRPr dirty="0"/>
          </a:p>
        </p:txBody>
      </p:sp>
      <p:sp>
        <p:nvSpPr>
          <p:cNvPr id="1591" name="Google Shape;1591;p142"/>
          <p:cNvSpPr txBox="1">
            <a:spLocks noGrp="1"/>
          </p:cNvSpPr>
          <p:nvPr>
            <p:ph type="body" idx="2"/>
          </p:nvPr>
        </p:nvSpPr>
        <p:spPr>
          <a:xfrm>
            <a:off x="342899" y="953262"/>
            <a:ext cx="8458200" cy="1869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dk1"/>
              </a:buClr>
              <a:buSzPts val="1400"/>
              <a:buNone/>
              <a:defRPr sz="1400">
                <a:solidFill>
                  <a:schemeClr val="dk1"/>
                </a:solidFill>
                <a:latin typeface="Calibri"/>
                <a:ea typeface="Calibri"/>
                <a:cs typeface="Calibri"/>
                <a:sym typeface="Calibri"/>
              </a:defRPr>
            </a:lvl1pPr>
            <a:lvl2pPr marL="914400" lvl="1" indent="-228600" algn="l" rtl="0">
              <a:lnSpc>
                <a:spcPct val="90000"/>
              </a:lnSpc>
              <a:spcBef>
                <a:spcPts val="500"/>
              </a:spcBef>
              <a:spcAft>
                <a:spcPts val="0"/>
              </a:spcAft>
              <a:buClr>
                <a:srgbClr val="888888"/>
              </a:buClr>
              <a:buSzPts val="1500"/>
              <a:buNone/>
              <a:defRPr sz="1500">
                <a:solidFill>
                  <a:srgbClr val="888888"/>
                </a:solidFill>
              </a:defRPr>
            </a:lvl2pPr>
            <a:lvl3pPr marL="1371600" lvl="2" indent="-228600" algn="l" rtl="0">
              <a:lnSpc>
                <a:spcPct val="85000"/>
              </a:lnSpc>
              <a:spcBef>
                <a:spcPts val="500"/>
              </a:spcBef>
              <a:spcAft>
                <a:spcPts val="0"/>
              </a:spcAft>
              <a:buClr>
                <a:srgbClr val="888888"/>
              </a:buClr>
              <a:buSzPts val="1400"/>
              <a:buNone/>
              <a:defRPr sz="1400">
                <a:solidFill>
                  <a:srgbClr val="888888"/>
                </a:solidFill>
              </a:defRPr>
            </a:lvl3pPr>
            <a:lvl4pPr marL="1828800" lvl="3" indent="-228600" algn="l" rtl="0">
              <a:lnSpc>
                <a:spcPct val="85000"/>
              </a:lnSpc>
              <a:spcBef>
                <a:spcPts val="500"/>
              </a:spcBef>
              <a:spcAft>
                <a:spcPts val="0"/>
              </a:spcAft>
              <a:buClr>
                <a:srgbClr val="888888"/>
              </a:buClr>
              <a:buSzPts val="1200"/>
              <a:buNone/>
              <a:defRPr sz="1200">
                <a:solidFill>
                  <a:srgbClr val="888888"/>
                </a:solidFill>
              </a:defRPr>
            </a:lvl4pPr>
            <a:lvl5pPr marL="2286000" lvl="4" indent="-228600" algn="l" rtl="0">
              <a:lnSpc>
                <a:spcPct val="85000"/>
              </a:lnSpc>
              <a:spcBef>
                <a:spcPts val="500"/>
              </a:spcBef>
              <a:spcAft>
                <a:spcPts val="0"/>
              </a:spcAft>
              <a:buClr>
                <a:srgbClr val="888888"/>
              </a:buClr>
              <a:buSzPts val="1200"/>
              <a:buNone/>
              <a:defRPr sz="1200">
                <a:solidFill>
                  <a:srgbClr val="888888"/>
                </a:solidFill>
              </a:defRPr>
            </a:lvl5pPr>
            <a:lvl6pPr marL="2743200" lvl="5" indent="-228600" algn="l" rtl="0">
              <a:lnSpc>
                <a:spcPct val="110000"/>
              </a:lnSpc>
              <a:spcBef>
                <a:spcPts val="500"/>
              </a:spcBef>
              <a:spcAft>
                <a:spcPts val="0"/>
              </a:spcAft>
              <a:buClr>
                <a:srgbClr val="888888"/>
              </a:buClr>
              <a:buSzPts val="1200"/>
              <a:buNone/>
              <a:defRPr sz="1200">
                <a:solidFill>
                  <a:srgbClr val="888888"/>
                </a:solidFill>
              </a:defRPr>
            </a:lvl6pPr>
            <a:lvl7pPr marL="3200400" lvl="6" indent="-228600" algn="l" rtl="0">
              <a:lnSpc>
                <a:spcPct val="90000"/>
              </a:lnSpc>
              <a:spcBef>
                <a:spcPts val="600"/>
              </a:spcBef>
              <a:spcAft>
                <a:spcPts val="0"/>
              </a:spcAft>
              <a:buClr>
                <a:srgbClr val="888888"/>
              </a:buClr>
              <a:buSzPts val="1200"/>
              <a:buNone/>
              <a:defRPr sz="1200">
                <a:solidFill>
                  <a:srgbClr val="888888"/>
                </a:solidFill>
              </a:defRPr>
            </a:lvl7pPr>
            <a:lvl8pPr marL="3657600" lvl="7" indent="-228600" algn="l" rtl="0">
              <a:lnSpc>
                <a:spcPct val="120000"/>
              </a:lnSpc>
              <a:spcBef>
                <a:spcPts val="500"/>
              </a:spcBef>
              <a:spcAft>
                <a:spcPts val="0"/>
              </a:spcAft>
              <a:buClr>
                <a:srgbClr val="888888"/>
              </a:buClr>
              <a:buSzPts val="1200"/>
              <a:buNone/>
              <a:defRPr sz="1200">
                <a:solidFill>
                  <a:srgbClr val="888888"/>
                </a:solidFill>
              </a:defRPr>
            </a:lvl8pPr>
            <a:lvl9pPr marL="4114800" lvl="8" indent="-228600" algn="l" rtl="0">
              <a:lnSpc>
                <a:spcPct val="85000"/>
              </a:lnSpc>
              <a:spcBef>
                <a:spcPts val="500"/>
              </a:spcBef>
              <a:spcAft>
                <a:spcPts val="800"/>
              </a:spcAft>
              <a:buClr>
                <a:srgbClr val="888888"/>
              </a:buClr>
              <a:buSzPts val="1200"/>
              <a:buNone/>
              <a:defRPr sz="1200">
                <a:solidFill>
                  <a:srgbClr val="888888"/>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1592"/>
        <p:cNvGrpSpPr/>
        <p:nvPr/>
      </p:nvGrpSpPr>
      <p:grpSpPr>
        <a:xfrm>
          <a:off x="0" y="0"/>
          <a:ext cx="0" cy="0"/>
          <a:chOff x="0" y="0"/>
          <a:chExt cx="0" cy="0"/>
        </a:xfrm>
      </p:grpSpPr>
      <p:sp>
        <p:nvSpPr>
          <p:cNvPr id="1593" name="Google Shape;1593;p143"/>
          <p:cNvSpPr txBox="1">
            <a:spLocks noGrp="1"/>
          </p:cNvSpPr>
          <p:nvPr>
            <p:ph type="body" idx="1"/>
          </p:nvPr>
        </p:nvSpPr>
        <p:spPr>
          <a:xfrm>
            <a:off x="342899" y="953262"/>
            <a:ext cx="8458200" cy="1869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dk1"/>
              </a:buClr>
              <a:buSzPts val="1400"/>
              <a:buNone/>
              <a:defRPr sz="1400">
                <a:solidFill>
                  <a:schemeClr val="dk1"/>
                </a:solidFill>
              </a:defRPr>
            </a:lvl1pPr>
            <a:lvl2pPr marL="914400" lvl="1" indent="-228600" algn="l" rtl="0">
              <a:lnSpc>
                <a:spcPct val="90000"/>
              </a:lnSpc>
              <a:spcBef>
                <a:spcPts val="500"/>
              </a:spcBef>
              <a:spcAft>
                <a:spcPts val="0"/>
              </a:spcAft>
              <a:buClr>
                <a:srgbClr val="888888"/>
              </a:buClr>
              <a:buSzPts val="1500"/>
              <a:buNone/>
              <a:defRPr sz="1500">
                <a:solidFill>
                  <a:srgbClr val="888888"/>
                </a:solidFill>
              </a:defRPr>
            </a:lvl2pPr>
            <a:lvl3pPr marL="1371600" lvl="2" indent="-228600" algn="l" rtl="0">
              <a:lnSpc>
                <a:spcPct val="85000"/>
              </a:lnSpc>
              <a:spcBef>
                <a:spcPts val="500"/>
              </a:spcBef>
              <a:spcAft>
                <a:spcPts val="0"/>
              </a:spcAft>
              <a:buClr>
                <a:srgbClr val="888888"/>
              </a:buClr>
              <a:buSzPts val="1400"/>
              <a:buNone/>
              <a:defRPr sz="1400">
                <a:solidFill>
                  <a:srgbClr val="888888"/>
                </a:solidFill>
              </a:defRPr>
            </a:lvl3pPr>
            <a:lvl4pPr marL="1828800" lvl="3" indent="-228600" algn="l" rtl="0">
              <a:lnSpc>
                <a:spcPct val="85000"/>
              </a:lnSpc>
              <a:spcBef>
                <a:spcPts val="500"/>
              </a:spcBef>
              <a:spcAft>
                <a:spcPts val="0"/>
              </a:spcAft>
              <a:buClr>
                <a:srgbClr val="888888"/>
              </a:buClr>
              <a:buSzPts val="1200"/>
              <a:buNone/>
              <a:defRPr sz="1200">
                <a:solidFill>
                  <a:srgbClr val="888888"/>
                </a:solidFill>
              </a:defRPr>
            </a:lvl4pPr>
            <a:lvl5pPr marL="2286000" lvl="4" indent="-228600" algn="l" rtl="0">
              <a:lnSpc>
                <a:spcPct val="85000"/>
              </a:lnSpc>
              <a:spcBef>
                <a:spcPts val="500"/>
              </a:spcBef>
              <a:spcAft>
                <a:spcPts val="0"/>
              </a:spcAft>
              <a:buClr>
                <a:srgbClr val="888888"/>
              </a:buClr>
              <a:buSzPts val="1200"/>
              <a:buNone/>
              <a:defRPr sz="1200">
                <a:solidFill>
                  <a:srgbClr val="888888"/>
                </a:solidFill>
              </a:defRPr>
            </a:lvl5pPr>
            <a:lvl6pPr marL="2743200" lvl="5" indent="-228600" algn="l" rtl="0">
              <a:lnSpc>
                <a:spcPct val="110000"/>
              </a:lnSpc>
              <a:spcBef>
                <a:spcPts val="500"/>
              </a:spcBef>
              <a:spcAft>
                <a:spcPts val="0"/>
              </a:spcAft>
              <a:buClr>
                <a:srgbClr val="888888"/>
              </a:buClr>
              <a:buSzPts val="1200"/>
              <a:buNone/>
              <a:defRPr sz="1200">
                <a:solidFill>
                  <a:srgbClr val="888888"/>
                </a:solidFill>
              </a:defRPr>
            </a:lvl6pPr>
            <a:lvl7pPr marL="3200400" lvl="6" indent="-228600" algn="l" rtl="0">
              <a:lnSpc>
                <a:spcPct val="90000"/>
              </a:lnSpc>
              <a:spcBef>
                <a:spcPts val="600"/>
              </a:spcBef>
              <a:spcAft>
                <a:spcPts val="0"/>
              </a:spcAft>
              <a:buClr>
                <a:srgbClr val="888888"/>
              </a:buClr>
              <a:buSzPts val="1200"/>
              <a:buNone/>
              <a:defRPr sz="1200">
                <a:solidFill>
                  <a:srgbClr val="888888"/>
                </a:solidFill>
              </a:defRPr>
            </a:lvl7pPr>
            <a:lvl8pPr marL="3657600" lvl="7" indent="-228600" algn="l" rtl="0">
              <a:lnSpc>
                <a:spcPct val="120000"/>
              </a:lnSpc>
              <a:spcBef>
                <a:spcPts val="500"/>
              </a:spcBef>
              <a:spcAft>
                <a:spcPts val="0"/>
              </a:spcAft>
              <a:buClr>
                <a:srgbClr val="888888"/>
              </a:buClr>
              <a:buSzPts val="1200"/>
              <a:buNone/>
              <a:defRPr sz="1200">
                <a:solidFill>
                  <a:srgbClr val="888888"/>
                </a:solidFill>
              </a:defRPr>
            </a:lvl8pPr>
            <a:lvl9pPr marL="4114800" lvl="8" indent="-228600" algn="l" rtl="0">
              <a:lnSpc>
                <a:spcPct val="85000"/>
              </a:lnSpc>
              <a:spcBef>
                <a:spcPts val="500"/>
              </a:spcBef>
              <a:spcAft>
                <a:spcPts val="800"/>
              </a:spcAft>
              <a:buClr>
                <a:srgbClr val="888888"/>
              </a:buClr>
              <a:buSzPts val="1200"/>
              <a:buNone/>
              <a:defRPr sz="1200">
                <a:solidFill>
                  <a:srgbClr val="888888"/>
                </a:solidFill>
              </a:defRPr>
            </a:lvl9pPr>
          </a:lstStyle>
          <a:p>
            <a:endParaRPr/>
          </a:p>
        </p:txBody>
      </p:sp>
      <p:sp>
        <p:nvSpPr>
          <p:cNvPr id="1594" name="Google Shape;1594;p143"/>
          <p:cNvSpPr txBox="1">
            <a:spLocks noGrp="1"/>
          </p:cNvSpPr>
          <p:nvPr>
            <p:ph type="title"/>
          </p:nvPr>
        </p:nvSpPr>
        <p:spPr>
          <a:xfrm>
            <a:off x="342900" y="311456"/>
            <a:ext cx="8458200" cy="631500"/>
          </a:xfrm>
          <a:prstGeom prst="rect">
            <a:avLst/>
          </a:prstGeom>
          <a:noFill/>
          <a:ln>
            <a:noFill/>
          </a:ln>
        </p:spPr>
        <p:txBody>
          <a:bodyPr spcFirstLastPara="1" wrap="square" lIns="0" tIns="0" rIns="0" bIns="0" anchor="b" anchorCtr="0">
            <a:noAutofit/>
          </a:bodyPr>
          <a:lstStyle>
            <a:lvl1pPr lvl="0" algn="l" rtl="0">
              <a:lnSpc>
                <a:spcPct val="76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 Blue with Photo">
  <p:cSld name="Title - Blue with Photo">
    <p:spTree>
      <p:nvGrpSpPr>
        <p:cNvPr id="1" name="Shape 1595"/>
        <p:cNvGrpSpPr/>
        <p:nvPr/>
      </p:nvGrpSpPr>
      <p:grpSpPr>
        <a:xfrm>
          <a:off x="0" y="0"/>
          <a:ext cx="0" cy="0"/>
          <a:chOff x="0" y="0"/>
          <a:chExt cx="0" cy="0"/>
        </a:xfrm>
      </p:grpSpPr>
      <p:sp>
        <p:nvSpPr>
          <p:cNvPr id="1596" name="Google Shape;1596;p144"/>
          <p:cNvSpPr txBox="1">
            <a:spLocks noGrp="1"/>
          </p:cNvSpPr>
          <p:nvPr>
            <p:ph type="ctrTitle"/>
          </p:nvPr>
        </p:nvSpPr>
        <p:spPr>
          <a:xfrm>
            <a:off x="342900" y="1659636"/>
            <a:ext cx="4054200" cy="1220700"/>
          </a:xfrm>
          <a:prstGeom prst="rect">
            <a:avLst/>
          </a:prstGeom>
          <a:noFill/>
          <a:ln>
            <a:noFill/>
          </a:ln>
        </p:spPr>
        <p:txBody>
          <a:bodyPr spcFirstLastPara="1" wrap="square" lIns="0" tIns="0" rIns="0" bIns="0" anchor="b" anchorCtr="0">
            <a:noAutofit/>
          </a:bodyPr>
          <a:lstStyle>
            <a:lvl1pPr lvl="0" algn="l" rtl="0">
              <a:lnSpc>
                <a:spcPct val="76000"/>
              </a:lnSpc>
              <a:spcBef>
                <a:spcPts val="0"/>
              </a:spcBef>
              <a:spcAft>
                <a:spcPts val="0"/>
              </a:spcAft>
              <a:buClr>
                <a:schemeClr val="lt1"/>
              </a:buClr>
              <a:buSzPts val="3600"/>
              <a:buFont typeface="Calibri"/>
              <a:buNone/>
              <a:defRPr sz="3600">
                <a:solidFill>
                  <a:schemeClr val="lt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97" name="Google Shape;1597;p144"/>
          <p:cNvSpPr txBox="1">
            <a:spLocks noGrp="1"/>
          </p:cNvSpPr>
          <p:nvPr>
            <p:ph type="body" idx="1"/>
          </p:nvPr>
        </p:nvSpPr>
        <p:spPr>
          <a:xfrm>
            <a:off x="342900" y="2940186"/>
            <a:ext cx="4059900" cy="1028700"/>
          </a:xfrm>
          <a:prstGeom prst="rect">
            <a:avLst/>
          </a:prstGeom>
          <a:noFill/>
          <a:ln>
            <a:noFill/>
          </a:ln>
        </p:spPr>
        <p:txBody>
          <a:bodyPr spcFirstLastPara="1" wrap="square" lIns="0" tIns="0" rIns="0" bIns="0" anchor="t" anchorCtr="0">
            <a:noAutofit/>
          </a:bodyPr>
          <a:lstStyle>
            <a:lvl1pPr marL="457200" lvl="0" indent="-342900" algn="l" rtl="0">
              <a:lnSpc>
                <a:spcPct val="95000"/>
              </a:lnSpc>
              <a:spcBef>
                <a:spcPts val="1500"/>
              </a:spcBef>
              <a:spcAft>
                <a:spcPts val="0"/>
              </a:spcAft>
              <a:buClr>
                <a:schemeClr val="dk1"/>
              </a:buClr>
              <a:buSzPts val="1800"/>
              <a:buFont typeface="Tahoma"/>
              <a:buChar char="​"/>
              <a:defRPr sz="1800">
                <a:solidFill>
                  <a:schemeClr val="dk1"/>
                </a:solidFill>
                <a:latin typeface="Calibri"/>
                <a:ea typeface="Calibri"/>
                <a:cs typeface="Calibri"/>
                <a:sym typeface="Calibri"/>
              </a:defRPr>
            </a:lvl1pPr>
            <a:lvl2pPr marL="914400" lvl="1" indent="-317500" algn="l" rtl="0">
              <a:lnSpc>
                <a:spcPct val="76000"/>
              </a:lnSpc>
              <a:spcBef>
                <a:spcPts val="2300"/>
              </a:spcBef>
              <a:spcAft>
                <a:spcPts val="0"/>
              </a:spcAft>
              <a:buClr>
                <a:schemeClr val="dk1"/>
              </a:buClr>
              <a:buSzPts val="1400"/>
              <a:buFont typeface="Tahoma"/>
              <a:buChar char="​"/>
              <a:defRPr sz="1400" b="1">
                <a:solidFill>
                  <a:schemeClr val="dk1"/>
                </a:solidFill>
                <a:latin typeface="Calibri"/>
                <a:ea typeface="Calibri"/>
                <a:cs typeface="Calibri"/>
                <a:sym typeface="Calibri"/>
              </a:defRPr>
            </a:lvl2pPr>
            <a:lvl3pPr marL="1371600" lvl="2" indent="-304800" algn="l" rtl="0">
              <a:lnSpc>
                <a:spcPct val="76000"/>
              </a:lnSpc>
              <a:spcBef>
                <a:spcPts val="500"/>
              </a:spcBef>
              <a:spcAft>
                <a:spcPts val="0"/>
              </a:spcAft>
              <a:buClr>
                <a:schemeClr val="dk1"/>
              </a:buClr>
              <a:buSzPts val="1200"/>
              <a:buFont typeface="Tahoma"/>
              <a:buChar char="​"/>
              <a:defRPr sz="1200" b="0">
                <a:solidFill>
                  <a:schemeClr val="dk1"/>
                </a:solidFill>
                <a:latin typeface="Calibri"/>
                <a:ea typeface="Calibri"/>
                <a:cs typeface="Calibri"/>
                <a:sym typeface="Calibri"/>
              </a:defRPr>
            </a:lvl3pPr>
            <a:lvl4pPr marL="1828800" lvl="3" indent="-304800" algn="l" rtl="0">
              <a:lnSpc>
                <a:spcPct val="76000"/>
              </a:lnSpc>
              <a:spcBef>
                <a:spcPts val="500"/>
              </a:spcBef>
              <a:spcAft>
                <a:spcPts val="0"/>
              </a:spcAft>
              <a:buClr>
                <a:schemeClr val="dk1"/>
              </a:buClr>
              <a:buSzPts val="1200"/>
              <a:buFont typeface="Tahoma"/>
              <a:buChar char="​"/>
              <a:defRPr sz="1200" b="1">
                <a:solidFill>
                  <a:schemeClr val="dk1"/>
                </a:solidFill>
                <a:latin typeface="Calibri"/>
                <a:ea typeface="Calibri"/>
                <a:cs typeface="Calibri"/>
                <a:sym typeface="Calibri"/>
              </a:defRPr>
            </a:lvl4pPr>
            <a:lvl5pPr marL="2286000" lvl="4" indent="-304800" algn="l" rtl="0">
              <a:lnSpc>
                <a:spcPct val="76000"/>
              </a:lnSpc>
              <a:spcBef>
                <a:spcPts val="500"/>
              </a:spcBef>
              <a:spcAft>
                <a:spcPts val="0"/>
              </a:spcAft>
              <a:buClr>
                <a:schemeClr val="dk1"/>
              </a:buClr>
              <a:buSzPts val="1200"/>
              <a:buFont typeface="Tahoma"/>
              <a:buChar char="​"/>
              <a:defRPr sz="1200" b="1">
                <a:solidFill>
                  <a:schemeClr val="dk1"/>
                </a:solidFill>
                <a:latin typeface="Calibri"/>
                <a:ea typeface="Calibri"/>
                <a:cs typeface="Calibri"/>
                <a:sym typeface="Calibri"/>
              </a:defRPr>
            </a:lvl5pPr>
            <a:lvl6pPr marL="2743200" lvl="5" indent="-304800" algn="l" rtl="0">
              <a:lnSpc>
                <a:spcPct val="76000"/>
              </a:lnSpc>
              <a:spcBef>
                <a:spcPts val="500"/>
              </a:spcBef>
              <a:spcAft>
                <a:spcPts val="0"/>
              </a:spcAft>
              <a:buClr>
                <a:schemeClr val="lt1"/>
              </a:buClr>
              <a:buSzPts val="1200"/>
              <a:buFont typeface="Tahoma"/>
              <a:buChar char="​"/>
              <a:defRPr sz="1200" b="1">
                <a:solidFill>
                  <a:schemeClr val="lt1"/>
                </a:solidFill>
                <a:latin typeface="Calibri"/>
                <a:ea typeface="Calibri"/>
                <a:cs typeface="Calibri"/>
                <a:sym typeface="Calibri"/>
              </a:defRPr>
            </a:lvl6pPr>
            <a:lvl7pPr marL="3200400" lvl="6" indent="-304800" algn="l" rtl="0">
              <a:lnSpc>
                <a:spcPct val="76000"/>
              </a:lnSpc>
              <a:spcBef>
                <a:spcPts val="500"/>
              </a:spcBef>
              <a:spcAft>
                <a:spcPts val="0"/>
              </a:spcAft>
              <a:buClr>
                <a:schemeClr val="lt1"/>
              </a:buClr>
              <a:buSzPts val="1200"/>
              <a:buFont typeface="Tahoma"/>
              <a:buChar char="​"/>
              <a:defRPr sz="1200" b="1">
                <a:solidFill>
                  <a:schemeClr val="lt1"/>
                </a:solidFill>
                <a:latin typeface="Calibri"/>
                <a:ea typeface="Calibri"/>
                <a:cs typeface="Calibri"/>
                <a:sym typeface="Calibri"/>
              </a:defRPr>
            </a:lvl7pPr>
            <a:lvl8pPr marL="3657600" lvl="7" indent="-304800" algn="l" rtl="0">
              <a:lnSpc>
                <a:spcPct val="76000"/>
              </a:lnSpc>
              <a:spcBef>
                <a:spcPts val="500"/>
              </a:spcBef>
              <a:spcAft>
                <a:spcPts val="0"/>
              </a:spcAft>
              <a:buClr>
                <a:schemeClr val="lt1"/>
              </a:buClr>
              <a:buSzPts val="1200"/>
              <a:buFont typeface="Tahoma"/>
              <a:buChar char="​"/>
              <a:defRPr sz="1200" b="1">
                <a:solidFill>
                  <a:schemeClr val="lt1"/>
                </a:solidFill>
                <a:latin typeface="Calibri"/>
                <a:ea typeface="Calibri"/>
                <a:cs typeface="Calibri"/>
                <a:sym typeface="Calibri"/>
              </a:defRPr>
            </a:lvl8pPr>
            <a:lvl9pPr marL="4114800" lvl="8" indent="-304800" algn="l" rtl="0">
              <a:lnSpc>
                <a:spcPct val="76000"/>
              </a:lnSpc>
              <a:spcBef>
                <a:spcPts val="500"/>
              </a:spcBef>
              <a:spcAft>
                <a:spcPts val="0"/>
              </a:spcAft>
              <a:buClr>
                <a:schemeClr val="lt1"/>
              </a:buClr>
              <a:buSzPts val="1200"/>
              <a:buFont typeface="Tahoma"/>
              <a:buChar char="​"/>
              <a:defRPr sz="1200" b="1">
                <a:solidFill>
                  <a:schemeClr val="lt1"/>
                </a:solidFill>
                <a:latin typeface="Calibri"/>
                <a:ea typeface="Calibri"/>
                <a:cs typeface="Calibri"/>
                <a:sym typeface="Calibri"/>
              </a:defRPr>
            </a:lvl9pPr>
          </a:lstStyle>
          <a:p>
            <a:endParaRPr/>
          </a:p>
        </p:txBody>
      </p:sp>
      <p:sp>
        <p:nvSpPr>
          <p:cNvPr id="1598" name="Google Shape;1598;p144"/>
          <p:cNvSpPr txBox="1">
            <a:spLocks noGrp="1"/>
          </p:cNvSpPr>
          <p:nvPr>
            <p:ph type="body" idx="2"/>
          </p:nvPr>
        </p:nvSpPr>
        <p:spPr>
          <a:xfrm>
            <a:off x="344091" y="4114800"/>
            <a:ext cx="1131600" cy="91200"/>
          </a:xfrm>
          <a:prstGeom prst="rect">
            <a:avLst/>
          </a:prstGeom>
          <a:noFill/>
          <a:ln>
            <a:noFill/>
          </a:ln>
        </p:spPr>
        <p:txBody>
          <a:bodyPr spcFirstLastPara="1" wrap="square" lIns="0" tIns="0" rIns="0" bIns="0" anchor="ctr" anchorCtr="0">
            <a:noAutofit/>
          </a:bodyPr>
          <a:lstStyle>
            <a:lvl1pPr marL="457200" lvl="0" indent="-228600" algn="l" rtl="0">
              <a:lnSpc>
                <a:spcPct val="76000"/>
              </a:lnSpc>
              <a:spcBef>
                <a:spcPts val="0"/>
              </a:spcBef>
              <a:spcAft>
                <a:spcPts val="0"/>
              </a:spcAft>
              <a:buClr>
                <a:schemeClr val="dk1"/>
              </a:buClr>
              <a:buSzPts val="800"/>
              <a:buNone/>
              <a:defRPr sz="800" b="1" cap="none">
                <a:latin typeface="Calibri"/>
                <a:ea typeface="Calibri"/>
                <a:cs typeface="Calibri"/>
                <a:sym typeface="Calibri"/>
              </a:defRPr>
            </a:lvl1pPr>
            <a:lvl2pPr marL="914400" lvl="1" indent="-228600" algn="l" rtl="0">
              <a:lnSpc>
                <a:spcPct val="90000"/>
              </a:lnSpc>
              <a:spcBef>
                <a:spcPts val="500"/>
              </a:spcBef>
              <a:spcAft>
                <a:spcPts val="0"/>
              </a:spcAft>
              <a:buClr>
                <a:schemeClr val="dk1"/>
              </a:buClr>
              <a:buSzPts val="1500"/>
              <a:buNone/>
              <a:defRPr sz="1500" b="1"/>
            </a:lvl2pPr>
            <a:lvl3pPr marL="1371600" lvl="2" indent="-228600" algn="l" rtl="0">
              <a:lnSpc>
                <a:spcPct val="85000"/>
              </a:lnSpc>
              <a:spcBef>
                <a:spcPts val="500"/>
              </a:spcBef>
              <a:spcAft>
                <a:spcPts val="0"/>
              </a:spcAft>
              <a:buClr>
                <a:schemeClr val="dk1"/>
              </a:buClr>
              <a:buSzPts val="1400"/>
              <a:buNone/>
              <a:defRPr sz="1400" b="1"/>
            </a:lvl3pPr>
            <a:lvl4pPr marL="1828800" lvl="3" indent="-228600" algn="l" rtl="0">
              <a:lnSpc>
                <a:spcPct val="85000"/>
              </a:lnSpc>
              <a:spcBef>
                <a:spcPts val="500"/>
              </a:spcBef>
              <a:spcAft>
                <a:spcPts val="0"/>
              </a:spcAft>
              <a:buClr>
                <a:schemeClr val="dk1"/>
              </a:buClr>
              <a:buSzPts val="1200"/>
              <a:buNone/>
              <a:defRPr sz="1200" b="1"/>
            </a:lvl4pPr>
            <a:lvl5pPr marL="2286000" lvl="4" indent="-228600" algn="l" rtl="0">
              <a:lnSpc>
                <a:spcPct val="85000"/>
              </a:lnSpc>
              <a:spcBef>
                <a:spcPts val="500"/>
              </a:spcBef>
              <a:spcAft>
                <a:spcPts val="0"/>
              </a:spcAft>
              <a:buClr>
                <a:schemeClr val="dk1"/>
              </a:buClr>
              <a:buSzPts val="1200"/>
              <a:buNone/>
              <a:defRPr sz="1200" b="1"/>
            </a:lvl5pPr>
            <a:lvl6pPr marL="2743200" lvl="5" indent="-228600" algn="l" rtl="0">
              <a:lnSpc>
                <a:spcPct val="110000"/>
              </a:lnSpc>
              <a:spcBef>
                <a:spcPts val="500"/>
              </a:spcBef>
              <a:spcAft>
                <a:spcPts val="0"/>
              </a:spcAft>
              <a:buClr>
                <a:schemeClr val="dk1"/>
              </a:buClr>
              <a:buSzPts val="1200"/>
              <a:buNone/>
              <a:defRPr sz="1200" b="1"/>
            </a:lvl6pPr>
            <a:lvl7pPr marL="3200400" lvl="6" indent="-228600" algn="l" rtl="0">
              <a:lnSpc>
                <a:spcPct val="90000"/>
              </a:lnSpc>
              <a:spcBef>
                <a:spcPts val="600"/>
              </a:spcBef>
              <a:spcAft>
                <a:spcPts val="0"/>
              </a:spcAft>
              <a:buClr>
                <a:schemeClr val="accent6"/>
              </a:buClr>
              <a:buSzPts val="1200"/>
              <a:buNone/>
              <a:defRPr sz="1200" b="1"/>
            </a:lvl7pPr>
            <a:lvl8pPr marL="3657600" lvl="7" indent="-228600" algn="l" rtl="0">
              <a:lnSpc>
                <a:spcPct val="120000"/>
              </a:lnSpc>
              <a:spcBef>
                <a:spcPts val="500"/>
              </a:spcBef>
              <a:spcAft>
                <a:spcPts val="0"/>
              </a:spcAft>
              <a:buClr>
                <a:schemeClr val="dk1"/>
              </a:buClr>
              <a:buSzPts val="1200"/>
              <a:buNone/>
              <a:defRPr sz="1200" b="1"/>
            </a:lvl8pPr>
            <a:lvl9pPr marL="4114800" lvl="8" indent="-228600" algn="l" rtl="0">
              <a:lnSpc>
                <a:spcPct val="85000"/>
              </a:lnSpc>
              <a:spcBef>
                <a:spcPts val="500"/>
              </a:spcBef>
              <a:spcAft>
                <a:spcPts val="800"/>
              </a:spcAft>
              <a:buClr>
                <a:schemeClr val="dk1"/>
              </a:buClr>
              <a:buSzPts val="1200"/>
              <a:buNone/>
              <a:defRPr sz="1200" b="1"/>
            </a:lvl9pPr>
          </a:lstStyle>
          <a:p>
            <a:endParaRPr/>
          </a:p>
        </p:txBody>
      </p:sp>
      <p:sp>
        <p:nvSpPr>
          <p:cNvPr id="1600" name="Google Shape;1600;p144"/>
          <p:cNvSpPr>
            <a:spLocks noGrp="1"/>
          </p:cNvSpPr>
          <p:nvPr>
            <p:ph type="pic" idx="3"/>
          </p:nvPr>
        </p:nvSpPr>
        <p:spPr>
          <a:xfrm>
            <a:off x="4946992" y="0"/>
            <a:ext cx="4197000" cy="51435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110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R="0" lvl="2"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R="0" lvl="3"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110000"/>
              </a:lnSpc>
              <a:spcBef>
                <a:spcPts val="500"/>
              </a:spcBef>
              <a:spcAft>
                <a:spcPts val="0"/>
              </a:spcAft>
              <a:buClr>
                <a:schemeClr val="dk1"/>
              </a:buClr>
              <a:buSzPts val="1200"/>
              <a:buFont typeface="Tahoma"/>
              <a:buChar char="​"/>
              <a:defRPr sz="12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accent6"/>
              </a:buClr>
              <a:buSzPts val="1100"/>
              <a:buFont typeface="Arial"/>
              <a:buChar char="•"/>
              <a:defRPr sz="1100" b="0" i="0" u="none" strike="noStrike" cap="none">
                <a:solidFill>
                  <a:schemeClr val="accent6"/>
                </a:solidFill>
                <a:latin typeface="Calibri"/>
                <a:ea typeface="Calibri"/>
                <a:cs typeface="Calibri"/>
                <a:sym typeface="Calibri"/>
              </a:defRPr>
            </a:lvl7pPr>
            <a:lvl8pPr marR="0" lvl="7" algn="l" rtl="0">
              <a:lnSpc>
                <a:spcPct val="120000"/>
              </a:lnSpc>
              <a:spcBef>
                <a:spcPts val="500"/>
              </a:spcBef>
              <a:spcAft>
                <a:spcPts val="0"/>
              </a:spcAft>
              <a:buClr>
                <a:schemeClr val="dk1"/>
              </a:buClr>
              <a:buSzPts val="1500"/>
              <a:buFont typeface="Calibri"/>
              <a:buChar char="“"/>
              <a:defRPr sz="1500" b="0" i="0" u="none" strike="noStrike" cap="none">
                <a:solidFill>
                  <a:schemeClr val="dk1"/>
                </a:solidFill>
                <a:latin typeface="Calibri"/>
                <a:ea typeface="Calibri"/>
                <a:cs typeface="Calibri"/>
                <a:sym typeface="Calibri"/>
              </a:defRPr>
            </a:lvl8pPr>
            <a:lvl9pPr marR="0" lvl="8" algn="l" rtl="0">
              <a:lnSpc>
                <a:spcPct val="85000"/>
              </a:lnSpc>
              <a:spcBef>
                <a:spcPts val="500"/>
              </a:spcBef>
              <a:spcAft>
                <a:spcPts val="800"/>
              </a:spcAft>
              <a:buClr>
                <a:schemeClr val="dk1"/>
              </a:buClr>
              <a:buSzPts val="900"/>
              <a:buFont typeface="Tahoma"/>
              <a:buChar char="​"/>
              <a:defRPr sz="900" b="1" i="0" u="none" strike="noStrike" cap="none">
                <a:solidFill>
                  <a:schemeClr val="dk1"/>
                </a:solidFill>
                <a:latin typeface="Calibri"/>
                <a:ea typeface="Calibri"/>
                <a:cs typeface="Calibri"/>
                <a:sym typeface="Calibri"/>
              </a:defRPr>
            </a:lvl9pPr>
          </a:lstStyle>
          <a:p>
            <a:endParaRPr/>
          </a:p>
        </p:txBody>
      </p:sp>
      <p:pic>
        <p:nvPicPr>
          <p:cNvPr id="1601" name="Google Shape;1601;p14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42899" y="359293"/>
            <a:ext cx="854472" cy="32042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 White">
  <p:cSld name="Title - White">
    <p:spTree>
      <p:nvGrpSpPr>
        <p:cNvPr id="1" name="Shape 1602"/>
        <p:cNvGrpSpPr/>
        <p:nvPr/>
      </p:nvGrpSpPr>
      <p:grpSpPr>
        <a:xfrm>
          <a:off x="0" y="0"/>
          <a:ext cx="0" cy="0"/>
          <a:chOff x="0" y="0"/>
          <a:chExt cx="0" cy="0"/>
        </a:xfrm>
      </p:grpSpPr>
      <p:sp>
        <p:nvSpPr>
          <p:cNvPr id="1603" name="Google Shape;1603;p145"/>
          <p:cNvSpPr/>
          <p:nvPr/>
        </p:nvSpPr>
        <p:spPr>
          <a:xfrm>
            <a:off x="0" y="0"/>
            <a:ext cx="5596282" cy="5143500"/>
          </a:xfrm>
          <a:custGeom>
            <a:avLst/>
            <a:gdLst/>
            <a:ahLst/>
            <a:cxnLst/>
            <a:rect l="l" t="t" r="r" b="b"/>
            <a:pathLst>
              <a:path w="7461709" h="6858000" extrusionOk="0">
                <a:moveTo>
                  <a:pt x="0" y="0"/>
                </a:moveTo>
                <a:lnTo>
                  <a:pt x="6589123" y="0"/>
                </a:lnTo>
                <a:lnTo>
                  <a:pt x="6599736" y="18458"/>
                </a:lnTo>
                <a:cubicBezTo>
                  <a:pt x="7149455" y="1030399"/>
                  <a:pt x="7461709" y="2190059"/>
                  <a:pt x="7461709" y="3422650"/>
                </a:cubicBezTo>
                <a:cubicBezTo>
                  <a:pt x="7461709" y="4655242"/>
                  <a:pt x="7149455" y="5814902"/>
                  <a:pt x="6599736" y="6826843"/>
                </a:cubicBezTo>
                <a:lnTo>
                  <a:pt x="6581821" y="6858000"/>
                </a:lnTo>
                <a:lnTo>
                  <a:pt x="0" y="6858000"/>
                </a:lnTo>
                <a:close/>
              </a:path>
            </a:pathLst>
          </a:cu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604" name="Google Shape;1604;p145"/>
          <p:cNvSpPr txBox="1">
            <a:spLocks noGrp="1"/>
          </p:cNvSpPr>
          <p:nvPr>
            <p:ph type="body" idx="1"/>
          </p:nvPr>
        </p:nvSpPr>
        <p:spPr>
          <a:xfrm>
            <a:off x="342900" y="2940186"/>
            <a:ext cx="4059900" cy="1028700"/>
          </a:xfrm>
          <a:prstGeom prst="rect">
            <a:avLst/>
          </a:prstGeom>
          <a:noFill/>
          <a:ln>
            <a:noFill/>
          </a:ln>
        </p:spPr>
        <p:txBody>
          <a:bodyPr spcFirstLastPara="1" wrap="square" lIns="0" tIns="0" rIns="0" bIns="0" anchor="t" anchorCtr="0">
            <a:noAutofit/>
          </a:bodyPr>
          <a:lstStyle>
            <a:lvl1pPr marL="457200" lvl="0" indent="-342900" algn="l" rtl="0">
              <a:lnSpc>
                <a:spcPct val="95000"/>
              </a:lnSpc>
              <a:spcBef>
                <a:spcPts val="1500"/>
              </a:spcBef>
              <a:spcAft>
                <a:spcPts val="0"/>
              </a:spcAft>
              <a:buClr>
                <a:schemeClr val="dk1"/>
              </a:buClr>
              <a:buSzPts val="1800"/>
              <a:buFont typeface="Tahoma"/>
              <a:buChar char="​"/>
              <a:defRPr sz="1800">
                <a:solidFill>
                  <a:schemeClr val="dk1"/>
                </a:solidFill>
                <a:latin typeface="Calibri"/>
                <a:ea typeface="Calibri"/>
                <a:cs typeface="Calibri"/>
                <a:sym typeface="Calibri"/>
              </a:defRPr>
            </a:lvl1pPr>
            <a:lvl2pPr marL="914400" lvl="1" indent="-317500" algn="l" rtl="0">
              <a:lnSpc>
                <a:spcPct val="76000"/>
              </a:lnSpc>
              <a:spcBef>
                <a:spcPts val="2300"/>
              </a:spcBef>
              <a:spcAft>
                <a:spcPts val="0"/>
              </a:spcAft>
              <a:buClr>
                <a:schemeClr val="dk1"/>
              </a:buClr>
              <a:buSzPts val="1400"/>
              <a:buFont typeface="Tahoma"/>
              <a:buChar char="​"/>
              <a:defRPr sz="1400" b="1">
                <a:solidFill>
                  <a:schemeClr val="dk1"/>
                </a:solidFill>
                <a:latin typeface="Calibri"/>
                <a:ea typeface="Calibri"/>
                <a:cs typeface="Calibri"/>
                <a:sym typeface="Calibri"/>
              </a:defRPr>
            </a:lvl2pPr>
            <a:lvl3pPr marL="1371600" lvl="2" indent="-304800" algn="l" rtl="0">
              <a:lnSpc>
                <a:spcPct val="76000"/>
              </a:lnSpc>
              <a:spcBef>
                <a:spcPts val="500"/>
              </a:spcBef>
              <a:spcAft>
                <a:spcPts val="0"/>
              </a:spcAft>
              <a:buClr>
                <a:schemeClr val="dk1"/>
              </a:buClr>
              <a:buSzPts val="1200"/>
              <a:buFont typeface="Tahoma"/>
              <a:buChar char="​"/>
              <a:defRPr sz="1200" b="0">
                <a:solidFill>
                  <a:schemeClr val="dk1"/>
                </a:solidFill>
                <a:latin typeface="Calibri"/>
                <a:ea typeface="Calibri"/>
                <a:cs typeface="Calibri"/>
                <a:sym typeface="Calibri"/>
              </a:defRPr>
            </a:lvl3pPr>
            <a:lvl4pPr marL="1828800" lvl="3" indent="-304800" algn="l" rtl="0">
              <a:lnSpc>
                <a:spcPct val="76000"/>
              </a:lnSpc>
              <a:spcBef>
                <a:spcPts val="500"/>
              </a:spcBef>
              <a:spcAft>
                <a:spcPts val="0"/>
              </a:spcAft>
              <a:buClr>
                <a:schemeClr val="dk1"/>
              </a:buClr>
              <a:buSzPts val="1200"/>
              <a:buFont typeface="Tahoma"/>
              <a:buChar char="​"/>
              <a:defRPr sz="1200" b="1">
                <a:solidFill>
                  <a:schemeClr val="dk1"/>
                </a:solidFill>
                <a:latin typeface="Calibri"/>
                <a:ea typeface="Calibri"/>
                <a:cs typeface="Calibri"/>
                <a:sym typeface="Calibri"/>
              </a:defRPr>
            </a:lvl4pPr>
            <a:lvl5pPr marL="2286000" lvl="4" indent="-304800" algn="l" rtl="0">
              <a:lnSpc>
                <a:spcPct val="76000"/>
              </a:lnSpc>
              <a:spcBef>
                <a:spcPts val="500"/>
              </a:spcBef>
              <a:spcAft>
                <a:spcPts val="0"/>
              </a:spcAft>
              <a:buClr>
                <a:schemeClr val="dk1"/>
              </a:buClr>
              <a:buSzPts val="1200"/>
              <a:buFont typeface="Tahoma"/>
              <a:buChar char="​"/>
              <a:defRPr sz="1200" b="1">
                <a:solidFill>
                  <a:schemeClr val="dk1"/>
                </a:solidFill>
                <a:latin typeface="Calibri"/>
                <a:ea typeface="Calibri"/>
                <a:cs typeface="Calibri"/>
                <a:sym typeface="Calibri"/>
              </a:defRPr>
            </a:lvl5pPr>
            <a:lvl6pPr marL="2743200" lvl="5" indent="-304800" algn="l" rtl="0">
              <a:lnSpc>
                <a:spcPct val="76000"/>
              </a:lnSpc>
              <a:spcBef>
                <a:spcPts val="500"/>
              </a:spcBef>
              <a:spcAft>
                <a:spcPts val="0"/>
              </a:spcAft>
              <a:buClr>
                <a:schemeClr val="lt1"/>
              </a:buClr>
              <a:buSzPts val="1200"/>
              <a:buFont typeface="Tahoma"/>
              <a:buChar char="​"/>
              <a:defRPr sz="1200" b="1">
                <a:solidFill>
                  <a:schemeClr val="lt1"/>
                </a:solidFill>
                <a:latin typeface="Calibri"/>
                <a:ea typeface="Calibri"/>
                <a:cs typeface="Calibri"/>
                <a:sym typeface="Calibri"/>
              </a:defRPr>
            </a:lvl6pPr>
            <a:lvl7pPr marL="3200400" lvl="6" indent="-304800" algn="l" rtl="0">
              <a:lnSpc>
                <a:spcPct val="76000"/>
              </a:lnSpc>
              <a:spcBef>
                <a:spcPts val="500"/>
              </a:spcBef>
              <a:spcAft>
                <a:spcPts val="0"/>
              </a:spcAft>
              <a:buClr>
                <a:schemeClr val="lt1"/>
              </a:buClr>
              <a:buSzPts val="1200"/>
              <a:buFont typeface="Tahoma"/>
              <a:buChar char="​"/>
              <a:defRPr sz="1200" b="1">
                <a:solidFill>
                  <a:schemeClr val="lt1"/>
                </a:solidFill>
                <a:latin typeface="Calibri"/>
                <a:ea typeface="Calibri"/>
                <a:cs typeface="Calibri"/>
                <a:sym typeface="Calibri"/>
              </a:defRPr>
            </a:lvl7pPr>
            <a:lvl8pPr marL="3657600" lvl="7" indent="-304800" algn="l" rtl="0">
              <a:lnSpc>
                <a:spcPct val="76000"/>
              </a:lnSpc>
              <a:spcBef>
                <a:spcPts val="500"/>
              </a:spcBef>
              <a:spcAft>
                <a:spcPts val="0"/>
              </a:spcAft>
              <a:buClr>
                <a:schemeClr val="lt1"/>
              </a:buClr>
              <a:buSzPts val="1200"/>
              <a:buFont typeface="Tahoma"/>
              <a:buChar char="​"/>
              <a:defRPr sz="1200" b="1">
                <a:solidFill>
                  <a:schemeClr val="lt1"/>
                </a:solidFill>
                <a:latin typeface="Calibri"/>
                <a:ea typeface="Calibri"/>
                <a:cs typeface="Calibri"/>
                <a:sym typeface="Calibri"/>
              </a:defRPr>
            </a:lvl8pPr>
            <a:lvl9pPr marL="4114800" lvl="8" indent="-304800" algn="l" rtl="0">
              <a:lnSpc>
                <a:spcPct val="76000"/>
              </a:lnSpc>
              <a:spcBef>
                <a:spcPts val="500"/>
              </a:spcBef>
              <a:spcAft>
                <a:spcPts val="0"/>
              </a:spcAft>
              <a:buClr>
                <a:schemeClr val="lt1"/>
              </a:buClr>
              <a:buSzPts val="1200"/>
              <a:buFont typeface="Tahoma"/>
              <a:buChar char="​"/>
              <a:defRPr sz="1200" b="1">
                <a:solidFill>
                  <a:schemeClr val="lt1"/>
                </a:solidFill>
                <a:latin typeface="Calibri"/>
                <a:ea typeface="Calibri"/>
                <a:cs typeface="Calibri"/>
                <a:sym typeface="Calibri"/>
              </a:defRPr>
            </a:lvl9pPr>
          </a:lstStyle>
          <a:p>
            <a:endParaRPr/>
          </a:p>
        </p:txBody>
      </p:sp>
      <p:sp>
        <p:nvSpPr>
          <p:cNvPr id="1605" name="Google Shape;1605;p145"/>
          <p:cNvSpPr txBox="1">
            <a:spLocks noGrp="1"/>
          </p:cNvSpPr>
          <p:nvPr>
            <p:ph type="body" idx="2"/>
          </p:nvPr>
        </p:nvSpPr>
        <p:spPr>
          <a:xfrm>
            <a:off x="344091" y="4114800"/>
            <a:ext cx="1131600" cy="91200"/>
          </a:xfrm>
          <a:prstGeom prst="rect">
            <a:avLst/>
          </a:prstGeom>
          <a:noFill/>
          <a:ln>
            <a:noFill/>
          </a:ln>
        </p:spPr>
        <p:txBody>
          <a:bodyPr spcFirstLastPara="1" wrap="square" lIns="0" tIns="0" rIns="0" bIns="0" anchor="ctr" anchorCtr="0">
            <a:noAutofit/>
          </a:bodyPr>
          <a:lstStyle>
            <a:lvl1pPr marL="457200" lvl="0" indent="-228600" algn="l" rtl="0">
              <a:lnSpc>
                <a:spcPct val="76000"/>
              </a:lnSpc>
              <a:spcBef>
                <a:spcPts val="0"/>
              </a:spcBef>
              <a:spcAft>
                <a:spcPts val="0"/>
              </a:spcAft>
              <a:buClr>
                <a:schemeClr val="dk1"/>
              </a:buClr>
              <a:buSzPts val="800"/>
              <a:buNone/>
              <a:defRPr sz="800" b="0" cap="none">
                <a:latin typeface="Calibri"/>
                <a:ea typeface="Calibri"/>
                <a:cs typeface="Calibri"/>
                <a:sym typeface="Calibri"/>
              </a:defRPr>
            </a:lvl1pPr>
            <a:lvl2pPr marL="914400" lvl="1" indent="-228600" algn="l" rtl="0">
              <a:lnSpc>
                <a:spcPct val="90000"/>
              </a:lnSpc>
              <a:spcBef>
                <a:spcPts val="500"/>
              </a:spcBef>
              <a:spcAft>
                <a:spcPts val="0"/>
              </a:spcAft>
              <a:buClr>
                <a:schemeClr val="dk1"/>
              </a:buClr>
              <a:buSzPts val="1500"/>
              <a:buNone/>
              <a:defRPr sz="1500" b="1"/>
            </a:lvl2pPr>
            <a:lvl3pPr marL="1371600" lvl="2" indent="-228600" algn="l" rtl="0">
              <a:lnSpc>
                <a:spcPct val="85000"/>
              </a:lnSpc>
              <a:spcBef>
                <a:spcPts val="500"/>
              </a:spcBef>
              <a:spcAft>
                <a:spcPts val="0"/>
              </a:spcAft>
              <a:buClr>
                <a:schemeClr val="dk1"/>
              </a:buClr>
              <a:buSzPts val="1400"/>
              <a:buNone/>
              <a:defRPr sz="1400" b="1"/>
            </a:lvl3pPr>
            <a:lvl4pPr marL="1828800" lvl="3" indent="-228600" algn="l" rtl="0">
              <a:lnSpc>
                <a:spcPct val="85000"/>
              </a:lnSpc>
              <a:spcBef>
                <a:spcPts val="500"/>
              </a:spcBef>
              <a:spcAft>
                <a:spcPts val="0"/>
              </a:spcAft>
              <a:buClr>
                <a:schemeClr val="dk1"/>
              </a:buClr>
              <a:buSzPts val="1200"/>
              <a:buNone/>
              <a:defRPr sz="1200" b="1"/>
            </a:lvl4pPr>
            <a:lvl5pPr marL="2286000" lvl="4" indent="-228600" algn="l" rtl="0">
              <a:lnSpc>
                <a:spcPct val="85000"/>
              </a:lnSpc>
              <a:spcBef>
                <a:spcPts val="500"/>
              </a:spcBef>
              <a:spcAft>
                <a:spcPts val="0"/>
              </a:spcAft>
              <a:buClr>
                <a:schemeClr val="dk1"/>
              </a:buClr>
              <a:buSzPts val="1200"/>
              <a:buNone/>
              <a:defRPr sz="1200" b="1"/>
            </a:lvl5pPr>
            <a:lvl6pPr marL="2743200" lvl="5" indent="-228600" algn="l" rtl="0">
              <a:lnSpc>
                <a:spcPct val="110000"/>
              </a:lnSpc>
              <a:spcBef>
                <a:spcPts val="500"/>
              </a:spcBef>
              <a:spcAft>
                <a:spcPts val="0"/>
              </a:spcAft>
              <a:buClr>
                <a:schemeClr val="dk1"/>
              </a:buClr>
              <a:buSzPts val="1200"/>
              <a:buNone/>
              <a:defRPr sz="1200" b="1"/>
            </a:lvl6pPr>
            <a:lvl7pPr marL="3200400" lvl="6" indent="-228600" algn="l" rtl="0">
              <a:lnSpc>
                <a:spcPct val="90000"/>
              </a:lnSpc>
              <a:spcBef>
                <a:spcPts val="600"/>
              </a:spcBef>
              <a:spcAft>
                <a:spcPts val="0"/>
              </a:spcAft>
              <a:buClr>
                <a:schemeClr val="accent6"/>
              </a:buClr>
              <a:buSzPts val="1200"/>
              <a:buNone/>
              <a:defRPr sz="1200" b="1"/>
            </a:lvl7pPr>
            <a:lvl8pPr marL="3657600" lvl="7" indent="-228600" algn="l" rtl="0">
              <a:lnSpc>
                <a:spcPct val="120000"/>
              </a:lnSpc>
              <a:spcBef>
                <a:spcPts val="500"/>
              </a:spcBef>
              <a:spcAft>
                <a:spcPts val="0"/>
              </a:spcAft>
              <a:buClr>
                <a:schemeClr val="dk1"/>
              </a:buClr>
              <a:buSzPts val="1200"/>
              <a:buNone/>
              <a:defRPr sz="1200" b="1"/>
            </a:lvl8pPr>
            <a:lvl9pPr marL="4114800" lvl="8" indent="-228600" algn="l" rtl="0">
              <a:lnSpc>
                <a:spcPct val="85000"/>
              </a:lnSpc>
              <a:spcBef>
                <a:spcPts val="500"/>
              </a:spcBef>
              <a:spcAft>
                <a:spcPts val="800"/>
              </a:spcAft>
              <a:buClr>
                <a:schemeClr val="dk1"/>
              </a:buClr>
              <a:buSzPts val="1200"/>
              <a:buNone/>
              <a:defRPr sz="1200" b="1"/>
            </a:lvl9pPr>
          </a:lstStyle>
          <a:p>
            <a:endParaRPr/>
          </a:p>
        </p:txBody>
      </p:sp>
      <p:sp>
        <p:nvSpPr>
          <p:cNvPr id="1606" name="Google Shape;1606;p145"/>
          <p:cNvSpPr/>
          <p:nvPr/>
        </p:nvSpPr>
        <p:spPr>
          <a:xfrm>
            <a:off x="0" y="4876800"/>
            <a:ext cx="342900" cy="266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607" name="Google Shape;1607;p145"/>
          <p:cNvSpPr txBox="1"/>
          <p:nvPr/>
        </p:nvSpPr>
        <p:spPr>
          <a:xfrm>
            <a:off x="342900" y="4925884"/>
            <a:ext cx="2680200" cy="92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2"/>
              </a:buClr>
              <a:buSzPts val="600"/>
              <a:buFont typeface="Calibri"/>
              <a:buNone/>
            </a:pPr>
            <a:r>
              <a:rPr lang="en-US" sz="600" b="0" i="0" u="none" strike="noStrike" cap="none" dirty="0">
                <a:solidFill>
                  <a:schemeClr val="lt2"/>
                </a:solidFill>
                <a:latin typeface="Calibri"/>
                <a:ea typeface="Calibri"/>
                <a:cs typeface="Calibri"/>
                <a:sym typeface="Calibri"/>
              </a:rPr>
              <a:t>© 2020 Citrix | All rights reserved</a:t>
            </a:r>
            <a:endParaRPr lang="en-US" sz="1100" dirty="0"/>
          </a:p>
        </p:txBody>
      </p:sp>
      <p:sp>
        <p:nvSpPr>
          <p:cNvPr id="1608" name="Google Shape;1608;p145"/>
          <p:cNvSpPr txBox="1">
            <a:spLocks noGrp="1"/>
          </p:cNvSpPr>
          <p:nvPr>
            <p:ph type="title"/>
          </p:nvPr>
        </p:nvSpPr>
        <p:spPr>
          <a:xfrm>
            <a:off x="342901" y="1463310"/>
            <a:ext cx="4059900" cy="1417200"/>
          </a:xfrm>
          <a:prstGeom prst="rect">
            <a:avLst/>
          </a:prstGeom>
          <a:noFill/>
          <a:ln>
            <a:noFill/>
          </a:ln>
        </p:spPr>
        <p:txBody>
          <a:bodyPr spcFirstLastPara="1" wrap="square" lIns="0" tIns="0" rIns="0" bIns="0" anchor="b" anchorCtr="0">
            <a:noAutofit/>
          </a:bodyPr>
          <a:lstStyle>
            <a:lvl1pPr lvl="0" algn="l" rtl="0">
              <a:lnSpc>
                <a:spcPct val="76000"/>
              </a:lnSpc>
              <a:spcBef>
                <a:spcPts val="0"/>
              </a:spcBef>
              <a:spcAft>
                <a:spcPts val="0"/>
              </a:spcAft>
              <a:buClr>
                <a:schemeClr val="accent1"/>
              </a:buClr>
              <a:buSzPts val="3600"/>
              <a:buFont typeface="Calibri"/>
              <a:buNone/>
              <a:defRPr sz="3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1609" name="Google Shape;1609;p14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42899" y="359293"/>
            <a:ext cx="854472" cy="32042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 Blue">
  <p:cSld name="Title - Blue">
    <p:spTree>
      <p:nvGrpSpPr>
        <p:cNvPr id="1" name="Shape 1610"/>
        <p:cNvGrpSpPr/>
        <p:nvPr/>
      </p:nvGrpSpPr>
      <p:grpSpPr>
        <a:xfrm>
          <a:off x="0" y="0"/>
          <a:ext cx="0" cy="0"/>
          <a:chOff x="0" y="0"/>
          <a:chExt cx="0" cy="0"/>
        </a:xfrm>
      </p:grpSpPr>
      <p:sp>
        <p:nvSpPr>
          <p:cNvPr id="1611" name="Google Shape;1611;p146"/>
          <p:cNvSpPr/>
          <p:nvPr/>
        </p:nvSpPr>
        <p:spPr>
          <a:xfrm>
            <a:off x="0" y="0"/>
            <a:ext cx="5596282" cy="5143500"/>
          </a:xfrm>
          <a:custGeom>
            <a:avLst/>
            <a:gdLst/>
            <a:ahLst/>
            <a:cxnLst/>
            <a:rect l="l" t="t" r="r" b="b"/>
            <a:pathLst>
              <a:path w="7461709" h="6858000" extrusionOk="0">
                <a:moveTo>
                  <a:pt x="0" y="0"/>
                </a:moveTo>
                <a:lnTo>
                  <a:pt x="6589123" y="0"/>
                </a:lnTo>
                <a:lnTo>
                  <a:pt x="6599736" y="18458"/>
                </a:lnTo>
                <a:cubicBezTo>
                  <a:pt x="7149455" y="1030399"/>
                  <a:pt x="7461709" y="2190059"/>
                  <a:pt x="7461709" y="3422650"/>
                </a:cubicBezTo>
                <a:cubicBezTo>
                  <a:pt x="7461709" y="4655242"/>
                  <a:pt x="7149455" y="5814902"/>
                  <a:pt x="6599736" y="6826843"/>
                </a:cubicBezTo>
                <a:lnTo>
                  <a:pt x="6581821" y="6858000"/>
                </a:lnTo>
                <a:lnTo>
                  <a:pt x="0" y="6858000"/>
                </a:ln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612" name="Google Shape;1612;p146"/>
          <p:cNvSpPr txBox="1">
            <a:spLocks noGrp="1"/>
          </p:cNvSpPr>
          <p:nvPr>
            <p:ph type="ctrTitle"/>
          </p:nvPr>
        </p:nvSpPr>
        <p:spPr>
          <a:xfrm>
            <a:off x="342900" y="1659636"/>
            <a:ext cx="4054200" cy="1220700"/>
          </a:xfrm>
          <a:prstGeom prst="rect">
            <a:avLst/>
          </a:prstGeom>
          <a:noFill/>
          <a:ln>
            <a:noFill/>
          </a:ln>
        </p:spPr>
        <p:txBody>
          <a:bodyPr spcFirstLastPara="1" wrap="square" lIns="0" tIns="0" rIns="0" bIns="0" anchor="b" anchorCtr="0">
            <a:noAutofit/>
          </a:bodyPr>
          <a:lstStyle>
            <a:lvl1pPr lvl="0" algn="l" rtl="0">
              <a:lnSpc>
                <a:spcPct val="76000"/>
              </a:lnSpc>
              <a:spcBef>
                <a:spcPts val="0"/>
              </a:spcBef>
              <a:spcAft>
                <a:spcPts val="0"/>
              </a:spcAft>
              <a:buClr>
                <a:schemeClr val="lt1"/>
              </a:buClr>
              <a:buSzPts val="3600"/>
              <a:buFont typeface="Calibri"/>
              <a:buNone/>
              <a:defRPr sz="3600">
                <a:solidFill>
                  <a:schemeClr val="lt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13" name="Google Shape;1613;p146"/>
          <p:cNvSpPr txBox="1">
            <a:spLocks noGrp="1"/>
          </p:cNvSpPr>
          <p:nvPr>
            <p:ph type="body" idx="1"/>
          </p:nvPr>
        </p:nvSpPr>
        <p:spPr>
          <a:xfrm>
            <a:off x="342900" y="2940186"/>
            <a:ext cx="4059900" cy="1028700"/>
          </a:xfrm>
          <a:prstGeom prst="rect">
            <a:avLst/>
          </a:prstGeom>
          <a:noFill/>
          <a:ln>
            <a:noFill/>
          </a:ln>
        </p:spPr>
        <p:txBody>
          <a:bodyPr spcFirstLastPara="1" wrap="square" lIns="0" tIns="0" rIns="0" bIns="0" anchor="t" anchorCtr="0">
            <a:noAutofit/>
          </a:bodyPr>
          <a:lstStyle>
            <a:lvl1pPr marL="457200" lvl="0" indent="-342900" algn="l" rtl="0">
              <a:lnSpc>
                <a:spcPct val="95000"/>
              </a:lnSpc>
              <a:spcBef>
                <a:spcPts val="1500"/>
              </a:spcBef>
              <a:spcAft>
                <a:spcPts val="0"/>
              </a:spcAft>
              <a:buClr>
                <a:schemeClr val="dk1"/>
              </a:buClr>
              <a:buSzPts val="1800"/>
              <a:buFont typeface="Tahoma"/>
              <a:buChar char="​"/>
              <a:defRPr sz="1800">
                <a:solidFill>
                  <a:schemeClr val="dk1"/>
                </a:solidFill>
                <a:latin typeface="Calibri"/>
                <a:ea typeface="Calibri"/>
                <a:cs typeface="Calibri"/>
                <a:sym typeface="Calibri"/>
              </a:defRPr>
            </a:lvl1pPr>
            <a:lvl2pPr marL="914400" lvl="1" indent="-317500" algn="l" rtl="0">
              <a:lnSpc>
                <a:spcPct val="76000"/>
              </a:lnSpc>
              <a:spcBef>
                <a:spcPts val="2300"/>
              </a:spcBef>
              <a:spcAft>
                <a:spcPts val="0"/>
              </a:spcAft>
              <a:buClr>
                <a:schemeClr val="dk1"/>
              </a:buClr>
              <a:buSzPts val="1400"/>
              <a:buFont typeface="Tahoma"/>
              <a:buChar char="​"/>
              <a:defRPr sz="1400" b="1">
                <a:solidFill>
                  <a:schemeClr val="dk1"/>
                </a:solidFill>
                <a:latin typeface="Calibri"/>
                <a:ea typeface="Calibri"/>
                <a:cs typeface="Calibri"/>
                <a:sym typeface="Calibri"/>
              </a:defRPr>
            </a:lvl2pPr>
            <a:lvl3pPr marL="1371600" lvl="2" indent="-304800" algn="l" rtl="0">
              <a:lnSpc>
                <a:spcPct val="76000"/>
              </a:lnSpc>
              <a:spcBef>
                <a:spcPts val="500"/>
              </a:spcBef>
              <a:spcAft>
                <a:spcPts val="0"/>
              </a:spcAft>
              <a:buClr>
                <a:schemeClr val="dk1"/>
              </a:buClr>
              <a:buSzPts val="1200"/>
              <a:buFont typeface="Tahoma"/>
              <a:buChar char="​"/>
              <a:defRPr sz="1200" b="0">
                <a:solidFill>
                  <a:schemeClr val="dk1"/>
                </a:solidFill>
                <a:latin typeface="Calibri"/>
                <a:ea typeface="Calibri"/>
                <a:cs typeface="Calibri"/>
                <a:sym typeface="Calibri"/>
              </a:defRPr>
            </a:lvl3pPr>
            <a:lvl4pPr marL="1828800" lvl="3" indent="-304800" algn="l" rtl="0">
              <a:lnSpc>
                <a:spcPct val="76000"/>
              </a:lnSpc>
              <a:spcBef>
                <a:spcPts val="500"/>
              </a:spcBef>
              <a:spcAft>
                <a:spcPts val="0"/>
              </a:spcAft>
              <a:buClr>
                <a:schemeClr val="dk1"/>
              </a:buClr>
              <a:buSzPts val="1200"/>
              <a:buFont typeface="Tahoma"/>
              <a:buChar char="​"/>
              <a:defRPr sz="1200" b="1">
                <a:solidFill>
                  <a:schemeClr val="dk1"/>
                </a:solidFill>
                <a:latin typeface="Calibri"/>
                <a:ea typeface="Calibri"/>
                <a:cs typeface="Calibri"/>
                <a:sym typeface="Calibri"/>
              </a:defRPr>
            </a:lvl4pPr>
            <a:lvl5pPr marL="2286000" lvl="4" indent="-304800" algn="l" rtl="0">
              <a:lnSpc>
                <a:spcPct val="76000"/>
              </a:lnSpc>
              <a:spcBef>
                <a:spcPts val="500"/>
              </a:spcBef>
              <a:spcAft>
                <a:spcPts val="0"/>
              </a:spcAft>
              <a:buClr>
                <a:schemeClr val="dk1"/>
              </a:buClr>
              <a:buSzPts val="1200"/>
              <a:buFont typeface="Tahoma"/>
              <a:buChar char="​"/>
              <a:defRPr sz="1200" b="1">
                <a:solidFill>
                  <a:schemeClr val="dk1"/>
                </a:solidFill>
                <a:latin typeface="Calibri"/>
                <a:ea typeface="Calibri"/>
                <a:cs typeface="Calibri"/>
                <a:sym typeface="Calibri"/>
              </a:defRPr>
            </a:lvl5pPr>
            <a:lvl6pPr marL="2743200" lvl="5" indent="-304800" algn="l" rtl="0">
              <a:lnSpc>
                <a:spcPct val="76000"/>
              </a:lnSpc>
              <a:spcBef>
                <a:spcPts val="500"/>
              </a:spcBef>
              <a:spcAft>
                <a:spcPts val="0"/>
              </a:spcAft>
              <a:buClr>
                <a:schemeClr val="lt1"/>
              </a:buClr>
              <a:buSzPts val="1200"/>
              <a:buFont typeface="Tahoma"/>
              <a:buChar char="​"/>
              <a:defRPr sz="1200" b="1">
                <a:solidFill>
                  <a:schemeClr val="lt1"/>
                </a:solidFill>
                <a:latin typeface="Calibri"/>
                <a:ea typeface="Calibri"/>
                <a:cs typeface="Calibri"/>
                <a:sym typeface="Calibri"/>
              </a:defRPr>
            </a:lvl6pPr>
            <a:lvl7pPr marL="3200400" lvl="6" indent="-304800" algn="l" rtl="0">
              <a:lnSpc>
                <a:spcPct val="76000"/>
              </a:lnSpc>
              <a:spcBef>
                <a:spcPts val="500"/>
              </a:spcBef>
              <a:spcAft>
                <a:spcPts val="0"/>
              </a:spcAft>
              <a:buClr>
                <a:schemeClr val="lt1"/>
              </a:buClr>
              <a:buSzPts val="1200"/>
              <a:buFont typeface="Tahoma"/>
              <a:buChar char="​"/>
              <a:defRPr sz="1200" b="1">
                <a:solidFill>
                  <a:schemeClr val="lt1"/>
                </a:solidFill>
                <a:latin typeface="Calibri"/>
                <a:ea typeface="Calibri"/>
                <a:cs typeface="Calibri"/>
                <a:sym typeface="Calibri"/>
              </a:defRPr>
            </a:lvl7pPr>
            <a:lvl8pPr marL="3657600" lvl="7" indent="-304800" algn="l" rtl="0">
              <a:lnSpc>
                <a:spcPct val="76000"/>
              </a:lnSpc>
              <a:spcBef>
                <a:spcPts val="500"/>
              </a:spcBef>
              <a:spcAft>
                <a:spcPts val="0"/>
              </a:spcAft>
              <a:buClr>
                <a:schemeClr val="lt1"/>
              </a:buClr>
              <a:buSzPts val="1200"/>
              <a:buFont typeface="Tahoma"/>
              <a:buChar char="​"/>
              <a:defRPr sz="1200" b="1">
                <a:solidFill>
                  <a:schemeClr val="lt1"/>
                </a:solidFill>
                <a:latin typeface="Calibri"/>
                <a:ea typeface="Calibri"/>
                <a:cs typeface="Calibri"/>
                <a:sym typeface="Calibri"/>
              </a:defRPr>
            </a:lvl8pPr>
            <a:lvl9pPr marL="4114800" lvl="8" indent="-304800" algn="l" rtl="0">
              <a:lnSpc>
                <a:spcPct val="76000"/>
              </a:lnSpc>
              <a:spcBef>
                <a:spcPts val="500"/>
              </a:spcBef>
              <a:spcAft>
                <a:spcPts val="0"/>
              </a:spcAft>
              <a:buClr>
                <a:schemeClr val="lt1"/>
              </a:buClr>
              <a:buSzPts val="1200"/>
              <a:buFont typeface="Tahoma"/>
              <a:buChar char="​"/>
              <a:defRPr sz="1200" b="1">
                <a:solidFill>
                  <a:schemeClr val="lt1"/>
                </a:solidFill>
                <a:latin typeface="Calibri"/>
                <a:ea typeface="Calibri"/>
                <a:cs typeface="Calibri"/>
                <a:sym typeface="Calibri"/>
              </a:defRPr>
            </a:lvl9pPr>
          </a:lstStyle>
          <a:p>
            <a:endParaRPr/>
          </a:p>
        </p:txBody>
      </p:sp>
      <p:sp>
        <p:nvSpPr>
          <p:cNvPr id="1614" name="Google Shape;1614;p146"/>
          <p:cNvSpPr txBox="1">
            <a:spLocks noGrp="1"/>
          </p:cNvSpPr>
          <p:nvPr>
            <p:ph type="body" idx="2"/>
          </p:nvPr>
        </p:nvSpPr>
        <p:spPr>
          <a:xfrm>
            <a:off x="344091" y="4114800"/>
            <a:ext cx="1131600" cy="91200"/>
          </a:xfrm>
          <a:prstGeom prst="rect">
            <a:avLst/>
          </a:prstGeom>
          <a:noFill/>
          <a:ln>
            <a:noFill/>
          </a:ln>
        </p:spPr>
        <p:txBody>
          <a:bodyPr spcFirstLastPara="1" wrap="square" lIns="0" tIns="0" rIns="0" bIns="0" anchor="ctr" anchorCtr="0">
            <a:noAutofit/>
          </a:bodyPr>
          <a:lstStyle>
            <a:lvl1pPr marL="457200" lvl="0" indent="-228600" algn="l" rtl="0">
              <a:lnSpc>
                <a:spcPct val="76000"/>
              </a:lnSpc>
              <a:spcBef>
                <a:spcPts val="0"/>
              </a:spcBef>
              <a:spcAft>
                <a:spcPts val="0"/>
              </a:spcAft>
              <a:buClr>
                <a:schemeClr val="dk1"/>
              </a:buClr>
              <a:buSzPts val="800"/>
              <a:buNone/>
              <a:defRPr sz="800" b="1" cap="none">
                <a:latin typeface="Calibri"/>
                <a:ea typeface="Calibri"/>
                <a:cs typeface="Calibri"/>
                <a:sym typeface="Calibri"/>
              </a:defRPr>
            </a:lvl1pPr>
            <a:lvl2pPr marL="914400" lvl="1" indent="-228600" algn="l" rtl="0">
              <a:lnSpc>
                <a:spcPct val="90000"/>
              </a:lnSpc>
              <a:spcBef>
                <a:spcPts val="500"/>
              </a:spcBef>
              <a:spcAft>
                <a:spcPts val="0"/>
              </a:spcAft>
              <a:buClr>
                <a:schemeClr val="dk1"/>
              </a:buClr>
              <a:buSzPts val="1500"/>
              <a:buNone/>
              <a:defRPr sz="1500" b="1"/>
            </a:lvl2pPr>
            <a:lvl3pPr marL="1371600" lvl="2" indent="-228600" algn="l" rtl="0">
              <a:lnSpc>
                <a:spcPct val="85000"/>
              </a:lnSpc>
              <a:spcBef>
                <a:spcPts val="500"/>
              </a:spcBef>
              <a:spcAft>
                <a:spcPts val="0"/>
              </a:spcAft>
              <a:buClr>
                <a:schemeClr val="dk1"/>
              </a:buClr>
              <a:buSzPts val="1400"/>
              <a:buNone/>
              <a:defRPr sz="1400" b="1"/>
            </a:lvl3pPr>
            <a:lvl4pPr marL="1828800" lvl="3" indent="-228600" algn="l" rtl="0">
              <a:lnSpc>
                <a:spcPct val="85000"/>
              </a:lnSpc>
              <a:spcBef>
                <a:spcPts val="500"/>
              </a:spcBef>
              <a:spcAft>
                <a:spcPts val="0"/>
              </a:spcAft>
              <a:buClr>
                <a:schemeClr val="dk1"/>
              </a:buClr>
              <a:buSzPts val="1200"/>
              <a:buNone/>
              <a:defRPr sz="1200" b="1"/>
            </a:lvl4pPr>
            <a:lvl5pPr marL="2286000" lvl="4" indent="-228600" algn="l" rtl="0">
              <a:lnSpc>
                <a:spcPct val="85000"/>
              </a:lnSpc>
              <a:spcBef>
                <a:spcPts val="500"/>
              </a:spcBef>
              <a:spcAft>
                <a:spcPts val="0"/>
              </a:spcAft>
              <a:buClr>
                <a:schemeClr val="dk1"/>
              </a:buClr>
              <a:buSzPts val="1200"/>
              <a:buNone/>
              <a:defRPr sz="1200" b="1"/>
            </a:lvl5pPr>
            <a:lvl6pPr marL="2743200" lvl="5" indent="-228600" algn="l" rtl="0">
              <a:lnSpc>
                <a:spcPct val="110000"/>
              </a:lnSpc>
              <a:spcBef>
                <a:spcPts val="500"/>
              </a:spcBef>
              <a:spcAft>
                <a:spcPts val="0"/>
              </a:spcAft>
              <a:buClr>
                <a:schemeClr val="dk1"/>
              </a:buClr>
              <a:buSzPts val="1200"/>
              <a:buNone/>
              <a:defRPr sz="1200" b="1"/>
            </a:lvl6pPr>
            <a:lvl7pPr marL="3200400" lvl="6" indent="-228600" algn="l" rtl="0">
              <a:lnSpc>
                <a:spcPct val="90000"/>
              </a:lnSpc>
              <a:spcBef>
                <a:spcPts val="600"/>
              </a:spcBef>
              <a:spcAft>
                <a:spcPts val="0"/>
              </a:spcAft>
              <a:buClr>
                <a:schemeClr val="accent6"/>
              </a:buClr>
              <a:buSzPts val="1200"/>
              <a:buNone/>
              <a:defRPr sz="1200" b="1"/>
            </a:lvl7pPr>
            <a:lvl8pPr marL="3657600" lvl="7" indent="-228600" algn="l" rtl="0">
              <a:lnSpc>
                <a:spcPct val="120000"/>
              </a:lnSpc>
              <a:spcBef>
                <a:spcPts val="500"/>
              </a:spcBef>
              <a:spcAft>
                <a:spcPts val="0"/>
              </a:spcAft>
              <a:buClr>
                <a:schemeClr val="dk1"/>
              </a:buClr>
              <a:buSzPts val="1200"/>
              <a:buNone/>
              <a:defRPr sz="1200" b="1"/>
            </a:lvl8pPr>
            <a:lvl9pPr marL="4114800" lvl="8" indent="-228600" algn="l" rtl="0">
              <a:lnSpc>
                <a:spcPct val="85000"/>
              </a:lnSpc>
              <a:spcBef>
                <a:spcPts val="500"/>
              </a:spcBef>
              <a:spcAft>
                <a:spcPts val="800"/>
              </a:spcAft>
              <a:buClr>
                <a:schemeClr val="dk1"/>
              </a:buClr>
              <a:buSzPts val="1200"/>
              <a:buNone/>
              <a:defRPr sz="1200" b="1"/>
            </a:lvl9pPr>
          </a:lstStyle>
          <a:p>
            <a:endParaRPr/>
          </a:p>
        </p:txBody>
      </p:sp>
      <p:sp>
        <p:nvSpPr>
          <p:cNvPr id="1615" name="Google Shape;1615;p146"/>
          <p:cNvSpPr txBox="1"/>
          <p:nvPr/>
        </p:nvSpPr>
        <p:spPr>
          <a:xfrm>
            <a:off x="342900" y="4925884"/>
            <a:ext cx="2680200" cy="92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2"/>
              </a:buClr>
              <a:buSzPts val="600"/>
              <a:buFont typeface="Calibri"/>
              <a:buNone/>
            </a:pPr>
            <a:r>
              <a:rPr lang="en-US" sz="600" b="0" i="0" u="none" strike="noStrike" cap="none" dirty="0">
                <a:solidFill>
                  <a:schemeClr val="lt2"/>
                </a:solidFill>
                <a:latin typeface="Calibri"/>
                <a:ea typeface="Calibri"/>
                <a:cs typeface="Calibri"/>
                <a:sym typeface="Calibri"/>
              </a:rPr>
              <a:t>© 2020 Citrix | All rights reserved</a:t>
            </a:r>
            <a:endParaRPr lang="en-US" sz="1100" dirty="0"/>
          </a:p>
        </p:txBody>
      </p:sp>
      <p:pic>
        <p:nvPicPr>
          <p:cNvPr id="1616" name="Google Shape;1616;p14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42899" y="359293"/>
            <a:ext cx="854472" cy="32042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gue - Blue">
  <p:cSld name="Segue - Blue">
    <p:spTree>
      <p:nvGrpSpPr>
        <p:cNvPr id="1" name="Shape 1617"/>
        <p:cNvGrpSpPr/>
        <p:nvPr/>
      </p:nvGrpSpPr>
      <p:grpSpPr>
        <a:xfrm>
          <a:off x="0" y="0"/>
          <a:ext cx="0" cy="0"/>
          <a:chOff x="0" y="0"/>
          <a:chExt cx="0" cy="0"/>
        </a:xfrm>
      </p:grpSpPr>
      <p:sp>
        <p:nvSpPr>
          <p:cNvPr id="1618" name="Google Shape;1618;p147"/>
          <p:cNvSpPr/>
          <p:nvPr/>
        </p:nvSpPr>
        <p:spPr>
          <a:xfrm rot="10800000">
            <a:off x="3547718" y="0"/>
            <a:ext cx="5596282" cy="5143500"/>
          </a:xfrm>
          <a:custGeom>
            <a:avLst/>
            <a:gdLst/>
            <a:ahLst/>
            <a:cxnLst/>
            <a:rect l="l" t="t" r="r" b="b"/>
            <a:pathLst>
              <a:path w="7461709" h="6858000" extrusionOk="0">
                <a:moveTo>
                  <a:pt x="0" y="0"/>
                </a:moveTo>
                <a:lnTo>
                  <a:pt x="6589123" y="0"/>
                </a:lnTo>
                <a:lnTo>
                  <a:pt x="6599736" y="18458"/>
                </a:lnTo>
                <a:cubicBezTo>
                  <a:pt x="7149455" y="1030399"/>
                  <a:pt x="7461709" y="2190059"/>
                  <a:pt x="7461709" y="3422650"/>
                </a:cubicBezTo>
                <a:cubicBezTo>
                  <a:pt x="7461709" y="4655242"/>
                  <a:pt x="7149455" y="5814902"/>
                  <a:pt x="6599736" y="6826843"/>
                </a:cubicBezTo>
                <a:lnTo>
                  <a:pt x="6581821" y="6858000"/>
                </a:lnTo>
                <a:lnTo>
                  <a:pt x="0" y="6858000"/>
                </a:ln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619" name="Google Shape;1619;p147"/>
          <p:cNvSpPr txBox="1">
            <a:spLocks noGrp="1"/>
          </p:cNvSpPr>
          <p:nvPr>
            <p:ph type="body" idx="1"/>
          </p:nvPr>
        </p:nvSpPr>
        <p:spPr>
          <a:xfrm>
            <a:off x="4032838" y="2814553"/>
            <a:ext cx="4710900" cy="258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dk1"/>
              </a:buClr>
              <a:buSzPts val="1800"/>
              <a:buNone/>
              <a:defRPr sz="1800">
                <a:solidFill>
                  <a:schemeClr val="dk1"/>
                </a:solidFill>
              </a:defRPr>
            </a:lvl1pPr>
            <a:lvl2pPr marL="914400" lvl="1" indent="-228600" algn="l" rtl="0">
              <a:lnSpc>
                <a:spcPct val="90000"/>
              </a:lnSpc>
              <a:spcBef>
                <a:spcPts val="500"/>
              </a:spcBef>
              <a:spcAft>
                <a:spcPts val="0"/>
              </a:spcAft>
              <a:buClr>
                <a:srgbClr val="888888"/>
              </a:buClr>
              <a:buSzPts val="1500"/>
              <a:buNone/>
              <a:defRPr sz="1500">
                <a:solidFill>
                  <a:srgbClr val="888888"/>
                </a:solidFill>
              </a:defRPr>
            </a:lvl2pPr>
            <a:lvl3pPr marL="1371600" lvl="2" indent="-228600" algn="l" rtl="0">
              <a:lnSpc>
                <a:spcPct val="85000"/>
              </a:lnSpc>
              <a:spcBef>
                <a:spcPts val="500"/>
              </a:spcBef>
              <a:spcAft>
                <a:spcPts val="0"/>
              </a:spcAft>
              <a:buClr>
                <a:srgbClr val="888888"/>
              </a:buClr>
              <a:buSzPts val="1400"/>
              <a:buNone/>
              <a:defRPr sz="1400">
                <a:solidFill>
                  <a:srgbClr val="888888"/>
                </a:solidFill>
              </a:defRPr>
            </a:lvl3pPr>
            <a:lvl4pPr marL="1828800" lvl="3" indent="-228600" algn="l" rtl="0">
              <a:lnSpc>
                <a:spcPct val="85000"/>
              </a:lnSpc>
              <a:spcBef>
                <a:spcPts val="500"/>
              </a:spcBef>
              <a:spcAft>
                <a:spcPts val="0"/>
              </a:spcAft>
              <a:buClr>
                <a:srgbClr val="888888"/>
              </a:buClr>
              <a:buSzPts val="1200"/>
              <a:buNone/>
              <a:defRPr sz="1200">
                <a:solidFill>
                  <a:srgbClr val="888888"/>
                </a:solidFill>
              </a:defRPr>
            </a:lvl4pPr>
            <a:lvl5pPr marL="2286000" lvl="4" indent="-228600" algn="l" rtl="0">
              <a:lnSpc>
                <a:spcPct val="85000"/>
              </a:lnSpc>
              <a:spcBef>
                <a:spcPts val="500"/>
              </a:spcBef>
              <a:spcAft>
                <a:spcPts val="0"/>
              </a:spcAft>
              <a:buClr>
                <a:srgbClr val="888888"/>
              </a:buClr>
              <a:buSzPts val="1200"/>
              <a:buNone/>
              <a:defRPr sz="1200">
                <a:solidFill>
                  <a:srgbClr val="888888"/>
                </a:solidFill>
              </a:defRPr>
            </a:lvl5pPr>
            <a:lvl6pPr marL="2743200" lvl="5" indent="-228600" algn="l" rtl="0">
              <a:lnSpc>
                <a:spcPct val="110000"/>
              </a:lnSpc>
              <a:spcBef>
                <a:spcPts val="500"/>
              </a:spcBef>
              <a:spcAft>
                <a:spcPts val="0"/>
              </a:spcAft>
              <a:buClr>
                <a:srgbClr val="888888"/>
              </a:buClr>
              <a:buSzPts val="1200"/>
              <a:buNone/>
              <a:defRPr sz="1200">
                <a:solidFill>
                  <a:srgbClr val="888888"/>
                </a:solidFill>
              </a:defRPr>
            </a:lvl6pPr>
            <a:lvl7pPr marL="3200400" lvl="6" indent="-228600" algn="l" rtl="0">
              <a:lnSpc>
                <a:spcPct val="90000"/>
              </a:lnSpc>
              <a:spcBef>
                <a:spcPts val="600"/>
              </a:spcBef>
              <a:spcAft>
                <a:spcPts val="0"/>
              </a:spcAft>
              <a:buClr>
                <a:srgbClr val="888888"/>
              </a:buClr>
              <a:buSzPts val="1200"/>
              <a:buNone/>
              <a:defRPr sz="1200">
                <a:solidFill>
                  <a:srgbClr val="888888"/>
                </a:solidFill>
              </a:defRPr>
            </a:lvl7pPr>
            <a:lvl8pPr marL="3657600" lvl="7" indent="-228600" algn="l" rtl="0">
              <a:lnSpc>
                <a:spcPct val="120000"/>
              </a:lnSpc>
              <a:spcBef>
                <a:spcPts val="500"/>
              </a:spcBef>
              <a:spcAft>
                <a:spcPts val="0"/>
              </a:spcAft>
              <a:buClr>
                <a:srgbClr val="888888"/>
              </a:buClr>
              <a:buSzPts val="1200"/>
              <a:buNone/>
              <a:defRPr sz="1200">
                <a:solidFill>
                  <a:srgbClr val="888888"/>
                </a:solidFill>
              </a:defRPr>
            </a:lvl8pPr>
            <a:lvl9pPr marL="4114800" lvl="8" indent="-228600" algn="l" rtl="0">
              <a:lnSpc>
                <a:spcPct val="85000"/>
              </a:lnSpc>
              <a:spcBef>
                <a:spcPts val="500"/>
              </a:spcBef>
              <a:spcAft>
                <a:spcPts val="800"/>
              </a:spcAft>
              <a:buClr>
                <a:srgbClr val="888888"/>
              </a:buClr>
              <a:buSzPts val="1200"/>
              <a:buNone/>
              <a:defRPr sz="1200">
                <a:solidFill>
                  <a:srgbClr val="888888"/>
                </a:solidFill>
              </a:defRPr>
            </a:lvl9pPr>
          </a:lstStyle>
          <a:p>
            <a:endParaRPr/>
          </a:p>
        </p:txBody>
      </p:sp>
      <p:sp>
        <p:nvSpPr>
          <p:cNvPr id="1620" name="Google Shape;1620;p147"/>
          <p:cNvSpPr txBox="1">
            <a:spLocks noGrp="1"/>
          </p:cNvSpPr>
          <p:nvPr>
            <p:ph type="ctrTitle"/>
          </p:nvPr>
        </p:nvSpPr>
        <p:spPr>
          <a:xfrm>
            <a:off x="4032838" y="1530920"/>
            <a:ext cx="4710900" cy="1220700"/>
          </a:xfrm>
          <a:prstGeom prst="rect">
            <a:avLst/>
          </a:prstGeom>
          <a:noFill/>
          <a:ln>
            <a:noFill/>
          </a:ln>
        </p:spPr>
        <p:txBody>
          <a:bodyPr spcFirstLastPara="1" wrap="square" lIns="0" tIns="0" rIns="0" bIns="0" anchor="b" anchorCtr="0">
            <a:noAutofit/>
          </a:bodyPr>
          <a:lstStyle>
            <a:lvl1pPr lvl="0" algn="l" rtl="0">
              <a:lnSpc>
                <a:spcPct val="76000"/>
              </a:lnSpc>
              <a:spcBef>
                <a:spcPts val="0"/>
              </a:spcBef>
              <a:spcAft>
                <a:spcPts val="0"/>
              </a:spcAft>
              <a:buClr>
                <a:schemeClr val="lt1"/>
              </a:buClr>
              <a:buSzPts val="3600"/>
              <a:buFont typeface="Calibri"/>
              <a:buNone/>
              <a:defRPr sz="36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1621" name="Google Shape;1621;p14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459384" y="4880043"/>
            <a:ext cx="493028" cy="1848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gue - White">
  <p:cSld name="Segue - White">
    <p:spTree>
      <p:nvGrpSpPr>
        <p:cNvPr id="1" name="Shape 1622"/>
        <p:cNvGrpSpPr/>
        <p:nvPr/>
      </p:nvGrpSpPr>
      <p:grpSpPr>
        <a:xfrm>
          <a:off x="0" y="0"/>
          <a:ext cx="0" cy="0"/>
          <a:chOff x="0" y="0"/>
          <a:chExt cx="0" cy="0"/>
        </a:xfrm>
      </p:grpSpPr>
      <p:pic>
        <p:nvPicPr>
          <p:cNvPr id="1623" name="Google Shape;1623;p14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42900" y="358614"/>
            <a:ext cx="810816" cy="319206"/>
          </a:xfrm>
          <a:prstGeom prst="rect">
            <a:avLst/>
          </a:prstGeom>
          <a:noFill/>
          <a:ln>
            <a:noFill/>
          </a:ln>
        </p:spPr>
      </p:pic>
      <p:sp>
        <p:nvSpPr>
          <p:cNvPr id="1624" name="Google Shape;1624;p148"/>
          <p:cNvSpPr txBox="1">
            <a:spLocks noGrp="1"/>
          </p:cNvSpPr>
          <p:nvPr>
            <p:ph type="body" idx="1"/>
          </p:nvPr>
        </p:nvSpPr>
        <p:spPr>
          <a:xfrm>
            <a:off x="4032838" y="2814553"/>
            <a:ext cx="4710900" cy="258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dk1"/>
              </a:buClr>
              <a:buSzPts val="1800"/>
              <a:buNone/>
              <a:defRPr sz="1800">
                <a:solidFill>
                  <a:schemeClr val="dk1"/>
                </a:solidFill>
              </a:defRPr>
            </a:lvl1pPr>
            <a:lvl2pPr marL="914400" lvl="1" indent="-228600" algn="l" rtl="0">
              <a:lnSpc>
                <a:spcPct val="90000"/>
              </a:lnSpc>
              <a:spcBef>
                <a:spcPts val="500"/>
              </a:spcBef>
              <a:spcAft>
                <a:spcPts val="0"/>
              </a:spcAft>
              <a:buClr>
                <a:srgbClr val="888888"/>
              </a:buClr>
              <a:buSzPts val="1500"/>
              <a:buNone/>
              <a:defRPr sz="1500">
                <a:solidFill>
                  <a:srgbClr val="888888"/>
                </a:solidFill>
              </a:defRPr>
            </a:lvl2pPr>
            <a:lvl3pPr marL="1371600" lvl="2" indent="-228600" algn="l" rtl="0">
              <a:lnSpc>
                <a:spcPct val="85000"/>
              </a:lnSpc>
              <a:spcBef>
                <a:spcPts val="500"/>
              </a:spcBef>
              <a:spcAft>
                <a:spcPts val="0"/>
              </a:spcAft>
              <a:buClr>
                <a:srgbClr val="888888"/>
              </a:buClr>
              <a:buSzPts val="1400"/>
              <a:buNone/>
              <a:defRPr sz="1400">
                <a:solidFill>
                  <a:srgbClr val="888888"/>
                </a:solidFill>
              </a:defRPr>
            </a:lvl3pPr>
            <a:lvl4pPr marL="1828800" lvl="3" indent="-228600" algn="l" rtl="0">
              <a:lnSpc>
                <a:spcPct val="85000"/>
              </a:lnSpc>
              <a:spcBef>
                <a:spcPts val="500"/>
              </a:spcBef>
              <a:spcAft>
                <a:spcPts val="0"/>
              </a:spcAft>
              <a:buClr>
                <a:srgbClr val="888888"/>
              </a:buClr>
              <a:buSzPts val="1200"/>
              <a:buNone/>
              <a:defRPr sz="1200">
                <a:solidFill>
                  <a:srgbClr val="888888"/>
                </a:solidFill>
              </a:defRPr>
            </a:lvl4pPr>
            <a:lvl5pPr marL="2286000" lvl="4" indent="-228600" algn="l" rtl="0">
              <a:lnSpc>
                <a:spcPct val="85000"/>
              </a:lnSpc>
              <a:spcBef>
                <a:spcPts val="500"/>
              </a:spcBef>
              <a:spcAft>
                <a:spcPts val="0"/>
              </a:spcAft>
              <a:buClr>
                <a:srgbClr val="888888"/>
              </a:buClr>
              <a:buSzPts val="1200"/>
              <a:buNone/>
              <a:defRPr sz="1200">
                <a:solidFill>
                  <a:srgbClr val="888888"/>
                </a:solidFill>
              </a:defRPr>
            </a:lvl5pPr>
            <a:lvl6pPr marL="2743200" lvl="5" indent="-228600" algn="l" rtl="0">
              <a:lnSpc>
                <a:spcPct val="110000"/>
              </a:lnSpc>
              <a:spcBef>
                <a:spcPts val="500"/>
              </a:spcBef>
              <a:spcAft>
                <a:spcPts val="0"/>
              </a:spcAft>
              <a:buClr>
                <a:srgbClr val="888888"/>
              </a:buClr>
              <a:buSzPts val="1200"/>
              <a:buNone/>
              <a:defRPr sz="1200">
                <a:solidFill>
                  <a:srgbClr val="888888"/>
                </a:solidFill>
              </a:defRPr>
            </a:lvl6pPr>
            <a:lvl7pPr marL="3200400" lvl="6" indent="-228600" algn="l" rtl="0">
              <a:lnSpc>
                <a:spcPct val="90000"/>
              </a:lnSpc>
              <a:spcBef>
                <a:spcPts val="600"/>
              </a:spcBef>
              <a:spcAft>
                <a:spcPts val="0"/>
              </a:spcAft>
              <a:buClr>
                <a:srgbClr val="888888"/>
              </a:buClr>
              <a:buSzPts val="1200"/>
              <a:buNone/>
              <a:defRPr sz="1200">
                <a:solidFill>
                  <a:srgbClr val="888888"/>
                </a:solidFill>
              </a:defRPr>
            </a:lvl7pPr>
            <a:lvl8pPr marL="3657600" lvl="7" indent="-228600" algn="l" rtl="0">
              <a:lnSpc>
                <a:spcPct val="120000"/>
              </a:lnSpc>
              <a:spcBef>
                <a:spcPts val="500"/>
              </a:spcBef>
              <a:spcAft>
                <a:spcPts val="0"/>
              </a:spcAft>
              <a:buClr>
                <a:srgbClr val="888888"/>
              </a:buClr>
              <a:buSzPts val="1200"/>
              <a:buNone/>
              <a:defRPr sz="1200">
                <a:solidFill>
                  <a:srgbClr val="888888"/>
                </a:solidFill>
              </a:defRPr>
            </a:lvl8pPr>
            <a:lvl9pPr marL="4114800" lvl="8" indent="-228600" algn="l" rtl="0">
              <a:lnSpc>
                <a:spcPct val="85000"/>
              </a:lnSpc>
              <a:spcBef>
                <a:spcPts val="500"/>
              </a:spcBef>
              <a:spcAft>
                <a:spcPts val="800"/>
              </a:spcAft>
              <a:buClr>
                <a:srgbClr val="888888"/>
              </a:buClr>
              <a:buSzPts val="1200"/>
              <a:buNone/>
              <a:defRPr sz="1200">
                <a:solidFill>
                  <a:srgbClr val="888888"/>
                </a:solidFill>
              </a:defRPr>
            </a:lvl9pPr>
          </a:lstStyle>
          <a:p>
            <a:endParaRPr/>
          </a:p>
        </p:txBody>
      </p:sp>
      <p:sp>
        <p:nvSpPr>
          <p:cNvPr id="1625" name="Google Shape;1625;p148"/>
          <p:cNvSpPr txBox="1">
            <a:spLocks noGrp="1"/>
          </p:cNvSpPr>
          <p:nvPr>
            <p:ph type="ctrTitle"/>
          </p:nvPr>
        </p:nvSpPr>
        <p:spPr>
          <a:xfrm>
            <a:off x="4032838" y="1530920"/>
            <a:ext cx="4710900" cy="1220700"/>
          </a:xfrm>
          <a:prstGeom prst="rect">
            <a:avLst/>
          </a:prstGeom>
          <a:noFill/>
          <a:ln>
            <a:noFill/>
          </a:ln>
        </p:spPr>
        <p:txBody>
          <a:bodyPr spcFirstLastPara="1" wrap="square" lIns="0" tIns="0" rIns="0" bIns="0" anchor="b" anchorCtr="0">
            <a:noAutofit/>
          </a:bodyPr>
          <a:lstStyle>
            <a:lvl1pPr lvl="0" algn="l" rtl="0">
              <a:lnSpc>
                <a:spcPct val="76000"/>
              </a:lnSpc>
              <a:spcBef>
                <a:spcPts val="0"/>
              </a:spcBef>
              <a:spcAft>
                <a:spcPts val="0"/>
              </a:spcAft>
              <a:buClr>
                <a:schemeClr val="accent1"/>
              </a:buClr>
              <a:buSzPts val="3600"/>
              <a:buFont typeface="Calibri"/>
              <a:buNone/>
              <a:defRPr sz="36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26" name="Google Shape;1626;p148"/>
          <p:cNvSpPr/>
          <p:nvPr/>
        </p:nvSpPr>
        <p:spPr>
          <a:xfrm rot="10800000">
            <a:off x="0" y="0"/>
            <a:ext cx="4197009" cy="5143500"/>
          </a:xfrm>
          <a:custGeom>
            <a:avLst/>
            <a:gdLst/>
            <a:ahLst/>
            <a:cxnLst/>
            <a:rect l="l" t="t" r="r" b="b"/>
            <a:pathLst>
              <a:path w="5596012" h="6858000" extrusionOk="0">
                <a:moveTo>
                  <a:pt x="7302" y="0"/>
                </a:moveTo>
                <a:lnTo>
                  <a:pt x="5596012" y="0"/>
                </a:lnTo>
                <a:lnTo>
                  <a:pt x="5596012" y="6858000"/>
                </a:lnTo>
                <a:lnTo>
                  <a:pt x="0" y="6858000"/>
                </a:lnTo>
                <a:lnTo>
                  <a:pt x="17915" y="6826843"/>
                </a:lnTo>
                <a:cubicBezTo>
                  <a:pt x="567634" y="5814902"/>
                  <a:pt x="879888" y="4655242"/>
                  <a:pt x="879888" y="3422650"/>
                </a:cubicBezTo>
                <a:cubicBezTo>
                  <a:pt x="879888" y="2190059"/>
                  <a:pt x="567634" y="1030399"/>
                  <a:pt x="17915" y="1845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gue - Photo">
  <p:cSld name="Segue - Photo">
    <p:spTree>
      <p:nvGrpSpPr>
        <p:cNvPr id="1" name="Shape 1627"/>
        <p:cNvGrpSpPr/>
        <p:nvPr/>
      </p:nvGrpSpPr>
      <p:grpSpPr>
        <a:xfrm>
          <a:off x="0" y="0"/>
          <a:ext cx="0" cy="0"/>
          <a:chOff x="0" y="0"/>
          <a:chExt cx="0" cy="0"/>
        </a:xfrm>
      </p:grpSpPr>
      <p:sp>
        <p:nvSpPr>
          <p:cNvPr id="1628" name="Google Shape;1628;p149"/>
          <p:cNvSpPr>
            <a:spLocks noGrp="1"/>
          </p:cNvSpPr>
          <p:nvPr>
            <p:ph type="pic" idx="2"/>
          </p:nvPr>
        </p:nvSpPr>
        <p:spPr>
          <a:xfrm>
            <a:off x="0" y="-9525"/>
            <a:ext cx="4213800" cy="51528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110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R="0" lvl="2"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R="0" lvl="3"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110000"/>
              </a:lnSpc>
              <a:spcBef>
                <a:spcPts val="500"/>
              </a:spcBef>
              <a:spcAft>
                <a:spcPts val="0"/>
              </a:spcAft>
              <a:buClr>
                <a:schemeClr val="dk1"/>
              </a:buClr>
              <a:buSzPts val="1200"/>
              <a:buFont typeface="Tahoma"/>
              <a:buChar char="​"/>
              <a:defRPr sz="12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accent6"/>
              </a:buClr>
              <a:buSzPts val="1100"/>
              <a:buFont typeface="Arial"/>
              <a:buChar char="•"/>
              <a:defRPr sz="1100" b="0" i="0" u="none" strike="noStrike" cap="none">
                <a:solidFill>
                  <a:schemeClr val="accent6"/>
                </a:solidFill>
                <a:latin typeface="Calibri"/>
                <a:ea typeface="Calibri"/>
                <a:cs typeface="Calibri"/>
                <a:sym typeface="Calibri"/>
              </a:defRPr>
            </a:lvl7pPr>
            <a:lvl8pPr marR="0" lvl="7" algn="l" rtl="0">
              <a:lnSpc>
                <a:spcPct val="120000"/>
              </a:lnSpc>
              <a:spcBef>
                <a:spcPts val="500"/>
              </a:spcBef>
              <a:spcAft>
                <a:spcPts val="0"/>
              </a:spcAft>
              <a:buClr>
                <a:schemeClr val="dk1"/>
              </a:buClr>
              <a:buSzPts val="1500"/>
              <a:buFont typeface="Calibri"/>
              <a:buChar char="“"/>
              <a:defRPr sz="1500" b="0" i="0" u="none" strike="noStrike" cap="none">
                <a:solidFill>
                  <a:schemeClr val="dk1"/>
                </a:solidFill>
                <a:latin typeface="Calibri"/>
                <a:ea typeface="Calibri"/>
                <a:cs typeface="Calibri"/>
                <a:sym typeface="Calibri"/>
              </a:defRPr>
            </a:lvl8pPr>
            <a:lvl9pPr marR="0" lvl="8" algn="l" rtl="0">
              <a:lnSpc>
                <a:spcPct val="85000"/>
              </a:lnSpc>
              <a:spcBef>
                <a:spcPts val="500"/>
              </a:spcBef>
              <a:spcAft>
                <a:spcPts val="800"/>
              </a:spcAft>
              <a:buClr>
                <a:schemeClr val="dk1"/>
              </a:buClr>
              <a:buSzPts val="900"/>
              <a:buFont typeface="Tahoma"/>
              <a:buChar char="​"/>
              <a:defRPr sz="900" b="1" i="0" u="none" strike="noStrike" cap="none">
                <a:solidFill>
                  <a:schemeClr val="dk1"/>
                </a:solidFill>
                <a:latin typeface="Calibri"/>
                <a:ea typeface="Calibri"/>
                <a:cs typeface="Calibri"/>
                <a:sym typeface="Calibri"/>
              </a:defRPr>
            </a:lvl9pPr>
          </a:lstStyle>
          <a:p>
            <a:endParaRPr/>
          </a:p>
        </p:txBody>
      </p:sp>
      <p:sp>
        <p:nvSpPr>
          <p:cNvPr id="1629" name="Google Shape;1629;p149"/>
          <p:cNvSpPr txBox="1">
            <a:spLocks noGrp="1"/>
          </p:cNvSpPr>
          <p:nvPr>
            <p:ph type="body" idx="1"/>
          </p:nvPr>
        </p:nvSpPr>
        <p:spPr>
          <a:xfrm>
            <a:off x="4032838" y="2814553"/>
            <a:ext cx="4710900" cy="258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dk1"/>
              </a:buClr>
              <a:buSzPts val="1800"/>
              <a:buNone/>
              <a:defRPr sz="1800">
                <a:solidFill>
                  <a:schemeClr val="dk1"/>
                </a:solidFill>
              </a:defRPr>
            </a:lvl1pPr>
            <a:lvl2pPr marL="914400" lvl="1" indent="-228600" algn="l" rtl="0">
              <a:lnSpc>
                <a:spcPct val="90000"/>
              </a:lnSpc>
              <a:spcBef>
                <a:spcPts val="500"/>
              </a:spcBef>
              <a:spcAft>
                <a:spcPts val="0"/>
              </a:spcAft>
              <a:buClr>
                <a:srgbClr val="888888"/>
              </a:buClr>
              <a:buSzPts val="1500"/>
              <a:buNone/>
              <a:defRPr sz="1500">
                <a:solidFill>
                  <a:srgbClr val="888888"/>
                </a:solidFill>
              </a:defRPr>
            </a:lvl2pPr>
            <a:lvl3pPr marL="1371600" lvl="2" indent="-228600" algn="l" rtl="0">
              <a:lnSpc>
                <a:spcPct val="85000"/>
              </a:lnSpc>
              <a:spcBef>
                <a:spcPts val="500"/>
              </a:spcBef>
              <a:spcAft>
                <a:spcPts val="0"/>
              </a:spcAft>
              <a:buClr>
                <a:srgbClr val="888888"/>
              </a:buClr>
              <a:buSzPts val="1400"/>
              <a:buNone/>
              <a:defRPr sz="1400">
                <a:solidFill>
                  <a:srgbClr val="888888"/>
                </a:solidFill>
              </a:defRPr>
            </a:lvl3pPr>
            <a:lvl4pPr marL="1828800" lvl="3" indent="-228600" algn="l" rtl="0">
              <a:lnSpc>
                <a:spcPct val="85000"/>
              </a:lnSpc>
              <a:spcBef>
                <a:spcPts val="500"/>
              </a:spcBef>
              <a:spcAft>
                <a:spcPts val="0"/>
              </a:spcAft>
              <a:buClr>
                <a:srgbClr val="888888"/>
              </a:buClr>
              <a:buSzPts val="1200"/>
              <a:buNone/>
              <a:defRPr sz="1200">
                <a:solidFill>
                  <a:srgbClr val="888888"/>
                </a:solidFill>
              </a:defRPr>
            </a:lvl4pPr>
            <a:lvl5pPr marL="2286000" lvl="4" indent="-228600" algn="l" rtl="0">
              <a:lnSpc>
                <a:spcPct val="85000"/>
              </a:lnSpc>
              <a:spcBef>
                <a:spcPts val="500"/>
              </a:spcBef>
              <a:spcAft>
                <a:spcPts val="0"/>
              </a:spcAft>
              <a:buClr>
                <a:srgbClr val="888888"/>
              </a:buClr>
              <a:buSzPts val="1200"/>
              <a:buNone/>
              <a:defRPr sz="1200">
                <a:solidFill>
                  <a:srgbClr val="888888"/>
                </a:solidFill>
              </a:defRPr>
            </a:lvl5pPr>
            <a:lvl6pPr marL="2743200" lvl="5" indent="-228600" algn="l" rtl="0">
              <a:lnSpc>
                <a:spcPct val="110000"/>
              </a:lnSpc>
              <a:spcBef>
                <a:spcPts val="500"/>
              </a:spcBef>
              <a:spcAft>
                <a:spcPts val="0"/>
              </a:spcAft>
              <a:buClr>
                <a:srgbClr val="888888"/>
              </a:buClr>
              <a:buSzPts val="1200"/>
              <a:buNone/>
              <a:defRPr sz="1200">
                <a:solidFill>
                  <a:srgbClr val="888888"/>
                </a:solidFill>
              </a:defRPr>
            </a:lvl6pPr>
            <a:lvl7pPr marL="3200400" lvl="6" indent="-228600" algn="l" rtl="0">
              <a:lnSpc>
                <a:spcPct val="90000"/>
              </a:lnSpc>
              <a:spcBef>
                <a:spcPts val="600"/>
              </a:spcBef>
              <a:spcAft>
                <a:spcPts val="0"/>
              </a:spcAft>
              <a:buClr>
                <a:srgbClr val="888888"/>
              </a:buClr>
              <a:buSzPts val="1200"/>
              <a:buNone/>
              <a:defRPr sz="1200">
                <a:solidFill>
                  <a:srgbClr val="888888"/>
                </a:solidFill>
              </a:defRPr>
            </a:lvl7pPr>
            <a:lvl8pPr marL="3657600" lvl="7" indent="-228600" algn="l" rtl="0">
              <a:lnSpc>
                <a:spcPct val="120000"/>
              </a:lnSpc>
              <a:spcBef>
                <a:spcPts val="500"/>
              </a:spcBef>
              <a:spcAft>
                <a:spcPts val="0"/>
              </a:spcAft>
              <a:buClr>
                <a:srgbClr val="888888"/>
              </a:buClr>
              <a:buSzPts val="1200"/>
              <a:buNone/>
              <a:defRPr sz="1200">
                <a:solidFill>
                  <a:srgbClr val="888888"/>
                </a:solidFill>
              </a:defRPr>
            </a:lvl8pPr>
            <a:lvl9pPr marL="4114800" lvl="8" indent="-228600" algn="l" rtl="0">
              <a:lnSpc>
                <a:spcPct val="85000"/>
              </a:lnSpc>
              <a:spcBef>
                <a:spcPts val="500"/>
              </a:spcBef>
              <a:spcAft>
                <a:spcPts val="800"/>
              </a:spcAft>
              <a:buClr>
                <a:srgbClr val="888888"/>
              </a:buClr>
              <a:buSzPts val="1200"/>
              <a:buNone/>
              <a:defRPr sz="1200">
                <a:solidFill>
                  <a:srgbClr val="888888"/>
                </a:solidFill>
              </a:defRPr>
            </a:lvl9pPr>
          </a:lstStyle>
          <a:p>
            <a:endParaRPr/>
          </a:p>
        </p:txBody>
      </p:sp>
      <p:sp>
        <p:nvSpPr>
          <p:cNvPr id="1630" name="Google Shape;1630;p149"/>
          <p:cNvSpPr txBox="1"/>
          <p:nvPr/>
        </p:nvSpPr>
        <p:spPr>
          <a:xfrm>
            <a:off x="91389" y="4879717"/>
            <a:ext cx="251400" cy="1848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800">
                <a:solidFill>
                  <a:schemeClr val="lt2"/>
                </a:solidFill>
                <a:latin typeface="Calibri"/>
                <a:ea typeface="Calibri"/>
                <a:cs typeface="Calibri"/>
                <a:sym typeface="Calibri"/>
              </a:rPr>
              <a:t>‹#›</a:t>
            </a:fld>
            <a:endParaRPr sz="800">
              <a:solidFill>
                <a:schemeClr val="lt2"/>
              </a:solidFill>
              <a:latin typeface="Calibri"/>
              <a:ea typeface="Calibri"/>
              <a:cs typeface="Calibri"/>
              <a:sym typeface="Calibri"/>
            </a:endParaRPr>
          </a:p>
        </p:txBody>
      </p:sp>
      <p:sp>
        <p:nvSpPr>
          <p:cNvPr id="1631" name="Google Shape;1631;p149"/>
          <p:cNvSpPr txBox="1"/>
          <p:nvPr/>
        </p:nvSpPr>
        <p:spPr>
          <a:xfrm>
            <a:off x="342900" y="4925884"/>
            <a:ext cx="2680200" cy="92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2"/>
              </a:buClr>
              <a:buSzPts val="600"/>
              <a:buFont typeface="Calibri"/>
              <a:buNone/>
            </a:pPr>
            <a:r>
              <a:rPr lang="en" sz="600">
                <a:solidFill>
                  <a:schemeClr val="lt2"/>
                </a:solidFill>
                <a:latin typeface="Calibri"/>
                <a:ea typeface="Calibri"/>
                <a:cs typeface="Calibri"/>
                <a:sym typeface="Calibri"/>
              </a:rPr>
              <a:t>© 2018 Citrix | Confidential </a:t>
            </a:r>
            <a:endParaRPr sz="1100"/>
          </a:p>
        </p:txBody>
      </p:sp>
      <p:sp>
        <p:nvSpPr>
          <p:cNvPr id="1632" name="Google Shape;1632;p149"/>
          <p:cNvSpPr txBox="1">
            <a:spLocks noGrp="1"/>
          </p:cNvSpPr>
          <p:nvPr>
            <p:ph type="ctrTitle"/>
          </p:nvPr>
        </p:nvSpPr>
        <p:spPr>
          <a:xfrm>
            <a:off x="4032838" y="1530920"/>
            <a:ext cx="4710900" cy="1220700"/>
          </a:xfrm>
          <a:prstGeom prst="rect">
            <a:avLst/>
          </a:prstGeom>
          <a:noFill/>
          <a:ln>
            <a:noFill/>
          </a:ln>
        </p:spPr>
        <p:txBody>
          <a:bodyPr spcFirstLastPara="1" wrap="square" lIns="0" tIns="0" rIns="0" bIns="0" anchor="b" anchorCtr="0">
            <a:noAutofit/>
          </a:bodyPr>
          <a:lstStyle>
            <a:lvl1pPr lvl="0" algn="l" rtl="0">
              <a:lnSpc>
                <a:spcPct val="76000"/>
              </a:lnSpc>
              <a:spcBef>
                <a:spcPts val="0"/>
              </a:spcBef>
              <a:spcAft>
                <a:spcPts val="0"/>
              </a:spcAft>
              <a:buClr>
                <a:schemeClr val="accent1"/>
              </a:buClr>
              <a:buSzPts val="3600"/>
              <a:buFont typeface="Calibri"/>
              <a:buNone/>
              <a:defRPr sz="36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extLst>
    <p:ext uri="{DCECCB84-F9BA-43D5-87BE-67443E8EF086}">
      <p15:sldGuideLst xmlns:p15="http://schemas.microsoft.com/office/powerpoint/2012/main">
        <p15:guide id="1" orient="horz" pos="162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633"/>
        <p:cNvGrpSpPr/>
        <p:nvPr/>
      </p:nvGrpSpPr>
      <p:grpSpPr>
        <a:xfrm>
          <a:off x="0" y="0"/>
          <a:ext cx="0" cy="0"/>
          <a:chOff x="0" y="0"/>
          <a:chExt cx="0" cy="0"/>
        </a:xfrm>
      </p:grpSpPr>
      <p:sp>
        <p:nvSpPr>
          <p:cNvPr id="1634" name="Google Shape;1634;p150"/>
          <p:cNvSpPr txBox="1">
            <a:spLocks noGrp="1"/>
          </p:cNvSpPr>
          <p:nvPr>
            <p:ph type="title"/>
          </p:nvPr>
        </p:nvSpPr>
        <p:spPr>
          <a:xfrm>
            <a:off x="4067175" y="308610"/>
            <a:ext cx="4734000" cy="631500"/>
          </a:xfrm>
          <a:prstGeom prst="rect">
            <a:avLst/>
          </a:prstGeom>
          <a:noFill/>
          <a:ln>
            <a:noFill/>
          </a:ln>
        </p:spPr>
        <p:txBody>
          <a:bodyPr spcFirstLastPara="1" wrap="square" lIns="0" tIns="0" rIns="0" bIns="0" anchor="b" anchorCtr="0">
            <a:noAutofit/>
          </a:bodyPr>
          <a:lstStyle>
            <a:lvl1pPr lvl="0" algn="l" rtl="0">
              <a:lnSpc>
                <a:spcPct val="76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35" name="Google Shape;1635;p150"/>
          <p:cNvSpPr txBox="1">
            <a:spLocks noGrp="1"/>
          </p:cNvSpPr>
          <p:nvPr>
            <p:ph type="body" idx="1"/>
          </p:nvPr>
        </p:nvSpPr>
        <p:spPr>
          <a:xfrm>
            <a:off x="4067175" y="1474470"/>
            <a:ext cx="4734000" cy="32301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400"/>
              </a:spcBef>
              <a:spcAft>
                <a:spcPts val="0"/>
              </a:spcAft>
              <a:buClr>
                <a:schemeClr val="accent5"/>
              </a:buClr>
              <a:buSzPts val="1700"/>
              <a:buFont typeface="Calibri"/>
              <a:buNone/>
              <a:defRPr sz="1700" b="1">
                <a:solidFill>
                  <a:schemeClr val="accent5"/>
                </a:solidFill>
                <a:latin typeface="Calibri"/>
                <a:ea typeface="Calibri"/>
                <a:cs typeface="Calibri"/>
                <a:sym typeface="Calibri"/>
              </a:defRPr>
            </a:lvl1pPr>
            <a:lvl2pPr marL="914400" lvl="1" indent="-304800" algn="l" rtl="0">
              <a:lnSpc>
                <a:spcPct val="90000"/>
              </a:lnSpc>
              <a:spcBef>
                <a:spcPts val="500"/>
              </a:spcBef>
              <a:spcAft>
                <a:spcPts val="0"/>
              </a:spcAft>
              <a:buClr>
                <a:schemeClr val="dk1"/>
              </a:buClr>
              <a:buSzPts val="1200"/>
              <a:buFont typeface="Arial"/>
              <a:buChar char="–"/>
              <a:defRPr sz="1200">
                <a:solidFill>
                  <a:schemeClr val="dk1"/>
                </a:solidFill>
                <a:latin typeface="Calibri"/>
                <a:ea typeface="Calibri"/>
                <a:cs typeface="Calibri"/>
                <a:sym typeface="Calibri"/>
              </a:defRPr>
            </a:lvl2pPr>
            <a:lvl3pPr marL="1371600" lvl="2" indent="-304800" algn="l" rtl="0">
              <a:lnSpc>
                <a:spcPct val="85000"/>
              </a:lnSpc>
              <a:spcBef>
                <a:spcPts val="500"/>
              </a:spcBef>
              <a:spcAft>
                <a:spcPts val="0"/>
              </a:spcAft>
              <a:buClr>
                <a:schemeClr val="dk1"/>
              </a:buClr>
              <a:buSzPts val="1200"/>
              <a:buFont typeface="Arial"/>
              <a:buChar char="•"/>
              <a:defRPr sz="1200">
                <a:solidFill>
                  <a:schemeClr val="dk1"/>
                </a:solidFill>
                <a:latin typeface="Calibri"/>
                <a:ea typeface="Calibri"/>
                <a:cs typeface="Calibri"/>
                <a:sym typeface="Calibri"/>
              </a:defRPr>
            </a:lvl3pPr>
            <a:lvl4pPr marL="1828800" lvl="3" indent="-304800" algn="l" rtl="0">
              <a:lnSpc>
                <a:spcPct val="85000"/>
              </a:lnSpc>
              <a:spcBef>
                <a:spcPts val="500"/>
              </a:spcBef>
              <a:spcAft>
                <a:spcPts val="0"/>
              </a:spcAft>
              <a:buClr>
                <a:schemeClr val="dk1"/>
              </a:buClr>
              <a:buSzPts val="1200"/>
              <a:buFont typeface="Arial"/>
              <a:buChar char="–"/>
              <a:defRPr sz="1200" b="0">
                <a:solidFill>
                  <a:schemeClr val="dk1"/>
                </a:solidFill>
                <a:latin typeface="Calibri"/>
                <a:ea typeface="Calibri"/>
                <a:cs typeface="Calibri"/>
                <a:sym typeface="Calibri"/>
              </a:defRPr>
            </a:lvl4pPr>
            <a:lvl5pPr marL="2286000" lvl="4" indent="-304800" algn="l" rtl="0">
              <a:lnSpc>
                <a:spcPct val="85000"/>
              </a:lnSpc>
              <a:spcBef>
                <a:spcPts val="500"/>
              </a:spcBef>
              <a:spcAft>
                <a:spcPts val="0"/>
              </a:spcAft>
              <a:buClr>
                <a:schemeClr val="dk1"/>
              </a:buClr>
              <a:buSzPts val="1200"/>
              <a:buFont typeface="Arial"/>
              <a:buChar char="–"/>
              <a:defRPr sz="1200" b="0">
                <a:solidFill>
                  <a:schemeClr val="dk1"/>
                </a:solidFill>
                <a:latin typeface="Calibri"/>
                <a:ea typeface="Calibri"/>
                <a:cs typeface="Calibri"/>
                <a:sym typeface="Calibri"/>
              </a:defRPr>
            </a:lvl5pPr>
            <a:lvl6pPr marL="2743200" lvl="5" indent="-304800" algn="l" rtl="0">
              <a:lnSpc>
                <a:spcPct val="85000"/>
              </a:lnSpc>
              <a:spcBef>
                <a:spcPts val="500"/>
              </a:spcBef>
              <a:spcAft>
                <a:spcPts val="0"/>
              </a:spcAft>
              <a:buClr>
                <a:schemeClr val="dk1"/>
              </a:buClr>
              <a:buSzPts val="1200"/>
              <a:buFont typeface="Arial"/>
              <a:buChar char="•"/>
              <a:defRPr sz="1200" b="0">
                <a:solidFill>
                  <a:schemeClr val="dk1"/>
                </a:solidFill>
                <a:latin typeface="Calibri"/>
                <a:ea typeface="Calibri"/>
                <a:cs typeface="Calibri"/>
                <a:sym typeface="Calibri"/>
              </a:defRPr>
            </a:lvl6pPr>
            <a:lvl7pPr marL="3200400" lvl="6" indent="-285750" algn="l" rtl="0">
              <a:lnSpc>
                <a:spcPct val="85000"/>
              </a:lnSpc>
              <a:spcBef>
                <a:spcPts val="200"/>
              </a:spcBef>
              <a:spcAft>
                <a:spcPts val="0"/>
              </a:spcAft>
              <a:buClr>
                <a:schemeClr val="accent6"/>
              </a:buClr>
              <a:buSzPts val="900"/>
              <a:buFont typeface="Arial"/>
              <a:buChar char="•"/>
              <a:defRPr sz="900" b="0">
                <a:solidFill>
                  <a:schemeClr val="accent6"/>
                </a:solidFill>
                <a:latin typeface="Calibri"/>
                <a:ea typeface="Calibri"/>
                <a:cs typeface="Calibri"/>
                <a:sym typeface="Calibri"/>
              </a:defRPr>
            </a:lvl7pPr>
            <a:lvl8pPr marL="3657600" lvl="7" indent="-285750" algn="l" rtl="0">
              <a:lnSpc>
                <a:spcPct val="85000"/>
              </a:lnSpc>
              <a:spcBef>
                <a:spcPts val="200"/>
              </a:spcBef>
              <a:spcAft>
                <a:spcPts val="0"/>
              </a:spcAft>
              <a:buClr>
                <a:schemeClr val="accent6"/>
              </a:buClr>
              <a:buSzPts val="900"/>
              <a:buFont typeface="Arial"/>
              <a:buChar char="•"/>
              <a:defRPr sz="900" b="0">
                <a:solidFill>
                  <a:schemeClr val="accent6"/>
                </a:solidFill>
                <a:latin typeface="Calibri"/>
                <a:ea typeface="Calibri"/>
                <a:cs typeface="Calibri"/>
                <a:sym typeface="Calibri"/>
              </a:defRPr>
            </a:lvl8pPr>
            <a:lvl9pPr marL="4114800" lvl="8" indent="-285750" algn="l" rtl="0">
              <a:lnSpc>
                <a:spcPct val="85000"/>
              </a:lnSpc>
              <a:spcBef>
                <a:spcPts val="200"/>
              </a:spcBef>
              <a:spcAft>
                <a:spcPts val="200"/>
              </a:spcAft>
              <a:buClr>
                <a:schemeClr val="accent6"/>
              </a:buClr>
              <a:buSzPts val="900"/>
              <a:buFont typeface="Arial"/>
              <a:buChar char="•"/>
              <a:defRPr sz="900" b="0">
                <a:solidFill>
                  <a:schemeClr val="accent6"/>
                </a:solidFill>
                <a:latin typeface="Calibri"/>
                <a:ea typeface="Calibri"/>
                <a:cs typeface="Calibri"/>
                <a:sym typeface="Calibri"/>
              </a:defRPr>
            </a:lvl9pPr>
          </a:lstStyle>
          <a:p>
            <a:endParaRPr/>
          </a:p>
        </p:txBody>
      </p:sp>
      <p:sp>
        <p:nvSpPr>
          <p:cNvPr id="1636" name="Google Shape;1636;p150"/>
          <p:cNvSpPr txBox="1">
            <a:spLocks noGrp="1"/>
          </p:cNvSpPr>
          <p:nvPr>
            <p:ph type="body" idx="2"/>
          </p:nvPr>
        </p:nvSpPr>
        <p:spPr>
          <a:xfrm>
            <a:off x="4067175" y="953262"/>
            <a:ext cx="4734000" cy="1875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dk1"/>
              </a:buClr>
              <a:buSzPts val="1400"/>
              <a:buNone/>
              <a:defRPr sz="1400">
                <a:solidFill>
                  <a:schemeClr val="dk1"/>
                </a:solidFill>
              </a:defRPr>
            </a:lvl1pPr>
            <a:lvl2pPr marL="914400" lvl="1" indent="-228600" algn="l" rtl="0">
              <a:lnSpc>
                <a:spcPct val="90000"/>
              </a:lnSpc>
              <a:spcBef>
                <a:spcPts val="500"/>
              </a:spcBef>
              <a:spcAft>
                <a:spcPts val="0"/>
              </a:spcAft>
              <a:buClr>
                <a:srgbClr val="888888"/>
              </a:buClr>
              <a:buSzPts val="1500"/>
              <a:buNone/>
              <a:defRPr sz="1500">
                <a:solidFill>
                  <a:srgbClr val="888888"/>
                </a:solidFill>
              </a:defRPr>
            </a:lvl2pPr>
            <a:lvl3pPr marL="1371600" lvl="2" indent="-228600" algn="l" rtl="0">
              <a:lnSpc>
                <a:spcPct val="85000"/>
              </a:lnSpc>
              <a:spcBef>
                <a:spcPts val="500"/>
              </a:spcBef>
              <a:spcAft>
                <a:spcPts val="0"/>
              </a:spcAft>
              <a:buClr>
                <a:srgbClr val="888888"/>
              </a:buClr>
              <a:buSzPts val="1400"/>
              <a:buNone/>
              <a:defRPr sz="1400">
                <a:solidFill>
                  <a:srgbClr val="888888"/>
                </a:solidFill>
              </a:defRPr>
            </a:lvl3pPr>
            <a:lvl4pPr marL="1828800" lvl="3" indent="-228600" algn="l" rtl="0">
              <a:lnSpc>
                <a:spcPct val="85000"/>
              </a:lnSpc>
              <a:spcBef>
                <a:spcPts val="500"/>
              </a:spcBef>
              <a:spcAft>
                <a:spcPts val="0"/>
              </a:spcAft>
              <a:buClr>
                <a:srgbClr val="888888"/>
              </a:buClr>
              <a:buSzPts val="1200"/>
              <a:buNone/>
              <a:defRPr sz="1200">
                <a:solidFill>
                  <a:srgbClr val="888888"/>
                </a:solidFill>
              </a:defRPr>
            </a:lvl4pPr>
            <a:lvl5pPr marL="2286000" lvl="4" indent="-228600" algn="l" rtl="0">
              <a:lnSpc>
                <a:spcPct val="85000"/>
              </a:lnSpc>
              <a:spcBef>
                <a:spcPts val="500"/>
              </a:spcBef>
              <a:spcAft>
                <a:spcPts val="0"/>
              </a:spcAft>
              <a:buClr>
                <a:srgbClr val="888888"/>
              </a:buClr>
              <a:buSzPts val="1200"/>
              <a:buNone/>
              <a:defRPr sz="1200">
                <a:solidFill>
                  <a:srgbClr val="888888"/>
                </a:solidFill>
              </a:defRPr>
            </a:lvl5pPr>
            <a:lvl6pPr marL="2743200" lvl="5" indent="-228600" algn="l" rtl="0">
              <a:lnSpc>
                <a:spcPct val="110000"/>
              </a:lnSpc>
              <a:spcBef>
                <a:spcPts val="500"/>
              </a:spcBef>
              <a:spcAft>
                <a:spcPts val="0"/>
              </a:spcAft>
              <a:buClr>
                <a:srgbClr val="888888"/>
              </a:buClr>
              <a:buSzPts val="1200"/>
              <a:buNone/>
              <a:defRPr sz="1200">
                <a:solidFill>
                  <a:srgbClr val="888888"/>
                </a:solidFill>
              </a:defRPr>
            </a:lvl6pPr>
            <a:lvl7pPr marL="3200400" lvl="6" indent="-228600" algn="l" rtl="0">
              <a:lnSpc>
                <a:spcPct val="90000"/>
              </a:lnSpc>
              <a:spcBef>
                <a:spcPts val="600"/>
              </a:spcBef>
              <a:spcAft>
                <a:spcPts val="0"/>
              </a:spcAft>
              <a:buClr>
                <a:srgbClr val="888888"/>
              </a:buClr>
              <a:buSzPts val="1200"/>
              <a:buNone/>
              <a:defRPr sz="1200">
                <a:solidFill>
                  <a:srgbClr val="888888"/>
                </a:solidFill>
              </a:defRPr>
            </a:lvl7pPr>
            <a:lvl8pPr marL="3657600" lvl="7" indent="-228600" algn="l" rtl="0">
              <a:lnSpc>
                <a:spcPct val="120000"/>
              </a:lnSpc>
              <a:spcBef>
                <a:spcPts val="500"/>
              </a:spcBef>
              <a:spcAft>
                <a:spcPts val="0"/>
              </a:spcAft>
              <a:buClr>
                <a:srgbClr val="888888"/>
              </a:buClr>
              <a:buSzPts val="1200"/>
              <a:buNone/>
              <a:defRPr sz="1200">
                <a:solidFill>
                  <a:srgbClr val="888888"/>
                </a:solidFill>
              </a:defRPr>
            </a:lvl8pPr>
            <a:lvl9pPr marL="4114800" lvl="8" indent="-228600" algn="l" rtl="0">
              <a:lnSpc>
                <a:spcPct val="85000"/>
              </a:lnSpc>
              <a:spcBef>
                <a:spcPts val="500"/>
              </a:spcBef>
              <a:spcAft>
                <a:spcPts val="800"/>
              </a:spcAft>
              <a:buClr>
                <a:srgbClr val="888888"/>
              </a:buClr>
              <a:buSzPts val="1200"/>
              <a:buNone/>
              <a:defRPr sz="1200">
                <a:solidFill>
                  <a:srgbClr val="888888"/>
                </a:solidFill>
              </a:defRPr>
            </a:lvl9pPr>
          </a:lstStyle>
          <a:p>
            <a:endParaRPr/>
          </a:p>
        </p:txBody>
      </p:sp>
      <p:sp>
        <p:nvSpPr>
          <p:cNvPr id="1637" name="Google Shape;1637;p150"/>
          <p:cNvSpPr>
            <a:spLocks noGrp="1"/>
          </p:cNvSpPr>
          <p:nvPr>
            <p:ph type="pic" idx="3"/>
          </p:nvPr>
        </p:nvSpPr>
        <p:spPr>
          <a:xfrm>
            <a:off x="1" y="0"/>
            <a:ext cx="3486300" cy="51435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110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R="0" lvl="2"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R="0" lvl="3"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110000"/>
              </a:lnSpc>
              <a:spcBef>
                <a:spcPts val="500"/>
              </a:spcBef>
              <a:spcAft>
                <a:spcPts val="0"/>
              </a:spcAft>
              <a:buClr>
                <a:schemeClr val="dk1"/>
              </a:buClr>
              <a:buSzPts val="1200"/>
              <a:buFont typeface="Tahoma"/>
              <a:buChar char="​"/>
              <a:defRPr sz="12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accent6"/>
              </a:buClr>
              <a:buSzPts val="1100"/>
              <a:buFont typeface="Arial"/>
              <a:buChar char="•"/>
              <a:defRPr sz="1100" b="0" i="0" u="none" strike="noStrike" cap="none">
                <a:solidFill>
                  <a:schemeClr val="accent6"/>
                </a:solidFill>
                <a:latin typeface="Calibri"/>
                <a:ea typeface="Calibri"/>
                <a:cs typeface="Calibri"/>
                <a:sym typeface="Calibri"/>
              </a:defRPr>
            </a:lvl7pPr>
            <a:lvl8pPr marR="0" lvl="7" algn="l" rtl="0">
              <a:lnSpc>
                <a:spcPct val="120000"/>
              </a:lnSpc>
              <a:spcBef>
                <a:spcPts val="500"/>
              </a:spcBef>
              <a:spcAft>
                <a:spcPts val="0"/>
              </a:spcAft>
              <a:buClr>
                <a:schemeClr val="dk1"/>
              </a:buClr>
              <a:buSzPts val="1500"/>
              <a:buFont typeface="Calibri"/>
              <a:buChar char="“"/>
              <a:defRPr sz="1500" b="0" i="0" u="none" strike="noStrike" cap="none">
                <a:solidFill>
                  <a:schemeClr val="dk1"/>
                </a:solidFill>
                <a:latin typeface="Calibri"/>
                <a:ea typeface="Calibri"/>
                <a:cs typeface="Calibri"/>
                <a:sym typeface="Calibri"/>
              </a:defRPr>
            </a:lvl8pPr>
            <a:lvl9pPr marR="0" lvl="8" algn="l" rtl="0">
              <a:lnSpc>
                <a:spcPct val="85000"/>
              </a:lnSpc>
              <a:spcBef>
                <a:spcPts val="500"/>
              </a:spcBef>
              <a:spcAft>
                <a:spcPts val="800"/>
              </a:spcAft>
              <a:buClr>
                <a:schemeClr val="dk1"/>
              </a:buClr>
              <a:buSzPts val="900"/>
              <a:buFont typeface="Tahoma"/>
              <a:buChar char="​"/>
              <a:defRPr sz="900" b="1"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1638"/>
        <p:cNvGrpSpPr/>
        <p:nvPr/>
      </p:nvGrpSpPr>
      <p:grpSpPr>
        <a:xfrm>
          <a:off x="0" y="0"/>
          <a:ext cx="0" cy="0"/>
          <a:chOff x="0" y="0"/>
          <a:chExt cx="0" cy="0"/>
        </a:xfrm>
      </p:grpSpPr>
      <p:sp>
        <p:nvSpPr>
          <p:cNvPr id="1639" name="Google Shape;1639;p151"/>
          <p:cNvSpPr txBox="1">
            <a:spLocks noGrp="1"/>
          </p:cNvSpPr>
          <p:nvPr>
            <p:ph type="body" idx="1"/>
          </p:nvPr>
        </p:nvSpPr>
        <p:spPr>
          <a:xfrm>
            <a:off x="342900" y="1400175"/>
            <a:ext cx="4059900" cy="3230100"/>
          </a:xfrm>
          <a:prstGeom prst="rect">
            <a:avLst/>
          </a:prstGeom>
          <a:noFill/>
          <a:ln>
            <a:noFill/>
          </a:ln>
        </p:spPr>
        <p:txBody>
          <a:bodyPr spcFirstLastPara="1" wrap="square" lIns="0" tIns="0" rIns="0" bIns="0" anchor="t" anchorCtr="0">
            <a:noAutofit/>
          </a:bodyPr>
          <a:lstStyle>
            <a:lvl1pPr marL="457200" lvl="0" indent="-336550" algn="l" rtl="0">
              <a:lnSpc>
                <a:spcPct val="90000"/>
              </a:lnSpc>
              <a:spcBef>
                <a:spcPts val="1100"/>
              </a:spcBef>
              <a:spcAft>
                <a:spcPts val="0"/>
              </a:spcAft>
              <a:buClr>
                <a:schemeClr val="dk1"/>
              </a:buClr>
              <a:buSzPts val="1700"/>
              <a:buChar char="•"/>
              <a:defRPr>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Char char="–"/>
              <a:defRPr>
                <a:solidFill>
                  <a:schemeClr val="dk1"/>
                </a:solidFill>
                <a:latin typeface="Calibri"/>
                <a:ea typeface="Calibri"/>
                <a:cs typeface="Calibri"/>
                <a:sym typeface="Calibri"/>
              </a:defRPr>
            </a:lvl2pPr>
            <a:lvl3pPr marL="1371600" lvl="2" indent="-304800" algn="l" rtl="0">
              <a:lnSpc>
                <a:spcPct val="85000"/>
              </a:lnSpc>
              <a:spcBef>
                <a:spcPts val="500"/>
              </a:spcBef>
              <a:spcAft>
                <a:spcPts val="0"/>
              </a:spcAft>
              <a:buClr>
                <a:schemeClr val="dk1"/>
              </a:buClr>
              <a:buSzPts val="1200"/>
              <a:buChar char="•"/>
              <a:defRPr>
                <a:solidFill>
                  <a:schemeClr val="dk1"/>
                </a:solidFill>
                <a:latin typeface="Calibri"/>
                <a:ea typeface="Calibri"/>
                <a:cs typeface="Calibri"/>
                <a:sym typeface="Calibri"/>
              </a:defRPr>
            </a:lvl3pPr>
            <a:lvl4pPr marL="1828800" lvl="3"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4pPr>
            <a:lvl5pPr marL="2286000" lvl="4"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5pPr>
            <a:lvl6pPr marL="2743200" lvl="5" indent="-317500" algn="l" rtl="0">
              <a:lnSpc>
                <a:spcPct val="110000"/>
              </a:lnSpc>
              <a:spcBef>
                <a:spcPts val="5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accent6"/>
              </a:buClr>
              <a:buSzPts val="1400"/>
              <a:buChar char="•"/>
              <a:defRPr/>
            </a:lvl7pPr>
            <a:lvl8pPr marL="3657600" lvl="7" indent="-317500" algn="l" rtl="0">
              <a:lnSpc>
                <a:spcPct val="120000"/>
              </a:lnSpc>
              <a:spcBef>
                <a:spcPts val="500"/>
              </a:spcBef>
              <a:spcAft>
                <a:spcPts val="0"/>
              </a:spcAft>
              <a:buClr>
                <a:schemeClr val="dk1"/>
              </a:buClr>
              <a:buSzPts val="1400"/>
              <a:buChar char="“"/>
              <a:defRPr/>
            </a:lvl8pPr>
            <a:lvl9pPr marL="4114800" lvl="8" indent="-317500" algn="l" rtl="0">
              <a:lnSpc>
                <a:spcPct val="85000"/>
              </a:lnSpc>
              <a:spcBef>
                <a:spcPts val="500"/>
              </a:spcBef>
              <a:spcAft>
                <a:spcPts val="800"/>
              </a:spcAft>
              <a:buClr>
                <a:schemeClr val="dk1"/>
              </a:buClr>
              <a:buSzPts val="1400"/>
              <a:buChar char="​"/>
              <a:defRPr/>
            </a:lvl9pPr>
          </a:lstStyle>
          <a:p>
            <a:endParaRPr/>
          </a:p>
        </p:txBody>
      </p:sp>
      <p:sp>
        <p:nvSpPr>
          <p:cNvPr id="1640" name="Google Shape;1640;p151"/>
          <p:cNvSpPr txBox="1">
            <a:spLocks noGrp="1"/>
          </p:cNvSpPr>
          <p:nvPr>
            <p:ph type="title"/>
          </p:nvPr>
        </p:nvSpPr>
        <p:spPr>
          <a:xfrm>
            <a:off x="342900" y="308610"/>
            <a:ext cx="8458200" cy="631500"/>
          </a:xfrm>
          <a:prstGeom prst="rect">
            <a:avLst/>
          </a:prstGeom>
          <a:noFill/>
          <a:ln>
            <a:noFill/>
          </a:ln>
        </p:spPr>
        <p:txBody>
          <a:bodyPr spcFirstLastPara="1" wrap="square" lIns="0" tIns="0" rIns="0" bIns="0" anchor="b" anchorCtr="0">
            <a:noAutofit/>
          </a:bodyPr>
          <a:lstStyle>
            <a:lvl1pPr lvl="0" algn="l" rtl="0">
              <a:lnSpc>
                <a:spcPct val="76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41" name="Google Shape;1641;p151"/>
          <p:cNvSpPr txBox="1">
            <a:spLocks noGrp="1"/>
          </p:cNvSpPr>
          <p:nvPr>
            <p:ph type="body" idx="2"/>
          </p:nvPr>
        </p:nvSpPr>
        <p:spPr>
          <a:xfrm>
            <a:off x="4743449" y="1400175"/>
            <a:ext cx="4059900" cy="3230100"/>
          </a:xfrm>
          <a:prstGeom prst="rect">
            <a:avLst/>
          </a:prstGeom>
          <a:noFill/>
          <a:ln>
            <a:noFill/>
          </a:ln>
        </p:spPr>
        <p:txBody>
          <a:bodyPr spcFirstLastPara="1" wrap="square" lIns="0" tIns="0" rIns="0" bIns="0" anchor="t" anchorCtr="0">
            <a:noAutofit/>
          </a:bodyPr>
          <a:lstStyle>
            <a:lvl1pPr marL="457200" lvl="0" indent="-336550" algn="l" rtl="0">
              <a:lnSpc>
                <a:spcPct val="90000"/>
              </a:lnSpc>
              <a:spcBef>
                <a:spcPts val="1100"/>
              </a:spcBef>
              <a:spcAft>
                <a:spcPts val="0"/>
              </a:spcAft>
              <a:buClr>
                <a:schemeClr val="dk1"/>
              </a:buClr>
              <a:buSzPts val="1700"/>
              <a:buChar char="•"/>
              <a:defRPr>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Char char="–"/>
              <a:defRPr>
                <a:solidFill>
                  <a:schemeClr val="dk1"/>
                </a:solidFill>
                <a:latin typeface="Calibri"/>
                <a:ea typeface="Calibri"/>
                <a:cs typeface="Calibri"/>
                <a:sym typeface="Calibri"/>
              </a:defRPr>
            </a:lvl2pPr>
            <a:lvl3pPr marL="1371600" lvl="2" indent="-304800" algn="l" rtl="0">
              <a:lnSpc>
                <a:spcPct val="85000"/>
              </a:lnSpc>
              <a:spcBef>
                <a:spcPts val="500"/>
              </a:spcBef>
              <a:spcAft>
                <a:spcPts val="0"/>
              </a:spcAft>
              <a:buClr>
                <a:schemeClr val="dk1"/>
              </a:buClr>
              <a:buSzPts val="1200"/>
              <a:buChar char="•"/>
              <a:defRPr>
                <a:solidFill>
                  <a:schemeClr val="dk1"/>
                </a:solidFill>
                <a:latin typeface="Calibri"/>
                <a:ea typeface="Calibri"/>
                <a:cs typeface="Calibri"/>
                <a:sym typeface="Calibri"/>
              </a:defRPr>
            </a:lvl3pPr>
            <a:lvl4pPr marL="1828800" lvl="3"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4pPr>
            <a:lvl5pPr marL="2286000" lvl="4" indent="-304800" algn="l" rtl="0">
              <a:lnSpc>
                <a:spcPct val="85000"/>
              </a:lnSpc>
              <a:spcBef>
                <a:spcPts val="500"/>
              </a:spcBef>
              <a:spcAft>
                <a:spcPts val="0"/>
              </a:spcAft>
              <a:buClr>
                <a:schemeClr val="dk1"/>
              </a:buClr>
              <a:buSzPts val="1200"/>
              <a:buChar char="•"/>
              <a:defRPr sz="1200" b="0">
                <a:solidFill>
                  <a:schemeClr val="dk1"/>
                </a:solidFill>
                <a:latin typeface="Calibri"/>
                <a:ea typeface="Calibri"/>
                <a:cs typeface="Calibri"/>
                <a:sym typeface="Calibri"/>
              </a:defRPr>
            </a:lvl5pPr>
            <a:lvl6pPr marL="2743200" lvl="5" indent="-317500" algn="l" rtl="0">
              <a:lnSpc>
                <a:spcPct val="110000"/>
              </a:lnSpc>
              <a:spcBef>
                <a:spcPts val="5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accent6"/>
              </a:buClr>
              <a:buSzPts val="1400"/>
              <a:buChar char="•"/>
              <a:defRPr/>
            </a:lvl7pPr>
            <a:lvl8pPr marL="3657600" lvl="7" indent="-317500" algn="l" rtl="0">
              <a:lnSpc>
                <a:spcPct val="120000"/>
              </a:lnSpc>
              <a:spcBef>
                <a:spcPts val="500"/>
              </a:spcBef>
              <a:spcAft>
                <a:spcPts val="0"/>
              </a:spcAft>
              <a:buClr>
                <a:schemeClr val="dk1"/>
              </a:buClr>
              <a:buSzPts val="1400"/>
              <a:buChar char="“"/>
              <a:defRPr/>
            </a:lvl8pPr>
            <a:lvl9pPr marL="4114800" lvl="8" indent="-317500" algn="l" rtl="0">
              <a:lnSpc>
                <a:spcPct val="85000"/>
              </a:lnSpc>
              <a:spcBef>
                <a:spcPts val="500"/>
              </a:spcBef>
              <a:spcAft>
                <a:spcPts val="800"/>
              </a:spcAft>
              <a:buClr>
                <a:schemeClr val="dk1"/>
              </a:buClr>
              <a:buSzPts val="1400"/>
              <a:buChar char="​"/>
              <a:defRPr/>
            </a:lvl9pPr>
          </a:lstStyle>
          <a:p>
            <a:endParaRPr/>
          </a:p>
        </p:txBody>
      </p:sp>
      <p:sp>
        <p:nvSpPr>
          <p:cNvPr id="1642" name="Google Shape;1642;p151"/>
          <p:cNvSpPr txBox="1">
            <a:spLocks noGrp="1"/>
          </p:cNvSpPr>
          <p:nvPr>
            <p:ph type="body" idx="3"/>
          </p:nvPr>
        </p:nvSpPr>
        <p:spPr>
          <a:xfrm>
            <a:off x="342899" y="953262"/>
            <a:ext cx="8458200" cy="1869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dk1"/>
              </a:buClr>
              <a:buSzPts val="1400"/>
              <a:buNone/>
              <a:defRPr sz="1400">
                <a:solidFill>
                  <a:schemeClr val="dk1"/>
                </a:solidFill>
                <a:latin typeface="Calibri"/>
                <a:ea typeface="Calibri"/>
                <a:cs typeface="Calibri"/>
                <a:sym typeface="Calibri"/>
              </a:defRPr>
            </a:lvl1pPr>
            <a:lvl2pPr marL="914400" lvl="1" indent="-228600" algn="l" rtl="0">
              <a:lnSpc>
                <a:spcPct val="90000"/>
              </a:lnSpc>
              <a:spcBef>
                <a:spcPts val="500"/>
              </a:spcBef>
              <a:spcAft>
                <a:spcPts val="0"/>
              </a:spcAft>
              <a:buClr>
                <a:srgbClr val="888888"/>
              </a:buClr>
              <a:buSzPts val="1500"/>
              <a:buNone/>
              <a:defRPr sz="1500">
                <a:solidFill>
                  <a:srgbClr val="888888"/>
                </a:solidFill>
              </a:defRPr>
            </a:lvl2pPr>
            <a:lvl3pPr marL="1371600" lvl="2" indent="-228600" algn="l" rtl="0">
              <a:lnSpc>
                <a:spcPct val="85000"/>
              </a:lnSpc>
              <a:spcBef>
                <a:spcPts val="500"/>
              </a:spcBef>
              <a:spcAft>
                <a:spcPts val="0"/>
              </a:spcAft>
              <a:buClr>
                <a:srgbClr val="888888"/>
              </a:buClr>
              <a:buSzPts val="1400"/>
              <a:buNone/>
              <a:defRPr sz="1400">
                <a:solidFill>
                  <a:srgbClr val="888888"/>
                </a:solidFill>
              </a:defRPr>
            </a:lvl3pPr>
            <a:lvl4pPr marL="1828800" lvl="3" indent="-228600" algn="l" rtl="0">
              <a:lnSpc>
                <a:spcPct val="85000"/>
              </a:lnSpc>
              <a:spcBef>
                <a:spcPts val="500"/>
              </a:spcBef>
              <a:spcAft>
                <a:spcPts val="0"/>
              </a:spcAft>
              <a:buClr>
                <a:srgbClr val="888888"/>
              </a:buClr>
              <a:buSzPts val="1200"/>
              <a:buNone/>
              <a:defRPr sz="1200">
                <a:solidFill>
                  <a:srgbClr val="888888"/>
                </a:solidFill>
              </a:defRPr>
            </a:lvl4pPr>
            <a:lvl5pPr marL="2286000" lvl="4" indent="-228600" algn="l" rtl="0">
              <a:lnSpc>
                <a:spcPct val="85000"/>
              </a:lnSpc>
              <a:spcBef>
                <a:spcPts val="500"/>
              </a:spcBef>
              <a:spcAft>
                <a:spcPts val="0"/>
              </a:spcAft>
              <a:buClr>
                <a:srgbClr val="888888"/>
              </a:buClr>
              <a:buSzPts val="1200"/>
              <a:buNone/>
              <a:defRPr sz="1200">
                <a:solidFill>
                  <a:srgbClr val="888888"/>
                </a:solidFill>
              </a:defRPr>
            </a:lvl5pPr>
            <a:lvl6pPr marL="2743200" lvl="5" indent="-228600" algn="l" rtl="0">
              <a:lnSpc>
                <a:spcPct val="110000"/>
              </a:lnSpc>
              <a:spcBef>
                <a:spcPts val="500"/>
              </a:spcBef>
              <a:spcAft>
                <a:spcPts val="0"/>
              </a:spcAft>
              <a:buClr>
                <a:srgbClr val="888888"/>
              </a:buClr>
              <a:buSzPts val="1200"/>
              <a:buNone/>
              <a:defRPr sz="1200">
                <a:solidFill>
                  <a:srgbClr val="888888"/>
                </a:solidFill>
              </a:defRPr>
            </a:lvl6pPr>
            <a:lvl7pPr marL="3200400" lvl="6" indent="-228600" algn="l" rtl="0">
              <a:lnSpc>
                <a:spcPct val="90000"/>
              </a:lnSpc>
              <a:spcBef>
                <a:spcPts val="600"/>
              </a:spcBef>
              <a:spcAft>
                <a:spcPts val="0"/>
              </a:spcAft>
              <a:buClr>
                <a:srgbClr val="888888"/>
              </a:buClr>
              <a:buSzPts val="1200"/>
              <a:buNone/>
              <a:defRPr sz="1200">
                <a:solidFill>
                  <a:srgbClr val="888888"/>
                </a:solidFill>
              </a:defRPr>
            </a:lvl7pPr>
            <a:lvl8pPr marL="3657600" lvl="7" indent="-228600" algn="l" rtl="0">
              <a:lnSpc>
                <a:spcPct val="120000"/>
              </a:lnSpc>
              <a:spcBef>
                <a:spcPts val="500"/>
              </a:spcBef>
              <a:spcAft>
                <a:spcPts val="0"/>
              </a:spcAft>
              <a:buClr>
                <a:srgbClr val="888888"/>
              </a:buClr>
              <a:buSzPts val="1200"/>
              <a:buNone/>
              <a:defRPr sz="1200">
                <a:solidFill>
                  <a:srgbClr val="888888"/>
                </a:solidFill>
              </a:defRPr>
            </a:lvl8pPr>
            <a:lvl9pPr marL="4114800" lvl="8" indent="-228600" algn="l" rtl="0">
              <a:lnSpc>
                <a:spcPct val="85000"/>
              </a:lnSpc>
              <a:spcBef>
                <a:spcPts val="500"/>
              </a:spcBef>
              <a:spcAft>
                <a:spcPts val="800"/>
              </a:spcAft>
              <a:buClr>
                <a:srgbClr val="888888"/>
              </a:buClr>
              <a:buSzPts val="1200"/>
              <a:buNone/>
              <a:defRPr sz="1200">
                <a:solidFill>
                  <a:srgbClr val="888888"/>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3 Title Slide 13">
  <p:cSld name="13 Title Slide 13">
    <p:spTree>
      <p:nvGrpSpPr>
        <p:cNvPr id="1" name="Shape 370"/>
        <p:cNvGrpSpPr/>
        <p:nvPr/>
      </p:nvGrpSpPr>
      <p:grpSpPr>
        <a:xfrm>
          <a:off x="0" y="0"/>
          <a:ext cx="0" cy="0"/>
          <a:chOff x="0" y="0"/>
          <a:chExt cx="0" cy="0"/>
        </a:xfrm>
      </p:grpSpPr>
      <p:pic>
        <p:nvPicPr>
          <p:cNvPr id="371" name="Google Shape;371;p1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 y="-2285"/>
            <a:ext cx="9143992" cy="5148067"/>
          </a:xfrm>
          <a:prstGeom prst="rect">
            <a:avLst/>
          </a:prstGeom>
          <a:noFill/>
          <a:ln>
            <a:noFill/>
          </a:ln>
        </p:spPr>
      </p:pic>
      <p:sp>
        <p:nvSpPr>
          <p:cNvPr id="372" name="Google Shape;372;p16"/>
          <p:cNvSpPr txBox="1">
            <a:spLocks noGrp="1"/>
          </p:cNvSpPr>
          <p:nvPr>
            <p:ph type="ctrTitle"/>
          </p:nvPr>
        </p:nvSpPr>
        <p:spPr>
          <a:xfrm>
            <a:off x="442912" y="2835401"/>
            <a:ext cx="6142800" cy="953700"/>
          </a:xfrm>
          <a:prstGeom prst="rect">
            <a:avLst/>
          </a:prstGeom>
          <a:noFill/>
          <a:ln>
            <a:noFill/>
          </a:ln>
        </p:spPr>
        <p:txBody>
          <a:bodyPr spcFirstLastPara="1" wrap="square" lIns="0" tIns="45700" rIns="91425" bIns="45700" anchor="b" anchorCtr="0">
            <a:noAutofit/>
          </a:bodyPr>
          <a:lstStyle>
            <a:lvl1pPr lvl="0" algn="l" rtl="0">
              <a:lnSpc>
                <a:spcPct val="100000"/>
              </a:lnSpc>
              <a:spcBef>
                <a:spcPts val="0"/>
              </a:spcBef>
              <a:spcAft>
                <a:spcPts val="0"/>
              </a:spcAft>
              <a:buClr>
                <a:schemeClr val="lt1"/>
              </a:buClr>
              <a:buSzPts val="3600"/>
              <a:buFont typeface="Calibri"/>
              <a:buNone/>
              <a:defRPr sz="36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3" name="Google Shape;373;p16"/>
          <p:cNvSpPr txBox="1">
            <a:spLocks noGrp="1"/>
          </p:cNvSpPr>
          <p:nvPr>
            <p:ph type="subTitle" idx="1"/>
          </p:nvPr>
        </p:nvSpPr>
        <p:spPr>
          <a:xfrm>
            <a:off x="442912" y="3788982"/>
            <a:ext cx="6142800" cy="666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480"/>
              </a:spcBef>
              <a:spcAft>
                <a:spcPts val="0"/>
              </a:spcAft>
              <a:buClr>
                <a:schemeClr val="lt1"/>
              </a:buClr>
              <a:buSzPts val="2400"/>
              <a:buFont typeface="Arial"/>
              <a:buNone/>
              <a:defRPr sz="24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pic>
        <p:nvPicPr>
          <p:cNvPr id="374" name="Google Shape;374;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912" y="661988"/>
            <a:ext cx="2669381" cy="482617"/>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Right Text Column">
  <p:cSld name="Right Text Column">
    <p:spTree>
      <p:nvGrpSpPr>
        <p:cNvPr id="1" name="Shape 1643"/>
        <p:cNvGrpSpPr/>
        <p:nvPr/>
      </p:nvGrpSpPr>
      <p:grpSpPr>
        <a:xfrm>
          <a:off x="0" y="0"/>
          <a:ext cx="0" cy="0"/>
          <a:chOff x="0" y="0"/>
          <a:chExt cx="0" cy="0"/>
        </a:xfrm>
      </p:grpSpPr>
      <p:sp>
        <p:nvSpPr>
          <p:cNvPr id="1644" name="Google Shape;1644;p152"/>
          <p:cNvSpPr txBox="1">
            <a:spLocks noGrp="1"/>
          </p:cNvSpPr>
          <p:nvPr>
            <p:ph type="body" idx="1"/>
          </p:nvPr>
        </p:nvSpPr>
        <p:spPr>
          <a:xfrm>
            <a:off x="342900" y="1399032"/>
            <a:ext cx="2590800" cy="3230100"/>
          </a:xfrm>
          <a:prstGeom prst="rect">
            <a:avLst/>
          </a:prstGeom>
          <a:noFill/>
          <a:ln>
            <a:noFill/>
          </a:ln>
        </p:spPr>
        <p:txBody>
          <a:bodyPr spcFirstLastPara="1" wrap="square" lIns="0" tIns="0" rIns="0" bIns="0" anchor="t" anchorCtr="0">
            <a:noAutofit/>
          </a:bodyPr>
          <a:lstStyle>
            <a:lvl1pPr marL="457200" lvl="0" indent="-336550" algn="l" rtl="0">
              <a:lnSpc>
                <a:spcPct val="90000"/>
              </a:lnSpc>
              <a:spcBef>
                <a:spcPts val="1100"/>
              </a:spcBef>
              <a:spcAft>
                <a:spcPts val="0"/>
              </a:spcAft>
              <a:buClr>
                <a:schemeClr val="dk1"/>
              </a:buClr>
              <a:buSzPts val="1700"/>
              <a:buChar char="•"/>
              <a:defRPr>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Char char="–"/>
              <a:defRPr>
                <a:solidFill>
                  <a:schemeClr val="dk1"/>
                </a:solidFill>
                <a:latin typeface="Calibri"/>
                <a:ea typeface="Calibri"/>
                <a:cs typeface="Calibri"/>
                <a:sym typeface="Calibri"/>
              </a:defRPr>
            </a:lvl2pPr>
            <a:lvl3pPr marL="1371600" lvl="2" indent="-304800" algn="l" rtl="0">
              <a:lnSpc>
                <a:spcPct val="85000"/>
              </a:lnSpc>
              <a:spcBef>
                <a:spcPts val="500"/>
              </a:spcBef>
              <a:spcAft>
                <a:spcPts val="0"/>
              </a:spcAft>
              <a:buClr>
                <a:schemeClr val="dk1"/>
              </a:buClr>
              <a:buSzPts val="1200"/>
              <a:buChar char="•"/>
              <a:defRPr>
                <a:solidFill>
                  <a:schemeClr val="dk1"/>
                </a:solidFill>
                <a:latin typeface="Calibri"/>
                <a:ea typeface="Calibri"/>
                <a:cs typeface="Calibri"/>
                <a:sym typeface="Calibri"/>
              </a:defRPr>
            </a:lvl3pPr>
            <a:lvl4pPr marL="1828800" lvl="3"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4pPr>
            <a:lvl5pPr marL="2286000" lvl="4"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5pPr>
            <a:lvl6pPr marL="2743200" lvl="5" indent="-317500" algn="l" rtl="0">
              <a:lnSpc>
                <a:spcPct val="110000"/>
              </a:lnSpc>
              <a:spcBef>
                <a:spcPts val="5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accent6"/>
              </a:buClr>
              <a:buSzPts val="1400"/>
              <a:buChar char="•"/>
              <a:defRPr/>
            </a:lvl7pPr>
            <a:lvl8pPr marL="3657600" lvl="7" indent="-317500" algn="l" rtl="0">
              <a:lnSpc>
                <a:spcPct val="120000"/>
              </a:lnSpc>
              <a:spcBef>
                <a:spcPts val="500"/>
              </a:spcBef>
              <a:spcAft>
                <a:spcPts val="0"/>
              </a:spcAft>
              <a:buClr>
                <a:schemeClr val="dk1"/>
              </a:buClr>
              <a:buSzPts val="1400"/>
              <a:buChar char="“"/>
              <a:defRPr/>
            </a:lvl8pPr>
            <a:lvl9pPr marL="4114800" lvl="8" indent="-317500" algn="l" rtl="0">
              <a:lnSpc>
                <a:spcPct val="85000"/>
              </a:lnSpc>
              <a:spcBef>
                <a:spcPts val="500"/>
              </a:spcBef>
              <a:spcAft>
                <a:spcPts val="800"/>
              </a:spcAft>
              <a:buClr>
                <a:schemeClr val="dk1"/>
              </a:buClr>
              <a:buSzPts val="1400"/>
              <a:buChar char="​"/>
              <a:defRPr/>
            </a:lvl9pPr>
          </a:lstStyle>
          <a:p>
            <a:endParaRPr/>
          </a:p>
        </p:txBody>
      </p:sp>
      <p:sp>
        <p:nvSpPr>
          <p:cNvPr id="1645" name="Google Shape;1645;p152"/>
          <p:cNvSpPr txBox="1">
            <a:spLocks noGrp="1"/>
          </p:cNvSpPr>
          <p:nvPr>
            <p:ph type="title"/>
          </p:nvPr>
        </p:nvSpPr>
        <p:spPr>
          <a:xfrm>
            <a:off x="342900" y="308610"/>
            <a:ext cx="8458200" cy="631500"/>
          </a:xfrm>
          <a:prstGeom prst="rect">
            <a:avLst/>
          </a:prstGeom>
          <a:noFill/>
          <a:ln>
            <a:noFill/>
          </a:ln>
        </p:spPr>
        <p:txBody>
          <a:bodyPr spcFirstLastPara="1" wrap="square" lIns="0" tIns="0" rIns="0" bIns="0" anchor="b" anchorCtr="0">
            <a:noAutofit/>
          </a:bodyPr>
          <a:lstStyle>
            <a:lvl1pPr lvl="0" algn="l" rtl="0">
              <a:lnSpc>
                <a:spcPct val="76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46" name="Google Shape;1646;p152"/>
          <p:cNvSpPr txBox="1">
            <a:spLocks noGrp="1"/>
          </p:cNvSpPr>
          <p:nvPr>
            <p:ph type="body" idx="2"/>
          </p:nvPr>
        </p:nvSpPr>
        <p:spPr>
          <a:xfrm>
            <a:off x="3272868" y="1399032"/>
            <a:ext cx="5528100" cy="3230100"/>
          </a:xfrm>
          <a:prstGeom prst="rect">
            <a:avLst/>
          </a:prstGeom>
          <a:noFill/>
          <a:ln>
            <a:noFill/>
          </a:ln>
        </p:spPr>
        <p:txBody>
          <a:bodyPr spcFirstLastPara="1" wrap="square" lIns="0" tIns="0" rIns="0" bIns="0" anchor="t" anchorCtr="0">
            <a:noAutofit/>
          </a:bodyPr>
          <a:lstStyle>
            <a:lvl1pPr marL="457200" lvl="0" indent="-336550" algn="l" rtl="0">
              <a:lnSpc>
                <a:spcPct val="90000"/>
              </a:lnSpc>
              <a:spcBef>
                <a:spcPts val="1100"/>
              </a:spcBef>
              <a:spcAft>
                <a:spcPts val="0"/>
              </a:spcAft>
              <a:buClr>
                <a:schemeClr val="dk1"/>
              </a:buClr>
              <a:buSzPts val="1700"/>
              <a:buChar char="•"/>
              <a:defRPr>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Char char="–"/>
              <a:defRPr>
                <a:solidFill>
                  <a:schemeClr val="dk1"/>
                </a:solidFill>
                <a:latin typeface="Calibri"/>
                <a:ea typeface="Calibri"/>
                <a:cs typeface="Calibri"/>
                <a:sym typeface="Calibri"/>
              </a:defRPr>
            </a:lvl2pPr>
            <a:lvl3pPr marL="1371600" lvl="2" indent="-304800" algn="l" rtl="0">
              <a:lnSpc>
                <a:spcPct val="85000"/>
              </a:lnSpc>
              <a:spcBef>
                <a:spcPts val="500"/>
              </a:spcBef>
              <a:spcAft>
                <a:spcPts val="0"/>
              </a:spcAft>
              <a:buClr>
                <a:schemeClr val="dk1"/>
              </a:buClr>
              <a:buSzPts val="1200"/>
              <a:buChar char="•"/>
              <a:defRPr>
                <a:solidFill>
                  <a:schemeClr val="dk1"/>
                </a:solidFill>
                <a:latin typeface="Calibri"/>
                <a:ea typeface="Calibri"/>
                <a:cs typeface="Calibri"/>
                <a:sym typeface="Calibri"/>
              </a:defRPr>
            </a:lvl3pPr>
            <a:lvl4pPr marL="1828800" lvl="3"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4pPr>
            <a:lvl5pPr marL="2286000" lvl="4"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5pPr>
            <a:lvl6pPr marL="2743200" lvl="5" indent="-317500" algn="l" rtl="0">
              <a:lnSpc>
                <a:spcPct val="110000"/>
              </a:lnSpc>
              <a:spcBef>
                <a:spcPts val="5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accent6"/>
              </a:buClr>
              <a:buSzPts val="1400"/>
              <a:buChar char="•"/>
              <a:defRPr/>
            </a:lvl7pPr>
            <a:lvl8pPr marL="3657600" lvl="7" indent="-317500" algn="l" rtl="0">
              <a:lnSpc>
                <a:spcPct val="120000"/>
              </a:lnSpc>
              <a:spcBef>
                <a:spcPts val="500"/>
              </a:spcBef>
              <a:spcAft>
                <a:spcPts val="0"/>
              </a:spcAft>
              <a:buClr>
                <a:schemeClr val="dk1"/>
              </a:buClr>
              <a:buSzPts val="1400"/>
              <a:buChar char="“"/>
              <a:defRPr/>
            </a:lvl8pPr>
            <a:lvl9pPr marL="4114800" lvl="8" indent="-317500" algn="l" rtl="0">
              <a:lnSpc>
                <a:spcPct val="85000"/>
              </a:lnSpc>
              <a:spcBef>
                <a:spcPts val="500"/>
              </a:spcBef>
              <a:spcAft>
                <a:spcPts val="800"/>
              </a:spcAft>
              <a:buClr>
                <a:schemeClr val="dk1"/>
              </a:buClr>
              <a:buSzPts val="1400"/>
              <a:buChar char="​"/>
              <a:defRPr/>
            </a:lvl9pPr>
          </a:lstStyle>
          <a:p>
            <a:endParaRPr/>
          </a:p>
        </p:txBody>
      </p:sp>
      <p:sp>
        <p:nvSpPr>
          <p:cNvPr id="1647" name="Google Shape;1647;p152"/>
          <p:cNvSpPr txBox="1">
            <a:spLocks noGrp="1"/>
          </p:cNvSpPr>
          <p:nvPr>
            <p:ph type="body" idx="3"/>
          </p:nvPr>
        </p:nvSpPr>
        <p:spPr>
          <a:xfrm>
            <a:off x="342899" y="953262"/>
            <a:ext cx="8458200" cy="1869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dk1"/>
              </a:buClr>
              <a:buSzPts val="1400"/>
              <a:buNone/>
              <a:defRPr sz="1400">
                <a:solidFill>
                  <a:schemeClr val="dk1"/>
                </a:solidFill>
                <a:latin typeface="Calibri"/>
                <a:ea typeface="Calibri"/>
                <a:cs typeface="Calibri"/>
                <a:sym typeface="Calibri"/>
              </a:defRPr>
            </a:lvl1pPr>
            <a:lvl2pPr marL="914400" lvl="1" indent="-228600" algn="l" rtl="0">
              <a:lnSpc>
                <a:spcPct val="90000"/>
              </a:lnSpc>
              <a:spcBef>
                <a:spcPts val="500"/>
              </a:spcBef>
              <a:spcAft>
                <a:spcPts val="0"/>
              </a:spcAft>
              <a:buClr>
                <a:srgbClr val="888888"/>
              </a:buClr>
              <a:buSzPts val="1500"/>
              <a:buNone/>
              <a:defRPr sz="1500">
                <a:solidFill>
                  <a:srgbClr val="888888"/>
                </a:solidFill>
              </a:defRPr>
            </a:lvl2pPr>
            <a:lvl3pPr marL="1371600" lvl="2" indent="-228600" algn="l" rtl="0">
              <a:lnSpc>
                <a:spcPct val="85000"/>
              </a:lnSpc>
              <a:spcBef>
                <a:spcPts val="500"/>
              </a:spcBef>
              <a:spcAft>
                <a:spcPts val="0"/>
              </a:spcAft>
              <a:buClr>
                <a:srgbClr val="888888"/>
              </a:buClr>
              <a:buSzPts val="1400"/>
              <a:buNone/>
              <a:defRPr sz="1400">
                <a:solidFill>
                  <a:srgbClr val="888888"/>
                </a:solidFill>
              </a:defRPr>
            </a:lvl3pPr>
            <a:lvl4pPr marL="1828800" lvl="3" indent="-228600" algn="l" rtl="0">
              <a:lnSpc>
                <a:spcPct val="85000"/>
              </a:lnSpc>
              <a:spcBef>
                <a:spcPts val="500"/>
              </a:spcBef>
              <a:spcAft>
                <a:spcPts val="0"/>
              </a:spcAft>
              <a:buClr>
                <a:srgbClr val="888888"/>
              </a:buClr>
              <a:buSzPts val="1200"/>
              <a:buNone/>
              <a:defRPr sz="1200">
                <a:solidFill>
                  <a:srgbClr val="888888"/>
                </a:solidFill>
              </a:defRPr>
            </a:lvl4pPr>
            <a:lvl5pPr marL="2286000" lvl="4" indent="-228600" algn="l" rtl="0">
              <a:lnSpc>
                <a:spcPct val="85000"/>
              </a:lnSpc>
              <a:spcBef>
                <a:spcPts val="500"/>
              </a:spcBef>
              <a:spcAft>
                <a:spcPts val="0"/>
              </a:spcAft>
              <a:buClr>
                <a:srgbClr val="888888"/>
              </a:buClr>
              <a:buSzPts val="1200"/>
              <a:buNone/>
              <a:defRPr sz="1200">
                <a:solidFill>
                  <a:srgbClr val="888888"/>
                </a:solidFill>
              </a:defRPr>
            </a:lvl5pPr>
            <a:lvl6pPr marL="2743200" lvl="5" indent="-228600" algn="l" rtl="0">
              <a:lnSpc>
                <a:spcPct val="110000"/>
              </a:lnSpc>
              <a:spcBef>
                <a:spcPts val="500"/>
              </a:spcBef>
              <a:spcAft>
                <a:spcPts val="0"/>
              </a:spcAft>
              <a:buClr>
                <a:srgbClr val="888888"/>
              </a:buClr>
              <a:buSzPts val="1200"/>
              <a:buNone/>
              <a:defRPr sz="1200">
                <a:solidFill>
                  <a:srgbClr val="888888"/>
                </a:solidFill>
              </a:defRPr>
            </a:lvl6pPr>
            <a:lvl7pPr marL="3200400" lvl="6" indent="-228600" algn="l" rtl="0">
              <a:lnSpc>
                <a:spcPct val="90000"/>
              </a:lnSpc>
              <a:spcBef>
                <a:spcPts val="600"/>
              </a:spcBef>
              <a:spcAft>
                <a:spcPts val="0"/>
              </a:spcAft>
              <a:buClr>
                <a:srgbClr val="888888"/>
              </a:buClr>
              <a:buSzPts val="1200"/>
              <a:buNone/>
              <a:defRPr sz="1200">
                <a:solidFill>
                  <a:srgbClr val="888888"/>
                </a:solidFill>
              </a:defRPr>
            </a:lvl7pPr>
            <a:lvl8pPr marL="3657600" lvl="7" indent="-228600" algn="l" rtl="0">
              <a:lnSpc>
                <a:spcPct val="120000"/>
              </a:lnSpc>
              <a:spcBef>
                <a:spcPts val="500"/>
              </a:spcBef>
              <a:spcAft>
                <a:spcPts val="0"/>
              </a:spcAft>
              <a:buClr>
                <a:srgbClr val="888888"/>
              </a:buClr>
              <a:buSzPts val="1200"/>
              <a:buNone/>
              <a:defRPr sz="1200">
                <a:solidFill>
                  <a:srgbClr val="888888"/>
                </a:solidFill>
              </a:defRPr>
            </a:lvl8pPr>
            <a:lvl9pPr marL="4114800" lvl="8" indent="-228600" algn="l" rtl="0">
              <a:lnSpc>
                <a:spcPct val="85000"/>
              </a:lnSpc>
              <a:spcBef>
                <a:spcPts val="500"/>
              </a:spcBef>
              <a:spcAft>
                <a:spcPts val="800"/>
              </a:spcAft>
              <a:buClr>
                <a:srgbClr val="888888"/>
              </a:buClr>
              <a:buSzPts val="1200"/>
              <a:buNone/>
              <a:defRPr sz="1200">
                <a:solidFill>
                  <a:srgbClr val="888888"/>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Left Text Column">
  <p:cSld name="Left Text Column">
    <p:spTree>
      <p:nvGrpSpPr>
        <p:cNvPr id="1" name="Shape 1648"/>
        <p:cNvGrpSpPr/>
        <p:nvPr/>
      </p:nvGrpSpPr>
      <p:grpSpPr>
        <a:xfrm>
          <a:off x="0" y="0"/>
          <a:ext cx="0" cy="0"/>
          <a:chOff x="0" y="0"/>
          <a:chExt cx="0" cy="0"/>
        </a:xfrm>
      </p:grpSpPr>
      <p:sp>
        <p:nvSpPr>
          <p:cNvPr id="1649" name="Google Shape;1649;p153"/>
          <p:cNvSpPr txBox="1">
            <a:spLocks noGrp="1"/>
          </p:cNvSpPr>
          <p:nvPr>
            <p:ph type="body" idx="1"/>
          </p:nvPr>
        </p:nvSpPr>
        <p:spPr>
          <a:xfrm>
            <a:off x="342901" y="1400175"/>
            <a:ext cx="5520900" cy="3230100"/>
          </a:xfrm>
          <a:prstGeom prst="rect">
            <a:avLst/>
          </a:prstGeom>
          <a:noFill/>
          <a:ln>
            <a:noFill/>
          </a:ln>
        </p:spPr>
        <p:txBody>
          <a:bodyPr spcFirstLastPara="1" wrap="square" lIns="0" tIns="0" rIns="0" bIns="0" anchor="t" anchorCtr="0">
            <a:noAutofit/>
          </a:bodyPr>
          <a:lstStyle>
            <a:lvl1pPr marL="457200" lvl="0" indent="-336550" algn="l" rtl="0">
              <a:lnSpc>
                <a:spcPct val="90000"/>
              </a:lnSpc>
              <a:spcBef>
                <a:spcPts val="1100"/>
              </a:spcBef>
              <a:spcAft>
                <a:spcPts val="0"/>
              </a:spcAft>
              <a:buClr>
                <a:schemeClr val="dk1"/>
              </a:buClr>
              <a:buSzPts val="1700"/>
              <a:buChar char="•"/>
              <a:defRPr>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Char char="–"/>
              <a:defRPr>
                <a:solidFill>
                  <a:schemeClr val="dk1"/>
                </a:solidFill>
                <a:latin typeface="Calibri"/>
                <a:ea typeface="Calibri"/>
                <a:cs typeface="Calibri"/>
                <a:sym typeface="Calibri"/>
              </a:defRPr>
            </a:lvl2pPr>
            <a:lvl3pPr marL="1371600" lvl="2" indent="-304800" algn="l" rtl="0">
              <a:lnSpc>
                <a:spcPct val="85000"/>
              </a:lnSpc>
              <a:spcBef>
                <a:spcPts val="500"/>
              </a:spcBef>
              <a:spcAft>
                <a:spcPts val="0"/>
              </a:spcAft>
              <a:buClr>
                <a:schemeClr val="dk1"/>
              </a:buClr>
              <a:buSzPts val="1200"/>
              <a:buChar char="•"/>
              <a:defRPr>
                <a:solidFill>
                  <a:schemeClr val="dk1"/>
                </a:solidFill>
                <a:latin typeface="Calibri"/>
                <a:ea typeface="Calibri"/>
                <a:cs typeface="Calibri"/>
                <a:sym typeface="Calibri"/>
              </a:defRPr>
            </a:lvl3pPr>
            <a:lvl4pPr marL="1828800" lvl="3"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4pPr>
            <a:lvl5pPr marL="2286000" lvl="4"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5pPr>
            <a:lvl6pPr marL="2743200" lvl="5" indent="-317500" algn="l" rtl="0">
              <a:lnSpc>
                <a:spcPct val="110000"/>
              </a:lnSpc>
              <a:spcBef>
                <a:spcPts val="5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accent6"/>
              </a:buClr>
              <a:buSzPts val="1400"/>
              <a:buChar char="•"/>
              <a:defRPr/>
            </a:lvl7pPr>
            <a:lvl8pPr marL="3657600" lvl="7" indent="-317500" algn="l" rtl="0">
              <a:lnSpc>
                <a:spcPct val="120000"/>
              </a:lnSpc>
              <a:spcBef>
                <a:spcPts val="500"/>
              </a:spcBef>
              <a:spcAft>
                <a:spcPts val="0"/>
              </a:spcAft>
              <a:buClr>
                <a:schemeClr val="dk1"/>
              </a:buClr>
              <a:buSzPts val="1400"/>
              <a:buChar char="“"/>
              <a:defRPr/>
            </a:lvl8pPr>
            <a:lvl9pPr marL="4114800" lvl="8" indent="-317500" algn="l" rtl="0">
              <a:lnSpc>
                <a:spcPct val="85000"/>
              </a:lnSpc>
              <a:spcBef>
                <a:spcPts val="500"/>
              </a:spcBef>
              <a:spcAft>
                <a:spcPts val="800"/>
              </a:spcAft>
              <a:buClr>
                <a:schemeClr val="dk1"/>
              </a:buClr>
              <a:buSzPts val="1400"/>
              <a:buChar char="​"/>
              <a:defRPr/>
            </a:lvl9pPr>
          </a:lstStyle>
          <a:p>
            <a:endParaRPr/>
          </a:p>
        </p:txBody>
      </p:sp>
      <p:sp>
        <p:nvSpPr>
          <p:cNvPr id="1650" name="Google Shape;1650;p153"/>
          <p:cNvSpPr txBox="1">
            <a:spLocks noGrp="1"/>
          </p:cNvSpPr>
          <p:nvPr>
            <p:ph type="title"/>
          </p:nvPr>
        </p:nvSpPr>
        <p:spPr>
          <a:xfrm>
            <a:off x="342900" y="308610"/>
            <a:ext cx="8458200" cy="631500"/>
          </a:xfrm>
          <a:prstGeom prst="rect">
            <a:avLst/>
          </a:prstGeom>
          <a:noFill/>
          <a:ln>
            <a:noFill/>
          </a:ln>
        </p:spPr>
        <p:txBody>
          <a:bodyPr spcFirstLastPara="1" wrap="square" lIns="0" tIns="0" rIns="0" bIns="0" anchor="b" anchorCtr="0">
            <a:noAutofit/>
          </a:bodyPr>
          <a:lstStyle>
            <a:lvl1pPr lvl="0" algn="l" rtl="0">
              <a:lnSpc>
                <a:spcPct val="76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51" name="Google Shape;1651;p153"/>
          <p:cNvSpPr txBox="1">
            <a:spLocks noGrp="1"/>
          </p:cNvSpPr>
          <p:nvPr>
            <p:ph type="body" idx="2"/>
          </p:nvPr>
        </p:nvSpPr>
        <p:spPr>
          <a:xfrm>
            <a:off x="6202836" y="1400175"/>
            <a:ext cx="2590800" cy="3230100"/>
          </a:xfrm>
          <a:prstGeom prst="rect">
            <a:avLst/>
          </a:prstGeom>
          <a:noFill/>
          <a:ln>
            <a:noFill/>
          </a:ln>
        </p:spPr>
        <p:txBody>
          <a:bodyPr spcFirstLastPara="1" wrap="square" lIns="0" tIns="0" rIns="0" bIns="0" anchor="t" anchorCtr="0">
            <a:noAutofit/>
          </a:bodyPr>
          <a:lstStyle>
            <a:lvl1pPr marL="457200" lvl="0" indent="-336550" algn="l" rtl="0">
              <a:lnSpc>
                <a:spcPct val="90000"/>
              </a:lnSpc>
              <a:spcBef>
                <a:spcPts val="1100"/>
              </a:spcBef>
              <a:spcAft>
                <a:spcPts val="0"/>
              </a:spcAft>
              <a:buClr>
                <a:schemeClr val="dk1"/>
              </a:buClr>
              <a:buSzPts val="1700"/>
              <a:buChar char="•"/>
              <a:defRPr>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Char char="–"/>
              <a:defRPr>
                <a:solidFill>
                  <a:schemeClr val="dk1"/>
                </a:solidFill>
                <a:latin typeface="Calibri"/>
                <a:ea typeface="Calibri"/>
                <a:cs typeface="Calibri"/>
                <a:sym typeface="Calibri"/>
              </a:defRPr>
            </a:lvl2pPr>
            <a:lvl3pPr marL="1371600" lvl="2" indent="-304800" algn="l" rtl="0">
              <a:lnSpc>
                <a:spcPct val="85000"/>
              </a:lnSpc>
              <a:spcBef>
                <a:spcPts val="500"/>
              </a:spcBef>
              <a:spcAft>
                <a:spcPts val="0"/>
              </a:spcAft>
              <a:buClr>
                <a:schemeClr val="dk1"/>
              </a:buClr>
              <a:buSzPts val="1200"/>
              <a:buChar char="•"/>
              <a:defRPr>
                <a:solidFill>
                  <a:schemeClr val="dk1"/>
                </a:solidFill>
                <a:latin typeface="Calibri"/>
                <a:ea typeface="Calibri"/>
                <a:cs typeface="Calibri"/>
                <a:sym typeface="Calibri"/>
              </a:defRPr>
            </a:lvl3pPr>
            <a:lvl4pPr marL="1828800" lvl="3"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4pPr>
            <a:lvl5pPr marL="2286000" lvl="4"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5pPr>
            <a:lvl6pPr marL="2743200" lvl="5" indent="-317500" algn="l" rtl="0">
              <a:lnSpc>
                <a:spcPct val="110000"/>
              </a:lnSpc>
              <a:spcBef>
                <a:spcPts val="5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accent6"/>
              </a:buClr>
              <a:buSzPts val="1400"/>
              <a:buChar char="•"/>
              <a:defRPr/>
            </a:lvl7pPr>
            <a:lvl8pPr marL="3657600" lvl="7" indent="-317500" algn="l" rtl="0">
              <a:lnSpc>
                <a:spcPct val="120000"/>
              </a:lnSpc>
              <a:spcBef>
                <a:spcPts val="500"/>
              </a:spcBef>
              <a:spcAft>
                <a:spcPts val="0"/>
              </a:spcAft>
              <a:buClr>
                <a:schemeClr val="dk1"/>
              </a:buClr>
              <a:buSzPts val="1400"/>
              <a:buChar char="“"/>
              <a:defRPr/>
            </a:lvl8pPr>
            <a:lvl9pPr marL="4114800" lvl="8" indent="-317500" algn="l" rtl="0">
              <a:lnSpc>
                <a:spcPct val="85000"/>
              </a:lnSpc>
              <a:spcBef>
                <a:spcPts val="500"/>
              </a:spcBef>
              <a:spcAft>
                <a:spcPts val="800"/>
              </a:spcAft>
              <a:buClr>
                <a:schemeClr val="dk1"/>
              </a:buClr>
              <a:buSzPts val="1400"/>
              <a:buChar char="​"/>
              <a:defRPr/>
            </a:lvl9pPr>
          </a:lstStyle>
          <a:p>
            <a:endParaRPr/>
          </a:p>
        </p:txBody>
      </p:sp>
      <p:sp>
        <p:nvSpPr>
          <p:cNvPr id="1652" name="Google Shape;1652;p153"/>
          <p:cNvSpPr txBox="1">
            <a:spLocks noGrp="1"/>
          </p:cNvSpPr>
          <p:nvPr>
            <p:ph type="body" idx="3"/>
          </p:nvPr>
        </p:nvSpPr>
        <p:spPr>
          <a:xfrm>
            <a:off x="342899" y="953262"/>
            <a:ext cx="8458200" cy="1869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dk1"/>
              </a:buClr>
              <a:buSzPts val="1400"/>
              <a:buNone/>
              <a:defRPr sz="1400">
                <a:solidFill>
                  <a:schemeClr val="dk1"/>
                </a:solidFill>
                <a:latin typeface="Calibri"/>
                <a:ea typeface="Calibri"/>
                <a:cs typeface="Calibri"/>
                <a:sym typeface="Calibri"/>
              </a:defRPr>
            </a:lvl1pPr>
            <a:lvl2pPr marL="914400" lvl="1" indent="-228600" algn="l" rtl="0">
              <a:lnSpc>
                <a:spcPct val="90000"/>
              </a:lnSpc>
              <a:spcBef>
                <a:spcPts val="500"/>
              </a:spcBef>
              <a:spcAft>
                <a:spcPts val="0"/>
              </a:spcAft>
              <a:buClr>
                <a:srgbClr val="888888"/>
              </a:buClr>
              <a:buSzPts val="1500"/>
              <a:buNone/>
              <a:defRPr sz="1500">
                <a:solidFill>
                  <a:srgbClr val="888888"/>
                </a:solidFill>
              </a:defRPr>
            </a:lvl2pPr>
            <a:lvl3pPr marL="1371600" lvl="2" indent="-228600" algn="l" rtl="0">
              <a:lnSpc>
                <a:spcPct val="85000"/>
              </a:lnSpc>
              <a:spcBef>
                <a:spcPts val="500"/>
              </a:spcBef>
              <a:spcAft>
                <a:spcPts val="0"/>
              </a:spcAft>
              <a:buClr>
                <a:srgbClr val="888888"/>
              </a:buClr>
              <a:buSzPts val="1400"/>
              <a:buNone/>
              <a:defRPr sz="1400">
                <a:solidFill>
                  <a:srgbClr val="888888"/>
                </a:solidFill>
              </a:defRPr>
            </a:lvl3pPr>
            <a:lvl4pPr marL="1828800" lvl="3" indent="-228600" algn="l" rtl="0">
              <a:lnSpc>
                <a:spcPct val="85000"/>
              </a:lnSpc>
              <a:spcBef>
                <a:spcPts val="500"/>
              </a:spcBef>
              <a:spcAft>
                <a:spcPts val="0"/>
              </a:spcAft>
              <a:buClr>
                <a:srgbClr val="888888"/>
              </a:buClr>
              <a:buSzPts val="1200"/>
              <a:buNone/>
              <a:defRPr sz="1200">
                <a:solidFill>
                  <a:srgbClr val="888888"/>
                </a:solidFill>
              </a:defRPr>
            </a:lvl4pPr>
            <a:lvl5pPr marL="2286000" lvl="4" indent="-228600" algn="l" rtl="0">
              <a:lnSpc>
                <a:spcPct val="85000"/>
              </a:lnSpc>
              <a:spcBef>
                <a:spcPts val="500"/>
              </a:spcBef>
              <a:spcAft>
                <a:spcPts val="0"/>
              </a:spcAft>
              <a:buClr>
                <a:srgbClr val="888888"/>
              </a:buClr>
              <a:buSzPts val="1200"/>
              <a:buNone/>
              <a:defRPr sz="1200">
                <a:solidFill>
                  <a:srgbClr val="888888"/>
                </a:solidFill>
              </a:defRPr>
            </a:lvl5pPr>
            <a:lvl6pPr marL="2743200" lvl="5" indent="-228600" algn="l" rtl="0">
              <a:lnSpc>
                <a:spcPct val="110000"/>
              </a:lnSpc>
              <a:spcBef>
                <a:spcPts val="500"/>
              </a:spcBef>
              <a:spcAft>
                <a:spcPts val="0"/>
              </a:spcAft>
              <a:buClr>
                <a:srgbClr val="888888"/>
              </a:buClr>
              <a:buSzPts val="1200"/>
              <a:buNone/>
              <a:defRPr sz="1200">
                <a:solidFill>
                  <a:srgbClr val="888888"/>
                </a:solidFill>
              </a:defRPr>
            </a:lvl6pPr>
            <a:lvl7pPr marL="3200400" lvl="6" indent="-228600" algn="l" rtl="0">
              <a:lnSpc>
                <a:spcPct val="90000"/>
              </a:lnSpc>
              <a:spcBef>
                <a:spcPts val="600"/>
              </a:spcBef>
              <a:spcAft>
                <a:spcPts val="0"/>
              </a:spcAft>
              <a:buClr>
                <a:srgbClr val="888888"/>
              </a:buClr>
              <a:buSzPts val="1200"/>
              <a:buNone/>
              <a:defRPr sz="1200">
                <a:solidFill>
                  <a:srgbClr val="888888"/>
                </a:solidFill>
              </a:defRPr>
            </a:lvl7pPr>
            <a:lvl8pPr marL="3657600" lvl="7" indent="-228600" algn="l" rtl="0">
              <a:lnSpc>
                <a:spcPct val="120000"/>
              </a:lnSpc>
              <a:spcBef>
                <a:spcPts val="500"/>
              </a:spcBef>
              <a:spcAft>
                <a:spcPts val="0"/>
              </a:spcAft>
              <a:buClr>
                <a:srgbClr val="888888"/>
              </a:buClr>
              <a:buSzPts val="1200"/>
              <a:buNone/>
              <a:defRPr sz="1200">
                <a:solidFill>
                  <a:srgbClr val="888888"/>
                </a:solidFill>
              </a:defRPr>
            </a:lvl8pPr>
            <a:lvl9pPr marL="4114800" lvl="8" indent="-228600" algn="l" rtl="0">
              <a:lnSpc>
                <a:spcPct val="85000"/>
              </a:lnSpc>
              <a:spcBef>
                <a:spcPts val="500"/>
              </a:spcBef>
              <a:spcAft>
                <a:spcPts val="800"/>
              </a:spcAft>
              <a:buClr>
                <a:srgbClr val="888888"/>
              </a:buClr>
              <a:buSzPts val="1200"/>
              <a:buNone/>
              <a:defRPr sz="1200">
                <a:solidFill>
                  <a:srgbClr val="888888"/>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hree Column">
  <p:cSld name="Three Column">
    <p:spTree>
      <p:nvGrpSpPr>
        <p:cNvPr id="1" name="Shape 1653"/>
        <p:cNvGrpSpPr/>
        <p:nvPr/>
      </p:nvGrpSpPr>
      <p:grpSpPr>
        <a:xfrm>
          <a:off x="0" y="0"/>
          <a:ext cx="0" cy="0"/>
          <a:chOff x="0" y="0"/>
          <a:chExt cx="0" cy="0"/>
        </a:xfrm>
      </p:grpSpPr>
      <p:sp>
        <p:nvSpPr>
          <p:cNvPr id="1654" name="Google Shape;1654;p154"/>
          <p:cNvSpPr txBox="1">
            <a:spLocks noGrp="1"/>
          </p:cNvSpPr>
          <p:nvPr>
            <p:ph type="body" idx="1"/>
          </p:nvPr>
        </p:nvSpPr>
        <p:spPr>
          <a:xfrm>
            <a:off x="342899" y="1400175"/>
            <a:ext cx="2592300" cy="3230100"/>
          </a:xfrm>
          <a:prstGeom prst="rect">
            <a:avLst/>
          </a:prstGeom>
          <a:noFill/>
          <a:ln>
            <a:noFill/>
          </a:ln>
        </p:spPr>
        <p:txBody>
          <a:bodyPr spcFirstLastPara="1" wrap="square" lIns="0" tIns="0" rIns="0" bIns="0" anchor="t" anchorCtr="0">
            <a:noAutofit/>
          </a:bodyPr>
          <a:lstStyle>
            <a:lvl1pPr marL="457200" lvl="0" indent="-336550" algn="l" rtl="0">
              <a:lnSpc>
                <a:spcPct val="90000"/>
              </a:lnSpc>
              <a:spcBef>
                <a:spcPts val="1100"/>
              </a:spcBef>
              <a:spcAft>
                <a:spcPts val="0"/>
              </a:spcAft>
              <a:buClr>
                <a:schemeClr val="dk1"/>
              </a:buClr>
              <a:buSzPts val="1700"/>
              <a:buChar char="•"/>
              <a:defRPr>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Char char="–"/>
              <a:defRPr>
                <a:solidFill>
                  <a:schemeClr val="dk1"/>
                </a:solidFill>
                <a:latin typeface="Calibri"/>
                <a:ea typeface="Calibri"/>
                <a:cs typeface="Calibri"/>
                <a:sym typeface="Calibri"/>
              </a:defRPr>
            </a:lvl2pPr>
            <a:lvl3pPr marL="1371600" lvl="2" indent="-304800" algn="l" rtl="0">
              <a:lnSpc>
                <a:spcPct val="85000"/>
              </a:lnSpc>
              <a:spcBef>
                <a:spcPts val="500"/>
              </a:spcBef>
              <a:spcAft>
                <a:spcPts val="0"/>
              </a:spcAft>
              <a:buClr>
                <a:schemeClr val="dk1"/>
              </a:buClr>
              <a:buSzPts val="1200"/>
              <a:buChar char="•"/>
              <a:defRPr>
                <a:solidFill>
                  <a:schemeClr val="dk1"/>
                </a:solidFill>
                <a:latin typeface="Calibri"/>
                <a:ea typeface="Calibri"/>
                <a:cs typeface="Calibri"/>
                <a:sym typeface="Calibri"/>
              </a:defRPr>
            </a:lvl3pPr>
            <a:lvl4pPr marL="1828800" lvl="3"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4pPr>
            <a:lvl5pPr marL="2286000" lvl="4"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5pPr>
            <a:lvl6pPr marL="2743200" lvl="5" indent="-317500" algn="l" rtl="0">
              <a:lnSpc>
                <a:spcPct val="110000"/>
              </a:lnSpc>
              <a:spcBef>
                <a:spcPts val="5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accent6"/>
              </a:buClr>
              <a:buSzPts val="1400"/>
              <a:buChar char="•"/>
              <a:defRPr/>
            </a:lvl7pPr>
            <a:lvl8pPr marL="3657600" lvl="7" indent="-317500" algn="l" rtl="0">
              <a:lnSpc>
                <a:spcPct val="120000"/>
              </a:lnSpc>
              <a:spcBef>
                <a:spcPts val="500"/>
              </a:spcBef>
              <a:spcAft>
                <a:spcPts val="0"/>
              </a:spcAft>
              <a:buClr>
                <a:schemeClr val="dk1"/>
              </a:buClr>
              <a:buSzPts val="1400"/>
              <a:buChar char="“"/>
              <a:defRPr/>
            </a:lvl8pPr>
            <a:lvl9pPr marL="4114800" lvl="8" indent="-317500" algn="l" rtl="0">
              <a:lnSpc>
                <a:spcPct val="85000"/>
              </a:lnSpc>
              <a:spcBef>
                <a:spcPts val="500"/>
              </a:spcBef>
              <a:spcAft>
                <a:spcPts val="800"/>
              </a:spcAft>
              <a:buClr>
                <a:schemeClr val="dk1"/>
              </a:buClr>
              <a:buSzPts val="1400"/>
              <a:buChar char="​"/>
              <a:defRPr/>
            </a:lvl9pPr>
          </a:lstStyle>
          <a:p>
            <a:endParaRPr/>
          </a:p>
        </p:txBody>
      </p:sp>
      <p:sp>
        <p:nvSpPr>
          <p:cNvPr id="1655" name="Google Shape;1655;p154"/>
          <p:cNvSpPr txBox="1">
            <a:spLocks noGrp="1"/>
          </p:cNvSpPr>
          <p:nvPr>
            <p:ph type="title"/>
          </p:nvPr>
        </p:nvSpPr>
        <p:spPr>
          <a:xfrm>
            <a:off x="342900" y="308610"/>
            <a:ext cx="8458200" cy="631500"/>
          </a:xfrm>
          <a:prstGeom prst="rect">
            <a:avLst/>
          </a:prstGeom>
          <a:noFill/>
          <a:ln>
            <a:noFill/>
          </a:ln>
        </p:spPr>
        <p:txBody>
          <a:bodyPr spcFirstLastPara="1" wrap="square" lIns="0" tIns="0" rIns="0" bIns="0" anchor="b" anchorCtr="0">
            <a:noAutofit/>
          </a:bodyPr>
          <a:lstStyle>
            <a:lvl1pPr lvl="0" algn="l" rtl="0">
              <a:lnSpc>
                <a:spcPct val="76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56" name="Google Shape;1656;p154"/>
          <p:cNvSpPr txBox="1">
            <a:spLocks noGrp="1"/>
          </p:cNvSpPr>
          <p:nvPr>
            <p:ph type="body" idx="2"/>
          </p:nvPr>
        </p:nvSpPr>
        <p:spPr>
          <a:xfrm>
            <a:off x="3272867" y="1400175"/>
            <a:ext cx="2592300" cy="3230100"/>
          </a:xfrm>
          <a:prstGeom prst="rect">
            <a:avLst/>
          </a:prstGeom>
          <a:noFill/>
          <a:ln>
            <a:noFill/>
          </a:ln>
        </p:spPr>
        <p:txBody>
          <a:bodyPr spcFirstLastPara="1" wrap="square" lIns="0" tIns="0" rIns="0" bIns="0" anchor="t" anchorCtr="0">
            <a:noAutofit/>
          </a:bodyPr>
          <a:lstStyle>
            <a:lvl1pPr marL="457200" lvl="0" indent="-336550" algn="l" rtl="0">
              <a:lnSpc>
                <a:spcPct val="90000"/>
              </a:lnSpc>
              <a:spcBef>
                <a:spcPts val="1100"/>
              </a:spcBef>
              <a:spcAft>
                <a:spcPts val="0"/>
              </a:spcAft>
              <a:buClr>
                <a:schemeClr val="dk1"/>
              </a:buClr>
              <a:buSzPts val="1700"/>
              <a:buChar char="•"/>
              <a:defRPr>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Char char="–"/>
              <a:defRPr>
                <a:solidFill>
                  <a:schemeClr val="dk1"/>
                </a:solidFill>
                <a:latin typeface="Calibri"/>
                <a:ea typeface="Calibri"/>
                <a:cs typeface="Calibri"/>
                <a:sym typeface="Calibri"/>
              </a:defRPr>
            </a:lvl2pPr>
            <a:lvl3pPr marL="1371600" lvl="2" indent="-304800" algn="l" rtl="0">
              <a:lnSpc>
                <a:spcPct val="85000"/>
              </a:lnSpc>
              <a:spcBef>
                <a:spcPts val="500"/>
              </a:spcBef>
              <a:spcAft>
                <a:spcPts val="0"/>
              </a:spcAft>
              <a:buClr>
                <a:schemeClr val="dk1"/>
              </a:buClr>
              <a:buSzPts val="1200"/>
              <a:buChar char="•"/>
              <a:defRPr>
                <a:solidFill>
                  <a:schemeClr val="dk1"/>
                </a:solidFill>
                <a:latin typeface="Calibri"/>
                <a:ea typeface="Calibri"/>
                <a:cs typeface="Calibri"/>
                <a:sym typeface="Calibri"/>
              </a:defRPr>
            </a:lvl3pPr>
            <a:lvl4pPr marL="1828800" lvl="3"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4pPr>
            <a:lvl5pPr marL="2286000" lvl="4"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5pPr>
            <a:lvl6pPr marL="2743200" lvl="5" indent="-317500" algn="l" rtl="0">
              <a:lnSpc>
                <a:spcPct val="110000"/>
              </a:lnSpc>
              <a:spcBef>
                <a:spcPts val="5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accent6"/>
              </a:buClr>
              <a:buSzPts val="1400"/>
              <a:buChar char="•"/>
              <a:defRPr/>
            </a:lvl7pPr>
            <a:lvl8pPr marL="3657600" lvl="7" indent="-317500" algn="l" rtl="0">
              <a:lnSpc>
                <a:spcPct val="120000"/>
              </a:lnSpc>
              <a:spcBef>
                <a:spcPts val="500"/>
              </a:spcBef>
              <a:spcAft>
                <a:spcPts val="0"/>
              </a:spcAft>
              <a:buClr>
                <a:schemeClr val="dk1"/>
              </a:buClr>
              <a:buSzPts val="1400"/>
              <a:buChar char="“"/>
              <a:defRPr/>
            </a:lvl8pPr>
            <a:lvl9pPr marL="4114800" lvl="8" indent="-317500" algn="l" rtl="0">
              <a:lnSpc>
                <a:spcPct val="85000"/>
              </a:lnSpc>
              <a:spcBef>
                <a:spcPts val="500"/>
              </a:spcBef>
              <a:spcAft>
                <a:spcPts val="800"/>
              </a:spcAft>
              <a:buClr>
                <a:schemeClr val="dk1"/>
              </a:buClr>
              <a:buSzPts val="1400"/>
              <a:buChar char="​"/>
              <a:defRPr/>
            </a:lvl9pPr>
          </a:lstStyle>
          <a:p>
            <a:endParaRPr/>
          </a:p>
        </p:txBody>
      </p:sp>
      <p:sp>
        <p:nvSpPr>
          <p:cNvPr id="1657" name="Google Shape;1657;p154"/>
          <p:cNvSpPr txBox="1">
            <a:spLocks noGrp="1"/>
          </p:cNvSpPr>
          <p:nvPr>
            <p:ph type="body" idx="3"/>
          </p:nvPr>
        </p:nvSpPr>
        <p:spPr>
          <a:xfrm>
            <a:off x="6202835" y="1400175"/>
            <a:ext cx="2592300" cy="3230100"/>
          </a:xfrm>
          <a:prstGeom prst="rect">
            <a:avLst/>
          </a:prstGeom>
          <a:noFill/>
          <a:ln>
            <a:noFill/>
          </a:ln>
        </p:spPr>
        <p:txBody>
          <a:bodyPr spcFirstLastPara="1" wrap="square" lIns="0" tIns="0" rIns="0" bIns="0" anchor="t" anchorCtr="0">
            <a:noAutofit/>
          </a:bodyPr>
          <a:lstStyle>
            <a:lvl1pPr marL="457200" lvl="0" indent="-336550" algn="l" rtl="0">
              <a:lnSpc>
                <a:spcPct val="90000"/>
              </a:lnSpc>
              <a:spcBef>
                <a:spcPts val="1100"/>
              </a:spcBef>
              <a:spcAft>
                <a:spcPts val="0"/>
              </a:spcAft>
              <a:buClr>
                <a:schemeClr val="dk1"/>
              </a:buClr>
              <a:buSzPts val="1700"/>
              <a:buChar char="•"/>
              <a:defRPr>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Char char="–"/>
              <a:defRPr>
                <a:solidFill>
                  <a:schemeClr val="dk1"/>
                </a:solidFill>
                <a:latin typeface="Calibri"/>
                <a:ea typeface="Calibri"/>
                <a:cs typeface="Calibri"/>
                <a:sym typeface="Calibri"/>
              </a:defRPr>
            </a:lvl2pPr>
            <a:lvl3pPr marL="1371600" lvl="2" indent="-304800" algn="l" rtl="0">
              <a:lnSpc>
                <a:spcPct val="85000"/>
              </a:lnSpc>
              <a:spcBef>
                <a:spcPts val="500"/>
              </a:spcBef>
              <a:spcAft>
                <a:spcPts val="0"/>
              </a:spcAft>
              <a:buClr>
                <a:schemeClr val="dk1"/>
              </a:buClr>
              <a:buSzPts val="1200"/>
              <a:buChar char="•"/>
              <a:defRPr>
                <a:solidFill>
                  <a:schemeClr val="dk1"/>
                </a:solidFill>
                <a:latin typeface="Calibri"/>
                <a:ea typeface="Calibri"/>
                <a:cs typeface="Calibri"/>
                <a:sym typeface="Calibri"/>
              </a:defRPr>
            </a:lvl3pPr>
            <a:lvl4pPr marL="1828800" lvl="3"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4pPr>
            <a:lvl5pPr marL="2286000" lvl="4"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5pPr>
            <a:lvl6pPr marL="2743200" lvl="5" indent="-317500" algn="l" rtl="0">
              <a:lnSpc>
                <a:spcPct val="110000"/>
              </a:lnSpc>
              <a:spcBef>
                <a:spcPts val="5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accent6"/>
              </a:buClr>
              <a:buSzPts val="1400"/>
              <a:buChar char="•"/>
              <a:defRPr/>
            </a:lvl7pPr>
            <a:lvl8pPr marL="3657600" lvl="7" indent="-317500" algn="l" rtl="0">
              <a:lnSpc>
                <a:spcPct val="120000"/>
              </a:lnSpc>
              <a:spcBef>
                <a:spcPts val="500"/>
              </a:spcBef>
              <a:spcAft>
                <a:spcPts val="0"/>
              </a:spcAft>
              <a:buClr>
                <a:schemeClr val="dk1"/>
              </a:buClr>
              <a:buSzPts val="1400"/>
              <a:buChar char="“"/>
              <a:defRPr/>
            </a:lvl8pPr>
            <a:lvl9pPr marL="4114800" lvl="8" indent="-317500" algn="l" rtl="0">
              <a:lnSpc>
                <a:spcPct val="85000"/>
              </a:lnSpc>
              <a:spcBef>
                <a:spcPts val="500"/>
              </a:spcBef>
              <a:spcAft>
                <a:spcPts val="800"/>
              </a:spcAft>
              <a:buClr>
                <a:schemeClr val="dk1"/>
              </a:buClr>
              <a:buSzPts val="1400"/>
              <a:buChar char="​"/>
              <a:defRPr/>
            </a:lvl9pPr>
          </a:lstStyle>
          <a:p>
            <a:endParaRPr/>
          </a:p>
        </p:txBody>
      </p:sp>
      <p:sp>
        <p:nvSpPr>
          <p:cNvPr id="1658" name="Google Shape;1658;p154"/>
          <p:cNvSpPr txBox="1">
            <a:spLocks noGrp="1"/>
          </p:cNvSpPr>
          <p:nvPr>
            <p:ph type="body" idx="4"/>
          </p:nvPr>
        </p:nvSpPr>
        <p:spPr>
          <a:xfrm>
            <a:off x="342899" y="953262"/>
            <a:ext cx="8458200" cy="1869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dk1"/>
              </a:buClr>
              <a:buSzPts val="1400"/>
              <a:buNone/>
              <a:defRPr sz="1400">
                <a:solidFill>
                  <a:schemeClr val="dk1"/>
                </a:solidFill>
                <a:latin typeface="Calibri"/>
                <a:ea typeface="Calibri"/>
                <a:cs typeface="Calibri"/>
                <a:sym typeface="Calibri"/>
              </a:defRPr>
            </a:lvl1pPr>
            <a:lvl2pPr marL="914400" lvl="1" indent="-228600" algn="l" rtl="0">
              <a:lnSpc>
                <a:spcPct val="90000"/>
              </a:lnSpc>
              <a:spcBef>
                <a:spcPts val="500"/>
              </a:spcBef>
              <a:spcAft>
                <a:spcPts val="0"/>
              </a:spcAft>
              <a:buClr>
                <a:srgbClr val="888888"/>
              </a:buClr>
              <a:buSzPts val="1500"/>
              <a:buNone/>
              <a:defRPr sz="1500">
                <a:solidFill>
                  <a:srgbClr val="888888"/>
                </a:solidFill>
              </a:defRPr>
            </a:lvl2pPr>
            <a:lvl3pPr marL="1371600" lvl="2" indent="-228600" algn="l" rtl="0">
              <a:lnSpc>
                <a:spcPct val="85000"/>
              </a:lnSpc>
              <a:spcBef>
                <a:spcPts val="500"/>
              </a:spcBef>
              <a:spcAft>
                <a:spcPts val="0"/>
              </a:spcAft>
              <a:buClr>
                <a:srgbClr val="888888"/>
              </a:buClr>
              <a:buSzPts val="1400"/>
              <a:buNone/>
              <a:defRPr sz="1400">
                <a:solidFill>
                  <a:srgbClr val="888888"/>
                </a:solidFill>
              </a:defRPr>
            </a:lvl3pPr>
            <a:lvl4pPr marL="1828800" lvl="3" indent="-228600" algn="l" rtl="0">
              <a:lnSpc>
                <a:spcPct val="85000"/>
              </a:lnSpc>
              <a:spcBef>
                <a:spcPts val="500"/>
              </a:spcBef>
              <a:spcAft>
                <a:spcPts val="0"/>
              </a:spcAft>
              <a:buClr>
                <a:srgbClr val="888888"/>
              </a:buClr>
              <a:buSzPts val="1200"/>
              <a:buNone/>
              <a:defRPr sz="1200">
                <a:solidFill>
                  <a:srgbClr val="888888"/>
                </a:solidFill>
              </a:defRPr>
            </a:lvl4pPr>
            <a:lvl5pPr marL="2286000" lvl="4" indent="-228600" algn="l" rtl="0">
              <a:lnSpc>
                <a:spcPct val="85000"/>
              </a:lnSpc>
              <a:spcBef>
                <a:spcPts val="500"/>
              </a:spcBef>
              <a:spcAft>
                <a:spcPts val="0"/>
              </a:spcAft>
              <a:buClr>
                <a:srgbClr val="888888"/>
              </a:buClr>
              <a:buSzPts val="1200"/>
              <a:buNone/>
              <a:defRPr sz="1200">
                <a:solidFill>
                  <a:srgbClr val="888888"/>
                </a:solidFill>
              </a:defRPr>
            </a:lvl5pPr>
            <a:lvl6pPr marL="2743200" lvl="5" indent="-228600" algn="l" rtl="0">
              <a:lnSpc>
                <a:spcPct val="110000"/>
              </a:lnSpc>
              <a:spcBef>
                <a:spcPts val="500"/>
              </a:spcBef>
              <a:spcAft>
                <a:spcPts val="0"/>
              </a:spcAft>
              <a:buClr>
                <a:srgbClr val="888888"/>
              </a:buClr>
              <a:buSzPts val="1200"/>
              <a:buNone/>
              <a:defRPr sz="1200">
                <a:solidFill>
                  <a:srgbClr val="888888"/>
                </a:solidFill>
              </a:defRPr>
            </a:lvl6pPr>
            <a:lvl7pPr marL="3200400" lvl="6" indent="-228600" algn="l" rtl="0">
              <a:lnSpc>
                <a:spcPct val="90000"/>
              </a:lnSpc>
              <a:spcBef>
                <a:spcPts val="600"/>
              </a:spcBef>
              <a:spcAft>
                <a:spcPts val="0"/>
              </a:spcAft>
              <a:buClr>
                <a:srgbClr val="888888"/>
              </a:buClr>
              <a:buSzPts val="1200"/>
              <a:buNone/>
              <a:defRPr sz="1200">
                <a:solidFill>
                  <a:srgbClr val="888888"/>
                </a:solidFill>
              </a:defRPr>
            </a:lvl7pPr>
            <a:lvl8pPr marL="3657600" lvl="7" indent="-228600" algn="l" rtl="0">
              <a:lnSpc>
                <a:spcPct val="120000"/>
              </a:lnSpc>
              <a:spcBef>
                <a:spcPts val="500"/>
              </a:spcBef>
              <a:spcAft>
                <a:spcPts val="0"/>
              </a:spcAft>
              <a:buClr>
                <a:srgbClr val="888888"/>
              </a:buClr>
              <a:buSzPts val="1200"/>
              <a:buNone/>
              <a:defRPr sz="1200">
                <a:solidFill>
                  <a:srgbClr val="888888"/>
                </a:solidFill>
              </a:defRPr>
            </a:lvl8pPr>
            <a:lvl9pPr marL="4114800" lvl="8" indent="-228600" algn="l" rtl="0">
              <a:lnSpc>
                <a:spcPct val="85000"/>
              </a:lnSpc>
              <a:spcBef>
                <a:spcPts val="500"/>
              </a:spcBef>
              <a:spcAft>
                <a:spcPts val="800"/>
              </a:spcAft>
              <a:buClr>
                <a:srgbClr val="888888"/>
              </a:buClr>
              <a:buSzPts val="1200"/>
              <a:buNone/>
              <a:defRPr sz="1200">
                <a:solidFill>
                  <a:srgbClr val="888888"/>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Four Column">
  <p:cSld name="Four Column">
    <p:spTree>
      <p:nvGrpSpPr>
        <p:cNvPr id="1" name="Shape 1659"/>
        <p:cNvGrpSpPr/>
        <p:nvPr/>
      </p:nvGrpSpPr>
      <p:grpSpPr>
        <a:xfrm>
          <a:off x="0" y="0"/>
          <a:ext cx="0" cy="0"/>
          <a:chOff x="0" y="0"/>
          <a:chExt cx="0" cy="0"/>
        </a:xfrm>
      </p:grpSpPr>
      <p:sp>
        <p:nvSpPr>
          <p:cNvPr id="1660" name="Google Shape;1660;p155"/>
          <p:cNvSpPr txBox="1">
            <a:spLocks noGrp="1"/>
          </p:cNvSpPr>
          <p:nvPr>
            <p:ph type="body" idx="1"/>
          </p:nvPr>
        </p:nvSpPr>
        <p:spPr>
          <a:xfrm>
            <a:off x="342900" y="1399032"/>
            <a:ext cx="1857300" cy="3230100"/>
          </a:xfrm>
          <a:prstGeom prst="rect">
            <a:avLst/>
          </a:prstGeom>
          <a:noFill/>
          <a:ln>
            <a:noFill/>
          </a:ln>
        </p:spPr>
        <p:txBody>
          <a:bodyPr spcFirstLastPara="1" wrap="square" lIns="0" tIns="0" rIns="0" bIns="0" anchor="t" anchorCtr="0">
            <a:noAutofit/>
          </a:bodyPr>
          <a:lstStyle>
            <a:lvl1pPr marL="457200" lvl="0" indent="-336550" algn="l" rtl="0">
              <a:lnSpc>
                <a:spcPct val="90000"/>
              </a:lnSpc>
              <a:spcBef>
                <a:spcPts val="1100"/>
              </a:spcBef>
              <a:spcAft>
                <a:spcPts val="0"/>
              </a:spcAft>
              <a:buClr>
                <a:schemeClr val="dk1"/>
              </a:buClr>
              <a:buSzPts val="1700"/>
              <a:buChar char="•"/>
              <a:defRPr>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Char char="–"/>
              <a:defRPr>
                <a:solidFill>
                  <a:schemeClr val="dk1"/>
                </a:solidFill>
                <a:latin typeface="Calibri"/>
                <a:ea typeface="Calibri"/>
                <a:cs typeface="Calibri"/>
                <a:sym typeface="Calibri"/>
              </a:defRPr>
            </a:lvl2pPr>
            <a:lvl3pPr marL="1371600" lvl="2" indent="-304800" algn="l" rtl="0">
              <a:lnSpc>
                <a:spcPct val="85000"/>
              </a:lnSpc>
              <a:spcBef>
                <a:spcPts val="500"/>
              </a:spcBef>
              <a:spcAft>
                <a:spcPts val="0"/>
              </a:spcAft>
              <a:buClr>
                <a:schemeClr val="dk1"/>
              </a:buClr>
              <a:buSzPts val="1200"/>
              <a:buChar char="•"/>
              <a:defRPr>
                <a:solidFill>
                  <a:schemeClr val="dk1"/>
                </a:solidFill>
                <a:latin typeface="Calibri"/>
                <a:ea typeface="Calibri"/>
                <a:cs typeface="Calibri"/>
                <a:sym typeface="Calibri"/>
              </a:defRPr>
            </a:lvl3pPr>
            <a:lvl4pPr marL="1828800" lvl="3"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4pPr>
            <a:lvl5pPr marL="2286000" lvl="4"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5pPr>
            <a:lvl6pPr marL="2743200" lvl="5" indent="-317500" algn="l" rtl="0">
              <a:lnSpc>
                <a:spcPct val="110000"/>
              </a:lnSpc>
              <a:spcBef>
                <a:spcPts val="5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accent6"/>
              </a:buClr>
              <a:buSzPts val="1400"/>
              <a:buChar char="•"/>
              <a:defRPr/>
            </a:lvl7pPr>
            <a:lvl8pPr marL="3657600" lvl="7" indent="-317500" algn="l" rtl="0">
              <a:lnSpc>
                <a:spcPct val="120000"/>
              </a:lnSpc>
              <a:spcBef>
                <a:spcPts val="500"/>
              </a:spcBef>
              <a:spcAft>
                <a:spcPts val="0"/>
              </a:spcAft>
              <a:buClr>
                <a:schemeClr val="dk1"/>
              </a:buClr>
              <a:buSzPts val="1400"/>
              <a:buChar char="“"/>
              <a:defRPr/>
            </a:lvl8pPr>
            <a:lvl9pPr marL="4114800" lvl="8" indent="-317500" algn="l" rtl="0">
              <a:lnSpc>
                <a:spcPct val="85000"/>
              </a:lnSpc>
              <a:spcBef>
                <a:spcPts val="500"/>
              </a:spcBef>
              <a:spcAft>
                <a:spcPts val="800"/>
              </a:spcAft>
              <a:buClr>
                <a:schemeClr val="dk1"/>
              </a:buClr>
              <a:buSzPts val="1400"/>
              <a:buChar char="​"/>
              <a:defRPr/>
            </a:lvl9pPr>
          </a:lstStyle>
          <a:p>
            <a:endParaRPr/>
          </a:p>
        </p:txBody>
      </p:sp>
      <p:sp>
        <p:nvSpPr>
          <p:cNvPr id="1661" name="Google Shape;1661;p155"/>
          <p:cNvSpPr txBox="1">
            <a:spLocks noGrp="1"/>
          </p:cNvSpPr>
          <p:nvPr>
            <p:ph type="title"/>
          </p:nvPr>
        </p:nvSpPr>
        <p:spPr>
          <a:xfrm>
            <a:off x="342900" y="308610"/>
            <a:ext cx="8458200" cy="631500"/>
          </a:xfrm>
          <a:prstGeom prst="rect">
            <a:avLst/>
          </a:prstGeom>
          <a:noFill/>
          <a:ln>
            <a:noFill/>
          </a:ln>
        </p:spPr>
        <p:txBody>
          <a:bodyPr spcFirstLastPara="1" wrap="square" lIns="0" tIns="0" rIns="0" bIns="0" anchor="b" anchorCtr="0">
            <a:noAutofit/>
          </a:bodyPr>
          <a:lstStyle>
            <a:lvl1pPr lvl="0" algn="l" rtl="0">
              <a:lnSpc>
                <a:spcPct val="76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62" name="Google Shape;1662;p155"/>
          <p:cNvSpPr txBox="1">
            <a:spLocks noGrp="1"/>
          </p:cNvSpPr>
          <p:nvPr>
            <p:ph type="body" idx="2"/>
          </p:nvPr>
        </p:nvSpPr>
        <p:spPr>
          <a:xfrm>
            <a:off x="2543175" y="1399032"/>
            <a:ext cx="1857300" cy="3230100"/>
          </a:xfrm>
          <a:prstGeom prst="rect">
            <a:avLst/>
          </a:prstGeom>
          <a:noFill/>
          <a:ln>
            <a:noFill/>
          </a:ln>
        </p:spPr>
        <p:txBody>
          <a:bodyPr spcFirstLastPara="1" wrap="square" lIns="0" tIns="0" rIns="0" bIns="0" anchor="t" anchorCtr="0">
            <a:noAutofit/>
          </a:bodyPr>
          <a:lstStyle>
            <a:lvl1pPr marL="457200" lvl="0" indent="-336550" algn="l" rtl="0">
              <a:lnSpc>
                <a:spcPct val="90000"/>
              </a:lnSpc>
              <a:spcBef>
                <a:spcPts val="1100"/>
              </a:spcBef>
              <a:spcAft>
                <a:spcPts val="0"/>
              </a:spcAft>
              <a:buClr>
                <a:schemeClr val="dk1"/>
              </a:buClr>
              <a:buSzPts val="1700"/>
              <a:buChar char="•"/>
              <a:defRPr>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Char char="–"/>
              <a:defRPr>
                <a:solidFill>
                  <a:schemeClr val="dk1"/>
                </a:solidFill>
                <a:latin typeface="Calibri"/>
                <a:ea typeface="Calibri"/>
                <a:cs typeface="Calibri"/>
                <a:sym typeface="Calibri"/>
              </a:defRPr>
            </a:lvl2pPr>
            <a:lvl3pPr marL="1371600" lvl="2" indent="-304800" algn="l" rtl="0">
              <a:lnSpc>
                <a:spcPct val="85000"/>
              </a:lnSpc>
              <a:spcBef>
                <a:spcPts val="500"/>
              </a:spcBef>
              <a:spcAft>
                <a:spcPts val="0"/>
              </a:spcAft>
              <a:buClr>
                <a:schemeClr val="dk1"/>
              </a:buClr>
              <a:buSzPts val="1200"/>
              <a:buChar char="•"/>
              <a:defRPr>
                <a:solidFill>
                  <a:schemeClr val="dk1"/>
                </a:solidFill>
                <a:latin typeface="Calibri"/>
                <a:ea typeface="Calibri"/>
                <a:cs typeface="Calibri"/>
                <a:sym typeface="Calibri"/>
              </a:defRPr>
            </a:lvl3pPr>
            <a:lvl4pPr marL="1828800" lvl="3"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4pPr>
            <a:lvl5pPr marL="2286000" lvl="4"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5pPr>
            <a:lvl6pPr marL="2743200" lvl="5" indent="-317500" algn="l" rtl="0">
              <a:lnSpc>
                <a:spcPct val="110000"/>
              </a:lnSpc>
              <a:spcBef>
                <a:spcPts val="5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accent6"/>
              </a:buClr>
              <a:buSzPts val="1400"/>
              <a:buChar char="•"/>
              <a:defRPr/>
            </a:lvl7pPr>
            <a:lvl8pPr marL="3657600" lvl="7" indent="-317500" algn="l" rtl="0">
              <a:lnSpc>
                <a:spcPct val="120000"/>
              </a:lnSpc>
              <a:spcBef>
                <a:spcPts val="500"/>
              </a:spcBef>
              <a:spcAft>
                <a:spcPts val="0"/>
              </a:spcAft>
              <a:buClr>
                <a:schemeClr val="dk1"/>
              </a:buClr>
              <a:buSzPts val="1400"/>
              <a:buChar char="“"/>
              <a:defRPr/>
            </a:lvl8pPr>
            <a:lvl9pPr marL="4114800" lvl="8" indent="-317500" algn="l" rtl="0">
              <a:lnSpc>
                <a:spcPct val="85000"/>
              </a:lnSpc>
              <a:spcBef>
                <a:spcPts val="500"/>
              </a:spcBef>
              <a:spcAft>
                <a:spcPts val="800"/>
              </a:spcAft>
              <a:buClr>
                <a:schemeClr val="dk1"/>
              </a:buClr>
              <a:buSzPts val="1400"/>
              <a:buChar char="​"/>
              <a:defRPr/>
            </a:lvl9pPr>
          </a:lstStyle>
          <a:p>
            <a:endParaRPr/>
          </a:p>
        </p:txBody>
      </p:sp>
      <p:sp>
        <p:nvSpPr>
          <p:cNvPr id="1663" name="Google Shape;1663;p155"/>
          <p:cNvSpPr txBox="1">
            <a:spLocks noGrp="1"/>
          </p:cNvSpPr>
          <p:nvPr>
            <p:ph type="body" idx="3"/>
          </p:nvPr>
        </p:nvSpPr>
        <p:spPr>
          <a:xfrm>
            <a:off x="4743449" y="1399032"/>
            <a:ext cx="1857300" cy="3230100"/>
          </a:xfrm>
          <a:prstGeom prst="rect">
            <a:avLst/>
          </a:prstGeom>
          <a:noFill/>
          <a:ln>
            <a:noFill/>
          </a:ln>
        </p:spPr>
        <p:txBody>
          <a:bodyPr spcFirstLastPara="1" wrap="square" lIns="0" tIns="0" rIns="0" bIns="0" anchor="t" anchorCtr="0">
            <a:noAutofit/>
          </a:bodyPr>
          <a:lstStyle>
            <a:lvl1pPr marL="457200" lvl="0" indent="-336550" algn="l" rtl="0">
              <a:lnSpc>
                <a:spcPct val="90000"/>
              </a:lnSpc>
              <a:spcBef>
                <a:spcPts val="1100"/>
              </a:spcBef>
              <a:spcAft>
                <a:spcPts val="0"/>
              </a:spcAft>
              <a:buClr>
                <a:schemeClr val="dk1"/>
              </a:buClr>
              <a:buSzPts val="1700"/>
              <a:buChar char="•"/>
              <a:defRPr>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Char char="–"/>
              <a:defRPr>
                <a:solidFill>
                  <a:schemeClr val="dk1"/>
                </a:solidFill>
                <a:latin typeface="Calibri"/>
                <a:ea typeface="Calibri"/>
                <a:cs typeface="Calibri"/>
                <a:sym typeface="Calibri"/>
              </a:defRPr>
            </a:lvl2pPr>
            <a:lvl3pPr marL="1371600" lvl="2" indent="-304800" algn="l" rtl="0">
              <a:lnSpc>
                <a:spcPct val="85000"/>
              </a:lnSpc>
              <a:spcBef>
                <a:spcPts val="500"/>
              </a:spcBef>
              <a:spcAft>
                <a:spcPts val="0"/>
              </a:spcAft>
              <a:buClr>
                <a:schemeClr val="dk1"/>
              </a:buClr>
              <a:buSzPts val="1200"/>
              <a:buChar char="•"/>
              <a:defRPr>
                <a:solidFill>
                  <a:schemeClr val="dk1"/>
                </a:solidFill>
                <a:latin typeface="Calibri"/>
                <a:ea typeface="Calibri"/>
                <a:cs typeface="Calibri"/>
                <a:sym typeface="Calibri"/>
              </a:defRPr>
            </a:lvl3pPr>
            <a:lvl4pPr marL="1828800" lvl="3"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4pPr>
            <a:lvl5pPr marL="2286000" lvl="4"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5pPr>
            <a:lvl6pPr marL="2743200" lvl="5" indent="-317500" algn="l" rtl="0">
              <a:lnSpc>
                <a:spcPct val="110000"/>
              </a:lnSpc>
              <a:spcBef>
                <a:spcPts val="5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accent6"/>
              </a:buClr>
              <a:buSzPts val="1400"/>
              <a:buChar char="•"/>
              <a:defRPr/>
            </a:lvl7pPr>
            <a:lvl8pPr marL="3657600" lvl="7" indent="-317500" algn="l" rtl="0">
              <a:lnSpc>
                <a:spcPct val="120000"/>
              </a:lnSpc>
              <a:spcBef>
                <a:spcPts val="500"/>
              </a:spcBef>
              <a:spcAft>
                <a:spcPts val="0"/>
              </a:spcAft>
              <a:buClr>
                <a:schemeClr val="dk1"/>
              </a:buClr>
              <a:buSzPts val="1400"/>
              <a:buChar char="“"/>
              <a:defRPr/>
            </a:lvl8pPr>
            <a:lvl9pPr marL="4114800" lvl="8" indent="-317500" algn="l" rtl="0">
              <a:lnSpc>
                <a:spcPct val="85000"/>
              </a:lnSpc>
              <a:spcBef>
                <a:spcPts val="500"/>
              </a:spcBef>
              <a:spcAft>
                <a:spcPts val="800"/>
              </a:spcAft>
              <a:buClr>
                <a:schemeClr val="dk1"/>
              </a:buClr>
              <a:buSzPts val="1400"/>
              <a:buChar char="​"/>
              <a:defRPr/>
            </a:lvl9pPr>
          </a:lstStyle>
          <a:p>
            <a:endParaRPr/>
          </a:p>
        </p:txBody>
      </p:sp>
      <p:sp>
        <p:nvSpPr>
          <p:cNvPr id="1664" name="Google Shape;1664;p155"/>
          <p:cNvSpPr txBox="1">
            <a:spLocks noGrp="1"/>
          </p:cNvSpPr>
          <p:nvPr>
            <p:ph type="body" idx="4"/>
          </p:nvPr>
        </p:nvSpPr>
        <p:spPr>
          <a:xfrm>
            <a:off x="6943722" y="1399032"/>
            <a:ext cx="1857300" cy="3230100"/>
          </a:xfrm>
          <a:prstGeom prst="rect">
            <a:avLst/>
          </a:prstGeom>
          <a:noFill/>
          <a:ln>
            <a:noFill/>
          </a:ln>
        </p:spPr>
        <p:txBody>
          <a:bodyPr spcFirstLastPara="1" wrap="square" lIns="0" tIns="0" rIns="0" bIns="0" anchor="t" anchorCtr="0">
            <a:noAutofit/>
          </a:bodyPr>
          <a:lstStyle>
            <a:lvl1pPr marL="457200" lvl="0" indent="-336550" algn="l" rtl="0">
              <a:lnSpc>
                <a:spcPct val="90000"/>
              </a:lnSpc>
              <a:spcBef>
                <a:spcPts val="1100"/>
              </a:spcBef>
              <a:spcAft>
                <a:spcPts val="0"/>
              </a:spcAft>
              <a:buClr>
                <a:schemeClr val="dk1"/>
              </a:buClr>
              <a:buSzPts val="1700"/>
              <a:buChar char="•"/>
              <a:defRPr>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Char char="–"/>
              <a:defRPr>
                <a:solidFill>
                  <a:schemeClr val="dk1"/>
                </a:solidFill>
                <a:latin typeface="Calibri"/>
                <a:ea typeface="Calibri"/>
                <a:cs typeface="Calibri"/>
                <a:sym typeface="Calibri"/>
              </a:defRPr>
            </a:lvl2pPr>
            <a:lvl3pPr marL="1371600" lvl="2" indent="-304800" algn="l" rtl="0">
              <a:lnSpc>
                <a:spcPct val="85000"/>
              </a:lnSpc>
              <a:spcBef>
                <a:spcPts val="500"/>
              </a:spcBef>
              <a:spcAft>
                <a:spcPts val="0"/>
              </a:spcAft>
              <a:buClr>
                <a:schemeClr val="dk1"/>
              </a:buClr>
              <a:buSzPts val="1200"/>
              <a:buChar char="•"/>
              <a:defRPr>
                <a:solidFill>
                  <a:schemeClr val="dk1"/>
                </a:solidFill>
                <a:latin typeface="Calibri"/>
                <a:ea typeface="Calibri"/>
                <a:cs typeface="Calibri"/>
                <a:sym typeface="Calibri"/>
              </a:defRPr>
            </a:lvl3pPr>
            <a:lvl4pPr marL="1828800" lvl="3"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4pPr>
            <a:lvl5pPr marL="2286000" lvl="4"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5pPr>
            <a:lvl6pPr marL="2743200" lvl="5" indent="-317500" algn="l" rtl="0">
              <a:lnSpc>
                <a:spcPct val="110000"/>
              </a:lnSpc>
              <a:spcBef>
                <a:spcPts val="5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accent6"/>
              </a:buClr>
              <a:buSzPts val="1400"/>
              <a:buChar char="•"/>
              <a:defRPr/>
            </a:lvl7pPr>
            <a:lvl8pPr marL="3657600" lvl="7" indent="-317500" algn="l" rtl="0">
              <a:lnSpc>
                <a:spcPct val="120000"/>
              </a:lnSpc>
              <a:spcBef>
                <a:spcPts val="500"/>
              </a:spcBef>
              <a:spcAft>
                <a:spcPts val="0"/>
              </a:spcAft>
              <a:buClr>
                <a:schemeClr val="dk1"/>
              </a:buClr>
              <a:buSzPts val="1400"/>
              <a:buChar char="“"/>
              <a:defRPr/>
            </a:lvl8pPr>
            <a:lvl9pPr marL="4114800" lvl="8" indent="-317500" algn="l" rtl="0">
              <a:lnSpc>
                <a:spcPct val="85000"/>
              </a:lnSpc>
              <a:spcBef>
                <a:spcPts val="500"/>
              </a:spcBef>
              <a:spcAft>
                <a:spcPts val="800"/>
              </a:spcAft>
              <a:buClr>
                <a:schemeClr val="dk1"/>
              </a:buClr>
              <a:buSzPts val="1400"/>
              <a:buChar char="​"/>
              <a:defRPr/>
            </a:lvl9pPr>
          </a:lstStyle>
          <a:p>
            <a:endParaRPr/>
          </a:p>
        </p:txBody>
      </p:sp>
      <p:sp>
        <p:nvSpPr>
          <p:cNvPr id="1665" name="Google Shape;1665;p155"/>
          <p:cNvSpPr txBox="1">
            <a:spLocks noGrp="1"/>
          </p:cNvSpPr>
          <p:nvPr>
            <p:ph type="body" idx="5"/>
          </p:nvPr>
        </p:nvSpPr>
        <p:spPr>
          <a:xfrm>
            <a:off x="342899" y="953262"/>
            <a:ext cx="8458200" cy="1869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dk1"/>
              </a:buClr>
              <a:buSzPts val="1400"/>
              <a:buNone/>
              <a:defRPr sz="1400">
                <a:solidFill>
                  <a:schemeClr val="dk1"/>
                </a:solidFill>
                <a:latin typeface="Calibri"/>
                <a:ea typeface="Calibri"/>
                <a:cs typeface="Calibri"/>
                <a:sym typeface="Calibri"/>
              </a:defRPr>
            </a:lvl1pPr>
            <a:lvl2pPr marL="914400" lvl="1" indent="-228600" algn="l" rtl="0">
              <a:lnSpc>
                <a:spcPct val="90000"/>
              </a:lnSpc>
              <a:spcBef>
                <a:spcPts val="500"/>
              </a:spcBef>
              <a:spcAft>
                <a:spcPts val="0"/>
              </a:spcAft>
              <a:buClr>
                <a:srgbClr val="888888"/>
              </a:buClr>
              <a:buSzPts val="1500"/>
              <a:buNone/>
              <a:defRPr sz="1500">
                <a:solidFill>
                  <a:srgbClr val="888888"/>
                </a:solidFill>
              </a:defRPr>
            </a:lvl2pPr>
            <a:lvl3pPr marL="1371600" lvl="2" indent="-228600" algn="l" rtl="0">
              <a:lnSpc>
                <a:spcPct val="85000"/>
              </a:lnSpc>
              <a:spcBef>
                <a:spcPts val="500"/>
              </a:spcBef>
              <a:spcAft>
                <a:spcPts val="0"/>
              </a:spcAft>
              <a:buClr>
                <a:srgbClr val="888888"/>
              </a:buClr>
              <a:buSzPts val="1400"/>
              <a:buNone/>
              <a:defRPr sz="1400">
                <a:solidFill>
                  <a:srgbClr val="888888"/>
                </a:solidFill>
              </a:defRPr>
            </a:lvl3pPr>
            <a:lvl4pPr marL="1828800" lvl="3" indent="-228600" algn="l" rtl="0">
              <a:lnSpc>
                <a:spcPct val="85000"/>
              </a:lnSpc>
              <a:spcBef>
                <a:spcPts val="500"/>
              </a:spcBef>
              <a:spcAft>
                <a:spcPts val="0"/>
              </a:spcAft>
              <a:buClr>
                <a:srgbClr val="888888"/>
              </a:buClr>
              <a:buSzPts val="1200"/>
              <a:buNone/>
              <a:defRPr sz="1200">
                <a:solidFill>
                  <a:srgbClr val="888888"/>
                </a:solidFill>
              </a:defRPr>
            </a:lvl4pPr>
            <a:lvl5pPr marL="2286000" lvl="4" indent="-228600" algn="l" rtl="0">
              <a:lnSpc>
                <a:spcPct val="85000"/>
              </a:lnSpc>
              <a:spcBef>
                <a:spcPts val="500"/>
              </a:spcBef>
              <a:spcAft>
                <a:spcPts val="0"/>
              </a:spcAft>
              <a:buClr>
                <a:srgbClr val="888888"/>
              </a:buClr>
              <a:buSzPts val="1200"/>
              <a:buNone/>
              <a:defRPr sz="1200">
                <a:solidFill>
                  <a:srgbClr val="888888"/>
                </a:solidFill>
              </a:defRPr>
            </a:lvl5pPr>
            <a:lvl6pPr marL="2743200" lvl="5" indent="-228600" algn="l" rtl="0">
              <a:lnSpc>
                <a:spcPct val="110000"/>
              </a:lnSpc>
              <a:spcBef>
                <a:spcPts val="500"/>
              </a:spcBef>
              <a:spcAft>
                <a:spcPts val="0"/>
              </a:spcAft>
              <a:buClr>
                <a:srgbClr val="888888"/>
              </a:buClr>
              <a:buSzPts val="1200"/>
              <a:buNone/>
              <a:defRPr sz="1200">
                <a:solidFill>
                  <a:srgbClr val="888888"/>
                </a:solidFill>
              </a:defRPr>
            </a:lvl6pPr>
            <a:lvl7pPr marL="3200400" lvl="6" indent="-228600" algn="l" rtl="0">
              <a:lnSpc>
                <a:spcPct val="90000"/>
              </a:lnSpc>
              <a:spcBef>
                <a:spcPts val="600"/>
              </a:spcBef>
              <a:spcAft>
                <a:spcPts val="0"/>
              </a:spcAft>
              <a:buClr>
                <a:srgbClr val="888888"/>
              </a:buClr>
              <a:buSzPts val="1200"/>
              <a:buNone/>
              <a:defRPr sz="1200">
                <a:solidFill>
                  <a:srgbClr val="888888"/>
                </a:solidFill>
              </a:defRPr>
            </a:lvl7pPr>
            <a:lvl8pPr marL="3657600" lvl="7" indent="-228600" algn="l" rtl="0">
              <a:lnSpc>
                <a:spcPct val="120000"/>
              </a:lnSpc>
              <a:spcBef>
                <a:spcPts val="500"/>
              </a:spcBef>
              <a:spcAft>
                <a:spcPts val="0"/>
              </a:spcAft>
              <a:buClr>
                <a:srgbClr val="888888"/>
              </a:buClr>
              <a:buSzPts val="1200"/>
              <a:buNone/>
              <a:defRPr sz="1200">
                <a:solidFill>
                  <a:srgbClr val="888888"/>
                </a:solidFill>
              </a:defRPr>
            </a:lvl8pPr>
            <a:lvl9pPr marL="4114800" lvl="8" indent="-228600" algn="l" rtl="0">
              <a:lnSpc>
                <a:spcPct val="85000"/>
              </a:lnSpc>
              <a:spcBef>
                <a:spcPts val="500"/>
              </a:spcBef>
              <a:spcAft>
                <a:spcPts val="800"/>
              </a:spcAft>
              <a:buClr>
                <a:srgbClr val="888888"/>
              </a:buClr>
              <a:buSzPts val="1200"/>
              <a:buNone/>
              <a:defRPr sz="1200">
                <a:solidFill>
                  <a:srgbClr val="888888"/>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6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Feature Layout 1">
  <p:cSld name="Feature Layout 1">
    <p:spTree>
      <p:nvGrpSpPr>
        <p:cNvPr id="1" name="Shape 1667"/>
        <p:cNvGrpSpPr/>
        <p:nvPr/>
      </p:nvGrpSpPr>
      <p:grpSpPr>
        <a:xfrm>
          <a:off x="0" y="0"/>
          <a:ext cx="0" cy="0"/>
          <a:chOff x="0" y="0"/>
          <a:chExt cx="0" cy="0"/>
        </a:xfrm>
      </p:grpSpPr>
      <p:sp>
        <p:nvSpPr>
          <p:cNvPr id="1668" name="Google Shape;1668;p157"/>
          <p:cNvSpPr txBox="1">
            <a:spLocks noGrp="1"/>
          </p:cNvSpPr>
          <p:nvPr>
            <p:ph type="body" idx="1"/>
          </p:nvPr>
        </p:nvSpPr>
        <p:spPr>
          <a:xfrm>
            <a:off x="3857293" y="1399032"/>
            <a:ext cx="4943700" cy="3230100"/>
          </a:xfrm>
          <a:prstGeom prst="rect">
            <a:avLst/>
          </a:prstGeom>
          <a:noFill/>
          <a:ln>
            <a:noFill/>
          </a:ln>
        </p:spPr>
        <p:txBody>
          <a:bodyPr spcFirstLastPara="1" wrap="square" lIns="0" tIns="0" rIns="0" bIns="0" anchor="t" anchorCtr="0">
            <a:noAutofit/>
          </a:bodyPr>
          <a:lstStyle>
            <a:lvl1pPr marL="457200" lvl="0" indent="-336550" algn="l" rtl="0">
              <a:lnSpc>
                <a:spcPct val="90000"/>
              </a:lnSpc>
              <a:spcBef>
                <a:spcPts val="1100"/>
              </a:spcBef>
              <a:spcAft>
                <a:spcPts val="0"/>
              </a:spcAft>
              <a:buClr>
                <a:schemeClr val="dk1"/>
              </a:buClr>
              <a:buSzPts val="1700"/>
              <a:buChar char="•"/>
              <a:defRPr>
                <a:latin typeface="Calibri"/>
                <a:ea typeface="Calibri"/>
                <a:cs typeface="Calibri"/>
                <a:sym typeface="Calibri"/>
              </a:defRPr>
            </a:lvl1pPr>
            <a:lvl2pPr marL="914400" lvl="1" indent="-317500" algn="l" rtl="0">
              <a:lnSpc>
                <a:spcPct val="90000"/>
              </a:lnSpc>
              <a:spcBef>
                <a:spcPts val="500"/>
              </a:spcBef>
              <a:spcAft>
                <a:spcPts val="0"/>
              </a:spcAft>
              <a:buClr>
                <a:schemeClr val="dk1"/>
              </a:buClr>
              <a:buSzPts val="1400"/>
              <a:buChar char="–"/>
              <a:defRPr>
                <a:solidFill>
                  <a:schemeClr val="dk1"/>
                </a:solidFill>
                <a:latin typeface="Calibri"/>
                <a:ea typeface="Calibri"/>
                <a:cs typeface="Calibri"/>
                <a:sym typeface="Calibri"/>
              </a:defRPr>
            </a:lvl2pPr>
            <a:lvl3pPr marL="1371600" lvl="2" indent="-304800" algn="l" rtl="0">
              <a:lnSpc>
                <a:spcPct val="85000"/>
              </a:lnSpc>
              <a:spcBef>
                <a:spcPts val="500"/>
              </a:spcBef>
              <a:spcAft>
                <a:spcPts val="0"/>
              </a:spcAft>
              <a:buClr>
                <a:schemeClr val="dk1"/>
              </a:buClr>
              <a:buSzPts val="1200"/>
              <a:buChar char="•"/>
              <a:defRPr sz="1200">
                <a:solidFill>
                  <a:schemeClr val="dk1"/>
                </a:solidFill>
                <a:latin typeface="Calibri"/>
                <a:ea typeface="Calibri"/>
                <a:cs typeface="Calibri"/>
                <a:sym typeface="Calibri"/>
              </a:defRPr>
            </a:lvl3pPr>
            <a:lvl4pPr marL="1828800" lvl="3"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4pPr>
            <a:lvl5pPr marL="2286000" lvl="4" indent="-304800" algn="l" rtl="0">
              <a:lnSpc>
                <a:spcPct val="85000"/>
              </a:lnSpc>
              <a:spcBef>
                <a:spcPts val="500"/>
              </a:spcBef>
              <a:spcAft>
                <a:spcPts val="0"/>
              </a:spcAft>
              <a:buClr>
                <a:schemeClr val="dk1"/>
              </a:buClr>
              <a:buSzPts val="1200"/>
              <a:buChar char="•"/>
              <a:defRPr>
                <a:latin typeface="Calibri"/>
                <a:ea typeface="Calibri"/>
                <a:cs typeface="Calibri"/>
                <a:sym typeface="Calibri"/>
              </a:defRPr>
            </a:lvl5pPr>
            <a:lvl6pPr marL="2743200" lvl="5" indent="-317500" algn="l" rtl="0">
              <a:lnSpc>
                <a:spcPct val="110000"/>
              </a:lnSpc>
              <a:spcBef>
                <a:spcPts val="5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accent6"/>
              </a:buClr>
              <a:buSzPts val="1400"/>
              <a:buChar char="•"/>
              <a:defRPr/>
            </a:lvl7pPr>
            <a:lvl8pPr marL="3657600" lvl="7" indent="-317500" algn="l" rtl="0">
              <a:lnSpc>
                <a:spcPct val="120000"/>
              </a:lnSpc>
              <a:spcBef>
                <a:spcPts val="500"/>
              </a:spcBef>
              <a:spcAft>
                <a:spcPts val="0"/>
              </a:spcAft>
              <a:buClr>
                <a:schemeClr val="dk1"/>
              </a:buClr>
              <a:buSzPts val="1400"/>
              <a:buChar char="“"/>
              <a:defRPr/>
            </a:lvl8pPr>
            <a:lvl9pPr marL="4114800" lvl="8" indent="-317500" algn="l" rtl="0">
              <a:lnSpc>
                <a:spcPct val="85000"/>
              </a:lnSpc>
              <a:spcBef>
                <a:spcPts val="500"/>
              </a:spcBef>
              <a:spcAft>
                <a:spcPts val="800"/>
              </a:spcAft>
              <a:buClr>
                <a:schemeClr val="dk1"/>
              </a:buClr>
              <a:buSzPts val="1400"/>
              <a:buChar char="​"/>
              <a:defRPr/>
            </a:lvl9pPr>
          </a:lstStyle>
          <a:p>
            <a:endParaRPr/>
          </a:p>
        </p:txBody>
      </p:sp>
      <p:sp>
        <p:nvSpPr>
          <p:cNvPr id="1669" name="Google Shape;1669;p157"/>
          <p:cNvSpPr txBox="1">
            <a:spLocks noGrp="1"/>
          </p:cNvSpPr>
          <p:nvPr>
            <p:ph type="title"/>
          </p:nvPr>
        </p:nvSpPr>
        <p:spPr>
          <a:xfrm>
            <a:off x="3857294" y="308610"/>
            <a:ext cx="4938600" cy="631500"/>
          </a:xfrm>
          <a:prstGeom prst="rect">
            <a:avLst/>
          </a:prstGeom>
          <a:noFill/>
          <a:ln>
            <a:noFill/>
          </a:ln>
        </p:spPr>
        <p:txBody>
          <a:bodyPr spcFirstLastPara="1" wrap="square" lIns="0" tIns="0" rIns="0" bIns="0" anchor="b" anchorCtr="0">
            <a:noAutofit/>
          </a:bodyPr>
          <a:lstStyle>
            <a:lvl1pPr lvl="0" algn="l" rtl="0">
              <a:lnSpc>
                <a:spcPct val="76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70" name="Google Shape;1670;p157"/>
          <p:cNvSpPr txBox="1">
            <a:spLocks noGrp="1"/>
          </p:cNvSpPr>
          <p:nvPr>
            <p:ph type="body" idx="2"/>
          </p:nvPr>
        </p:nvSpPr>
        <p:spPr>
          <a:xfrm>
            <a:off x="3857293" y="953262"/>
            <a:ext cx="4943700" cy="1869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dk1"/>
              </a:buClr>
              <a:buSzPts val="1400"/>
              <a:buNone/>
              <a:defRPr sz="1400">
                <a:solidFill>
                  <a:schemeClr val="dk1"/>
                </a:solidFill>
                <a:latin typeface="Calibri"/>
                <a:ea typeface="Calibri"/>
                <a:cs typeface="Calibri"/>
                <a:sym typeface="Calibri"/>
              </a:defRPr>
            </a:lvl1pPr>
            <a:lvl2pPr marL="914400" lvl="1" indent="-228600" algn="l" rtl="0">
              <a:lnSpc>
                <a:spcPct val="90000"/>
              </a:lnSpc>
              <a:spcBef>
                <a:spcPts val="500"/>
              </a:spcBef>
              <a:spcAft>
                <a:spcPts val="0"/>
              </a:spcAft>
              <a:buClr>
                <a:srgbClr val="888888"/>
              </a:buClr>
              <a:buSzPts val="1500"/>
              <a:buNone/>
              <a:defRPr sz="1500">
                <a:solidFill>
                  <a:srgbClr val="888888"/>
                </a:solidFill>
              </a:defRPr>
            </a:lvl2pPr>
            <a:lvl3pPr marL="1371600" lvl="2" indent="-228600" algn="l" rtl="0">
              <a:lnSpc>
                <a:spcPct val="85000"/>
              </a:lnSpc>
              <a:spcBef>
                <a:spcPts val="500"/>
              </a:spcBef>
              <a:spcAft>
                <a:spcPts val="0"/>
              </a:spcAft>
              <a:buClr>
                <a:srgbClr val="888888"/>
              </a:buClr>
              <a:buSzPts val="1400"/>
              <a:buNone/>
              <a:defRPr sz="1400">
                <a:solidFill>
                  <a:srgbClr val="888888"/>
                </a:solidFill>
              </a:defRPr>
            </a:lvl3pPr>
            <a:lvl4pPr marL="1828800" lvl="3" indent="-228600" algn="l" rtl="0">
              <a:lnSpc>
                <a:spcPct val="85000"/>
              </a:lnSpc>
              <a:spcBef>
                <a:spcPts val="500"/>
              </a:spcBef>
              <a:spcAft>
                <a:spcPts val="0"/>
              </a:spcAft>
              <a:buClr>
                <a:srgbClr val="888888"/>
              </a:buClr>
              <a:buSzPts val="1200"/>
              <a:buNone/>
              <a:defRPr sz="1200">
                <a:solidFill>
                  <a:srgbClr val="888888"/>
                </a:solidFill>
              </a:defRPr>
            </a:lvl4pPr>
            <a:lvl5pPr marL="2286000" lvl="4" indent="-228600" algn="l" rtl="0">
              <a:lnSpc>
                <a:spcPct val="85000"/>
              </a:lnSpc>
              <a:spcBef>
                <a:spcPts val="500"/>
              </a:spcBef>
              <a:spcAft>
                <a:spcPts val="0"/>
              </a:spcAft>
              <a:buClr>
                <a:srgbClr val="888888"/>
              </a:buClr>
              <a:buSzPts val="1200"/>
              <a:buNone/>
              <a:defRPr sz="1200">
                <a:solidFill>
                  <a:srgbClr val="888888"/>
                </a:solidFill>
              </a:defRPr>
            </a:lvl5pPr>
            <a:lvl6pPr marL="2743200" lvl="5" indent="-228600" algn="l" rtl="0">
              <a:lnSpc>
                <a:spcPct val="110000"/>
              </a:lnSpc>
              <a:spcBef>
                <a:spcPts val="500"/>
              </a:spcBef>
              <a:spcAft>
                <a:spcPts val="0"/>
              </a:spcAft>
              <a:buClr>
                <a:srgbClr val="888888"/>
              </a:buClr>
              <a:buSzPts val="1200"/>
              <a:buNone/>
              <a:defRPr sz="1200">
                <a:solidFill>
                  <a:srgbClr val="888888"/>
                </a:solidFill>
              </a:defRPr>
            </a:lvl6pPr>
            <a:lvl7pPr marL="3200400" lvl="6" indent="-228600" algn="l" rtl="0">
              <a:lnSpc>
                <a:spcPct val="90000"/>
              </a:lnSpc>
              <a:spcBef>
                <a:spcPts val="600"/>
              </a:spcBef>
              <a:spcAft>
                <a:spcPts val="0"/>
              </a:spcAft>
              <a:buClr>
                <a:srgbClr val="888888"/>
              </a:buClr>
              <a:buSzPts val="1200"/>
              <a:buNone/>
              <a:defRPr sz="1200">
                <a:solidFill>
                  <a:srgbClr val="888888"/>
                </a:solidFill>
              </a:defRPr>
            </a:lvl7pPr>
            <a:lvl8pPr marL="3657600" lvl="7" indent="-228600" algn="l" rtl="0">
              <a:lnSpc>
                <a:spcPct val="120000"/>
              </a:lnSpc>
              <a:spcBef>
                <a:spcPts val="500"/>
              </a:spcBef>
              <a:spcAft>
                <a:spcPts val="0"/>
              </a:spcAft>
              <a:buClr>
                <a:srgbClr val="888888"/>
              </a:buClr>
              <a:buSzPts val="1200"/>
              <a:buNone/>
              <a:defRPr sz="1200">
                <a:solidFill>
                  <a:srgbClr val="888888"/>
                </a:solidFill>
              </a:defRPr>
            </a:lvl8pPr>
            <a:lvl9pPr marL="4114800" lvl="8" indent="-228600" algn="l" rtl="0">
              <a:lnSpc>
                <a:spcPct val="85000"/>
              </a:lnSpc>
              <a:spcBef>
                <a:spcPts val="500"/>
              </a:spcBef>
              <a:spcAft>
                <a:spcPts val="800"/>
              </a:spcAft>
              <a:buClr>
                <a:srgbClr val="888888"/>
              </a:buClr>
              <a:buSzPts val="1200"/>
              <a:buNone/>
              <a:defRPr sz="1200">
                <a:solidFill>
                  <a:srgbClr val="888888"/>
                </a:solidFill>
              </a:defRPr>
            </a:lvl9pPr>
          </a:lstStyle>
          <a:p>
            <a:endParaRPr/>
          </a:p>
        </p:txBody>
      </p:sp>
      <p:sp>
        <p:nvSpPr>
          <p:cNvPr id="1671" name="Google Shape;1671;p157"/>
          <p:cNvSpPr>
            <a:spLocks noGrp="1"/>
          </p:cNvSpPr>
          <p:nvPr>
            <p:ph type="pic" idx="3"/>
          </p:nvPr>
        </p:nvSpPr>
        <p:spPr>
          <a:xfrm>
            <a:off x="1" y="0"/>
            <a:ext cx="3575700" cy="51435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110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R="0" lvl="2"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R="0" lvl="3"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110000"/>
              </a:lnSpc>
              <a:spcBef>
                <a:spcPts val="500"/>
              </a:spcBef>
              <a:spcAft>
                <a:spcPts val="0"/>
              </a:spcAft>
              <a:buClr>
                <a:schemeClr val="dk1"/>
              </a:buClr>
              <a:buSzPts val="1200"/>
              <a:buFont typeface="Tahoma"/>
              <a:buChar char="​"/>
              <a:defRPr sz="12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accent6"/>
              </a:buClr>
              <a:buSzPts val="1100"/>
              <a:buFont typeface="Arial"/>
              <a:buChar char="•"/>
              <a:defRPr sz="1100" b="0" i="0" u="none" strike="noStrike" cap="none">
                <a:solidFill>
                  <a:schemeClr val="accent6"/>
                </a:solidFill>
                <a:latin typeface="Calibri"/>
                <a:ea typeface="Calibri"/>
                <a:cs typeface="Calibri"/>
                <a:sym typeface="Calibri"/>
              </a:defRPr>
            </a:lvl7pPr>
            <a:lvl8pPr marR="0" lvl="7" algn="l" rtl="0">
              <a:lnSpc>
                <a:spcPct val="120000"/>
              </a:lnSpc>
              <a:spcBef>
                <a:spcPts val="500"/>
              </a:spcBef>
              <a:spcAft>
                <a:spcPts val="0"/>
              </a:spcAft>
              <a:buClr>
                <a:schemeClr val="dk1"/>
              </a:buClr>
              <a:buSzPts val="1500"/>
              <a:buFont typeface="Calibri"/>
              <a:buChar char="“"/>
              <a:defRPr sz="1500" b="0" i="0" u="none" strike="noStrike" cap="none">
                <a:solidFill>
                  <a:schemeClr val="dk1"/>
                </a:solidFill>
                <a:latin typeface="Calibri"/>
                <a:ea typeface="Calibri"/>
                <a:cs typeface="Calibri"/>
                <a:sym typeface="Calibri"/>
              </a:defRPr>
            </a:lvl8pPr>
            <a:lvl9pPr marR="0" lvl="8" algn="l" rtl="0">
              <a:lnSpc>
                <a:spcPct val="85000"/>
              </a:lnSpc>
              <a:spcBef>
                <a:spcPts val="500"/>
              </a:spcBef>
              <a:spcAft>
                <a:spcPts val="800"/>
              </a:spcAft>
              <a:buClr>
                <a:schemeClr val="dk1"/>
              </a:buClr>
              <a:buSzPts val="900"/>
              <a:buFont typeface="Tahoma"/>
              <a:buChar char="​"/>
              <a:defRPr sz="900" b="1"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Feature Layout 2">
  <p:cSld name="Feature Layout 2">
    <p:spTree>
      <p:nvGrpSpPr>
        <p:cNvPr id="1" name="Shape 1672"/>
        <p:cNvGrpSpPr/>
        <p:nvPr/>
      </p:nvGrpSpPr>
      <p:grpSpPr>
        <a:xfrm>
          <a:off x="0" y="0"/>
          <a:ext cx="0" cy="0"/>
          <a:chOff x="0" y="0"/>
          <a:chExt cx="0" cy="0"/>
        </a:xfrm>
      </p:grpSpPr>
      <p:sp>
        <p:nvSpPr>
          <p:cNvPr id="1673" name="Google Shape;1673;p158"/>
          <p:cNvSpPr txBox="1">
            <a:spLocks noGrp="1"/>
          </p:cNvSpPr>
          <p:nvPr>
            <p:ph type="body" idx="1"/>
          </p:nvPr>
        </p:nvSpPr>
        <p:spPr>
          <a:xfrm>
            <a:off x="342900" y="1399032"/>
            <a:ext cx="4343400" cy="3230100"/>
          </a:xfrm>
          <a:prstGeom prst="rect">
            <a:avLst/>
          </a:prstGeom>
          <a:noFill/>
          <a:ln>
            <a:noFill/>
          </a:ln>
        </p:spPr>
        <p:txBody>
          <a:bodyPr spcFirstLastPara="1" wrap="square" lIns="0" tIns="0" rIns="0" bIns="0" anchor="t" anchorCtr="0">
            <a:noAutofit/>
          </a:bodyPr>
          <a:lstStyle>
            <a:lvl1pPr marL="457200" lvl="0" indent="-317500" algn="l" rtl="0">
              <a:lnSpc>
                <a:spcPct val="90000"/>
              </a:lnSpc>
              <a:spcBef>
                <a:spcPts val="1100"/>
              </a:spcBef>
              <a:spcAft>
                <a:spcPts val="0"/>
              </a:spcAft>
              <a:buClr>
                <a:schemeClr val="dk1"/>
              </a:buClr>
              <a:buSzPts val="1400"/>
              <a:buChar char="•"/>
              <a:defRPr/>
            </a:lvl1pPr>
            <a:lvl2pPr marL="914400" lvl="1" indent="-317500" algn="l" rtl="0">
              <a:lnSpc>
                <a:spcPct val="90000"/>
              </a:lnSpc>
              <a:spcBef>
                <a:spcPts val="500"/>
              </a:spcBef>
              <a:spcAft>
                <a:spcPts val="0"/>
              </a:spcAft>
              <a:buClr>
                <a:schemeClr val="dk1"/>
              </a:buClr>
              <a:buSzPts val="1400"/>
              <a:buChar char="–"/>
              <a:defRPr>
                <a:solidFill>
                  <a:schemeClr val="dk1"/>
                </a:solidFill>
              </a:defRPr>
            </a:lvl2pPr>
            <a:lvl3pPr marL="1371600" lvl="2" indent="-304800" algn="l" rtl="0">
              <a:lnSpc>
                <a:spcPct val="85000"/>
              </a:lnSpc>
              <a:spcBef>
                <a:spcPts val="500"/>
              </a:spcBef>
              <a:spcAft>
                <a:spcPts val="0"/>
              </a:spcAft>
              <a:buClr>
                <a:schemeClr val="dk1"/>
              </a:buClr>
              <a:buSzPts val="1200"/>
              <a:buChar char="•"/>
              <a:defRPr sz="1200">
                <a:solidFill>
                  <a:schemeClr val="dk1"/>
                </a:solidFill>
              </a:defRPr>
            </a:lvl3pPr>
            <a:lvl4pPr marL="1828800" lvl="3" indent="-317500" algn="l" rtl="0">
              <a:lnSpc>
                <a:spcPct val="85000"/>
              </a:lnSpc>
              <a:spcBef>
                <a:spcPts val="500"/>
              </a:spcBef>
              <a:spcAft>
                <a:spcPts val="0"/>
              </a:spcAft>
              <a:buClr>
                <a:schemeClr val="dk1"/>
              </a:buClr>
              <a:buSzPts val="1400"/>
              <a:buChar char="–"/>
              <a:defRPr/>
            </a:lvl4pPr>
            <a:lvl5pPr marL="2286000" lvl="4" indent="-317500" algn="l" rtl="0">
              <a:lnSpc>
                <a:spcPct val="85000"/>
              </a:lnSpc>
              <a:spcBef>
                <a:spcPts val="500"/>
              </a:spcBef>
              <a:spcAft>
                <a:spcPts val="0"/>
              </a:spcAft>
              <a:buClr>
                <a:schemeClr val="dk1"/>
              </a:buClr>
              <a:buSzPts val="1400"/>
              <a:buChar char="•"/>
              <a:defRPr/>
            </a:lvl5pPr>
            <a:lvl6pPr marL="2743200" lvl="5" indent="-317500" algn="l" rtl="0">
              <a:lnSpc>
                <a:spcPct val="110000"/>
              </a:lnSpc>
              <a:spcBef>
                <a:spcPts val="5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accent6"/>
              </a:buClr>
              <a:buSzPts val="1400"/>
              <a:buChar char="•"/>
              <a:defRPr/>
            </a:lvl7pPr>
            <a:lvl8pPr marL="3657600" lvl="7" indent="-317500" algn="l" rtl="0">
              <a:lnSpc>
                <a:spcPct val="120000"/>
              </a:lnSpc>
              <a:spcBef>
                <a:spcPts val="500"/>
              </a:spcBef>
              <a:spcAft>
                <a:spcPts val="0"/>
              </a:spcAft>
              <a:buClr>
                <a:schemeClr val="dk1"/>
              </a:buClr>
              <a:buSzPts val="1400"/>
              <a:buChar char="“"/>
              <a:defRPr/>
            </a:lvl8pPr>
            <a:lvl9pPr marL="4114800" lvl="8" indent="-317500" algn="l" rtl="0">
              <a:lnSpc>
                <a:spcPct val="85000"/>
              </a:lnSpc>
              <a:spcBef>
                <a:spcPts val="500"/>
              </a:spcBef>
              <a:spcAft>
                <a:spcPts val="800"/>
              </a:spcAft>
              <a:buClr>
                <a:schemeClr val="dk1"/>
              </a:buClr>
              <a:buSzPts val="1400"/>
              <a:buChar char="​"/>
              <a:defRPr/>
            </a:lvl9pPr>
          </a:lstStyle>
          <a:p>
            <a:endParaRPr/>
          </a:p>
        </p:txBody>
      </p:sp>
      <p:sp>
        <p:nvSpPr>
          <p:cNvPr id="1674" name="Google Shape;1674;p158"/>
          <p:cNvSpPr txBox="1">
            <a:spLocks noGrp="1"/>
          </p:cNvSpPr>
          <p:nvPr>
            <p:ph type="title"/>
          </p:nvPr>
        </p:nvSpPr>
        <p:spPr>
          <a:xfrm>
            <a:off x="342901" y="308610"/>
            <a:ext cx="4343400" cy="631500"/>
          </a:xfrm>
          <a:prstGeom prst="rect">
            <a:avLst/>
          </a:prstGeom>
          <a:noFill/>
          <a:ln>
            <a:noFill/>
          </a:ln>
        </p:spPr>
        <p:txBody>
          <a:bodyPr spcFirstLastPara="1" wrap="square" lIns="0" tIns="0" rIns="0" bIns="0" anchor="b" anchorCtr="0">
            <a:noAutofit/>
          </a:bodyPr>
          <a:lstStyle>
            <a:lvl1pPr lvl="0" algn="l" rtl="0">
              <a:lnSpc>
                <a:spcPct val="76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75" name="Google Shape;1675;p158"/>
          <p:cNvSpPr txBox="1">
            <a:spLocks noGrp="1"/>
          </p:cNvSpPr>
          <p:nvPr>
            <p:ph type="body" idx="2"/>
          </p:nvPr>
        </p:nvSpPr>
        <p:spPr>
          <a:xfrm>
            <a:off x="342899" y="953262"/>
            <a:ext cx="4343400" cy="1869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dk1"/>
              </a:buClr>
              <a:buSzPts val="1400"/>
              <a:buNone/>
              <a:defRPr sz="1400">
                <a:solidFill>
                  <a:schemeClr val="dk1"/>
                </a:solidFill>
              </a:defRPr>
            </a:lvl1pPr>
            <a:lvl2pPr marL="914400" lvl="1" indent="-228600" algn="l" rtl="0">
              <a:lnSpc>
                <a:spcPct val="90000"/>
              </a:lnSpc>
              <a:spcBef>
                <a:spcPts val="500"/>
              </a:spcBef>
              <a:spcAft>
                <a:spcPts val="0"/>
              </a:spcAft>
              <a:buClr>
                <a:srgbClr val="888888"/>
              </a:buClr>
              <a:buSzPts val="1500"/>
              <a:buNone/>
              <a:defRPr sz="1500">
                <a:solidFill>
                  <a:srgbClr val="888888"/>
                </a:solidFill>
              </a:defRPr>
            </a:lvl2pPr>
            <a:lvl3pPr marL="1371600" lvl="2" indent="-228600" algn="l" rtl="0">
              <a:lnSpc>
                <a:spcPct val="85000"/>
              </a:lnSpc>
              <a:spcBef>
                <a:spcPts val="500"/>
              </a:spcBef>
              <a:spcAft>
                <a:spcPts val="0"/>
              </a:spcAft>
              <a:buClr>
                <a:srgbClr val="888888"/>
              </a:buClr>
              <a:buSzPts val="1400"/>
              <a:buNone/>
              <a:defRPr sz="1400">
                <a:solidFill>
                  <a:srgbClr val="888888"/>
                </a:solidFill>
              </a:defRPr>
            </a:lvl3pPr>
            <a:lvl4pPr marL="1828800" lvl="3" indent="-228600" algn="l" rtl="0">
              <a:lnSpc>
                <a:spcPct val="85000"/>
              </a:lnSpc>
              <a:spcBef>
                <a:spcPts val="500"/>
              </a:spcBef>
              <a:spcAft>
                <a:spcPts val="0"/>
              </a:spcAft>
              <a:buClr>
                <a:srgbClr val="888888"/>
              </a:buClr>
              <a:buSzPts val="1200"/>
              <a:buNone/>
              <a:defRPr sz="1200">
                <a:solidFill>
                  <a:srgbClr val="888888"/>
                </a:solidFill>
              </a:defRPr>
            </a:lvl4pPr>
            <a:lvl5pPr marL="2286000" lvl="4" indent="-228600" algn="l" rtl="0">
              <a:lnSpc>
                <a:spcPct val="85000"/>
              </a:lnSpc>
              <a:spcBef>
                <a:spcPts val="500"/>
              </a:spcBef>
              <a:spcAft>
                <a:spcPts val="0"/>
              </a:spcAft>
              <a:buClr>
                <a:srgbClr val="888888"/>
              </a:buClr>
              <a:buSzPts val="1200"/>
              <a:buNone/>
              <a:defRPr sz="1200">
                <a:solidFill>
                  <a:srgbClr val="888888"/>
                </a:solidFill>
              </a:defRPr>
            </a:lvl5pPr>
            <a:lvl6pPr marL="2743200" lvl="5" indent="-228600" algn="l" rtl="0">
              <a:lnSpc>
                <a:spcPct val="110000"/>
              </a:lnSpc>
              <a:spcBef>
                <a:spcPts val="500"/>
              </a:spcBef>
              <a:spcAft>
                <a:spcPts val="0"/>
              </a:spcAft>
              <a:buClr>
                <a:srgbClr val="888888"/>
              </a:buClr>
              <a:buSzPts val="1200"/>
              <a:buNone/>
              <a:defRPr sz="1200">
                <a:solidFill>
                  <a:srgbClr val="888888"/>
                </a:solidFill>
              </a:defRPr>
            </a:lvl6pPr>
            <a:lvl7pPr marL="3200400" lvl="6" indent="-228600" algn="l" rtl="0">
              <a:lnSpc>
                <a:spcPct val="90000"/>
              </a:lnSpc>
              <a:spcBef>
                <a:spcPts val="600"/>
              </a:spcBef>
              <a:spcAft>
                <a:spcPts val="0"/>
              </a:spcAft>
              <a:buClr>
                <a:srgbClr val="888888"/>
              </a:buClr>
              <a:buSzPts val="1200"/>
              <a:buNone/>
              <a:defRPr sz="1200">
                <a:solidFill>
                  <a:srgbClr val="888888"/>
                </a:solidFill>
              </a:defRPr>
            </a:lvl7pPr>
            <a:lvl8pPr marL="3657600" lvl="7" indent="-228600" algn="l" rtl="0">
              <a:lnSpc>
                <a:spcPct val="120000"/>
              </a:lnSpc>
              <a:spcBef>
                <a:spcPts val="500"/>
              </a:spcBef>
              <a:spcAft>
                <a:spcPts val="0"/>
              </a:spcAft>
              <a:buClr>
                <a:srgbClr val="888888"/>
              </a:buClr>
              <a:buSzPts val="1200"/>
              <a:buNone/>
              <a:defRPr sz="1200">
                <a:solidFill>
                  <a:srgbClr val="888888"/>
                </a:solidFill>
              </a:defRPr>
            </a:lvl8pPr>
            <a:lvl9pPr marL="4114800" lvl="8" indent="-228600" algn="l" rtl="0">
              <a:lnSpc>
                <a:spcPct val="85000"/>
              </a:lnSpc>
              <a:spcBef>
                <a:spcPts val="500"/>
              </a:spcBef>
              <a:spcAft>
                <a:spcPts val="800"/>
              </a:spcAft>
              <a:buClr>
                <a:srgbClr val="888888"/>
              </a:buClr>
              <a:buSzPts val="1200"/>
              <a:buNone/>
              <a:defRPr sz="1200">
                <a:solidFill>
                  <a:srgbClr val="888888"/>
                </a:solidFill>
              </a:defRPr>
            </a:lvl9pPr>
          </a:lstStyle>
          <a:p>
            <a:endParaRPr/>
          </a:p>
        </p:txBody>
      </p:sp>
      <p:sp>
        <p:nvSpPr>
          <p:cNvPr id="1676" name="Google Shape;1676;p158"/>
          <p:cNvSpPr>
            <a:spLocks noGrp="1"/>
          </p:cNvSpPr>
          <p:nvPr>
            <p:ph type="pic" idx="3"/>
          </p:nvPr>
        </p:nvSpPr>
        <p:spPr>
          <a:xfrm>
            <a:off x="4686300" y="0"/>
            <a:ext cx="4457700" cy="48006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110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R="0" lvl="2"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R="0" lvl="3"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110000"/>
              </a:lnSpc>
              <a:spcBef>
                <a:spcPts val="500"/>
              </a:spcBef>
              <a:spcAft>
                <a:spcPts val="0"/>
              </a:spcAft>
              <a:buClr>
                <a:schemeClr val="dk1"/>
              </a:buClr>
              <a:buSzPts val="1200"/>
              <a:buFont typeface="Tahoma"/>
              <a:buChar char="​"/>
              <a:defRPr sz="12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accent6"/>
              </a:buClr>
              <a:buSzPts val="1100"/>
              <a:buFont typeface="Arial"/>
              <a:buChar char="•"/>
              <a:defRPr sz="1100" b="0" i="0" u="none" strike="noStrike" cap="none">
                <a:solidFill>
                  <a:schemeClr val="accent6"/>
                </a:solidFill>
                <a:latin typeface="Calibri"/>
                <a:ea typeface="Calibri"/>
                <a:cs typeface="Calibri"/>
                <a:sym typeface="Calibri"/>
              </a:defRPr>
            </a:lvl7pPr>
            <a:lvl8pPr marR="0" lvl="7" algn="l" rtl="0">
              <a:lnSpc>
                <a:spcPct val="120000"/>
              </a:lnSpc>
              <a:spcBef>
                <a:spcPts val="500"/>
              </a:spcBef>
              <a:spcAft>
                <a:spcPts val="0"/>
              </a:spcAft>
              <a:buClr>
                <a:schemeClr val="dk1"/>
              </a:buClr>
              <a:buSzPts val="1500"/>
              <a:buFont typeface="Calibri"/>
              <a:buChar char="“"/>
              <a:defRPr sz="1500" b="0" i="0" u="none" strike="noStrike" cap="none">
                <a:solidFill>
                  <a:schemeClr val="dk1"/>
                </a:solidFill>
                <a:latin typeface="Calibri"/>
                <a:ea typeface="Calibri"/>
                <a:cs typeface="Calibri"/>
                <a:sym typeface="Calibri"/>
              </a:defRPr>
            </a:lvl8pPr>
            <a:lvl9pPr marR="0" lvl="8" algn="l" rtl="0">
              <a:lnSpc>
                <a:spcPct val="85000"/>
              </a:lnSpc>
              <a:spcBef>
                <a:spcPts val="500"/>
              </a:spcBef>
              <a:spcAft>
                <a:spcPts val="800"/>
              </a:spcAft>
              <a:buClr>
                <a:schemeClr val="dk1"/>
              </a:buClr>
              <a:buSzPts val="900"/>
              <a:buFont typeface="Tahoma"/>
              <a:buChar char="​"/>
              <a:defRPr sz="900" b="1"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Photo 1">
  <p:cSld name="Photo 1">
    <p:spTree>
      <p:nvGrpSpPr>
        <p:cNvPr id="1" name="Shape 1677"/>
        <p:cNvGrpSpPr/>
        <p:nvPr/>
      </p:nvGrpSpPr>
      <p:grpSpPr>
        <a:xfrm>
          <a:off x="0" y="0"/>
          <a:ext cx="0" cy="0"/>
          <a:chOff x="0" y="0"/>
          <a:chExt cx="0" cy="0"/>
        </a:xfrm>
      </p:grpSpPr>
      <p:sp>
        <p:nvSpPr>
          <p:cNvPr id="1678" name="Google Shape;1678;p159"/>
          <p:cNvSpPr/>
          <p:nvPr/>
        </p:nvSpPr>
        <p:spPr>
          <a:xfrm>
            <a:off x="0" y="932056"/>
            <a:ext cx="4686300" cy="4211444"/>
          </a:xfrm>
          <a:custGeom>
            <a:avLst/>
            <a:gdLst/>
            <a:ahLst/>
            <a:cxnLst/>
            <a:rect l="l" t="t" r="r" b="b"/>
            <a:pathLst>
              <a:path w="6248400" h="5615258" extrusionOk="0">
                <a:moveTo>
                  <a:pt x="2601642" y="0"/>
                </a:moveTo>
                <a:cubicBezTo>
                  <a:pt x="4615691" y="0"/>
                  <a:pt x="6248400" y="1632709"/>
                  <a:pt x="6248400" y="3646758"/>
                </a:cubicBezTo>
                <a:cubicBezTo>
                  <a:pt x="6248400" y="4276149"/>
                  <a:pt x="6088956" y="4868299"/>
                  <a:pt x="5808256" y="5385020"/>
                </a:cubicBezTo>
                <a:lnTo>
                  <a:pt x="5668383" y="5615258"/>
                </a:lnTo>
                <a:lnTo>
                  <a:pt x="0" y="5615258"/>
                </a:lnTo>
                <a:lnTo>
                  <a:pt x="0" y="1093412"/>
                </a:lnTo>
                <a:lnTo>
                  <a:pt x="22995" y="1068111"/>
                </a:lnTo>
                <a:cubicBezTo>
                  <a:pt x="682928" y="408178"/>
                  <a:pt x="1594618" y="0"/>
                  <a:pt x="2601642"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679" name="Google Shape;1679;p159"/>
          <p:cNvSpPr>
            <a:spLocks noGrp="1"/>
          </p:cNvSpPr>
          <p:nvPr>
            <p:ph type="pic" idx="2"/>
          </p:nvPr>
        </p:nvSpPr>
        <p:spPr>
          <a:xfrm>
            <a:off x="4686300" y="0"/>
            <a:ext cx="4457700" cy="48006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110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R="0" lvl="2"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R="0" lvl="3"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110000"/>
              </a:lnSpc>
              <a:spcBef>
                <a:spcPts val="500"/>
              </a:spcBef>
              <a:spcAft>
                <a:spcPts val="0"/>
              </a:spcAft>
              <a:buClr>
                <a:schemeClr val="dk1"/>
              </a:buClr>
              <a:buSzPts val="1200"/>
              <a:buFont typeface="Tahoma"/>
              <a:buChar char="​"/>
              <a:defRPr sz="12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accent6"/>
              </a:buClr>
              <a:buSzPts val="1100"/>
              <a:buFont typeface="Arial"/>
              <a:buChar char="•"/>
              <a:defRPr sz="1100" b="0" i="0" u="none" strike="noStrike" cap="none">
                <a:solidFill>
                  <a:schemeClr val="accent6"/>
                </a:solidFill>
                <a:latin typeface="Calibri"/>
                <a:ea typeface="Calibri"/>
                <a:cs typeface="Calibri"/>
                <a:sym typeface="Calibri"/>
              </a:defRPr>
            </a:lvl7pPr>
            <a:lvl8pPr marR="0" lvl="7" algn="l" rtl="0">
              <a:lnSpc>
                <a:spcPct val="120000"/>
              </a:lnSpc>
              <a:spcBef>
                <a:spcPts val="500"/>
              </a:spcBef>
              <a:spcAft>
                <a:spcPts val="0"/>
              </a:spcAft>
              <a:buClr>
                <a:schemeClr val="dk1"/>
              </a:buClr>
              <a:buSzPts val="1500"/>
              <a:buFont typeface="Calibri"/>
              <a:buChar char="“"/>
              <a:defRPr sz="1500" b="0" i="0" u="none" strike="noStrike" cap="none">
                <a:solidFill>
                  <a:schemeClr val="dk1"/>
                </a:solidFill>
                <a:latin typeface="Calibri"/>
                <a:ea typeface="Calibri"/>
                <a:cs typeface="Calibri"/>
                <a:sym typeface="Calibri"/>
              </a:defRPr>
            </a:lvl8pPr>
            <a:lvl9pPr marR="0" lvl="8" algn="l" rtl="0">
              <a:lnSpc>
                <a:spcPct val="85000"/>
              </a:lnSpc>
              <a:spcBef>
                <a:spcPts val="500"/>
              </a:spcBef>
              <a:spcAft>
                <a:spcPts val="800"/>
              </a:spcAft>
              <a:buClr>
                <a:schemeClr val="dk1"/>
              </a:buClr>
              <a:buSzPts val="900"/>
              <a:buFont typeface="Tahoma"/>
              <a:buChar char="​"/>
              <a:defRPr sz="900" b="1" i="0" u="none" strike="noStrike" cap="none">
                <a:solidFill>
                  <a:schemeClr val="dk1"/>
                </a:solidFill>
                <a:latin typeface="Calibri"/>
                <a:ea typeface="Calibri"/>
                <a:cs typeface="Calibri"/>
                <a:sym typeface="Calibri"/>
              </a:defRPr>
            </a:lvl9pPr>
          </a:lstStyle>
          <a:p>
            <a:endParaRPr/>
          </a:p>
        </p:txBody>
      </p:sp>
      <p:sp>
        <p:nvSpPr>
          <p:cNvPr id="1680" name="Google Shape;1680;p159"/>
          <p:cNvSpPr txBox="1">
            <a:spLocks noGrp="1"/>
          </p:cNvSpPr>
          <p:nvPr>
            <p:ph type="title"/>
          </p:nvPr>
        </p:nvSpPr>
        <p:spPr>
          <a:xfrm>
            <a:off x="477774" y="1878496"/>
            <a:ext cx="3429000" cy="2743200"/>
          </a:xfrm>
          <a:prstGeom prst="rect">
            <a:avLst/>
          </a:prstGeom>
          <a:noFill/>
          <a:ln>
            <a:noFill/>
          </a:ln>
        </p:spPr>
        <p:txBody>
          <a:bodyPr spcFirstLastPara="1" wrap="square" lIns="0" tIns="0" rIns="0" bIns="0" anchor="ctr" anchorCtr="0">
            <a:noAutofit/>
          </a:bodyPr>
          <a:lstStyle>
            <a:lvl1pPr lvl="0" algn="l" rtl="0">
              <a:lnSpc>
                <a:spcPct val="76000"/>
              </a:lnSpc>
              <a:spcBef>
                <a:spcPts val="0"/>
              </a:spcBef>
              <a:spcAft>
                <a:spcPts val="0"/>
              </a:spcAft>
              <a:buClr>
                <a:schemeClr val="lt1"/>
              </a:buClr>
              <a:buSzPts val="2700"/>
              <a:buFont typeface="Calibri"/>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81" name="Google Shape;1681;p159"/>
          <p:cNvSpPr txBox="1"/>
          <p:nvPr/>
        </p:nvSpPr>
        <p:spPr>
          <a:xfrm>
            <a:off x="91389" y="4879717"/>
            <a:ext cx="251400" cy="1848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800">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
        <p:nvSpPr>
          <p:cNvPr id="1682" name="Google Shape;1682;p159"/>
          <p:cNvSpPr txBox="1"/>
          <p:nvPr/>
        </p:nvSpPr>
        <p:spPr>
          <a:xfrm>
            <a:off x="342900" y="4925884"/>
            <a:ext cx="2680200" cy="92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600">
                <a:solidFill>
                  <a:schemeClr val="lt1"/>
                </a:solidFill>
                <a:latin typeface="Calibri"/>
                <a:ea typeface="Calibri"/>
                <a:cs typeface="Calibri"/>
                <a:sym typeface="Calibri"/>
              </a:rPr>
              <a:t>© 2018 Citrix | Confidential </a:t>
            </a:r>
            <a:endParaRPr sz="1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Photo 2">
  <p:cSld name="Photo 2">
    <p:spTree>
      <p:nvGrpSpPr>
        <p:cNvPr id="1" name="Shape 1683"/>
        <p:cNvGrpSpPr/>
        <p:nvPr/>
      </p:nvGrpSpPr>
      <p:grpSpPr>
        <a:xfrm>
          <a:off x="0" y="0"/>
          <a:ext cx="0" cy="0"/>
          <a:chOff x="0" y="0"/>
          <a:chExt cx="0" cy="0"/>
        </a:xfrm>
      </p:grpSpPr>
      <p:sp>
        <p:nvSpPr>
          <p:cNvPr id="1684" name="Google Shape;1684;p160"/>
          <p:cNvSpPr/>
          <p:nvPr/>
        </p:nvSpPr>
        <p:spPr>
          <a:xfrm>
            <a:off x="1" y="460115"/>
            <a:ext cx="5358503" cy="4680585"/>
          </a:xfrm>
          <a:custGeom>
            <a:avLst/>
            <a:gdLst/>
            <a:ahLst/>
            <a:cxnLst/>
            <a:rect l="l" t="t" r="r" b="b"/>
            <a:pathLst>
              <a:path w="7851286" h="6858000" extrusionOk="0">
                <a:moveTo>
                  <a:pt x="0" y="0"/>
                </a:moveTo>
                <a:lnTo>
                  <a:pt x="1" y="0"/>
                </a:lnTo>
                <a:cubicBezTo>
                  <a:pt x="3966426" y="0"/>
                  <a:pt x="7252255" y="2913977"/>
                  <a:pt x="7833487" y="6717930"/>
                </a:cubicBezTo>
                <a:lnTo>
                  <a:pt x="7851286" y="6858000"/>
                </a:lnTo>
                <a:lnTo>
                  <a:pt x="0" y="6858000"/>
                </a:ln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685" name="Google Shape;1685;p160"/>
          <p:cNvSpPr txBox="1"/>
          <p:nvPr/>
        </p:nvSpPr>
        <p:spPr>
          <a:xfrm>
            <a:off x="91389" y="4879717"/>
            <a:ext cx="251400" cy="1848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800">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
        <p:nvSpPr>
          <p:cNvPr id="1686" name="Google Shape;1686;p160"/>
          <p:cNvSpPr txBox="1"/>
          <p:nvPr/>
        </p:nvSpPr>
        <p:spPr>
          <a:xfrm>
            <a:off x="342900" y="4925884"/>
            <a:ext cx="2680200" cy="92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600"/>
              <a:buFont typeface="Calibri"/>
              <a:buNone/>
            </a:pPr>
            <a:r>
              <a:rPr lang="en" sz="600">
                <a:solidFill>
                  <a:schemeClr val="lt1"/>
                </a:solidFill>
                <a:latin typeface="Calibri"/>
                <a:ea typeface="Calibri"/>
                <a:cs typeface="Calibri"/>
                <a:sym typeface="Calibri"/>
              </a:rPr>
              <a:t>© 2018 Citrix | Confidential </a:t>
            </a:r>
            <a:endParaRPr sz="1100"/>
          </a:p>
        </p:txBody>
      </p:sp>
      <p:sp>
        <p:nvSpPr>
          <p:cNvPr id="1687" name="Google Shape;1687;p160"/>
          <p:cNvSpPr>
            <a:spLocks noGrp="1"/>
          </p:cNvSpPr>
          <p:nvPr>
            <p:ph type="pic" idx="2"/>
          </p:nvPr>
        </p:nvSpPr>
        <p:spPr>
          <a:xfrm>
            <a:off x="4686300" y="0"/>
            <a:ext cx="4457700" cy="48006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110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R="0" lvl="2"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R="0" lvl="3"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110000"/>
              </a:lnSpc>
              <a:spcBef>
                <a:spcPts val="500"/>
              </a:spcBef>
              <a:spcAft>
                <a:spcPts val="0"/>
              </a:spcAft>
              <a:buClr>
                <a:schemeClr val="dk1"/>
              </a:buClr>
              <a:buSzPts val="1200"/>
              <a:buFont typeface="Tahoma"/>
              <a:buChar char="​"/>
              <a:defRPr sz="12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accent6"/>
              </a:buClr>
              <a:buSzPts val="1100"/>
              <a:buFont typeface="Arial"/>
              <a:buChar char="•"/>
              <a:defRPr sz="1100" b="0" i="0" u="none" strike="noStrike" cap="none">
                <a:solidFill>
                  <a:schemeClr val="accent6"/>
                </a:solidFill>
                <a:latin typeface="Calibri"/>
                <a:ea typeface="Calibri"/>
                <a:cs typeface="Calibri"/>
                <a:sym typeface="Calibri"/>
              </a:defRPr>
            </a:lvl7pPr>
            <a:lvl8pPr marR="0" lvl="7" algn="l" rtl="0">
              <a:lnSpc>
                <a:spcPct val="120000"/>
              </a:lnSpc>
              <a:spcBef>
                <a:spcPts val="500"/>
              </a:spcBef>
              <a:spcAft>
                <a:spcPts val="0"/>
              </a:spcAft>
              <a:buClr>
                <a:schemeClr val="dk1"/>
              </a:buClr>
              <a:buSzPts val="1500"/>
              <a:buFont typeface="Calibri"/>
              <a:buChar char="“"/>
              <a:defRPr sz="1500" b="0" i="0" u="none" strike="noStrike" cap="none">
                <a:solidFill>
                  <a:schemeClr val="dk1"/>
                </a:solidFill>
                <a:latin typeface="Calibri"/>
                <a:ea typeface="Calibri"/>
                <a:cs typeface="Calibri"/>
                <a:sym typeface="Calibri"/>
              </a:defRPr>
            </a:lvl8pPr>
            <a:lvl9pPr marR="0" lvl="8" algn="l" rtl="0">
              <a:lnSpc>
                <a:spcPct val="85000"/>
              </a:lnSpc>
              <a:spcBef>
                <a:spcPts val="500"/>
              </a:spcBef>
              <a:spcAft>
                <a:spcPts val="800"/>
              </a:spcAft>
              <a:buClr>
                <a:schemeClr val="dk1"/>
              </a:buClr>
              <a:buSzPts val="900"/>
              <a:buFont typeface="Tahoma"/>
              <a:buChar char="​"/>
              <a:defRPr sz="900" b="1" i="0" u="none" strike="noStrike" cap="none">
                <a:solidFill>
                  <a:schemeClr val="dk1"/>
                </a:solidFill>
                <a:latin typeface="Calibri"/>
                <a:ea typeface="Calibri"/>
                <a:cs typeface="Calibri"/>
                <a:sym typeface="Calibri"/>
              </a:defRPr>
            </a:lvl9pPr>
          </a:lstStyle>
          <a:p>
            <a:endParaRPr/>
          </a:p>
        </p:txBody>
      </p:sp>
      <p:sp>
        <p:nvSpPr>
          <p:cNvPr id="1688" name="Google Shape;1688;p160"/>
          <p:cNvSpPr txBox="1">
            <a:spLocks noGrp="1"/>
          </p:cNvSpPr>
          <p:nvPr>
            <p:ph type="title"/>
          </p:nvPr>
        </p:nvSpPr>
        <p:spPr>
          <a:xfrm>
            <a:off x="477774" y="1838739"/>
            <a:ext cx="3086100" cy="2812800"/>
          </a:xfrm>
          <a:prstGeom prst="rect">
            <a:avLst/>
          </a:prstGeom>
          <a:noFill/>
          <a:ln>
            <a:noFill/>
          </a:ln>
        </p:spPr>
        <p:txBody>
          <a:bodyPr spcFirstLastPara="1" wrap="square" lIns="0" tIns="0" rIns="0" bIns="0" anchor="ctr" anchorCtr="0">
            <a:noAutofit/>
          </a:bodyPr>
          <a:lstStyle>
            <a:lvl1pPr lvl="0" algn="l" rtl="0">
              <a:lnSpc>
                <a:spcPct val="76000"/>
              </a:lnSpc>
              <a:spcBef>
                <a:spcPts val="0"/>
              </a:spcBef>
              <a:spcAft>
                <a:spcPts val="0"/>
              </a:spcAft>
              <a:buClr>
                <a:schemeClr val="lt1"/>
              </a:buClr>
              <a:buSzPts val="2700"/>
              <a:buFont typeface="Calibri"/>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Photo 3">
  <p:cSld name="Photo 3">
    <p:spTree>
      <p:nvGrpSpPr>
        <p:cNvPr id="1" name="Shape 1689"/>
        <p:cNvGrpSpPr/>
        <p:nvPr/>
      </p:nvGrpSpPr>
      <p:grpSpPr>
        <a:xfrm>
          <a:off x="0" y="0"/>
          <a:ext cx="0" cy="0"/>
          <a:chOff x="0" y="0"/>
          <a:chExt cx="0" cy="0"/>
        </a:xfrm>
      </p:grpSpPr>
      <p:sp>
        <p:nvSpPr>
          <p:cNvPr id="1690" name="Google Shape;1690;p161"/>
          <p:cNvSpPr txBox="1">
            <a:spLocks noGrp="1"/>
          </p:cNvSpPr>
          <p:nvPr>
            <p:ph type="title"/>
          </p:nvPr>
        </p:nvSpPr>
        <p:spPr>
          <a:xfrm>
            <a:off x="477774" y="857250"/>
            <a:ext cx="3429000" cy="3429000"/>
          </a:xfrm>
          <a:prstGeom prst="rect">
            <a:avLst/>
          </a:prstGeom>
          <a:noFill/>
          <a:ln>
            <a:noFill/>
          </a:ln>
        </p:spPr>
        <p:txBody>
          <a:bodyPr spcFirstLastPara="1" wrap="square" lIns="0" tIns="0" rIns="0" bIns="0" anchor="ctr" anchorCtr="0">
            <a:noAutofit/>
          </a:bodyPr>
          <a:lstStyle>
            <a:lvl1pPr lvl="0" algn="l" rtl="0">
              <a:lnSpc>
                <a:spcPct val="76000"/>
              </a:lnSpc>
              <a:spcBef>
                <a:spcPts val="0"/>
              </a:spcBef>
              <a:spcAft>
                <a:spcPts val="0"/>
              </a:spcAft>
              <a:buClr>
                <a:schemeClr val="accent1"/>
              </a:buClr>
              <a:buSzPts val="2700"/>
              <a:buFont typeface="Calibri"/>
              <a:buNone/>
              <a:defRPr>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91" name="Google Shape;1691;p161"/>
          <p:cNvSpPr>
            <a:spLocks noGrp="1"/>
          </p:cNvSpPr>
          <p:nvPr>
            <p:ph type="pic" idx="2"/>
          </p:nvPr>
        </p:nvSpPr>
        <p:spPr>
          <a:xfrm>
            <a:off x="4686300" y="0"/>
            <a:ext cx="4457700" cy="48006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110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R="0" lvl="2"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R="0" lvl="3"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110000"/>
              </a:lnSpc>
              <a:spcBef>
                <a:spcPts val="500"/>
              </a:spcBef>
              <a:spcAft>
                <a:spcPts val="0"/>
              </a:spcAft>
              <a:buClr>
                <a:schemeClr val="dk1"/>
              </a:buClr>
              <a:buSzPts val="1200"/>
              <a:buFont typeface="Tahoma"/>
              <a:buChar char="​"/>
              <a:defRPr sz="12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accent6"/>
              </a:buClr>
              <a:buSzPts val="1100"/>
              <a:buFont typeface="Arial"/>
              <a:buChar char="•"/>
              <a:defRPr sz="1100" b="0" i="0" u="none" strike="noStrike" cap="none">
                <a:solidFill>
                  <a:schemeClr val="accent6"/>
                </a:solidFill>
                <a:latin typeface="Calibri"/>
                <a:ea typeface="Calibri"/>
                <a:cs typeface="Calibri"/>
                <a:sym typeface="Calibri"/>
              </a:defRPr>
            </a:lvl7pPr>
            <a:lvl8pPr marR="0" lvl="7" algn="l" rtl="0">
              <a:lnSpc>
                <a:spcPct val="120000"/>
              </a:lnSpc>
              <a:spcBef>
                <a:spcPts val="500"/>
              </a:spcBef>
              <a:spcAft>
                <a:spcPts val="0"/>
              </a:spcAft>
              <a:buClr>
                <a:schemeClr val="dk1"/>
              </a:buClr>
              <a:buSzPts val="1500"/>
              <a:buFont typeface="Calibri"/>
              <a:buChar char="“"/>
              <a:defRPr sz="1500" b="0" i="0" u="none" strike="noStrike" cap="none">
                <a:solidFill>
                  <a:schemeClr val="dk1"/>
                </a:solidFill>
                <a:latin typeface="Calibri"/>
                <a:ea typeface="Calibri"/>
                <a:cs typeface="Calibri"/>
                <a:sym typeface="Calibri"/>
              </a:defRPr>
            </a:lvl8pPr>
            <a:lvl9pPr marR="0" lvl="8" algn="l" rtl="0">
              <a:lnSpc>
                <a:spcPct val="85000"/>
              </a:lnSpc>
              <a:spcBef>
                <a:spcPts val="500"/>
              </a:spcBef>
              <a:spcAft>
                <a:spcPts val="800"/>
              </a:spcAft>
              <a:buClr>
                <a:schemeClr val="dk1"/>
              </a:buClr>
              <a:buSzPts val="900"/>
              <a:buFont typeface="Tahoma"/>
              <a:buChar char="​"/>
              <a:defRPr sz="900" b="1"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4 Title Slide 14">
  <p:cSld name="14 Title Slide 14">
    <p:spTree>
      <p:nvGrpSpPr>
        <p:cNvPr id="1" name="Shape 375"/>
        <p:cNvGrpSpPr/>
        <p:nvPr/>
      </p:nvGrpSpPr>
      <p:grpSpPr>
        <a:xfrm>
          <a:off x="0" y="0"/>
          <a:ext cx="0" cy="0"/>
          <a:chOff x="0" y="0"/>
          <a:chExt cx="0" cy="0"/>
        </a:xfrm>
      </p:grpSpPr>
      <p:pic>
        <p:nvPicPr>
          <p:cNvPr id="376" name="Google Shape;376;p1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 y="-2285"/>
            <a:ext cx="9143992" cy="5148067"/>
          </a:xfrm>
          <a:prstGeom prst="rect">
            <a:avLst/>
          </a:prstGeom>
          <a:noFill/>
          <a:ln>
            <a:noFill/>
          </a:ln>
        </p:spPr>
      </p:pic>
      <p:sp>
        <p:nvSpPr>
          <p:cNvPr id="377" name="Google Shape;377;p17"/>
          <p:cNvSpPr txBox="1">
            <a:spLocks noGrp="1"/>
          </p:cNvSpPr>
          <p:nvPr>
            <p:ph type="ctrTitle"/>
          </p:nvPr>
        </p:nvSpPr>
        <p:spPr>
          <a:xfrm>
            <a:off x="442912" y="2835401"/>
            <a:ext cx="6142800" cy="953700"/>
          </a:xfrm>
          <a:prstGeom prst="rect">
            <a:avLst/>
          </a:prstGeom>
          <a:noFill/>
          <a:ln>
            <a:noFill/>
          </a:ln>
        </p:spPr>
        <p:txBody>
          <a:bodyPr spcFirstLastPara="1" wrap="square" lIns="0" tIns="45700" rIns="91425" bIns="45700" anchor="b" anchorCtr="0">
            <a:noAutofit/>
          </a:bodyPr>
          <a:lstStyle>
            <a:lvl1pPr lvl="0" algn="l" rtl="0">
              <a:lnSpc>
                <a:spcPct val="100000"/>
              </a:lnSpc>
              <a:spcBef>
                <a:spcPts val="0"/>
              </a:spcBef>
              <a:spcAft>
                <a:spcPts val="0"/>
              </a:spcAft>
              <a:buClr>
                <a:schemeClr val="lt1"/>
              </a:buClr>
              <a:buSzPts val="3600"/>
              <a:buFont typeface="Calibri"/>
              <a:buNone/>
              <a:defRPr sz="36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8" name="Google Shape;378;p17"/>
          <p:cNvSpPr txBox="1">
            <a:spLocks noGrp="1"/>
          </p:cNvSpPr>
          <p:nvPr>
            <p:ph type="subTitle" idx="1"/>
          </p:nvPr>
        </p:nvSpPr>
        <p:spPr>
          <a:xfrm>
            <a:off x="442912" y="3788982"/>
            <a:ext cx="6142800" cy="666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480"/>
              </a:spcBef>
              <a:spcAft>
                <a:spcPts val="0"/>
              </a:spcAft>
              <a:buClr>
                <a:schemeClr val="lt1"/>
              </a:buClr>
              <a:buSzPts val="2400"/>
              <a:buFont typeface="Arial"/>
              <a:buNone/>
              <a:defRPr sz="24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pic>
        <p:nvPicPr>
          <p:cNvPr id="379" name="Google Shape;379;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912" y="661988"/>
            <a:ext cx="2669381" cy="482617"/>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ig Statement">
  <p:cSld name="Big Statement">
    <p:spTree>
      <p:nvGrpSpPr>
        <p:cNvPr id="1" name="Shape 1692"/>
        <p:cNvGrpSpPr/>
        <p:nvPr/>
      </p:nvGrpSpPr>
      <p:grpSpPr>
        <a:xfrm>
          <a:off x="0" y="0"/>
          <a:ext cx="0" cy="0"/>
          <a:chOff x="0" y="0"/>
          <a:chExt cx="0" cy="0"/>
        </a:xfrm>
      </p:grpSpPr>
      <p:sp>
        <p:nvSpPr>
          <p:cNvPr id="1693" name="Google Shape;1693;p162"/>
          <p:cNvSpPr/>
          <p:nvPr/>
        </p:nvSpPr>
        <p:spPr>
          <a:xfrm>
            <a:off x="990600" y="0"/>
            <a:ext cx="7162800" cy="5143500"/>
          </a:xfrm>
          <a:custGeom>
            <a:avLst/>
            <a:gdLst/>
            <a:ahLst/>
            <a:cxnLst/>
            <a:rect l="l" t="t" r="r" b="b"/>
            <a:pathLst>
              <a:path w="9550400" h="6858000" extrusionOk="0">
                <a:moveTo>
                  <a:pt x="1453610" y="0"/>
                </a:moveTo>
                <a:lnTo>
                  <a:pt x="8096791" y="0"/>
                </a:lnTo>
                <a:lnTo>
                  <a:pt x="8151776" y="52424"/>
                </a:lnTo>
                <a:cubicBezTo>
                  <a:pt x="9015917" y="916565"/>
                  <a:pt x="9550400" y="2110365"/>
                  <a:pt x="9550400" y="3429000"/>
                </a:cubicBezTo>
                <a:cubicBezTo>
                  <a:pt x="9550400" y="4747635"/>
                  <a:pt x="9015917" y="5941435"/>
                  <a:pt x="8151776" y="6805576"/>
                </a:cubicBezTo>
                <a:lnTo>
                  <a:pt x="8096791" y="6858000"/>
                </a:lnTo>
                <a:lnTo>
                  <a:pt x="1453610" y="6858000"/>
                </a:lnTo>
                <a:lnTo>
                  <a:pt x="1398624" y="6805576"/>
                </a:lnTo>
                <a:cubicBezTo>
                  <a:pt x="534483" y="5941435"/>
                  <a:pt x="0" y="4747635"/>
                  <a:pt x="0" y="3429000"/>
                </a:cubicBezTo>
                <a:cubicBezTo>
                  <a:pt x="0" y="2110365"/>
                  <a:pt x="534483" y="916565"/>
                  <a:pt x="1398624" y="52424"/>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694" name="Google Shape;1694;p162"/>
          <p:cNvSpPr txBox="1">
            <a:spLocks noGrp="1"/>
          </p:cNvSpPr>
          <p:nvPr>
            <p:ph type="body" idx="1"/>
          </p:nvPr>
        </p:nvSpPr>
        <p:spPr>
          <a:xfrm>
            <a:off x="1555474" y="685800"/>
            <a:ext cx="6033300" cy="3771900"/>
          </a:xfrm>
          <a:prstGeom prst="rect">
            <a:avLst/>
          </a:prstGeom>
          <a:noFill/>
          <a:ln>
            <a:noFill/>
          </a:ln>
        </p:spPr>
        <p:txBody>
          <a:bodyPr spcFirstLastPara="1" wrap="square" lIns="0" tIns="0" rIns="0" bIns="0" anchor="ctr" anchorCtr="0">
            <a:noAutofit/>
          </a:bodyPr>
          <a:lstStyle>
            <a:lvl1pPr marL="457200" lvl="0" indent="-457200" algn="ctr" rtl="0">
              <a:lnSpc>
                <a:spcPct val="100000"/>
              </a:lnSpc>
              <a:spcBef>
                <a:spcPts val="1100"/>
              </a:spcBef>
              <a:spcAft>
                <a:spcPts val="0"/>
              </a:spcAft>
              <a:buClr>
                <a:schemeClr val="lt1"/>
              </a:buClr>
              <a:buSzPts val="3600"/>
              <a:buFont typeface="Tahoma"/>
              <a:buChar char="​"/>
              <a:defRPr sz="3600" b="1">
                <a:solidFill>
                  <a:schemeClr val="lt1"/>
                </a:solidFill>
                <a:latin typeface="Calibri"/>
                <a:ea typeface="Calibri"/>
                <a:cs typeface="Calibri"/>
                <a:sym typeface="Calibri"/>
              </a:defRPr>
            </a:lvl1pPr>
            <a:lvl2pPr marL="914400" lvl="1" indent="-342900" algn="ctr" rtl="0">
              <a:lnSpc>
                <a:spcPct val="85000"/>
              </a:lnSpc>
              <a:spcBef>
                <a:spcPts val="200"/>
              </a:spcBef>
              <a:spcAft>
                <a:spcPts val="0"/>
              </a:spcAft>
              <a:buClr>
                <a:schemeClr val="dk1"/>
              </a:buClr>
              <a:buSzPts val="1800"/>
              <a:buFont typeface="Tahoma"/>
              <a:buChar char="​"/>
              <a:defRPr sz="1800" b="0">
                <a:solidFill>
                  <a:schemeClr val="dk1"/>
                </a:solidFill>
                <a:latin typeface="Calibri"/>
                <a:ea typeface="Calibri"/>
                <a:cs typeface="Calibri"/>
                <a:sym typeface="Calibri"/>
              </a:defRPr>
            </a:lvl2pPr>
            <a:lvl3pPr marL="1371600" lvl="2" indent="-317500" algn="ctr" rtl="0">
              <a:lnSpc>
                <a:spcPct val="85000"/>
              </a:lnSpc>
              <a:spcBef>
                <a:spcPts val="600"/>
              </a:spcBef>
              <a:spcAft>
                <a:spcPts val="0"/>
              </a:spcAft>
              <a:buClr>
                <a:schemeClr val="lt2"/>
              </a:buClr>
              <a:buSzPts val="1400"/>
              <a:buFont typeface="Tahoma"/>
              <a:buChar char="​"/>
              <a:defRPr sz="1400" b="1">
                <a:solidFill>
                  <a:schemeClr val="lt2"/>
                </a:solidFill>
                <a:latin typeface="Calibri"/>
                <a:ea typeface="Calibri"/>
                <a:cs typeface="Calibri"/>
                <a:sym typeface="Calibri"/>
              </a:defRPr>
            </a:lvl3pPr>
            <a:lvl4pPr marL="1828800" lvl="3" indent="-317500" algn="ctr" rtl="0">
              <a:lnSpc>
                <a:spcPct val="85000"/>
              </a:lnSpc>
              <a:spcBef>
                <a:spcPts val="600"/>
              </a:spcBef>
              <a:spcAft>
                <a:spcPts val="0"/>
              </a:spcAft>
              <a:buClr>
                <a:schemeClr val="lt2"/>
              </a:buClr>
              <a:buSzPts val="1400"/>
              <a:buFont typeface="Tahoma"/>
              <a:buChar char="​"/>
              <a:defRPr sz="1400" b="1">
                <a:solidFill>
                  <a:schemeClr val="lt2"/>
                </a:solidFill>
                <a:latin typeface="Calibri"/>
                <a:ea typeface="Calibri"/>
                <a:cs typeface="Calibri"/>
                <a:sym typeface="Calibri"/>
              </a:defRPr>
            </a:lvl4pPr>
            <a:lvl5pPr marL="2286000" lvl="4" indent="-317500" algn="ctr" rtl="0">
              <a:lnSpc>
                <a:spcPct val="85000"/>
              </a:lnSpc>
              <a:spcBef>
                <a:spcPts val="600"/>
              </a:spcBef>
              <a:spcAft>
                <a:spcPts val="0"/>
              </a:spcAft>
              <a:buClr>
                <a:schemeClr val="lt2"/>
              </a:buClr>
              <a:buSzPts val="1400"/>
              <a:buFont typeface="Tahoma"/>
              <a:buChar char="​"/>
              <a:defRPr sz="1400" b="1">
                <a:solidFill>
                  <a:schemeClr val="lt2"/>
                </a:solidFill>
                <a:latin typeface="Calibri"/>
                <a:ea typeface="Calibri"/>
                <a:cs typeface="Calibri"/>
                <a:sym typeface="Calibri"/>
              </a:defRPr>
            </a:lvl5pPr>
            <a:lvl6pPr marL="2743200" lvl="5" indent="-317500" algn="ctr" rtl="0">
              <a:lnSpc>
                <a:spcPct val="85000"/>
              </a:lnSpc>
              <a:spcBef>
                <a:spcPts val="600"/>
              </a:spcBef>
              <a:spcAft>
                <a:spcPts val="0"/>
              </a:spcAft>
              <a:buClr>
                <a:schemeClr val="lt2"/>
              </a:buClr>
              <a:buSzPts val="1400"/>
              <a:buFont typeface="Tahoma"/>
              <a:buChar char="​"/>
              <a:defRPr sz="1400" b="1">
                <a:solidFill>
                  <a:schemeClr val="lt2"/>
                </a:solidFill>
                <a:latin typeface="Calibri"/>
                <a:ea typeface="Calibri"/>
                <a:cs typeface="Calibri"/>
                <a:sym typeface="Calibri"/>
              </a:defRPr>
            </a:lvl6pPr>
            <a:lvl7pPr marL="3200400" lvl="6" indent="-317500" algn="ctr" rtl="0">
              <a:lnSpc>
                <a:spcPct val="85000"/>
              </a:lnSpc>
              <a:spcBef>
                <a:spcPts val="600"/>
              </a:spcBef>
              <a:spcAft>
                <a:spcPts val="0"/>
              </a:spcAft>
              <a:buClr>
                <a:schemeClr val="lt2"/>
              </a:buClr>
              <a:buSzPts val="1400"/>
              <a:buFont typeface="Tahoma"/>
              <a:buChar char="​"/>
              <a:defRPr sz="1400" b="1">
                <a:solidFill>
                  <a:schemeClr val="lt2"/>
                </a:solidFill>
                <a:latin typeface="Calibri"/>
                <a:ea typeface="Calibri"/>
                <a:cs typeface="Calibri"/>
                <a:sym typeface="Calibri"/>
              </a:defRPr>
            </a:lvl7pPr>
            <a:lvl8pPr marL="3657600" lvl="7" indent="-317500" algn="ctr" rtl="0">
              <a:lnSpc>
                <a:spcPct val="85000"/>
              </a:lnSpc>
              <a:spcBef>
                <a:spcPts val="600"/>
              </a:spcBef>
              <a:spcAft>
                <a:spcPts val="0"/>
              </a:spcAft>
              <a:buClr>
                <a:schemeClr val="lt2"/>
              </a:buClr>
              <a:buSzPts val="1400"/>
              <a:buFont typeface="Tahoma"/>
              <a:buChar char="​"/>
              <a:defRPr sz="1400" b="1">
                <a:solidFill>
                  <a:schemeClr val="lt2"/>
                </a:solidFill>
                <a:latin typeface="Calibri"/>
                <a:ea typeface="Calibri"/>
                <a:cs typeface="Calibri"/>
                <a:sym typeface="Calibri"/>
              </a:defRPr>
            </a:lvl8pPr>
            <a:lvl9pPr marL="4114800" lvl="8" indent="-317500" algn="ctr" rtl="0">
              <a:lnSpc>
                <a:spcPct val="85000"/>
              </a:lnSpc>
              <a:spcBef>
                <a:spcPts val="600"/>
              </a:spcBef>
              <a:spcAft>
                <a:spcPts val="600"/>
              </a:spcAft>
              <a:buClr>
                <a:schemeClr val="lt2"/>
              </a:buClr>
              <a:buSzPts val="1400"/>
              <a:buFont typeface="Tahoma"/>
              <a:buChar char="​"/>
              <a:defRPr sz="1400" b="1">
                <a:solidFill>
                  <a:schemeClr val="lt2"/>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95"/>
        <p:cNvGrpSpPr/>
        <p:nvPr/>
      </p:nvGrpSpPr>
      <p:grpSpPr>
        <a:xfrm>
          <a:off x="0" y="0"/>
          <a:ext cx="0" cy="0"/>
          <a:chOff x="0" y="0"/>
          <a:chExt cx="0" cy="0"/>
        </a:xfrm>
      </p:grpSpPr>
      <p:sp>
        <p:nvSpPr>
          <p:cNvPr id="1696" name="Google Shape;1696;p163"/>
          <p:cNvSpPr/>
          <p:nvPr/>
        </p:nvSpPr>
        <p:spPr>
          <a:xfrm>
            <a:off x="3622487" y="-9937"/>
            <a:ext cx="5521514" cy="5153800"/>
          </a:xfrm>
          <a:custGeom>
            <a:avLst/>
            <a:gdLst/>
            <a:ahLst/>
            <a:cxnLst/>
            <a:rect l="l" t="t" r="r" b="b"/>
            <a:pathLst>
              <a:path w="7362019" h="6871733" extrusionOk="0">
                <a:moveTo>
                  <a:pt x="869932" y="0"/>
                </a:moveTo>
                <a:cubicBezTo>
                  <a:pt x="877569" y="2648"/>
                  <a:pt x="4573615" y="5863"/>
                  <a:pt x="7117990" y="3682"/>
                </a:cubicBezTo>
                <a:lnTo>
                  <a:pt x="7362019" y="3443"/>
                </a:lnTo>
                <a:lnTo>
                  <a:pt x="7362019" y="6871733"/>
                </a:lnTo>
                <a:lnTo>
                  <a:pt x="7122244" y="6871365"/>
                </a:lnTo>
                <a:cubicBezTo>
                  <a:pt x="4594224" y="6867799"/>
                  <a:pt x="911250" y="6868798"/>
                  <a:pt x="856680" y="6864627"/>
                </a:cubicBezTo>
                <a:cubicBezTo>
                  <a:pt x="354034" y="5897031"/>
                  <a:pt x="-1367" y="4661768"/>
                  <a:pt x="4" y="3440961"/>
                </a:cubicBezTo>
                <a:cubicBezTo>
                  <a:pt x="1375" y="2220154"/>
                  <a:pt x="404520" y="939057"/>
                  <a:pt x="869932"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697" name="Google Shape;1697;p163"/>
          <p:cNvSpPr txBox="1">
            <a:spLocks noGrp="1"/>
          </p:cNvSpPr>
          <p:nvPr>
            <p:ph type="title"/>
          </p:nvPr>
        </p:nvSpPr>
        <p:spPr>
          <a:xfrm>
            <a:off x="4494653" y="867966"/>
            <a:ext cx="4054200" cy="2604900"/>
          </a:xfrm>
          <a:prstGeom prst="rect">
            <a:avLst/>
          </a:prstGeom>
          <a:noFill/>
          <a:ln>
            <a:noFill/>
          </a:ln>
        </p:spPr>
        <p:txBody>
          <a:bodyPr spcFirstLastPara="1" wrap="square" lIns="0" tIns="0" rIns="0" bIns="0" anchor="ctr" anchorCtr="0">
            <a:noAutofit/>
          </a:bodyPr>
          <a:lstStyle>
            <a:lvl1pPr lvl="0" algn="l" rtl="0">
              <a:lnSpc>
                <a:spcPct val="85000"/>
              </a:lnSpc>
              <a:spcBef>
                <a:spcPts val="0"/>
              </a:spcBef>
              <a:spcAft>
                <a:spcPts val="0"/>
              </a:spcAft>
              <a:buClr>
                <a:schemeClr val="lt1"/>
              </a:buClr>
              <a:buSzPts val="3600"/>
              <a:buFont typeface="Calibri"/>
              <a:buNone/>
              <a:defRPr sz="3600" b="1">
                <a:solidFill>
                  <a:schemeClr val="lt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98" name="Google Shape;1698;p163"/>
          <p:cNvSpPr txBox="1">
            <a:spLocks noGrp="1"/>
          </p:cNvSpPr>
          <p:nvPr>
            <p:ph type="body" idx="1"/>
          </p:nvPr>
        </p:nvSpPr>
        <p:spPr>
          <a:xfrm>
            <a:off x="4494654" y="3590040"/>
            <a:ext cx="4054200" cy="249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dk1"/>
              </a:buClr>
              <a:buSzPts val="1800"/>
              <a:buNone/>
              <a:defRPr sz="1800">
                <a:solidFill>
                  <a:schemeClr val="dk1"/>
                </a:solidFill>
              </a:defRPr>
            </a:lvl1pPr>
            <a:lvl2pPr marL="914400" lvl="1" indent="-228600" algn="l" rtl="0">
              <a:lnSpc>
                <a:spcPct val="90000"/>
              </a:lnSpc>
              <a:spcBef>
                <a:spcPts val="500"/>
              </a:spcBef>
              <a:spcAft>
                <a:spcPts val="0"/>
              </a:spcAft>
              <a:buClr>
                <a:srgbClr val="888888"/>
              </a:buClr>
              <a:buSzPts val="1500"/>
              <a:buNone/>
              <a:defRPr sz="1500">
                <a:solidFill>
                  <a:srgbClr val="888888"/>
                </a:solidFill>
              </a:defRPr>
            </a:lvl2pPr>
            <a:lvl3pPr marL="1371600" lvl="2" indent="-228600" algn="l" rtl="0">
              <a:lnSpc>
                <a:spcPct val="85000"/>
              </a:lnSpc>
              <a:spcBef>
                <a:spcPts val="500"/>
              </a:spcBef>
              <a:spcAft>
                <a:spcPts val="0"/>
              </a:spcAft>
              <a:buClr>
                <a:srgbClr val="888888"/>
              </a:buClr>
              <a:buSzPts val="1400"/>
              <a:buNone/>
              <a:defRPr sz="1400">
                <a:solidFill>
                  <a:srgbClr val="888888"/>
                </a:solidFill>
              </a:defRPr>
            </a:lvl3pPr>
            <a:lvl4pPr marL="1828800" lvl="3" indent="-228600" algn="l" rtl="0">
              <a:lnSpc>
                <a:spcPct val="85000"/>
              </a:lnSpc>
              <a:spcBef>
                <a:spcPts val="500"/>
              </a:spcBef>
              <a:spcAft>
                <a:spcPts val="0"/>
              </a:spcAft>
              <a:buClr>
                <a:srgbClr val="888888"/>
              </a:buClr>
              <a:buSzPts val="1200"/>
              <a:buNone/>
              <a:defRPr sz="1200">
                <a:solidFill>
                  <a:srgbClr val="888888"/>
                </a:solidFill>
              </a:defRPr>
            </a:lvl4pPr>
            <a:lvl5pPr marL="2286000" lvl="4" indent="-228600" algn="l" rtl="0">
              <a:lnSpc>
                <a:spcPct val="85000"/>
              </a:lnSpc>
              <a:spcBef>
                <a:spcPts val="500"/>
              </a:spcBef>
              <a:spcAft>
                <a:spcPts val="0"/>
              </a:spcAft>
              <a:buClr>
                <a:srgbClr val="888888"/>
              </a:buClr>
              <a:buSzPts val="1200"/>
              <a:buNone/>
              <a:defRPr sz="1200">
                <a:solidFill>
                  <a:srgbClr val="888888"/>
                </a:solidFill>
              </a:defRPr>
            </a:lvl5pPr>
            <a:lvl6pPr marL="2743200" lvl="5" indent="-228600" algn="l" rtl="0">
              <a:lnSpc>
                <a:spcPct val="110000"/>
              </a:lnSpc>
              <a:spcBef>
                <a:spcPts val="500"/>
              </a:spcBef>
              <a:spcAft>
                <a:spcPts val="0"/>
              </a:spcAft>
              <a:buClr>
                <a:srgbClr val="888888"/>
              </a:buClr>
              <a:buSzPts val="1200"/>
              <a:buNone/>
              <a:defRPr sz="1200">
                <a:solidFill>
                  <a:srgbClr val="888888"/>
                </a:solidFill>
              </a:defRPr>
            </a:lvl6pPr>
            <a:lvl7pPr marL="3200400" lvl="6" indent="-228600" algn="l" rtl="0">
              <a:lnSpc>
                <a:spcPct val="90000"/>
              </a:lnSpc>
              <a:spcBef>
                <a:spcPts val="600"/>
              </a:spcBef>
              <a:spcAft>
                <a:spcPts val="0"/>
              </a:spcAft>
              <a:buClr>
                <a:srgbClr val="888888"/>
              </a:buClr>
              <a:buSzPts val="1200"/>
              <a:buNone/>
              <a:defRPr sz="1200">
                <a:solidFill>
                  <a:srgbClr val="888888"/>
                </a:solidFill>
              </a:defRPr>
            </a:lvl7pPr>
            <a:lvl8pPr marL="3657600" lvl="7" indent="-228600" algn="l" rtl="0">
              <a:lnSpc>
                <a:spcPct val="120000"/>
              </a:lnSpc>
              <a:spcBef>
                <a:spcPts val="500"/>
              </a:spcBef>
              <a:spcAft>
                <a:spcPts val="0"/>
              </a:spcAft>
              <a:buClr>
                <a:srgbClr val="888888"/>
              </a:buClr>
              <a:buSzPts val="1200"/>
              <a:buNone/>
              <a:defRPr sz="1200">
                <a:solidFill>
                  <a:srgbClr val="888888"/>
                </a:solidFill>
              </a:defRPr>
            </a:lvl8pPr>
            <a:lvl9pPr marL="4114800" lvl="8" indent="-228600" algn="l" rtl="0">
              <a:lnSpc>
                <a:spcPct val="85000"/>
              </a:lnSpc>
              <a:spcBef>
                <a:spcPts val="500"/>
              </a:spcBef>
              <a:spcAft>
                <a:spcPts val="800"/>
              </a:spcAft>
              <a:buClr>
                <a:srgbClr val="888888"/>
              </a:buClr>
              <a:buSzPts val="1200"/>
              <a:buNone/>
              <a:defRPr sz="1200">
                <a:solidFill>
                  <a:srgbClr val="888888"/>
                </a:solidFill>
              </a:defRPr>
            </a:lvl9pPr>
          </a:lstStyle>
          <a:p>
            <a:endParaRPr/>
          </a:p>
        </p:txBody>
      </p:sp>
      <p:sp>
        <p:nvSpPr>
          <p:cNvPr id="1699" name="Google Shape;1699;p163"/>
          <p:cNvSpPr>
            <a:spLocks noGrp="1"/>
          </p:cNvSpPr>
          <p:nvPr>
            <p:ph type="pic" idx="2"/>
          </p:nvPr>
        </p:nvSpPr>
        <p:spPr>
          <a:xfrm>
            <a:off x="689256" y="867966"/>
            <a:ext cx="3377700" cy="3377700"/>
          </a:xfrm>
          <a:prstGeom prst="ellipse">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110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R="0" lvl="2"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R="0" lvl="3"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110000"/>
              </a:lnSpc>
              <a:spcBef>
                <a:spcPts val="500"/>
              </a:spcBef>
              <a:spcAft>
                <a:spcPts val="0"/>
              </a:spcAft>
              <a:buClr>
                <a:schemeClr val="dk1"/>
              </a:buClr>
              <a:buSzPts val="1200"/>
              <a:buFont typeface="Tahoma"/>
              <a:buChar char="​"/>
              <a:defRPr sz="12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accent6"/>
              </a:buClr>
              <a:buSzPts val="1100"/>
              <a:buFont typeface="Arial"/>
              <a:buChar char="•"/>
              <a:defRPr sz="1100" b="0" i="0" u="none" strike="noStrike" cap="none">
                <a:solidFill>
                  <a:schemeClr val="accent6"/>
                </a:solidFill>
                <a:latin typeface="Calibri"/>
                <a:ea typeface="Calibri"/>
                <a:cs typeface="Calibri"/>
                <a:sym typeface="Calibri"/>
              </a:defRPr>
            </a:lvl7pPr>
            <a:lvl8pPr marR="0" lvl="7" algn="l" rtl="0">
              <a:lnSpc>
                <a:spcPct val="120000"/>
              </a:lnSpc>
              <a:spcBef>
                <a:spcPts val="500"/>
              </a:spcBef>
              <a:spcAft>
                <a:spcPts val="0"/>
              </a:spcAft>
              <a:buClr>
                <a:schemeClr val="dk1"/>
              </a:buClr>
              <a:buSzPts val="1500"/>
              <a:buFont typeface="Calibri"/>
              <a:buChar char="“"/>
              <a:defRPr sz="1500" b="0" i="0" u="none" strike="noStrike" cap="none">
                <a:solidFill>
                  <a:schemeClr val="dk1"/>
                </a:solidFill>
                <a:latin typeface="Calibri"/>
                <a:ea typeface="Calibri"/>
                <a:cs typeface="Calibri"/>
                <a:sym typeface="Calibri"/>
              </a:defRPr>
            </a:lvl8pPr>
            <a:lvl9pPr marR="0" lvl="8" algn="l" rtl="0">
              <a:lnSpc>
                <a:spcPct val="85000"/>
              </a:lnSpc>
              <a:spcBef>
                <a:spcPts val="500"/>
              </a:spcBef>
              <a:spcAft>
                <a:spcPts val="800"/>
              </a:spcAft>
              <a:buClr>
                <a:schemeClr val="dk1"/>
              </a:buClr>
              <a:buSzPts val="900"/>
              <a:buFont typeface="Tahoma"/>
              <a:buChar char="​"/>
              <a:defRPr sz="900" b="1" i="0" u="none" strike="noStrike" cap="none">
                <a:solidFill>
                  <a:schemeClr val="dk1"/>
                </a:solidFill>
                <a:latin typeface="Calibri"/>
                <a:ea typeface="Calibri"/>
                <a:cs typeface="Calibri"/>
                <a:sym typeface="Calibri"/>
              </a:defRPr>
            </a:lvl9pPr>
          </a:lstStyle>
          <a:p>
            <a:endParaRPr/>
          </a:p>
        </p:txBody>
      </p:sp>
      <p:pic>
        <p:nvPicPr>
          <p:cNvPr id="1700" name="Google Shape;1700;p16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457004" y="4878193"/>
            <a:ext cx="468623" cy="1862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ase Study">
  <p:cSld name="Case Study">
    <p:spTree>
      <p:nvGrpSpPr>
        <p:cNvPr id="1" name="Shape 1701"/>
        <p:cNvGrpSpPr/>
        <p:nvPr/>
      </p:nvGrpSpPr>
      <p:grpSpPr>
        <a:xfrm>
          <a:off x="0" y="0"/>
          <a:ext cx="0" cy="0"/>
          <a:chOff x="0" y="0"/>
          <a:chExt cx="0" cy="0"/>
        </a:xfrm>
      </p:grpSpPr>
      <p:sp>
        <p:nvSpPr>
          <p:cNvPr id="1702" name="Google Shape;1702;p164"/>
          <p:cNvSpPr txBox="1">
            <a:spLocks noGrp="1"/>
          </p:cNvSpPr>
          <p:nvPr>
            <p:ph type="body" idx="1"/>
          </p:nvPr>
        </p:nvSpPr>
        <p:spPr>
          <a:xfrm>
            <a:off x="5143500" y="1400175"/>
            <a:ext cx="3655500" cy="3223500"/>
          </a:xfrm>
          <a:prstGeom prst="rect">
            <a:avLst/>
          </a:prstGeom>
          <a:noFill/>
          <a:ln>
            <a:noFill/>
          </a:ln>
        </p:spPr>
        <p:txBody>
          <a:bodyPr spcFirstLastPara="1" wrap="square" lIns="0" tIns="0" rIns="0" bIns="0" anchor="t" anchorCtr="0">
            <a:noAutofit/>
          </a:bodyPr>
          <a:lstStyle>
            <a:lvl1pPr marL="457200" lvl="0" indent="-317500" algn="l" rtl="0">
              <a:lnSpc>
                <a:spcPct val="90000"/>
              </a:lnSpc>
              <a:spcBef>
                <a:spcPts val="1100"/>
              </a:spcBef>
              <a:spcAft>
                <a:spcPts val="0"/>
              </a:spcAft>
              <a:buClr>
                <a:schemeClr val="dk1"/>
              </a:buClr>
              <a:buSzPts val="1400"/>
              <a:buChar char="•"/>
              <a:defRPr/>
            </a:lvl1pPr>
            <a:lvl2pPr marL="914400" lvl="1" indent="-317500" algn="l" rtl="0">
              <a:lnSpc>
                <a:spcPct val="90000"/>
              </a:lnSpc>
              <a:spcBef>
                <a:spcPts val="500"/>
              </a:spcBef>
              <a:spcAft>
                <a:spcPts val="0"/>
              </a:spcAft>
              <a:buClr>
                <a:schemeClr val="dk1"/>
              </a:buClr>
              <a:buSzPts val="1400"/>
              <a:buChar char="–"/>
              <a:defRPr>
                <a:solidFill>
                  <a:schemeClr val="dk1"/>
                </a:solidFill>
              </a:defRPr>
            </a:lvl2pPr>
            <a:lvl3pPr marL="1371600" lvl="2" indent="-304800" algn="l" rtl="0">
              <a:lnSpc>
                <a:spcPct val="85000"/>
              </a:lnSpc>
              <a:spcBef>
                <a:spcPts val="500"/>
              </a:spcBef>
              <a:spcAft>
                <a:spcPts val="0"/>
              </a:spcAft>
              <a:buClr>
                <a:schemeClr val="dk1"/>
              </a:buClr>
              <a:buSzPts val="1200"/>
              <a:buChar char="•"/>
              <a:defRPr sz="1200">
                <a:solidFill>
                  <a:schemeClr val="dk1"/>
                </a:solidFill>
              </a:defRPr>
            </a:lvl3pPr>
            <a:lvl4pPr marL="1828800" lvl="3" indent="-317500" algn="l" rtl="0">
              <a:lnSpc>
                <a:spcPct val="85000"/>
              </a:lnSpc>
              <a:spcBef>
                <a:spcPts val="500"/>
              </a:spcBef>
              <a:spcAft>
                <a:spcPts val="0"/>
              </a:spcAft>
              <a:buClr>
                <a:schemeClr val="dk1"/>
              </a:buClr>
              <a:buSzPts val="1400"/>
              <a:buChar char="–"/>
              <a:defRPr/>
            </a:lvl4pPr>
            <a:lvl5pPr marL="2286000" lvl="4" indent="-317500" algn="l" rtl="0">
              <a:lnSpc>
                <a:spcPct val="85000"/>
              </a:lnSpc>
              <a:spcBef>
                <a:spcPts val="500"/>
              </a:spcBef>
              <a:spcAft>
                <a:spcPts val="0"/>
              </a:spcAft>
              <a:buClr>
                <a:schemeClr val="dk1"/>
              </a:buClr>
              <a:buSzPts val="1400"/>
              <a:buChar char="•"/>
              <a:defRPr/>
            </a:lvl5pPr>
            <a:lvl6pPr marL="2743200" lvl="5" indent="-317500" algn="l" rtl="0">
              <a:lnSpc>
                <a:spcPct val="110000"/>
              </a:lnSpc>
              <a:spcBef>
                <a:spcPts val="5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accent6"/>
              </a:buClr>
              <a:buSzPts val="1400"/>
              <a:buChar char="•"/>
              <a:defRPr/>
            </a:lvl7pPr>
            <a:lvl8pPr marL="3657600" lvl="7" indent="-317500" algn="l" rtl="0">
              <a:lnSpc>
                <a:spcPct val="120000"/>
              </a:lnSpc>
              <a:spcBef>
                <a:spcPts val="500"/>
              </a:spcBef>
              <a:spcAft>
                <a:spcPts val="0"/>
              </a:spcAft>
              <a:buClr>
                <a:schemeClr val="dk1"/>
              </a:buClr>
              <a:buSzPts val="1400"/>
              <a:buChar char="“"/>
              <a:defRPr/>
            </a:lvl8pPr>
            <a:lvl9pPr marL="4114800" lvl="8" indent="-317500" algn="l" rtl="0">
              <a:lnSpc>
                <a:spcPct val="85000"/>
              </a:lnSpc>
              <a:spcBef>
                <a:spcPts val="500"/>
              </a:spcBef>
              <a:spcAft>
                <a:spcPts val="800"/>
              </a:spcAft>
              <a:buClr>
                <a:schemeClr val="dk1"/>
              </a:buClr>
              <a:buSzPts val="1400"/>
              <a:buChar char="​"/>
              <a:defRPr/>
            </a:lvl9pPr>
          </a:lstStyle>
          <a:p>
            <a:endParaRPr/>
          </a:p>
        </p:txBody>
      </p:sp>
      <p:sp>
        <p:nvSpPr>
          <p:cNvPr id="1703" name="Google Shape;1703;p164"/>
          <p:cNvSpPr txBox="1">
            <a:spLocks noGrp="1"/>
          </p:cNvSpPr>
          <p:nvPr>
            <p:ph type="title"/>
          </p:nvPr>
        </p:nvSpPr>
        <p:spPr>
          <a:xfrm>
            <a:off x="342900" y="308610"/>
            <a:ext cx="8455800" cy="631500"/>
          </a:xfrm>
          <a:prstGeom prst="rect">
            <a:avLst/>
          </a:prstGeom>
          <a:noFill/>
          <a:ln>
            <a:noFill/>
          </a:ln>
        </p:spPr>
        <p:txBody>
          <a:bodyPr spcFirstLastPara="1" wrap="square" lIns="0" tIns="0" rIns="0" bIns="0" anchor="b" anchorCtr="0">
            <a:noAutofit/>
          </a:bodyPr>
          <a:lstStyle>
            <a:lvl1pPr lvl="0" algn="l" rtl="0">
              <a:lnSpc>
                <a:spcPct val="76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04" name="Google Shape;1704;p164"/>
          <p:cNvSpPr>
            <a:spLocks noGrp="1"/>
          </p:cNvSpPr>
          <p:nvPr>
            <p:ph type="pic" idx="2"/>
          </p:nvPr>
        </p:nvSpPr>
        <p:spPr>
          <a:xfrm>
            <a:off x="0" y="1362075"/>
            <a:ext cx="3781500" cy="37815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110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R="0" lvl="2"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R="0" lvl="3"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110000"/>
              </a:lnSpc>
              <a:spcBef>
                <a:spcPts val="500"/>
              </a:spcBef>
              <a:spcAft>
                <a:spcPts val="0"/>
              </a:spcAft>
              <a:buClr>
                <a:schemeClr val="dk1"/>
              </a:buClr>
              <a:buSzPts val="1200"/>
              <a:buFont typeface="Tahoma"/>
              <a:buChar char="​"/>
              <a:defRPr sz="12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accent6"/>
              </a:buClr>
              <a:buSzPts val="1100"/>
              <a:buFont typeface="Arial"/>
              <a:buChar char="•"/>
              <a:defRPr sz="1100" b="0" i="0" u="none" strike="noStrike" cap="none">
                <a:solidFill>
                  <a:schemeClr val="accent6"/>
                </a:solidFill>
                <a:latin typeface="Calibri"/>
                <a:ea typeface="Calibri"/>
                <a:cs typeface="Calibri"/>
                <a:sym typeface="Calibri"/>
              </a:defRPr>
            </a:lvl7pPr>
            <a:lvl8pPr marR="0" lvl="7" algn="l" rtl="0">
              <a:lnSpc>
                <a:spcPct val="120000"/>
              </a:lnSpc>
              <a:spcBef>
                <a:spcPts val="500"/>
              </a:spcBef>
              <a:spcAft>
                <a:spcPts val="0"/>
              </a:spcAft>
              <a:buClr>
                <a:schemeClr val="dk1"/>
              </a:buClr>
              <a:buSzPts val="1500"/>
              <a:buFont typeface="Calibri"/>
              <a:buChar char="“"/>
              <a:defRPr sz="1500" b="0" i="0" u="none" strike="noStrike" cap="none">
                <a:solidFill>
                  <a:schemeClr val="dk1"/>
                </a:solidFill>
                <a:latin typeface="Calibri"/>
                <a:ea typeface="Calibri"/>
                <a:cs typeface="Calibri"/>
                <a:sym typeface="Calibri"/>
              </a:defRPr>
            </a:lvl8pPr>
            <a:lvl9pPr marR="0" lvl="8" algn="l" rtl="0">
              <a:lnSpc>
                <a:spcPct val="85000"/>
              </a:lnSpc>
              <a:spcBef>
                <a:spcPts val="500"/>
              </a:spcBef>
              <a:spcAft>
                <a:spcPts val="800"/>
              </a:spcAft>
              <a:buClr>
                <a:schemeClr val="dk1"/>
              </a:buClr>
              <a:buSzPts val="900"/>
              <a:buFont typeface="Tahoma"/>
              <a:buChar char="​"/>
              <a:defRPr sz="900" b="1" i="0" u="none" strike="noStrike" cap="none">
                <a:solidFill>
                  <a:schemeClr val="dk1"/>
                </a:solidFill>
                <a:latin typeface="Calibri"/>
                <a:ea typeface="Calibri"/>
                <a:cs typeface="Calibri"/>
                <a:sym typeface="Calibri"/>
              </a:defRPr>
            </a:lvl9pPr>
          </a:lstStyle>
          <a:p>
            <a:endParaRPr/>
          </a:p>
        </p:txBody>
      </p:sp>
      <p:sp>
        <p:nvSpPr>
          <p:cNvPr id="1705" name="Google Shape;1705;p164"/>
          <p:cNvSpPr>
            <a:spLocks noGrp="1"/>
          </p:cNvSpPr>
          <p:nvPr>
            <p:ph type="pic" idx="3"/>
          </p:nvPr>
        </p:nvSpPr>
        <p:spPr>
          <a:xfrm>
            <a:off x="3054895" y="1424355"/>
            <a:ext cx="1725300" cy="1725300"/>
          </a:xfrm>
          <a:prstGeom prst="ellipse">
            <a:avLst/>
          </a:prstGeom>
          <a:solidFill>
            <a:schemeClr val="lt1"/>
          </a:solidFill>
          <a:ln>
            <a:noFill/>
          </a:ln>
          <a:effectLst>
            <a:outerShdw blurRad="203200" dist="50800" dir="5400000" algn="ctr" rotWithShape="0">
              <a:srgbClr val="000000">
                <a:alpha val="14900"/>
              </a:srgbClr>
            </a:outerShdw>
          </a:effectLst>
        </p:spPr>
        <p:txBody>
          <a:bodyPr spcFirstLastPara="1" wrap="square" lIns="0" tIns="0" rIns="0" bIns="0" anchor="ctr" anchorCtr="0">
            <a:noAutofit/>
          </a:bodyPr>
          <a:lstStyle>
            <a:lvl1pPr marR="0" lvl="0" algn="ctr" rtl="0">
              <a:lnSpc>
                <a:spcPct val="90000"/>
              </a:lnSpc>
              <a:spcBef>
                <a:spcPts val="11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R="0" lvl="2"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R="0" lvl="3"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110000"/>
              </a:lnSpc>
              <a:spcBef>
                <a:spcPts val="500"/>
              </a:spcBef>
              <a:spcAft>
                <a:spcPts val="0"/>
              </a:spcAft>
              <a:buClr>
                <a:schemeClr val="dk1"/>
              </a:buClr>
              <a:buSzPts val="1200"/>
              <a:buFont typeface="Tahoma"/>
              <a:buChar char="​"/>
              <a:defRPr sz="12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accent6"/>
              </a:buClr>
              <a:buSzPts val="1100"/>
              <a:buFont typeface="Arial"/>
              <a:buChar char="•"/>
              <a:defRPr sz="1100" b="0" i="0" u="none" strike="noStrike" cap="none">
                <a:solidFill>
                  <a:schemeClr val="accent6"/>
                </a:solidFill>
                <a:latin typeface="Calibri"/>
                <a:ea typeface="Calibri"/>
                <a:cs typeface="Calibri"/>
                <a:sym typeface="Calibri"/>
              </a:defRPr>
            </a:lvl7pPr>
            <a:lvl8pPr marR="0" lvl="7" algn="l" rtl="0">
              <a:lnSpc>
                <a:spcPct val="120000"/>
              </a:lnSpc>
              <a:spcBef>
                <a:spcPts val="500"/>
              </a:spcBef>
              <a:spcAft>
                <a:spcPts val="0"/>
              </a:spcAft>
              <a:buClr>
                <a:schemeClr val="dk1"/>
              </a:buClr>
              <a:buSzPts val="1500"/>
              <a:buFont typeface="Calibri"/>
              <a:buChar char="“"/>
              <a:defRPr sz="1500" b="0" i="0" u="none" strike="noStrike" cap="none">
                <a:solidFill>
                  <a:schemeClr val="dk1"/>
                </a:solidFill>
                <a:latin typeface="Calibri"/>
                <a:ea typeface="Calibri"/>
                <a:cs typeface="Calibri"/>
                <a:sym typeface="Calibri"/>
              </a:defRPr>
            </a:lvl8pPr>
            <a:lvl9pPr marR="0" lvl="8" algn="l" rtl="0">
              <a:lnSpc>
                <a:spcPct val="85000"/>
              </a:lnSpc>
              <a:spcBef>
                <a:spcPts val="500"/>
              </a:spcBef>
              <a:spcAft>
                <a:spcPts val="800"/>
              </a:spcAft>
              <a:buClr>
                <a:schemeClr val="dk1"/>
              </a:buClr>
              <a:buSzPts val="900"/>
              <a:buFont typeface="Tahoma"/>
              <a:buChar char="​"/>
              <a:defRPr sz="900" b="1" i="0" u="none" strike="noStrike" cap="none">
                <a:solidFill>
                  <a:schemeClr val="dk1"/>
                </a:solidFill>
                <a:latin typeface="Calibri"/>
                <a:ea typeface="Calibri"/>
                <a:cs typeface="Calibri"/>
                <a:sym typeface="Calibri"/>
              </a:defRPr>
            </a:lvl9pPr>
          </a:lstStyle>
          <a:p>
            <a:endParaRPr/>
          </a:p>
        </p:txBody>
      </p:sp>
      <p:sp>
        <p:nvSpPr>
          <p:cNvPr id="1706" name="Google Shape;1706;p164"/>
          <p:cNvSpPr txBox="1">
            <a:spLocks noGrp="1"/>
          </p:cNvSpPr>
          <p:nvPr>
            <p:ph type="body" idx="4"/>
          </p:nvPr>
        </p:nvSpPr>
        <p:spPr>
          <a:xfrm>
            <a:off x="342899" y="953262"/>
            <a:ext cx="8458200" cy="1869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dk1"/>
              </a:buClr>
              <a:buSzPts val="1400"/>
              <a:buNone/>
              <a:defRPr sz="1400">
                <a:solidFill>
                  <a:schemeClr val="dk1"/>
                </a:solidFill>
                <a:latin typeface="Calibri"/>
                <a:ea typeface="Calibri"/>
                <a:cs typeface="Calibri"/>
                <a:sym typeface="Calibri"/>
              </a:defRPr>
            </a:lvl1pPr>
            <a:lvl2pPr marL="914400" lvl="1" indent="-228600" algn="l" rtl="0">
              <a:lnSpc>
                <a:spcPct val="90000"/>
              </a:lnSpc>
              <a:spcBef>
                <a:spcPts val="500"/>
              </a:spcBef>
              <a:spcAft>
                <a:spcPts val="0"/>
              </a:spcAft>
              <a:buClr>
                <a:srgbClr val="888888"/>
              </a:buClr>
              <a:buSzPts val="1500"/>
              <a:buNone/>
              <a:defRPr sz="1500">
                <a:solidFill>
                  <a:srgbClr val="888888"/>
                </a:solidFill>
              </a:defRPr>
            </a:lvl2pPr>
            <a:lvl3pPr marL="1371600" lvl="2" indent="-228600" algn="l" rtl="0">
              <a:lnSpc>
                <a:spcPct val="85000"/>
              </a:lnSpc>
              <a:spcBef>
                <a:spcPts val="500"/>
              </a:spcBef>
              <a:spcAft>
                <a:spcPts val="0"/>
              </a:spcAft>
              <a:buClr>
                <a:srgbClr val="888888"/>
              </a:buClr>
              <a:buSzPts val="1400"/>
              <a:buNone/>
              <a:defRPr sz="1400">
                <a:solidFill>
                  <a:srgbClr val="888888"/>
                </a:solidFill>
              </a:defRPr>
            </a:lvl3pPr>
            <a:lvl4pPr marL="1828800" lvl="3" indent="-228600" algn="l" rtl="0">
              <a:lnSpc>
                <a:spcPct val="85000"/>
              </a:lnSpc>
              <a:spcBef>
                <a:spcPts val="500"/>
              </a:spcBef>
              <a:spcAft>
                <a:spcPts val="0"/>
              </a:spcAft>
              <a:buClr>
                <a:srgbClr val="888888"/>
              </a:buClr>
              <a:buSzPts val="1200"/>
              <a:buNone/>
              <a:defRPr sz="1200">
                <a:solidFill>
                  <a:srgbClr val="888888"/>
                </a:solidFill>
              </a:defRPr>
            </a:lvl4pPr>
            <a:lvl5pPr marL="2286000" lvl="4" indent="-228600" algn="l" rtl="0">
              <a:lnSpc>
                <a:spcPct val="85000"/>
              </a:lnSpc>
              <a:spcBef>
                <a:spcPts val="500"/>
              </a:spcBef>
              <a:spcAft>
                <a:spcPts val="0"/>
              </a:spcAft>
              <a:buClr>
                <a:srgbClr val="888888"/>
              </a:buClr>
              <a:buSzPts val="1200"/>
              <a:buNone/>
              <a:defRPr sz="1200">
                <a:solidFill>
                  <a:srgbClr val="888888"/>
                </a:solidFill>
              </a:defRPr>
            </a:lvl5pPr>
            <a:lvl6pPr marL="2743200" lvl="5" indent="-228600" algn="l" rtl="0">
              <a:lnSpc>
                <a:spcPct val="110000"/>
              </a:lnSpc>
              <a:spcBef>
                <a:spcPts val="500"/>
              </a:spcBef>
              <a:spcAft>
                <a:spcPts val="0"/>
              </a:spcAft>
              <a:buClr>
                <a:srgbClr val="888888"/>
              </a:buClr>
              <a:buSzPts val="1200"/>
              <a:buNone/>
              <a:defRPr sz="1200">
                <a:solidFill>
                  <a:srgbClr val="888888"/>
                </a:solidFill>
              </a:defRPr>
            </a:lvl6pPr>
            <a:lvl7pPr marL="3200400" lvl="6" indent="-228600" algn="l" rtl="0">
              <a:lnSpc>
                <a:spcPct val="90000"/>
              </a:lnSpc>
              <a:spcBef>
                <a:spcPts val="600"/>
              </a:spcBef>
              <a:spcAft>
                <a:spcPts val="0"/>
              </a:spcAft>
              <a:buClr>
                <a:srgbClr val="888888"/>
              </a:buClr>
              <a:buSzPts val="1200"/>
              <a:buNone/>
              <a:defRPr sz="1200">
                <a:solidFill>
                  <a:srgbClr val="888888"/>
                </a:solidFill>
              </a:defRPr>
            </a:lvl7pPr>
            <a:lvl8pPr marL="3657600" lvl="7" indent="-228600" algn="l" rtl="0">
              <a:lnSpc>
                <a:spcPct val="120000"/>
              </a:lnSpc>
              <a:spcBef>
                <a:spcPts val="500"/>
              </a:spcBef>
              <a:spcAft>
                <a:spcPts val="0"/>
              </a:spcAft>
              <a:buClr>
                <a:srgbClr val="888888"/>
              </a:buClr>
              <a:buSzPts val="1200"/>
              <a:buNone/>
              <a:defRPr sz="1200">
                <a:solidFill>
                  <a:srgbClr val="888888"/>
                </a:solidFill>
              </a:defRPr>
            </a:lvl8pPr>
            <a:lvl9pPr marL="4114800" lvl="8" indent="-228600" algn="l" rtl="0">
              <a:lnSpc>
                <a:spcPct val="85000"/>
              </a:lnSpc>
              <a:spcBef>
                <a:spcPts val="500"/>
              </a:spcBef>
              <a:spcAft>
                <a:spcPts val="800"/>
              </a:spcAft>
              <a:buClr>
                <a:srgbClr val="888888"/>
              </a:buClr>
              <a:buSzPts val="1200"/>
              <a:buNone/>
              <a:defRPr sz="1200">
                <a:solidFill>
                  <a:srgbClr val="888888"/>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6:9 Video">
  <p:cSld name="16:9 Video">
    <p:spTree>
      <p:nvGrpSpPr>
        <p:cNvPr id="1" name="Shape 1707"/>
        <p:cNvGrpSpPr/>
        <p:nvPr/>
      </p:nvGrpSpPr>
      <p:grpSpPr>
        <a:xfrm>
          <a:off x="0" y="0"/>
          <a:ext cx="0" cy="0"/>
          <a:chOff x="0" y="0"/>
          <a:chExt cx="0" cy="0"/>
        </a:xfrm>
      </p:grpSpPr>
      <p:sp>
        <p:nvSpPr>
          <p:cNvPr id="1708" name="Google Shape;1708;p165"/>
          <p:cNvSpPr>
            <a:spLocks noGrp="1"/>
          </p:cNvSpPr>
          <p:nvPr>
            <p:ph type="media" idx="2"/>
          </p:nvPr>
        </p:nvSpPr>
        <p:spPr>
          <a:xfrm>
            <a:off x="0" y="0"/>
            <a:ext cx="9144000" cy="5143500"/>
          </a:xfrm>
          <a:prstGeom prst="rect">
            <a:avLst/>
          </a:prstGeom>
          <a:noFill/>
          <a:ln>
            <a:noFill/>
          </a:ln>
        </p:spPr>
        <p:txBody>
          <a:bodyPr spcFirstLastPara="1" wrap="square" lIns="0" tIns="0" rIns="0" bIns="0" anchor="ctr" anchorCtr="0">
            <a:noAutofit/>
          </a:bodyPr>
          <a:lstStyle>
            <a:lvl1pPr marR="0" lvl="0" algn="ctr" rtl="0">
              <a:lnSpc>
                <a:spcPct val="90000"/>
              </a:lnSpc>
              <a:spcBef>
                <a:spcPts val="110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R="0" lvl="2"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R="0" lvl="3"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110000"/>
              </a:lnSpc>
              <a:spcBef>
                <a:spcPts val="500"/>
              </a:spcBef>
              <a:spcAft>
                <a:spcPts val="0"/>
              </a:spcAft>
              <a:buClr>
                <a:schemeClr val="dk1"/>
              </a:buClr>
              <a:buSzPts val="1200"/>
              <a:buFont typeface="Tahoma"/>
              <a:buChar char="​"/>
              <a:defRPr sz="12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accent6"/>
              </a:buClr>
              <a:buSzPts val="1100"/>
              <a:buFont typeface="Arial"/>
              <a:buChar char="•"/>
              <a:defRPr sz="1100" b="0" i="0" u="none" strike="noStrike" cap="none">
                <a:solidFill>
                  <a:schemeClr val="accent6"/>
                </a:solidFill>
                <a:latin typeface="Calibri"/>
                <a:ea typeface="Calibri"/>
                <a:cs typeface="Calibri"/>
                <a:sym typeface="Calibri"/>
              </a:defRPr>
            </a:lvl7pPr>
            <a:lvl8pPr marR="0" lvl="7" algn="l" rtl="0">
              <a:lnSpc>
                <a:spcPct val="120000"/>
              </a:lnSpc>
              <a:spcBef>
                <a:spcPts val="500"/>
              </a:spcBef>
              <a:spcAft>
                <a:spcPts val="0"/>
              </a:spcAft>
              <a:buClr>
                <a:schemeClr val="dk1"/>
              </a:buClr>
              <a:buSzPts val="1500"/>
              <a:buFont typeface="Calibri"/>
              <a:buChar char="“"/>
              <a:defRPr sz="1500" b="0" i="0" u="none" strike="noStrike" cap="none">
                <a:solidFill>
                  <a:schemeClr val="dk1"/>
                </a:solidFill>
                <a:latin typeface="Calibri"/>
                <a:ea typeface="Calibri"/>
                <a:cs typeface="Calibri"/>
                <a:sym typeface="Calibri"/>
              </a:defRPr>
            </a:lvl8pPr>
            <a:lvl9pPr marR="0" lvl="8" algn="l" rtl="0">
              <a:lnSpc>
                <a:spcPct val="85000"/>
              </a:lnSpc>
              <a:spcBef>
                <a:spcPts val="500"/>
              </a:spcBef>
              <a:spcAft>
                <a:spcPts val="800"/>
              </a:spcAft>
              <a:buClr>
                <a:schemeClr val="dk1"/>
              </a:buClr>
              <a:buSzPts val="900"/>
              <a:buFont typeface="Tahoma"/>
              <a:buChar char="​"/>
              <a:defRPr sz="900" b="1"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4:3 Video">
  <p:cSld name="4:3 Video">
    <p:spTree>
      <p:nvGrpSpPr>
        <p:cNvPr id="1" name="Shape 1709"/>
        <p:cNvGrpSpPr/>
        <p:nvPr/>
      </p:nvGrpSpPr>
      <p:grpSpPr>
        <a:xfrm>
          <a:off x="0" y="0"/>
          <a:ext cx="0" cy="0"/>
          <a:chOff x="0" y="0"/>
          <a:chExt cx="0" cy="0"/>
        </a:xfrm>
      </p:grpSpPr>
      <p:sp>
        <p:nvSpPr>
          <p:cNvPr id="1710" name="Google Shape;1710;p166"/>
          <p:cNvSpPr>
            <a:spLocks noGrp="1"/>
          </p:cNvSpPr>
          <p:nvPr>
            <p:ph type="media" idx="2"/>
          </p:nvPr>
        </p:nvSpPr>
        <p:spPr>
          <a:xfrm>
            <a:off x="1564481" y="316111"/>
            <a:ext cx="6015000" cy="4511100"/>
          </a:xfrm>
          <a:prstGeom prst="rect">
            <a:avLst/>
          </a:prstGeom>
          <a:noFill/>
          <a:ln>
            <a:noFill/>
          </a:ln>
        </p:spPr>
        <p:txBody>
          <a:bodyPr spcFirstLastPara="1" wrap="square" lIns="0" tIns="0" rIns="0" bIns="0" anchor="ctr" anchorCtr="0">
            <a:noAutofit/>
          </a:bodyPr>
          <a:lstStyle>
            <a:lvl1pPr marR="0" lvl="0" algn="ctr" rtl="0">
              <a:lnSpc>
                <a:spcPct val="90000"/>
              </a:lnSpc>
              <a:spcBef>
                <a:spcPts val="110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R="0" lvl="2"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R="0" lvl="3"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110000"/>
              </a:lnSpc>
              <a:spcBef>
                <a:spcPts val="500"/>
              </a:spcBef>
              <a:spcAft>
                <a:spcPts val="0"/>
              </a:spcAft>
              <a:buClr>
                <a:schemeClr val="dk1"/>
              </a:buClr>
              <a:buSzPts val="1200"/>
              <a:buFont typeface="Tahoma"/>
              <a:buChar char="​"/>
              <a:defRPr sz="12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accent6"/>
              </a:buClr>
              <a:buSzPts val="1100"/>
              <a:buFont typeface="Arial"/>
              <a:buChar char="•"/>
              <a:defRPr sz="1100" b="0" i="0" u="none" strike="noStrike" cap="none">
                <a:solidFill>
                  <a:schemeClr val="accent6"/>
                </a:solidFill>
                <a:latin typeface="Calibri"/>
                <a:ea typeface="Calibri"/>
                <a:cs typeface="Calibri"/>
                <a:sym typeface="Calibri"/>
              </a:defRPr>
            </a:lvl7pPr>
            <a:lvl8pPr marR="0" lvl="7" algn="l" rtl="0">
              <a:lnSpc>
                <a:spcPct val="120000"/>
              </a:lnSpc>
              <a:spcBef>
                <a:spcPts val="500"/>
              </a:spcBef>
              <a:spcAft>
                <a:spcPts val="0"/>
              </a:spcAft>
              <a:buClr>
                <a:schemeClr val="dk1"/>
              </a:buClr>
              <a:buSzPts val="1500"/>
              <a:buFont typeface="Calibri"/>
              <a:buChar char="“"/>
              <a:defRPr sz="1500" b="0" i="0" u="none" strike="noStrike" cap="none">
                <a:solidFill>
                  <a:schemeClr val="dk1"/>
                </a:solidFill>
                <a:latin typeface="Calibri"/>
                <a:ea typeface="Calibri"/>
                <a:cs typeface="Calibri"/>
                <a:sym typeface="Calibri"/>
              </a:defRPr>
            </a:lvl8pPr>
            <a:lvl9pPr marR="0" lvl="8" algn="l" rtl="0">
              <a:lnSpc>
                <a:spcPct val="85000"/>
              </a:lnSpc>
              <a:spcBef>
                <a:spcPts val="500"/>
              </a:spcBef>
              <a:spcAft>
                <a:spcPts val="800"/>
              </a:spcAft>
              <a:buClr>
                <a:schemeClr val="dk1"/>
              </a:buClr>
              <a:buSzPts val="900"/>
              <a:buFont typeface="Tahoma"/>
              <a:buChar char="​"/>
              <a:defRPr sz="900" b="1"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losing" type="blank">
  <p:cSld name="BLANK">
    <p:spTree>
      <p:nvGrpSpPr>
        <p:cNvPr id="1" name="Shape 1711"/>
        <p:cNvGrpSpPr/>
        <p:nvPr/>
      </p:nvGrpSpPr>
      <p:grpSpPr>
        <a:xfrm>
          <a:off x="0" y="0"/>
          <a:ext cx="0" cy="0"/>
          <a:chOff x="0" y="0"/>
          <a:chExt cx="0" cy="0"/>
        </a:xfrm>
      </p:grpSpPr>
      <p:sp>
        <p:nvSpPr>
          <p:cNvPr id="1712" name="Google Shape;1712;p167"/>
          <p:cNvSpPr/>
          <p:nvPr/>
        </p:nvSpPr>
        <p:spPr>
          <a:xfrm>
            <a:off x="8162143" y="4676931"/>
            <a:ext cx="981900" cy="466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713" name="Google Shape;1713;p16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43884" y="2025692"/>
            <a:ext cx="2876300" cy="10786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5 Title Slide 15">
  <p:cSld name="15 Title Slide 15">
    <p:spTree>
      <p:nvGrpSpPr>
        <p:cNvPr id="1" name="Shape 380"/>
        <p:cNvGrpSpPr/>
        <p:nvPr/>
      </p:nvGrpSpPr>
      <p:grpSpPr>
        <a:xfrm>
          <a:off x="0" y="0"/>
          <a:ext cx="0" cy="0"/>
          <a:chOff x="0" y="0"/>
          <a:chExt cx="0" cy="0"/>
        </a:xfrm>
      </p:grpSpPr>
      <p:pic>
        <p:nvPicPr>
          <p:cNvPr id="381" name="Google Shape;381;p1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 y="-4568"/>
            <a:ext cx="9143992" cy="5148067"/>
          </a:xfrm>
          <a:prstGeom prst="rect">
            <a:avLst/>
          </a:prstGeom>
          <a:noFill/>
          <a:ln>
            <a:noFill/>
          </a:ln>
        </p:spPr>
      </p:pic>
      <p:sp>
        <p:nvSpPr>
          <p:cNvPr id="382" name="Google Shape;382;p18"/>
          <p:cNvSpPr txBox="1">
            <a:spLocks noGrp="1"/>
          </p:cNvSpPr>
          <p:nvPr>
            <p:ph type="ctrTitle"/>
          </p:nvPr>
        </p:nvSpPr>
        <p:spPr>
          <a:xfrm>
            <a:off x="442912" y="2835401"/>
            <a:ext cx="6142800" cy="953700"/>
          </a:xfrm>
          <a:prstGeom prst="rect">
            <a:avLst/>
          </a:prstGeom>
          <a:noFill/>
          <a:ln>
            <a:noFill/>
          </a:ln>
        </p:spPr>
        <p:txBody>
          <a:bodyPr spcFirstLastPara="1" wrap="square" lIns="0" tIns="45700" rIns="91425" bIns="45700" anchor="b" anchorCtr="0">
            <a:noAutofit/>
          </a:bodyPr>
          <a:lstStyle>
            <a:lvl1pPr lvl="0" algn="l" rtl="0">
              <a:lnSpc>
                <a:spcPct val="100000"/>
              </a:lnSpc>
              <a:spcBef>
                <a:spcPts val="0"/>
              </a:spcBef>
              <a:spcAft>
                <a:spcPts val="0"/>
              </a:spcAft>
              <a:buClr>
                <a:schemeClr val="lt1"/>
              </a:buClr>
              <a:buSzPts val="3600"/>
              <a:buFont typeface="Calibri"/>
              <a:buNone/>
              <a:defRPr sz="36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3" name="Google Shape;383;p18"/>
          <p:cNvSpPr txBox="1">
            <a:spLocks noGrp="1"/>
          </p:cNvSpPr>
          <p:nvPr>
            <p:ph type="subTitle" idx="1"/>
          </p:nvPr>
        </p:nvSpPr>
        <p:spPr>
          <a:xfrm>
            <a:off x="442912" y="3788982"/>
            <a:ext cx="6142800" cy="666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480"/>
              </a:spcBef>
              <a:spcAft>
                <a:spcPts val="0"/>
              </a:spcAft>
              <a:buClr>
                <a:schemeClr val="lt1"/>
              </a:buClr>
              <a:buSzPts val="2400"/>
              <a:buFont typeface="Arial"/>
              <a:buNone/>
              <a:defRPr sz="24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pic>
        <p:nvPicPr>
          <p:cNvPr id="384" name="Google Shape;384;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912" y="661988"/>
            <a:ext cx="2669381" cy="48261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6 Title Slide 16">
  <p:cSld name="16 Title Slide 16">
    <p:spTree>
      <p:nvGrpSpPr>
        <p:cNvPr id="1" name="Shape 385"/>
        <p:cNvGrpSpPr/>
        <p:nvPr/>
      </p:nvGrpSpPr>
      <p:grpSpPr>
        <a:xfrm>
          <a:off x="0" y="0"/>
          <a:ext cx="0" cy="0"/>
          <a:chOff x="0" y="0"/>
          <a:chExt cx="0" cy="0"/>
        </a:xfrm>
      </p:grpSpPr>
      <p:pic>
        <p:nvPicPr>
          <p:cNvPr id="386" name="Google Shape;386;p1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 y="-2285"/>
            <a:ext cx="9143992" cy="5148067"/>
          </a:xfrm>
          <a:prstGeom prst="rect">
            <a:avLst/>
          </a:prstGeom>
          <a:noFill/>
          <a:ln>
            <a:noFill/>
          </a:ln>
        </p:spPr>
      </p:pic>
      <p:sp>
        <p:nvSpPr>
          <p:cNvPr id="387" name="Google Shape;387;p19"/>
          <p:cNvSpPr txBox="1">
            <a:spLocks noGrp="1"/>
          </p:cNvSpPr>
          <p:nvPr>
            <p:ph type="ctrTitle"/>
          </p:nvPr>
        </p:nvSpPr>
        <p:spPr>
          <a:xfrm>
            <a:off x="442912" y="2835401"/>
            <a:ext cx="6142800" cy="953700"/>
          </a:xfrm>
          <a:prstGeom prst="rect">
            <a:avLst/>
          </a:prstGeom>
          <a:noFill/>
          <a:ln>
            <a:noFill/>
          </a:ln>
        </p:spPr>
        <p:txBody>
          <a:bodyPr spcFirstLastPara="1" wrap="square" lIns="0" tIns="45700" rIns="91425" bIns="45700" anchor="b" anchorCtr="0">
            <a:noAutofit/>
          </a:bodyPr>
          <a:lstStyle>
            <a:lvl1pPr lvl="0" algn="l" rtl="0">
              <a:lnSpc>
                <a:spcPct val="100000"/>
              </a:lnSpc>
              <a:spcBef>
                <a:spcPts val="0"/>
              </a:spcBef>
              <a:spcAft>
                <a:spcPts val="0"/>
              </a:spcAft>
              <a:buClr>
                <a:schemeClr val="lt1"/>
              </a:buClr>
              <a:buSzPts val="3600"/>
              <a:buFont typeface="Calibri"/>
              <a:buNone/>
              <a:defRPr sz="36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8" name="Google Shape;388;p19"/>
          <p:cNvSpPr txBox="1">
            <a:spLocks noGrp="1"/>
          </p:cNvSpPr>
          <p:nvPr>
            <p:ph type="subTitle" idx="1"/>
          </p:nvPr>
        </p:nvSpPr>
        <p:spPr>
          <a:xfrm>
            <a:off x="442912" y="3788982"/>
            <a:ext cx="6142800" cy="666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480"/>
              </a:spcBef>
              <a:spcAft>
                <a:spcPts val="0"/>
              </a:spcAft>
              <a:buClr>
                <a:schemeClr val="lt1"/>
              </a:buClr>
              <a:buSzPts val="2400"/>
              <a:buFont typeface="Arial"/>
              <a:buNone/>
              <a:defRPr sz="24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pic>
        <p:nvPicPr>
          <p:cNvPr id="389" name="Google Shape;389;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912" y="661988"/>
            <a:ext cx="2669381" cy="48261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7 Title Slide 17">
  <p:cSld name="17 Title Slide 17">
    <p:spTree>
      <p:nvGrpSpPr>
        <p:cNvPr id="1" name="Shape 390"/>
        <p:cNvGrpSpPr/>
        <p:nvPr/>
      </p:nvGrpSpPr>
      <p:grpSpPr>
        <a:xfrm>
          <a:off x="0" y="0"/>
          <a:ext cx="0" cy="0"/>
          <a:chOff x="0" y="0"/>
          <a:chExt cx="0" cy="0"/>
        </a:xfrm>
      </p:grpSpPr>
      <p:sp>
        <p:nvSpPr>
          <p:cNvPr id="391" name="Google Shape;391;p20"/>
          <p:cNvSpPr txBox="1">
            <a:spLocks noGrp="1"/>
          </p:cNvSpPr>
          <p:nvPr>
            <p:ph type="ctrTitle"/>
          </p:nvPr>
        </p:nvSpPr>
        <p:spPr>
          <a:xfrm>
            <a:off x="4188619" y="1200626"/>
            <a:ext cx="4293000" cy="15579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rgbClr val="DC1019"/>
              </a:buClr>
              <a:buSzPts val="3400"/>
              <a:buFont typeface="Calibri"/>
              <a:buNone/>
              <a:defRPr sz="3400" b="1">
                <a:solidFill>
                  <a:srgbClr val="E5292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2" name="Google Shape;392;p20"/>
          <p:cNvSpPr txBox="1">
            <a:spLocks noGrp="1"/>
          </p:cNvSpPr>
          <p:nvPr>
            <p:ph type="subTitle" idx="1"/>
          </p:nvPr>
        </p:nvSpPr>
        <p:spPr>
          <a:xfrm>
            <a:off x="4188620" y="2907030"/>
            <a:ext cx="3126600" cy="8409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440"/>
              </a:spcBef>
              <a:spcAft>
                <a:spcPts val="0"/>
              </a:spcAft>
              <a:buClr>
                <a:srgbClr val="2E2E2E"/>
              </a:buClr>
              <a:buSzPts val="2200"/>
              <a:buNone/>
              <a:defRPr sz="2200">
                <a:solidFill>
                  <a:srgbClr val="2E2E2E"/>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grpSp>
        <p:nvGrpSpPr>
          <p:cNvPr id="393" name="Google Shape;393;p20"/>
          <p:cNvGrpSpPr/>
          <p:nvPr/>
        </p:nvGrpSpPr>
        <p:grpSpPr>
          <a:xfrm>
            <a:off x="8701480" y="4893381"/>
            <a:ext cx="366162" cy="165708"/>
            <a:chOff x="8058150" y="4779963"/>
            <a:chExt cx="434975" cy="196850"/>
          </a:xfrm>
        </p:grpSpPr>
        <p:sp>
          <p:nvSpPr>
            <p:cNvPr id="394" name="Google Shape;394;p20"/>
            <p:cNvSpPr/>
            <p:nvPr/>
          </p:nvSpPr>
          <p:spPr>
            <a:xfrm>
              <a:off x="8215313" y="4849813"/>
              <a:ext cx="120650" cy="112713"/>
            </a:xfrm>
            <a:custGeom>
              <a:avLst/>
              <a:gdLst/>
              <a:ahLst/>
              <a:cxnLst/>
              <a:rect l="l" t="t" r="r" b="b"/>
              <a:pathLst>
                <a:path w="32" h="30" extrusionOk="0">
                  <a:moveTo>
                    <a:pt x="32" y="0"/>
                  </a:moveTo>
                  <a:cubicBezTo>
                    <a:pt x="20" y="0"/>
                    <a:pt x="20" y="0"/>
                    <a:pt x="20" y="0"/>
                  </a:cubicBezTo>
                  <a:cubicBezTo>
                    <a:pt x="17" y="5"/>
                    <a:pt x="17" y="5"/>
                    <a:pt x="17" y="5"/>
                  </a:cubicBezTo>
                  <a:cubicBezTo>
                    <a:pt x="17" y="6"/>
                    <a:pt x="16" y="7"/>
                    <a:pt x="16" y="7"/>
                  </a:cubicBezTo>
                  <a:cubicBezTo>
                    <a:pt x="16" y="7"/>
                    <a:pt x="16" y="7"/>
                    <a:pt x="16" y="7"/>
                  </a:cubicBezTo>
                  <a:cubicBezTo>
                    <a:pt x="16" y="7"/>
                    <a:pt x="15" y="6"/>
                    <a:pt x="15" y="5"/>
                  </a:cubicBezTo>
                  <a:cubicBezTo>
                    <a:pt x="12" y="0"/>
                    <a:pt x="12" y="0"/>
                    <a:pt x="12" y="0"/>
                  </a:cubicBezTo>
                  <a:cubicBezTo>
                    <a:pt x="0" y="0"/>
                    <a:pt x="0" y="0"/>
                    <a:pt x="0" y="0"/>
                  </a:cubicBezTo>
                  <a:cubicBezTo>
                    <a:pt x="9" y="15"/>
                    <a:pt x="9" y="15"/>
                    <a:pt x="9" y="15"/>
                  </a:cubicBezTo>
                  <a:cubicBezTo>
                    <a:pt x="0" y="30"/>
                    <a:pt x="0" y="30"/>
                    <a:pt x="0" y="30"/>
                  </a:cubicBezTo>
                  <a:cubicBezTo>
                    <a:pt x="12" y="30"/>
                    <a:pt x="12" y="30"/>
                    <a:pt x="12" y="30"/>
                  </a:cubicBezTo>
                  <a:cubicBezTo>
                    <a:pt x="15" y="24"/>
                    <a:pt x="15" y="24"/>
                    <a:pt x="15" y="24"/>
                  </a:cubicBezTo>
                  <a:cubicBezTo>
                    <a:pt x="15" y="23"/>
                    <a:pt x="16" y="22"/>
                    <a:pt x="16" y="22"/>
                  </a:cubicBezTo>
                  <a:cubicBezTo>
                    <a:pt x="16" y="22"/>
                    <a:pt x="16" y="22"/>
                    <a:pt x="16" y="22"/>
                  </a:cubicBezTo>
                  <a:cubicBezTo>
                    <a:pt x="16" y="22"/>
                    <a:pt x="17" y="23"/>
                    <a:pt x="17" y="24"/>
                  </a:cubicBezTo>
                  <a:cubicBezTo>
                    <a:pt x="20" y="30"/>
                    <a:pt x="20" y="30"/>
                    <a:pt x="20" y="30"/>
                  </a:cubicBezTo>
                  <a:cubicBezTo>
                    <a:pt x="32" y="30"/>
                    <a:pt x="32" y="30"/>
                    <a:pt x="32" y="30"/>
                  </a:cubicBezTo>
                  <a:cubicBezTo>
                    <a:pt x="23" y="15"/>
                    <a:pt x="23" y="15"/>
                    <a:pt x="23" y="15"/>
                  </a:cubicBezTo>
                  <a:lnTo>
                    <a:pt x="32"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0"/>
            <p:cNvSpPr/>
            <p:nvPr/>
          </p:nvSpPr>
          <p:spPr>
            <a:xfrm>
              <a:off x="8058150" y="4779963"/>
              <a:ext cx="142875" cy="196850"/>
            </a:xfrm>
            <a:custGeom>
              <a:avLst/>
              <a:gdLst/>
              <a:ahLst/>
              <a:cxnLst/>
              <a:rect l="l" t="t" r="r" b="b"/>
              <a:pathLst>
                <a:path w="38" h="53" extrusionOk="0">
                  <a:moveTo>
                    <a:pt x="19" y="41"/>
                  </a:moveTo>
                  <a:cubicBezTo>
                    <a:pt x="16" y="41"/>
                    <a:pt x="13" y="39"/>
                    <a:pt x="13" y="36"/>
                  </a:cubicBezTo>
                  <a:cubicBezTo>
                    <a:pt x="13" y="33"/>
                    <a:pt x="15" y="31"/>
                    <a:pt x="16" y="29"/>
                  </a:cubicBezTo>
                  <a:cubicBezTo>
                    <a:pt x="21" y="32"/>
                    <a:pt x="26" y="33"/>
                    <a:pt x="26" y="36"/>
                  </a:cubicBezTo>
                  <a:cubicBezTo>
                    <a:pt x="26" y="40"/>
                    <a:pt x="23" y="41"/>
                    <a:pt x="19" y="41"/>
                  </a:cubicBezTo>
                  <a:moveTo>
                    <a:pt x="20" y="11"/>
                  </a:moveTo>
                  <a:cubicBezTo>
                    <a:pt x="23" y="11"/>
                    <a:pt x="25" y="12"/>
                    <a:pt x="25" y="15"/>
                  </a:cubicBezTo>
                  <a:cubicBezTo>
                    <a:pt x="25" y="18"/>
                    <a:pt x="24" y="21"/>
                    <a:pt x="23" y="22"/>
                  </a:cubicBezTo>
                  <a:cubicBezTo>
                    <a:pt x="19" y="20"/>
                    <a:pt x="15" y="18"/>
                    <a:pt x="15" y="15"/>
                  </a:cubicBezTo>
                  <a:cubicBezTo>
                    <a:pt x="15" y="12"/>
                    <a:pt x="16" y="11"/>
                    <a:pt x="20" y="11"/>
                  </a:cubicBezTo>
                  <a:moveTo>
                    <a:pt x="32" y="26"/>
                  </a:moveTo>
                  <a:cubicBezTo>
                    <a:pt x="33" y="25"/>
                    <a:pt x="37" y="20"/>
                    <a:pt x="37" y="14"/>
                  </a:cubicBezTo>
                  <a:cubicBezTo>
                    <a:pt x="37" y="5"/>
                    <a:pt x="30" y="0"/>
                    <a:pt x="20" y="0"/>
                  </a:cubicBezTo>
                  <a:cubicBezTo>
                    <a:pt x="8" y="0"/>
                    <a:pt x="3" y="7"/>
                    <a:pt x="3" y="14"/>
                  </a:cubicBezTo>
                  <a:cubicBezTo>
                    <a:pt x="3" y="19"/>
                    <a:pt x="5" y="22"/>
                    <a:pt x="7" y="24"/>
                  </a:cubicBezTo>
                  <a:cubicBezTo>
                    <a:pt x="6" y="25"/>
                    <a:pt x="0" y="30"/>
                    <a:pt x="0" y="37"/>
                  </a:cubicBezTo>
                  <a:cubicBezTo>
                    <a:pt x="0" y="45"/>
                    <a:pt x="7" y="53"/>
                    <a:pt x="19" y="53"/>
                  </a:cubicBezTo>
                  <a:cubicBezTo>
                    <a:pt x="32" y="53"/>
                    <a:pt x="38" y="45"/>
                    <a:pt x="38" y="37"/>
                  </a:cubicBezTo>
                  <a:cubicBezTo>
                    <a:pt x="38" y="32"/>
                    <a:pt x="36" y="28"/>
                    <a:pt x="32" y="26"/>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0"/>
            <p:cNvSpPr/>
            <p:nvPr/>
          </p:nvSpPr>
          <p:spPr>
            <a:xfrm>
              <a:off x="8350250" y="4779963"/>
              <a:ext cx="142875" cy="196850"/>
            </a:xfrm>
            <a:custGeom>
              <a:avLst/>
              <a:gdLst/>
              <a:ahLst/>
              <a:cxnLst/>
              <a:rect l="l" t="t" r="r" b="b"/>
              <a:pathLst>
                <a:path w="38" h="53" extrusionOk="0">
                  <a:moveTo>
                    <a:pt x="19" y="41"/>
                  </a:moveTo>
                  <a:cubicBezTo>
                    <a:pt x="15" y="41"/>
                    <a:pt x="12" y="39"/>
                    <a:pt x="12" y="36"/>
                  </a:cubicBezTo>
                  <a:cubicBezTo>
                    <a:pt x="12" y="33"/>
                    <a:pt x="14" y="31"/>
                    <a:pt x="15" y="29"/>
                  </a:cubicBezTo>
                  <a:cubicBezTo>
                    <a:pt x="20" y="32"/>
                    <a:pt x="25" y="33"/>
                    <a:pt x="25" y="36"/>
                  </a:cubicBezTo>
                  <a:cubicBezTo>
                    <a:pt x="25" y="40"/>
                    <a:pt x="22" y="41"/>
                    <a:pt x="19" y="41"/>
                  </a:cubicBezTo>
                  <a:moveTo>
                    <a:pt x="19" y="11"/>
                  </a:moveTo>
                  <a:cubicBezTo>
                    <a:pt x="22" y="11"/>
                    <a:pt x="24" y="12"/>
                    <a:pt x="24" y="15"/>
                  </a:cubicBezTo>
                  <a:cubicBezTo>
                    <a:pt x="24" y="18"/>
                    <a:pt x="23" y="21"/>
                    <a:pt x="22" y="22"/>
                  </a:cubicBezTo>
                  <a:cubicBezTo>
                    <a:pt x="18" y="20"/>
                    <a:pt x="14" y="18"/>
                    <a:pt x="14" y="15"/>
                  </a:cubicBezTo>
                  <a:cubicBezTo>
                    <a:pt x="14" y="12"/>
                    <a:pt x="16" y="11"/>
                    <a:pt x="19" y="11"/>
                  </a:cubicBezTo>
                  <a:moveTo>
                    <a:pt x="32" y="26"/>
                  </a:moveTo>
                  <a:cubicBezTo>
                    <a:pt x="32" y="25"/>
                    <a:pt x="37" y="20"/>
                    <a:pt x="37" y="14"/>
                  </a:cubicBezTo>
                  <a:cubicBezTo>
                    <a:pt x="37" y="5"/>
                    <a:pt x="29" y="0"/>
                    <a:pt x="19" y="0"/>
                  </a:cubicBezTo>
                  <a:cubicBezTo>
                    <a:pt x="7" y="0"/>
                    <a:pt x="2" y="7"/>
                    <a:pt x="2" y="14"/>
                  </a:cubicBezTo>
                  <a:cubicBezTo>
                    <a:pt x="2" y="19"/>
                    <a:pt x="4" y="22"/>
                    <a:pt x="7" y="24"/>
                  </a:cubicBezTo>
                  <a:cubicBezTo>
                    <a:pt x="5" y="25"/>
                    <a:pt x="0" y="30"/>
                    <a:pt x="0" y="37"/>
                  </a:cubicBezTo>
                  <a:cubicBezTo>
                    <a:pt x="0" y="45"/>
                    <a:pt x="6" y="53"/>
                    <a:pt x="19" y="53"/>
                  </a:cubicBezTo>
                  <a:cubicBezTo>
                    <a:pt x="31" y="53"/>
                    <a:pt x="38" y="45"/>
                    <a:pt x="38" y="37"/>
                  </a:cubicBezTo>
                  <a:cubicBezTo>
                    <a:pt x="38" y="32"/>
                    <a:pt x="35" y="28"/>
                    <a:pt x="32" y="26"/>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0 Standard Slide">
  <p:cSld name="20 Standard Slide">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457200" y="1278295"/>
            <a:ext cx="8229600" cy="3195000"/>
          </a:xfrm>
          <a:prstGeom prst="rect">
            <a:avLst/>
          </a:prstGeom>
          <a:noFill/>
          <a:ln>
            <a:noFill/>
          </a:ln>
        </p:spPr>
        <p:txBody>
          <a:bodyPr spcFirstLastPara="1" wrap="square" lIns="91425" tIns="45700" rIns="91425" bIns="45700" anchor="t" anchorCtr="0">
            <a:noAutofit/>
          </a:bodyPr>
          <a:lstStyle>
            <a:lvl1pPr marL="457200" lvl="0" indent="-330200" algn="l" rtl="0">
              <a:lnSpc>
                <a:spcPct val="100000"/>
              </a:lnSpc>
              <a:spcBef>
                <a:spcPts val="320"/>
              </a:spcBef>
              <a:spcAft>
                <a:spcPts val="0"/>
              </a:spcAft>
              <a:buClr>
                <a:srgbClr val="000000"/>
              </a:buClr>
              <a:buSzPts val="1600"/>
              <a:buChar char="•"/>
              <a:defRPr sz="1600">
                <a:solidFill>
                  <a:srgbClr val="000000"/>
                </a:solidFill>
              </a:defRPr>
            </a:lvl1pPr>
            <a:lvl2pPr marL="914400" lvl="1" indent="-317500" algn="l" rtl="0">
              <a:lnSpc>
                <a:spcPct val="100000"/>
              </a:lnSpc>
              <a:spcBef>
                <a:spcPts val="280"/>
              </a:spcBef>
              <a:spcAft>
                <a:spcPts val="0"/>
              </a:spcAft>
              <a:buClr>
                <a:srgbClr val="000000"/>
              </a:buClr>
              <a:buSzPts val="1400"/>
              <a:buFont typeface="Calibri"/>
              <a:buChar char="–"/>
              <a:defRPr sz="1400">
                <a:solidFill>
                  <a:srgbClr val="000000"/>
                </a:solidFill>
              </a:defRPr>
            </a:lvl2pPr>
            <a:lvl3pPr marL="1371600" lvl="2" indent="-304800" algn="l" rtl="0">
              <a:lnSpc>
                <a:spcPct val="100000"/>
              </a:lnSpc>
              <a:spcBef>
                <a:spcPts val="240"/>
              </a:spcBef>
              <a:spcAft>
                <a:spcPts val="0"/>
              </a:spcAft>
              <a:buClr>
                <a:srgbClr val="000000"/>
              </a:buClr>
              <a:buSzPts val="1200"/>
              <a:buChar char="•"/>
              <a:defRPr sz="1200">
                <a:solidFill>
                  <a:srgbClr val="000000"/>
                </a:solidFill>
              </a:defRPr>
            </a:lvl3pPr>
            <a:lvl4pPr marL="1828800" lvl="3" indent="-298450" algn="l" rtl="0">
              <a:lnSpc>
                <a:spcPct val="100000"/>
              </a:lnSpc>
              <a:spcBef>
                <a:spcPts val="220"/>
              </a:spcBef>
              <a:spcAft>
                <a:spcPts val="0"/>
              </a:spcAft>
              <a:buClr>
                <a:srgbClr val="000000"/>
              </a:buClr>
              <a:buSzPts val="1100"/>
              <a:buFont typeface="Calibri"/>
              <a:buChar char="–"/>
              <a:defRPr sz="1100">
                <a:solidFill>
                  <a:srgbClr val="000000"/>
                </a:solidFill>
              </a:defRPr>
            </a:lvl4pPr>
            <a:lvl5pPr marL="2286000" lvl="4" indent="-292100" algn="l" rtl="0">
              <a:lnSpc>
                <a:spcPct val="100000"/>
              </a:lnSpc>
              <a:spcBef>
                <a:spcPts val="200"/>
              </a:spcBef>
              <a:spcAft>
                <a:spcPts val="0"/>
              </a:spcAft>
              <a:buClr>
                <a:srgbClr val="060606"/>
              </a:buClr>
              <a:buSzPts val="1000"/>
              <a:buChar char="•"/>
              <a:defRPr sz="1000"/>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pic>
        <p:nvPicPr>
          <p:cNvPr id="21" name="Google Shape;21;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rospect Slide">
  <p:cSld name="Prospect Slide">
    <p:spTree>
      <p:nvGrpSpPr>
        <p:cNvPr id="1" name="Shape 397"/>
        <p:cNvGrpSpPr/>
        <p:nvPr/>
      </p:nvGrpSpPr>
      <p:grpSpPr>
        <a:xfrm>
          <a:off x="0" y="0"/>
          <a:ext cx="0" cy="0"/>
          <a:chOff x="0" y="0"/>
          <a:chExt cx="0" cy="0"/>
        </a:xfrm>
      </p:grpSpPr>
      <p:pic>
        <p:nvPicPr>
          <p:cNvPr id="398" name="Google Shape;398;p2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399" name="Google Shape;399;p21"/>
          <p:cNvSpPr>
            <a:spLocks noGrp="1"/>
          </p:cNvSpPr>
          <p:nvPr>
            <p:ph type="pic" idx="2"/>
          </p:nvPr>
        </p:nvSpPr>
        <p:spPr>
          <a:xfrm>
            <a:off x="5992266" y="2198151"/>
            <a:ext cx="2146800" cy="6816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320"/>
              </a:spcBef>
              <a:spcAft>
                <a:spcPts val="0"/>
              </a:spcAft>
              <a:buClr>
                <a:srgbClr val="060606"/>
              </a:buClr>
              <a:buSzPts val="1600"/>
              <a:buFont typeface="Arial"/>
              <a:buNone/>
              <a:defRPr sz="1600" b="0" i="0" u="none" strike="noStrike" cap="none">
                <a:solidFill>
                  <a:srgbClr val="060606"/>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700"/>
              <a:buFont typeface="Arial"/>
              <a:buChar char="•"/>
              <a:defRPr sz="7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600"/>
              <a:buFont typeface="Arial"/>
              <a:buChar char="•"/>
              <a:defRPr sz="600" b="0" i="0" u="none" strike="noStrike" cap="none">
                <a:solidFill>
                  <a:schemeClr val="dk1"/>
                </a:solidFill>
                <a:latin typeface="Calibri"/>
                <a:ea typeface="Calibri"/>
                <a:cs typeface="Calibri"/>
                <a:sym typeface="Calibri"/>
              </a:defRPr>
            </a:lvl9pPr>
          </a:lstStyle>
          <a:p>
            <a:endParaRPr/>
          </a:p>
        </p:txBody>
      </p:sp>
      <p:cxnSp>
        <p:nvCxnSpPr>
          <p:cNvPr id="400" name="Google Shape;400;p21"/>
          <p:cNvCxnSpPr/>
          <p:nvPr/>
        </p:nvCxnSpPr>
        <p:spPr>
          <a:xfrm>
            <a:off x="5695909" y="2081773"/>
            <a:ext cx="0" cy="914400"/>
          </a:xfrm>
          <a:prstGeom prst="straightConnector1">
            <a:avLst/>
          </a:prstGeom>
          <a:noFill/>
          <a:ln w="9525" cap="flat" cmpd="sng">
            <a:solidFill>
              <a:srgbClr val="555555"/>
            </a:solidFill>
            <a:prstDash val="solid"/>
            <a:round/>
            <a:headEnd type="none" w="sm" len="sm"/>
            <a:tailEnd type="none" w="sm" len="sm"/>
          </a:ln>
        </p:spPr>
      </p:cxnSp>
      <p:grpSp>
        <p:nvGrpSpPr>
          <p:cNvPr id="401" name="Google Shape;401;p21"/>
          <p:cNvGrpSpPr/>
          <p:nvPr/>
        </p:nvGrpSpPr>
        <p:grpSpPr>
          <a:xfrm>
            <a:off x="3892094" y="2198136"/>
            <a:ext cx="1487849" cy="681643"/>
            <a:chOff x="1927226" y="2687638"/>
            <a:chExt cx="1365250" cy="625475"/>
          </a:xfrm>
        </p:grpSpPr>
        <p:sp>
          <p:nvSpPr>
            <p:cNvPr id="402" name="Google Shape;402;p21"/>
            <p:cNvSpPr/>
            <p:nvPr/>
          </p:nvSpPr>
          <p:spPr>
            <a:xfrm>
              <a:off x="2414588" y="2916238"/>
              <a:ext cx="390525" cy="355600"/>
            </a:xfrm>
            <a:custGeom>
              <a:avLst/>
              <a:gdLst/>
              <a:ahLst/>
              <a:cxnLst/>
              <a:rect l="l" t="t" r="r" b="b"/>
              <a:pathLst>
                <a:path w="104" h="95" extrusionOk="0">
                  <a:moveTo>
                    <a:pt x="104" y="0"/>
                  </a:moveTo>
                  <a:cubicBezTo>
                    <a:pt x="65" y="0"/>
                    <a:pt x="65" y="0"/>
                    <a:pt x="65" y="0"/>
                  </a:cubicBezTo>
                  <a:cubicBezTo>
                    <a:pt x="55" y="17"/>
                    <a:pt x="55" y="17"/>
                    <a:pt x="55" y="17"/>
                  </a:cubicBezTo>
                  <a:cubicBezTo>
                    <a:pt x="54" y="20"/>
                    <a:pt x="52" y="23"/>
                    <a:pt x="52" y="23"/>
                  </a:cubicBezTo>
                  <a:cubicBezTo>
                    <a:pt x="52" y="23"/>
                    <a:pt x="52" y="23"/>
                    <a:pt x="52" y="23"/>
                  </a:cubicBezTo>
                  <a:cubicBezTo>
                    <a:pt x="52" y="23"/>
                    <a:pt x="50" y="20"/>
                    <a:pt x="48" y="17"/>
                  </a:cubicBezTo>
                  <a:cubicBezTo>
                    <a:pt x="39" y="0"/>
                    <a:pt x="39" y="0"/>
                    <a:pt x="39"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1"/>
            <p:cNvSpPr/>
            <p:nvPr/>
          </p:nvSpPr>
          <p:spPr>
            <a:xfrm>
              <a:off x="1927226" y="2687638"/>
              <a:ext cx="450850"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1"/>
            <p:cNvSpPr/>
            <p:nvPr/>
          </p:nvSpPr>
          <p:spPr>
            <a:xfrm>
              <a:off x="2843213" y="2687638"/>
              <a:ext cx="449263"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5" name="Google Shape;405;p21"/>
          <p:cNvSpPr txBox="1"/>
          <p:nvPr/>
        </p:nvSpPr>
        <p:spPr>
          <a:xfrm>
            <a:off x="3784240" y="3152291"/>
            <a:ext cx="49659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rgbClr val="020202"/>
                </a:solidFill>
                <a:latin typeface="Calibri"/>
                <a:ea typeface="Calibri"/>
                <a:cs typeface="Calibri"/>
                <a:sym typeface="Calibri"/>
              </a:rPr>
              <a:t>Communications.</a:t>
            </a:r>
            <a:r>
              <a:rPr lang="en" sz="2800" b="1" i="0" u="none" strike="noStrike" cap="none">
                <a:solidFill>
                  <a:srgbClr val="EE2A27"/>
                </a:solidFill>
                <a:latin typeface="Calibri"/>
                <a:ea typeface="Calibri"/>
                <a:cs typeface="Calibri"/>
                <a:sym typeface="Calibri"/>
              </a:rPr>
              <a:t> Transformed.</a:t>
            </a:r>
            <a:endParaRPr sz="2800" b="1" i="0" u="none" strike="noStrike" cap="none">
              <a:solidFill>
                <a:srgbClr val="EE2A27"/>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2 Divider Slide 1">
  <p:cSld name="52 Divider Slide 1">
    <p:spTree>
      <p:nvGrpSpPr>
        <p:cNvPr id="1" name="Shape 406"/>
        <p:cNvGrpSpPr/>
        <p:nvPr/>
      </p:nvGrpSpPr>
      <p:grpSpPr>
        <a:xfrm>
          <a:off x="0" y="0"/>
          <a:ext cx="0" cy="0"/>
          <a:chOff x="0" y="0"/>
          <a:chExt cx="0" cy="0"/>
        </a:xfrm>
      </p:grpSpPr>
      <p:pic>
        <p:nvPicPr>
          <p:cNvPr id="407" name="Google Shape;407;p2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2285"/>
            <a:ext cx="9144001" cy="5148068"/>
          </a:xfrm>
          <a:prstGeom prst="rect">
            <a:avLst/>
          </a:prstGeom>
          <a:noFill/>
          <a:ln>
            <a:noFill/>
          </a:ln>
        </p:spPr>
      </p:pic>
      <p:sp>
        <p:nvSpPr>
          <p:cNvPr id="408" name="Google Shape;408;p22"/>
          <p:cNvSpPr/>
          <p:nvPr/>
        </p:nvSpPr>
        <p:spPr>
          <a:xfrm>
            <a:off x="0" y="0"/>
            <a:ext cx="9144000" cy="5143500"/>
          </a:xfrm>
          <a:prstGeom prst="rect">
            <a:avLst/>
          </a:prstGeom>
          <a:solidFill>
            <a:srgbClr val="2C3E50">
              <a:alpha val="486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9" name="Google Shape;409;p22"/>
          <p:cNvSpPr/>
          <p:nvPr/>
        </p:nvSpPr>
        <p:spPr>
          <a:xfrm>
            <a:off x="0" y="3076956"/>
            <a:ext cx="9144000" cy="1216200"/>
          </a:xfrm>
          <a:prstGeom prst="rect">
            <a:avLst/>
          </a:prstGeom>
          <a:solidFill>
            <a:srgbClr val="1D2A38">
              <a:alpha val="6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 name="Google Shape;410;p22"/>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4000"/>
              <a:buFont typeface="Calibri"/>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3 Divider Slide 2">
  <p:cSld name="53 Divider Slide 2">
    <p:spTree>
      <p:nvGrpSpPr>
        <p:cNvPr id="1" name="Shape 411"/>
        <p:cNvGrpSpPr/>
        <p:nvPr/>
      </p:nvGrpSpPr>
      <p:grpSpPr>
        <a:xfrm>
          <a:off x="0" y="0"/>
          <a:ext cx="0" cy="0"/>
          <a:chOff x="0" y="0"/>
          <a:chExt cx="0" cy="0"/>
        </a:xfrm>
      </p:grpSpPr>
      <p:pic>
        <p:nvPicPr>
          <p:cNvPr id="412" name="Google Shape;412;p2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285"/>
            <a:ext cx="9144003" cy="5148067"/>
          </a:xfrm>
          <a:prstGeom prst="rect">
            <a:avLst/>
          </a:prstGeom>
          <a:noFill/>
          <a:ln>
            <a:noFill/>
          </a:ln>
        </p:spPr>
      </p:pic>
      <p:sp>
        <p:nvSpPr>
          <p:cNvPr id="413" name="Google Shape;413;p23"/>
          <p:cNvSpPr/>
          <p:nvPr/>
        </p:nvSpPr>
        <p:spPr>
          <a:xfrm>
            <a:off x="0" y="0"/>
            <a:ext cx="9144000" cy="5143500"/>
          </a:xfrm>
          <a:prstGeom prst="rect">
            <a:avLst/>
          </a:prstGeom>
          <a:solidFill>
            <a:srgbClr val="2C3E50">
              <a:alpha val="486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4" name="Google Shape;414;p23"/>
          <p:cNvSpPr/>
          <p:nvPr/>
        </p:nvSpPr>
        <p:spPr>
          <a:xfrm>
            <a:off x="0" y="3076956"/>
            <a:ext cx="9144000" cy="1216200"/>
          </a:xfrm>
          <a:prstGeom prst="rect">
            <a:avLst/>
          </a:prstGeom>
          <a:solidFill>
            <a:schemeClr val="lt1">
              <a:alpha val="6863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 name="Google Shape;415;p23"/>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4000"/>
              <a:buFont typeface="Calibri"/>
              <a:buNone/>
              <a:defRPr sz="40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4 Divider Slide 3">
  <p:cSld name="54 Divider Slide 3">
    <p:spTree>
      <p:nvGrpSpPr>
        <p:cNvPr id="1" name="Shape 416"/>
        <p:cNvGrpSpPr/>
        <p:nvPr/>
      </p:nvGrpSpPr>
      <p:grpSpPr>
        <a:xfrm>
          <a:off x="0" y="0"/>
          <a:ext cx="0" cy="0"/>
          <a:chOff x="0" y="0"/>
          <a:chExt cx="0" cy="0"/>
        </a:xfrm>
      </p:grpSpPr>
      <p:pic>
        <p:nvPicPr>
          <p:cNvPr id="417" name="Google Shape;417;p2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2285"/>
            <a:ext cx="9144004" cy="5148069"/>
          </a:xfrm>
          <a:prstGeom prst="rect">
            <a:avLst/>
          </a:prstGeom>
          <a:noFill/>
          <a:ln>
            <a:noFill/>
          </a:ln>
        </p:spPr>
      </p:pic>
      <p:sp>
        <p:nvSpPr>
          <p:cNvPr id="418" name="Google Shape;418;p24"/>
          <p:cNvSpPr/>
          <p:nvPr/>
        </p:nvSpPr>
        <p:spPr>
          <a:xfrm>
            <a:off x="0" y="0"/>
            <a:ext cx="9144000" cy="5143500"/>
          </a:xfrm>
          <a:prstGeom prst="rect">
            <a:avLst/>
          </a:prstGeom>
          <a:solidFill>
            <a:srgbClr val="2C3E50">
              <a:alpha val="486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9" name="Google Shape;419;p24"/>
          <p:cNvSpPr/>
          <p:nvPr/>
        </p:nvSpPr>
        <p:spPr>
          <a:xfrm>
            <a:off x="0" y="3076956"/>
            <a:ext cx="9144000" cy="1216200"/>
          </a:xfrm>
          <a:prstGeom prst="rect">
            <a:avLst/>
          </a:prstGeom>
          <a:solidFill>
            <a:srgbClr val="D9D9D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0" name="Google Shape;420;p24"/>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4000"/>
              <a:buFont typeface="Calibri"/>
              <a:buNone/>
              <a:defRPr sz="40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5 Divider Slide 4">
  <p:cSld name="55 Divider Slide 4">
    <p:spTree>
      <p:nvGrpSpPr>
        <p:cNvPr id="1" name="Shape 421"/>
        <p:cNvGrpSpPr/>
        <p:nvPr/>
      </p:nvGrpSpPr>
      <p:grpSpPr>
        <a:xfrm>
          <a:off x="0" y="0"/>
          <a:ext cx="0" cy="0"/>
          <a:chOff x="0" y="0"/>
          <a:chExt cx="0" cy="0"/>
        </a:xfrm>
      </p:grpSpPr>
      <p:pic>
        <p:nvPicPr>
          <p:cNvPr id="422" name="Google Shape;422;p2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285"/>
            <a:ext cx="9143998" cy="5148066"/>
          </a:xfrm>
          <a:prstGeom prst="rect">
            <a:avLst/>
          </a:prstGeom>
          <a:noFill/>
          <a:ln>
            <a:noFill/>
          </a:ln>
        </p:spPr>
      </p:pic>
      <p:sp>
        <p:nvSpPr>
          <p:cNvPr id="423" name="Google Shape;423;p25"/>
          <p:cNvSpPr/>
          <p:nvPr/>
        </p:nvSpPr>
        <p:spPr>
          <a:xfrm>
            <a:off x="0" y="0"/>
            <a:ext cx="9144000" cy="5143500"/>
          </a:xfrm>
          <a:prstGeom prst="rect">
            <a:avLst/>
          </a:prstGeom>
          <a:solidFill>
            <a:srgbClr val="2C3E50">
              <a:alpha val="486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4" name="Google Shape;424;p25"/>
          <p:cNvSpPr/>
          <p:nvPr/>
        </p:nvSpPr>
        <p:spPr>
          <a:xfrm>
            <a:off x="0" y="3076956"/>
            <a:ext cx="9144000" cy="1216200"/>
          </a:xfrm>
          <a:prstGeom prst="rect">
            <a:avLst/>
          </a:prstGeom>
          <a:solidFill>
            <a:srgbClr val="D9D9D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 name="Google Shape;425;p25"/>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4000"/>
              <a:buFont typeface="Calibri"/>
              <a:buNone/>
              <a:defRPr sz="40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6 Divider Slide 5">
  <p:cSld name="56 Divider Slide 5">
    <p:spTree>
      <p:nvGrpSpPr>
        <p:cNvPr id="1" name="Shape 426"/>
        <p:cNvGrpSpPr/>
        <p:nvPr/>
      </p:nvGrpSpPr>
      <p:grpSpPr>
        <a:xfrm>
          <a:off x="0" y="0"/>
          <a:ext cx="0" cy="0"/>
          <a:chOff x="0" y="0"/>
          <a:chExt cx="0" cy="0"/>
        </a:xfrm>
      </p:grpSpPr>
      <p:pic>
        <p:nvPicPr>
          <p:cNvPr id="427" name="Google Shape;427;p2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285"/>
            <a:ext cx="9144003" cy="5148066"/>
          </a:xfrm>
          <a:prstGeom prst="rect">
            <a:avLst/>
          </a:prstGeom>
          <a:noFill/>
          <a:ln>
            <a:noFill/>
          </a:ln>
        </p:spPr>
      </p:pic>
      <p:sp>
        <p:nvSpPr>
          <p:cNvPr id="428" name="Google Shape;428;p26"/>
          <p:cNvSpPr/>
          <p:nvPr/>
        </p:nvSpPr>
        <p:spPr>
          <a:xfrm>
            <a:off x="0" y="0"/>
            <a:ext cx="9144000" cy="5143500"/>
          </a:xfrm>
          <a:prstGeom prst="rect">
            <a:avLst/>
          </a:prstGeom>
          <a:solidFill>
            <a:srgbClr val="2C3E50">
              <a:alpha val="486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9" name="Google Shape;429;p26"/>
          <p:cNvSpPr/>
          <p:nvPr/>
        </p:nvSpPr>
        <p:spPr>
          <a:xfrm>
            <a:off x="0" y="3076956"/>
            <a:ext cx="9144000" cy="1216200"/>
          </a:xfrm>
          <a:prstGeom prst="rect">
            <a:avLst/>
          </a:prstGeom>
          <a:solidFill>
            <a:srgbClr val="D9D9D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0" name="Google Shape;430;p26"/>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4000"/>
              <a:buFont typeface="Calibri"/>
              <a:buNone/>
              <a:defRPr sz="40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7 Divider Slide 6">
  <p:cSld name="57 Divider Slide 6">
    <p:spTree>
      <p:nvGrpSpPr>
        <p:cNvPr id="1" name="Shape 431"/>
        <p:cNvGrpSpPr/>
        <p:nvPr/>
      </p:nvGrpSpPr>
      <p:grpSpPr>
        <a:xfrm>
          <a:off x="0" y="0"/>
          <a:ext cx="0" cy="0"/>
          <a:chOff x="0" y="0"/>
          <a:chExt cx="0" cy="0"/>
        </a:xfrm>
      </p:grpSpPr>
      <p:pic>
        <p:nvPicPr>
          <p:cNvPr id="432" name="Google Shape;432;p2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2285"/>
            <a:ext cx="9144003" cy="5148066"/>
          </a:xfrm>
          <a:prstGeom prst="rect">
            <a:avLst/>
          </a:prstGeom>
          <a:noFill/>
          <a:ln>
            <a:noFill/>
          </a:ln>
        </p:spPr>
      </p:pic>
      <p:sp>
        <p:nvSpPr>
          <p:cNvPr id="433" name="Google Shape;433;p27"/>
          <p:cNvSpPr/>
          <p:nvPr/>
        </p:nvSpPr>
        <p:spPr>
          <a:xfrm>
            <a:off x="0" y="0"/>
            <a:ext cx="9144000" cy="5143500"/>
          </a:xfrm>
          <a:prstGeom prst="rect">
            <a:avLst/>
          </a:prstGeom>
          <a:solidFill>
            <a:srgbClr val="2C3E50">
              <a:alpha val="486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4" name="Google Shape;434;p27"/>
          <p:cNvSpPr/>
          <p:nvPr/>
        </p:nvSpPr>
        <p:spPr>
          <a:xfrm>
            <a:off x="0" y="3076956"/>
            <a:ext cx="9144000" cy="1216200"/>
          </a:xfrm>
          <a:prstGeom prst="rect">
            <a:avLst/>
          </a:prstGeom>
          <a:solidFill>
            <a:srgbClr val="D9D9D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 name="Google Shape;435;p27"/>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4000"/>
              <a:buFont typeface="Calibri"/>
              <a:buNone/>
              <a:defRPr sz="40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8 Divider Slide 7">
  <p:cSld name="58 Divider Slide 7">
    <p:spTree>
      <p:nvGrpSpPr>
        <p:cNvPr id="1" name="Shape 436"/>
        <p:cNvGrpSpPr/>
        <p:nvPr/>
      </p:nvGrpSpPr>
      <p:grpSpPr>
        <a:xfrm>
          <a:off x="0" y="0"/>
          <a:ext cx="0" cy="0"/>
          <a:chOff x="0" y="0"/>
          <a:chExt cx="0" cy="0"/>
        </a:xfrm>
      </p:grpSpPr>
      <p:pic>
        <p:nvPicPr>
          <p:cNvPr id="437" name="Google Shape;437;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285"/>
            <a:ext cx="9144000" cy="5148068"/>
          </a:xfrm>
          <a:prstGeom prst="rect">
            <a:avLst/>
          </a:prstGeom>
          <a:noFill/>
          <a:ln>
            <a:noFill/>
          </a:ln>
        </p:spPr>
      </p:pic>
      <p:sp>
        <p:nvSpPr>
          <p:cNvPr id="438" name="Google Shape;438;p28"/>
          <p:cNvSpPr/>
          <p:nvPr/>
        </p:nvSpPr>
        <p:spPr>
          <a:xfrm>
            <a:off x="0" y="0"/>
            <a:ext cx="9144000" cy="5143500"/>
          </a:xfrm>
          <a:prstGeom prst="rect">
            <a:avLst/>
          </a:prstGeom>
          <a:solidFill>
            <a:srgbClr val="2C3E50">
              <a:alpha val="486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9" name="Google Shape;439;p28"/>
          <p:cNvSpPr/>
          <p:nvPr/>
        </p:nvSpPr>
        <p:spPr>
          <a:xfrm>
            <a:off x="0" y="3076956"/>
            <a:ext cx="9144000" cy="1216200"/>
          </a:xfrm>
          <a:prstGeom prst="rect">
            <a:avLst/>
          </a:prstGeom>
          <a:solidFill>
            <a:srgbClr val="D9D9D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0" name="Google Shape;440;p28"/>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4000"/>
              <a:buFont typeface="Calibri"/>
              <a:buNone/>
              <a:defRPr sz="40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9 Divider Slide 8">
  <p:cSld name="59 Divider Slide 8">
    <p:spTree>
      <p:nvGrpSpPr>
        <p:cNvPr id="1" name="Shape 441"/>
        <p:cNvGrpSpPr/>
        <p:nvPr/>
      </p:nvGrpSpPr>
      <p:grpSpPr>
        <a:xfrm>
          <a:off x="0" y="0"/>
          <a:ext cx="0" cy="0"/>
          <a:chOff x="0" y="0"/>
          <a:chExt cx="0" cy="0"/>
        </a:xfrm>
      </p:grpSpPr>
      <p:pic>
        <p:nvPicPr>
          <p:cNvPr id="442" name="Google Shape;442;p2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2285"/>
            <a:ext cx="9143999" cy="5148068"/>
          </a:xfrm>
          <a:prstGeom prst="rect">
            <a:avLst/>
          </a:prstGeom>
          <a:noFill/>
          <a:ln>
            <a:noFill/>
          </a:ln>
        </p:spPr>
      </p:pic>
      <p:sp>
        <p:nvSpPr>
          <p:cNvPr id="443" name="Google Shape;443;p29"/>
          <p:cNvSpPr/>
          <p:nvPr/>
        </p:nvSpPr>
        <p:spPr>
          <a:xfrm>
            <a:off x="0" y="0"/>
            <a:ext cx="9144000" cy="5143500"/>
          </a:xfrm>
          <a:prstGeom prst="rect">
            <a:avLst/>
          </a:prstGeom>
          <a:solidFill>
            <a:srgbClr val="2C3E50">
              <a:alpha val="486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4" name="Google Shape;444;p29"/>
          <p:cNvSpPr/>
          <p:nvPr/>
        </p:nvSpPr>
        <p:spPr>
          <a:xfrm>
            <a:off x="0" y="3076956"/>
            <a:ext cx="9144000" cy="1216200"/>
          </a:xfrm>
          <a:prstGeom prst="rect">
            <a:avLst/>
          </a:prstGeom>
          <a:solidFill>
            <a:srgbClr val="D9D9D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5" name="Google Shape;445;p29"/>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4000"/>
              <a:buFont typeface="Calibri"/>
              <a:buNone/>
              <a:defRPr sz="40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60 Divider Slide 9">
  <p:cSld name="60 Divider Slide 9">
    <p:spTree>
      <p:nvGrpSpPr>
        <p:cNvPr id="1" name="Shape 446"/>
        <p:cNvGrpSpPr/>
        <p:nvPr/>
      </p:nvGrpSpPr>
      <p:grpSpPr>
        <a:xfrm>
          <a:off x="0" y="0"/>
          <a:ext cx="0" cy="0"/>
          <a:chOff x="0" y="0"/>
          <a:chExt cx="0" cy="0"/>
        </a:xfrm>
      </p:grpSpPr>
      <p:pic>
        <p:nvPicPr>
          <p:cNvPr id="447" name="Google Shape;447;p3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285"/>
            <a:ext cx="9143998" cy="5148067"/>
          </a:xfrm>
          <a:prstGeom prst="rect">
            <a:avLst/>
          </a:prstGeom>
          <a:noFill/>
          <a:ln>
            <a:noFill/>
          </a:ln>
        </p:spPr>
      </p:pic>
      <p:sp>
        <p:nvSpPr>
          <p:cNvPr id="448" name="Google Shape;448;p30"/>
          <p:cNvSpPr/>
          <p:nvPr/>
        </p:nvSpPr>
        <p:spPr>
          <a:xfrm>
            <a:off x="0" y="0"/>
            <a:ext cx="9144000" cy="5143500"/>
          </a:xfrm>
          <a:prstGeom prst="rect">
            <a:avLst/>
          </a:prstGeom>
          <a:solidFill>
            <a:srgbClr val="2C3E50">
              <a:alpha val="486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9" name="Google Shape;449;p30"/>
          <p:cNvSpPr/>
          <p:nvPr/>
        </p:nvSpPr>
        <p:spPr>
          <a:xfrm>
            <a:off x="0" y="3076956"/>
            <a:ext cx="9144000" cy="1216200"/>
          </a:xfrm>
          <a:prstGeom prst="rect">
            <a:avLst/>
          </a:prstGeom>
          <a:solidFill>
            <a:srgbClr val="D9D9D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 name="Google Shape;450;p30"/>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4000"/>
              <a:buFont typeface="Calibri"/>
              <a:buNone/>
              <a:defRPr sz="40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9 Empty Slide with Title">
  <p:cSld name="Icons Slide">
    <p:spTree>
      <p:nvGrpSpPr>
        <p:cNvPr id="1" name="Shape 22"/>
        <p:cNvGrpSpPr/>
        <p:nvPr/>
      </p:nvGrpSpPr>
      <p:grpSpPr>
        <a:xfrm>
          <a:off x="0" y="0"/>
          <a:ext cx="0" cy="0"/>
          <a:chOff x="0" y="0"/>
          <a:chExt cx="0" cy="0"/>
        </a:xfrm>
      </p:grpSpPr>
      <p:sp>
        <p:nvSpPr>
          <p:cNvPr id="23" name="Google Shape;23;p4"/>
          <p:cNvSpPr/>
          <p:nvPr/>
        </p:nvSpPr>
        <p:spPr>
          <a:xfrm>
            <a:off x="0" y="1278295"/>
            <a:ext cx="9144000" cy="3127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 name="Google Shape;24;p4"/>
          <p:cNvSpPr>
            <a:spLocks noGrp="1"/>
          </p:cNvSpPr>
          <p:nvPr>
            <p:ph type="pic" idx="2"/>
          </p:nvPr>
        </p:nvSpPr>
        <p:spPr>
          <a:xfrm>
            <a:off x="773611" y="1489247"/>
            <a:ext cx="592200" cy="592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60606"/>
              </a:buClr>
              <a:buSzPts val="16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700"/>
              <a:buFont typeface="Arial"/>
              <a:buChar char="•"/>
              <a:defRPr sz="7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600"/>
              <a:buFont typeface="Arial"/>
              <a:buChar char="•"/>
              <a:defRPr sz="600" b="0" i="0" u="none" strike="noStrike" cap="none">
                <a:solidFill>
                  <a:schemeClr val="dk1"/>
                </a:solidFill>
                <a:latin typeface="Calibri"/>
                <a:ea typeface="Calibri"/>
                <a:cs typeface="Calibri"/>
                <a:sym typeface="Calibri"/>
              </a:defRPr>
            </a:lvl9pPr>
          </a:lstStyle>
          <a:p>
            <a:endParaRPr/>
          </a:p>
        </p:txBody>
      </p:sp>
      <p:sp>
        <p:nvSpPr>
          <p:cNvPr id="25" name="Google Shape;25;p4"/>
          <p:cNvSpPr>
            <a:spLocks noGrp="1"/>
          </p:cNvSpPr>
          <p:nvPr>
            <p:ph type="pic" idx="3"/>
          </p:nvPr>
        </p:nvSpPr>
        <p:spPr>
          <a:xfrm>
            <a:off x="2177126" y="1489247"/>
            <a:ext cx="592200" cy="592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60606"/>
              </a:buClr>
              <a:buSzPts val="16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700"/>
              <a:buFont typeface="Arial"/>
              <a:buChar char="•"/>
              <a:defRPr sz="7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600"/>
              <a:buFont typeface="Arial"/>
              <a:buChar char="•"/>
              <a:defRPr sz="600" b="0" i="0" u="none" strike="noStrike" cap="none">
                <a:solidFill>
                  <a:schemeClr val="dk1"/>
                </a:solidFill>
                <a:latin typeface="Calibri"/>
                <a:ea typeface="Calibri"/>
                <a:cs typeface="Calibri"/>
                <a:sym typeface="Calibri"/>
              </a:defRPr>
            </a:lvl9pPr>
          </a:lstStyle>
          <a:p>
            <a:endParaRPr/>
          </a:p>
        </p:txBody>
      </p:sp>
      <p:sp>
        <p:nvSpPr>
          <p:cNvPr id="26" name="Google Shape;26;p4"/>
          <p:cNvSpPr>
            <a:spLocks noGrp="1"/>
          </p:cNvSpPr>
          <p:nvPr>
            <p:ph type="pic" idx="4"/>
          </p:nvPr>
        </p:nvSpPr>
        <p:spPr>
          <a:xfrm>
            <a:off x="3605353" y="1489247"/>
            <a:ext cx="592200" cy="592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60606"/>
              </a:buClr>
              <a:buSzPts val="16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700"/>
              <a:buFont typeface="Arial"/>
              <a:buChar char="•"/>
              <a:defRPr sz="7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600"/>
              <a:buFont typeface="Arial"/>
              <a:buChar char="•"/>
              <a:defRPr sz="600" b="0" i="0" u="none" strike="noStrike" cap="none">
                <a:solidFill>
                  <a:schemeClr val="dk1"/>
                </a:solidFill>
                <a:latin typeface="Calibri"/>
                <a:ea typeface="Calibri"/>
                <a:cs typeface="Calibri"/>
                <a:sym typeface="Calibri"/>
              </a:defRPr>
            </a:lvl9pPr>
          </a:lstStyle>
          <a:p>
            <a:endParaRPr/>
          </a:p>
        </p:txBody>
      </p:sp>
      <p:sp>
        <p:nvSpPr>
          <p:cNvPr id="27" name="Google Shape;27;p4"/>
          <p:cNvSpPr>
            <a:spLocks noGrp="1"/>
          </p:cNvSpPr>
          <p:nvPr>
            <p:ph type="pic" idx="5"/>
          </p:nvPr>
        </p:nvSpPr>
        <p:spPr>
          <a:xfrm>
            <a:off x="5002690" y="1489247"/>
            <a:ext cx="592200" cy="592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60606"/>
              </a:buClr>
              <a:buSzPts val="16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700"/>
              <a:buFont typeface="Arial"/>
              <a:buChar char="•"/>
              <a:defRPr sz="7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600"/>
              <a:buFont typeface="Arial"/>
              <a:buChar char="•"/>
              <a:defRPr sz="600" b="0" i="0" u="none" strike="noStrike" cap="none">
                <a:solidFill>
                  <a:schemeClr val="dk1"/>
                </a:solidFill>
                <a:latin typeface="Calibri"/>
                <a:ea typeface="Calibri"/>
                <a:cs typeface="Calibri"/>
                <a:sym typeface="Calibri"/>
              </a:defRPr>
            </a:lvl9pPr>
          </a:lstStyle>
          <a:p>
            <a:endParaRPr/>
          </a:p>
        </p:txBody>
      </p:sp>
      <p:sp>
        <p:nvSpPr>
          <p:cNvPr id="28" name="Google Shape;28;p4"/>
          <p:cNvSpPr>
            <a:spLocks noGrp="1"/>
          </p:cNvSpPr>
          <p:nvPr>
            <p:ph type="pic" idx="6"/>
          </p:nvPr>
        </p:nvSpPr>
        <p:spPr>
          <a:xfrm>
            <a:off x="6362959" y="1489247"/>
            <a:ext cx="592200" cy="592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60606"/>
              </a:buClr>
              <a:buSzPts val="16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700"/>
              <a:buFont typeface="Arial"/>
              <a:buChar char="•"/>
              <a:defRPr sz="7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600"/>
              <a:buFont typeface="Arial"/>
              <a:buChar char="•"/>
              <a:defRPr sz="600" b="0" i="0" u="none" strike="noStrike" cap="none">
                <a:solidFill>
                  <a:schemeClr val="dk1"/>
                </a:solidFill>
                <a:latin typeface="Calibri"/>
                <a:ea typeface="Calibri"/>
                <a:cs typeface="Calibri"/>
                <a:sym typeface="Calibri"/>
              </a:defRPr>
            </a:lvl9pPr>
          </a:lstStyle>
          <a:p>
            <a:endParaRPr/>
          </a:p>
        </p:txBody>
      </p:sp>
      <p:sp>
        <p:nvSpPr>
          <p:cNvPr id="29" name="Google Shape;29;p4"/>
          <p:cNvSpPr>
            <a:spLocks noGrp="1"/>
          </p:cNvSpPr>
          <p:nvPr>
            <p:ph type="pic" idx="7"/>
          </p:nvPr>
        </p:nvSpPr>
        <p:spPr>
          <a:xfrm>
            <a:off x="7762103" y="1489247"/>
            <a:ext cx="592200" cy="592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60606"/>
              </a:buClr>
              <a:buSzPts val="16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700"/>
              <a:buFont typeface="Arial"/>
              <a:buChar char="•"/>
              <a:defRPr sz="7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600"/>
              <a:buFont typeface="Arial"/>
              <a:buChar char="•"/>
              <a:defRPr sz="600" b="0" i="0" u="none" strike="noStrike" cap="none">
                <a:solidFill>
                  <a:schemeClr val="dk1"/>
                </a:solidFill>
                <a:latin typeface="Calibri"/>
                <a:ea typeface="Calibri"/>
                <a:cs typeface="Calibri"/>
                <a:sym typeface="Calibri"/>
              </a:defRPr>
            </a:lvl9pPr>
          </a:lstStyle>
          <a:p>
            <a:endParaRPr/>
          </a:p>
        </p:txBody>
      </p:sp>
      <p:sp>
        <p:nvSpPr>
          <p:cNvPr id="30" name="Google Shape;30;p4"/>
          <p:cNvSpPr>
            <a:spLocks noGrp="1"/>
          </p:cNvSpPr>
          <p:nvPr>
            <p:ph type="pic" idx="8"/>
          </p:nvPr>
        </p:nvSpPr>
        <p:spPr>
          <a:xfrm>
            <a:off x="773611" y="2642536"/>
            <a:ext cx="592200" cy="592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60606"/>
              </a:buClr>
              <a:buSzPts val="16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700"/>
              <a:buFont typeface="Arial"/>
              <a:buChar char="•"/>
              <a:defRPr sz="7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600"/>
              <a:buFont typeface="Arial"/>
              <a:buChar char="•"/>
              <a:defRPr sz="600" b="0" i="0" u="none" strike="noStrike" cap="none">
                <a:solidFill>
                  <a:schemeClr val="dk1"/>
                </a:solidFill>
                <a:latin typeface="Calibri"/>
                <a:ea typeface="Calibri"/>
                <a:cs typeface="Calibri"/>
                <a:sym typeface="Calibri"/>
              </a:defRPr>
            </a:lvl9pPr>
          </a:lstStyle>
          <a:p>
            <a:endParaRPr/>
          </a:p>
        </p:txBody>
      </p:sp>
      <p:sp>
        <p:nvSpPr>
          <p:cNvPr id="31" name="Google Shape;31;p4"/>
          <p:cNvSpPr>
            <a:spLocks noGrp="1"/>
          </p:cNvSpPr>
          <p:nvPr>
            <p:ph type="pic" idx="9"/>
          </p:nvPr>
        </p:nvSpPr>
        <p:spPr>
          <a:xfrm>
            <a:off x="2177126" y="2642536"/>
            <a:ext cx="592200" cy="592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60606"/>
              </a:buClr>
              <a:buSzPts val="16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700"/>
              <a:buFont typeface="Arial"/>
              <a:buChar char="•"/>
              <a:defRPr sz="7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600"/>
              <a:buFont typeface="Arial"/>
              <a:buChar char="•"/>
              <a:defRPr sz="600" b="0" i="0" u="none" strike="noStrike" cap="none">
                <a:solidFill>
                  <a:schemeClr val="dk1"/>
                </a:solidFill>
                <a:latin typeface="Calibri"/>
                <a:ea typeface="Calibri"/>
                <a:cs typeface="Calibri"/>
                <a:sym typeface="Calibri"/>
              </a:defRPr>
            </a:lvl9pPr>
          </a:lstStyle>
          <a:p>
            <a:endParaRPr/>
          </a:p>
        </p:txBody>
      </p:sp>
      <p:sp>
        <p:nvSpPr>
          <p:cNvPr id="32" name="Google Shape;32;p4"/>
          <p:cNvSpPr>
            <a:spLocks noGrp="1"/>
          </p:cNvSpPr>
          <p:nvPr>
            <p:ph type="pic" idx="13"/>
          </p:nvPr>
        </p:nvSpPr>
        <p:spPr>
          <a:xfrm>
            <a:off x="3605353" y="2642536"/>
            <a:ext cx="592200" cy="592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60606"/>
              </a:buClr>
              <a:buSzPts val="16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700"/>
              <a:buFont typeface="Arial"/>
              <a:buChar char="•"/>
              <a:defRPr sz="7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600"/>
              <a:buFont typeface="Arial"/>
              <a:buChar char="•"/>
              <a:defRPr sz="600" b="0" i="0" u="none" strike="noStrike" cap="none">
                <a:solidFill>
                  <a:schemeClr val="dk1"/>
                </a:solidFill>
                <a:latin typeface="Calibri"/>
                <a:ea typeface="Calibri"/>
                <a:cs typeface="Calibri"/>
                <a:sym typeface="Calibri"/>
              </a:defRPr>
            </a:lvl9pPr>
          </a:lstStyle>
          <a:p>
            <a:endParaRPr/>
          </a:p>
        </p:txBody>
      </p:sp>
      <p:sp>
        <p:nvSpPr>
          <p:cNvPr id="33" name="Google Shape;33;p4"/>
          <p:cNvSpPr>
            <a:spLocks noGrp="1"/>
          </p:cNvSpPr>
          <p:nvPr>
            <p:ph type="pic" idx="14"/>
          </p:nvPr>
        </p:nvSpPr>
        <p:spPr>
          <a:xfrm>
            <a:off x="5002690" y="2642536"/>
            <a:ext cx="592200" cy="592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60606"/>
              </a:buClr>
              <a:buSzPts val="16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700"/>
              <a:buFont typeface="Arial"/>
              <a:buChar char="•"/>
              <a:defRPr sz="7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600"/>
              <a:buFont typeface="Arial"/>
              <a:buChar char="•"/>
              <a:defRPr sz="600" b="0" i="0" u="none" strike="noStrike" cap="none">
                <a:solidFill>
                  <a:schemeClr val="dk1"/>
                </a:solidFill>
                <a:latin typeface="Calibri"/>
                <a:ea typeface="Calibri"/>
                <a:cs typeface="Calibri"/>
                <a:sym typeface="Calibri"/>
              </a:defRPr>
            </a:lvl9pPr>
          </a:lstStyle>
          <a:p>
            <a:endParaRPr/>
          </a:p>
        </p:txBody>
      </p:sp>
      <p:sp>
        <p:nvSpPr>
          <p:cNvPr id="34" name="Google Shape;34;p4"/>
          <p:cNvSpPr>
            <a:spLocks noGrp="1"/>
          </p:cNvSpPr>
          <p:nvPr>
            <p:ph type="pic" idx="15"/>
          </p:nvPr>
        </p:nvSpPr>
        <p:spPr>
          <a:xfrm>
            <a:off x="6362959" y="2642536"/>
            <a:ext cx="592200" cy="592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60606"/>
              </a:buClr>
              <a:buSzPts val="16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700"/>
              <a:buFont typeface="Arial"/>
              <a:buChar char="•"/>
              <a:defRPr sz="7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600"/>
              <a:buFont typeface="Arial"/>
              <a:buChar char="•"/>
              <a:defRPr sz="600" b="0" i="0" u="none" strike="noStrike" cap="none">
                <a:solidFill>
                  <a:schemeClr val="dk1"/>
                </a:solidFill>
                <a:latin typeface="Calibri"/>
                <a:ea typeface="Calibri"/>
                <a:cs typeface="Calibri"/>
                <a:sym typeface="Calibri"/>
              </a:defRPr>
            </a:lvl9pPr>
          </a:lstStyle>
          <a:p>
            <a:endParaRPr/>
          </a:p>
        </p:txBody>
      </p:sp>
      <p:sp>
        <p:nvSpPr>
          <p:cNvPr id="35" name="Google Shape;35;p4"/>
          <p:cNvSpPr>
            <a:spLocks noGrp="1"/>
          </p:cNvSpPr>
          <p:nvPr>
            <p:ph type="pic" idx="16"/>
          </p:nvPr>
        </p:nvSpPr>
        <p:spPr>
          <a:xfrm>
            <a:off x="7762103" y="2642536"/>
            <a:ext cx="592200" cy="592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60606"/>
              </a:buClr>
              <a:buSzPts val="16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700"/>
              <a:buFont typeface="Arial"/>
              <a:buChar char="•"/>
              <a:defRPr sz="7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600"/>
              <a:buFont typeface="Arial"/>
              <a:buChar char="•"/>
              <a:defRPr sz="600" b="0" i="0" u="none" strike="noStrike" cap="none">
                <a:solidFill>
                  <a:schemeClr val="dk1"/>
                </a:solidFill>
                <a:latin typeface="Calibri"/>
                <a:ea typeface="Calibri"/>
                <a:cs typeface="Calibri"/>
                <a:sym typeface="Calibri"/>
              </a:defRPr>
            </a:lvl9pPr>
          </a:lstStyle>
          <a:p>
            <a:endParaRPr/>
          </a:p>
        </p:txBody>
      </p:sp>
      <p:sp>
        <p:nvSpPr>
          <p:cNvPr id="36" name="Google Shape;36;p4"/>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28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37" name="Google Shape;37;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38" name="Google Shape;38;p4"/>
          <p:cNvSpPr txBox="1">
            <a:spLocks noGrp="1"/>
          </p:cNvSpPr>
          <p:nvPr>
            <p:ph type="body" idx="1"/>
          </p:nvPr>
        </p:nvSpPr>
        <p:spPr>
          <a:xfrm>
            <a:off x="457200" y="3932571"/>
            <a:ext cx="8007600" cy="473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SzPts val="1600"/>
              <a:buNone/>
              <a:defRPr sz="1800">
                <a:solidFill>
                  <a:schemeClr val="lt1"/>
                </a:solidFill>
              </a:defRPr>
            </a:lvl1pPr>
            <a:lvl2pPr marL="914400" lvl="1" indent="-228600" algn="l" rtl="0">
              <a:lnSpc>
                <a:spcPct val="100000"/>
              </a:lnSpc>
              <a:spcBef>
                <a:spcPts val="280"/>
              </a:spcBef>
              <a:spcAft>
                <a:spcPts val="0"/>
              </a:spcAft>
              <a:buSzPts val="1400"/>
              <a:buNone/>
              <a:defRPr sz="1800">
                <a:solidFill>
                  <a:schemeClr val="lt1"/>
                </a:solidFill>
              </a:defRPr>
            </a:lvl2pPr>
            <a:lvl3pPr marL="1371600" lvl="2" indent="-228600" algn="l" rtl="0">
              <a:lnSpc>
                <a:spcPct val="100000"/>
              </a:lnSpc>
              <a:spcBef>
                <a:spcPts val="240"/>
              </a:spcBef>
              <a:spcAft>
                <a:spcPts val="0"/>
              </a:spcAft>
              <a:buSzPts val="1200"/>
              <a:buNone/>
              <a:defRPr sz="1800">
                <a:solidFill>
                  <a:schemeClr val="lt1"/>
                </a:solidFill>
              </a:defRPr>
            </a:lvl3pPr>
            <a:lvl4pPr marL="1828800" lvl="3" indent="-228600" algn="l" rtl="0">
              <a:lnSpc>
                <a:spcPct val="100000"/>
              </a:lnSpc>
              <a:spcBef>
                <a:spcPts val="220"/>
              </a:spcBef>
              <a:spcAft>
                <a:spcPts val="0"/>
              </a:spcAft>
              <a:buSzPts val="1100"/>
              <a:buNone/>
              <a:defRPr sz="1800">
                <a:solidFill>
                  <a:schemeClr val="lt1"/>
                </a:solidFill>
              </a:defRPr>
            </a:lvl4pPr>
            <a:lvl5pPr marL="2286000" lvl="4" indent="-228600" algn="l" rtl="0">
              <a:lnSpc>
                <a:spcPct val="100000"/>
              </a:lnSpc>
              <a:spcBef>
                <a:spcPts val="200"/>
              </a:spcBef>
              <a:spcAft>
                <a:spcPts val="0"/>
              </a:spcAft>
              <a:buSzPts val="1000"/>
              <a:buNone/>
              <a:defRPr sz="1800">
                <a:solidFill>
                  <a:schemeClr val="lt1"/>
                </a:solidFill>
              </a:defRPr>
            </a:lvl5pPr>
            <a:lvl6pPr marL="2743200" lvl="5" indent="-285750" algn="l" rtl="0">
              <a:lnSpc>
                <a:spcPct val="100000"/>
              </a:lnSpc>
              <a:spcBef>
                <a:spcPts val="400"/>
              </a:spcBef>
              <a:spcAft>
                <a:spcPts val="0"/>
              </a:spcAft>
              <a:buSzPts val="900"/>
              <a:buChar char="•"/>
              <a:defRPr/>
            </a:lvl6pPr>
            <a:lvl7pPr marL="3200400" lvl="6" indent="-279400" algn="l" rtl="0">
              <a:lnSpc>
                <a:spcPct val="100000"/>
              </a:lnSpc>
              <a:spcBef>
                <a:spcPts val="400"/>
              </a:spcBef>
              <a:spcAft>
                <a:spcPts val="0"/>
              </a:spcAft>
              <a:buSzPts val="800"/>
              <a:buChar char="•"/>
              <a:defRPr/>
            </a:lvl7pPr>
            <a:lvl8pPr marL="3657600" lvl="7" indent="-273050" algn="l" rtl="0">
              <a:lnSpc>
                <a:spcPct val="100000"/>
              </a:lnSpc>
              <a:spcBef>
                <a:spcPts val="400"/>
              </a:spcBef>
              <a:spcAft>
                <a:spcPts val="0"/>
              </a:spcAft>
              <a:buSzPts val="700"/>
              <a:buChar char="•"/>
              <a:defRPr/>
            </a:lvl8pPr>
            <a:lvl9pPr marL="4114800" lvl="8" indent="-266700" algn="l" rtl="0">
              <a:lnSpc>
                <a:spcPct val="100000"/>
              </a:lnSpc>
              <a:spcBef>
                <a:spcPts val="400"/>
              </a:spcBef>
              <a:spcAft>
                <a:spcPts val="0"/>
              </a:spcAft>
              <a:buSzPts val="600"/>
              <a:buChar char="•"/>
              <a:defRPr/>
            </a:lvl9pPr>
          </a:lstStyle>
          <a:p>
            <a:endParaRPr/>
          </a:p>
        </p:txBody>
      </p:sp>
      <p:sp>
        <p:nvSpPr>
          <p:cNvPr id="39" name="Google Shape;39;p4"/>
          <p:cNvSpPr txBox="1">
            <a:spLocks noGrp="1"/>
          </p:cNvSpPr>
          <p:nvPr>
            <p:ph type="body" idx="17"/>
          </p:nvPr>
        </p:nvSpPr>
        <p:spPr>
          <a:xfrm>
            <a:off x="458839" y="2093239"/>
            <a:ext cx="1221600" cy="4584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0"/>
              </a:spcBef>
              <a:spcAft>
                <a:spcPts val="0"/>
              </a:spcAft>
              <a:buSzPts val="1600"/>
              <a:buNone/>
              <a:defRPr sz="1000">
                <a:solidFill>
                  <a:schemeClr val="lt1"/>
                </a:solidFill>
              </a:defRPr>
            </a:lvl1pPr>
            <a:lvl2pPr marL="914400" lvl="1" indent="-317500" algn="l" rtl="0">
              <a:lnSpc>
                <a:spcPct val="100000"/>
              </a:lnSpc>
              <a:spcBef>
                <a:spcPts val="280"/>
              </a:spcBef>
              <a:spcAft>
                <a:spcPts val="0"/>
              </a:spcAft>
              <a:buSzPts val="1400"/>
              <a:buChar char="–"/>
              <a:defRPr/>
            </a:lvl2pPr>
            <a:lvl3pPr marL="1371600" lvl="2" indent="-304800" algn="l" rtl="0">
              <a:lnSpc>
                <a:spcPct val="100000"/>
              </a:lnSpc>
              <a:spcBef>
                <a:spcPts val="240"/>
              </a:spcBef>
              <a:spcAft>
                <a:spcPts val="0"/>
              </a:spcAft>
              <a:buSzPts val="1200"/>
              <a:buChar char="•"/>
              <a:defRPr/>
            </a:lvl3pPr>
            <a:lvl4pPr marL="1828800" lvl="3" indent="-298450" algn="l" rtl="0">
              <a:lnSpc>
                <a:spcPct val="100000"/>
              </a:lnSpc>
              <a:spcBef>
                <a:spcPts val="220"/>
              </a:spcBef>
              <a:spcAft>
                <a:spcPts val="0"/>
              </a:spcAft>
              <a:buSzPts val="1100"/>
              <a:buChar char="–"/>
              <a:defRPr/>
            </a:lvl4pPr>
            <a:lvl5pPr marL="2286000" lvl="4" indent="-292100" algn="l" rtl="0">
              <a:lnSpc>
                <a:spcPct val="100000"/>
              </a:lnSpc>
              <a:spcBef>
                <a:spcPts val="200"/>
              </a:spcBef>
              <a:spcAft>
                <a:spcPts val="0"/>
              </a:spcAft>
              <a:buSzPts val="1000"/>
              <a:buChar char="•"/>
              <a:defRPr/>
            </a:lvl5pPr>
            <a:lvl6pPr marL="2743200" lvl="5" indent="-285750" algn="l" rtl="0">
              <a:lnSpc>
                <a:spcPct val="100000"/>
              </a:lnSpc>
              <a:spcBef>
                <a:spcPts val="400"/>
              </a:spcBef>
              <a:spcAft>
                <a:spcPts val="0"/>
              </a:spcAft>
              <a:buSzPts val="900"/>
              <a:buChar char="•"/>
              <a:defRPr/>
            </a:lvl6pPr>
            <a:lvl7pPr marL="3200400" lvl="6" indent="-279400" algn="l" rtl="0">
              <a:lnSpc>
                <a:spcPct val="100000"/>
              </a:lnSpc>
              <a:spcBef>
                <a:spcPts val="400"/>
              </a:spcBef>
              <a:spcAft>
                <a:spcPts val="0"/>
              </a:spcAft>
              <a:buSzPts val="800"/>
              <a:buChar char="•"/>
              <a:defRPr/>
            </a:lvl7pPr>
            <a:lvl8pPr marL="3657600" lvl="7" indent="-273050" algn="l" rtl="0">
              <a:lnSpc>
                <a:spcPct val="100000"/>
              </a:lnSpc>
              <a:spcBef>
                <a:spcPts val="400"/>
              </a:spcBef>
              <a:spcAft>
                <a:spcPts val="0"/>
              </a:spcAft>
              <a:buSzPts val="700"/>
              <a:buChar char="•"/>
              <a:defRPr/>
            </a:lvl8pPr>
            <a:lvl9pPr marL="4114800" lvl="8" indent="-266700" algn="l" rtl="0">
              <a:lnSpc>
                <a:spcPct val="100000"/>
              </a:lnSpc>
              <a:spcBef>
                <a:spcPts val="400"/>
              </a:spcBef>
              <a:spcAft>
                <a:spcPts val="0"/>
              </a:spcAft>
              <a:buSzPts val="600"/>
              <a:buChar char="•"/>
              <a:defRPr/>
            </a:lvl9pPr>
          </a:lstStyle>
          <a:p>
            <a:endParaRPr/>
          </a:p>
        </p:txBody>
      </p:sp>
      <p:sp>
        <p:nvSpPr>
          <p:cNvPr id="40" name="Google Shape;40;p4"/>
          <p:cNvSpPr txBox="1">
            <a:spLocks noGrp="1"/>
          </p:cNvSpPr>
          <p:nvPr>
            <p:ph type="body" idx="18"/>
          </p:nvPr>
        </p:nvSpPr>
        <p:spPr>
          <a:xfrm>
            <a:off x="1862354" y="2093239"/>
            <a:ext cx="1221600" cy="4584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0"/>
              </a:spcBef>
              <a:spcAft>
                <a:spcPts val="0"/>
              </a:spcAft>
              <a:buSzPts val="1600"/>
              <a:buNone/>
              <a:defRPr sz="1000">
                <a:solidFill>
                  <a:schemeClr val="lt1"/>
                </a:solidFill>
              </a:defRPr>
            </a:lvl1pPr>
            <a:lvl2pPr marL="914400" lvl="1" indent="-317500" algn="l" rtl="0">
              <a:lnSpc>
                <a:spcPct val="100000"/>
              </a:lnSpc>
              <a:spcBef>
                <a:spcPts val="280"/>
              </a:spcBef>
              <a:spcAft>
                <a:spcPts val="0"/>
              </a:spcAft>
              <a:buSzPts val="1400"/>
              <a:buChar char="–"/>
              <a:defRPr/>
            </a:lvl2pPr>
            <a:lvl3pPr marL="1371600" lvl="2" indent="-304800" algn="l" rtl="0">
              <a:lnSpc>
                <a:spcPct val="100000"/>
              </a:lnSpc>
              <a:spcBef>
                <a:spcPts val="240"/>
              </a:spcBef>
              <a:spcAft>
                <a:spcPts val="0"/>
              </a:spcAft>
              <a:buSzPts val="1200"/>
              <a:buChar char="•"/>
              <a:defRPr/>
            </a:lvl3pPr>
            <a:lvl4pPr marL="1828800" lvl="3" indent="-298450" algn="l" rtl="0">
              <a:lnSpc>
                <a:spcPct val="100000"/>
              </a:lnSpc>
              <a:spcBef>
                <a:spcPts val="220"/>
              </a:spcBef>
              <a:spcAft>
                <a:spcPts val="0"/>
              </a:spcAft>
              <a:buSzPts val="1100"/>
              <a:buChar char="–"/>
              <a:defRPr/>
            </a:lvl4pPr>
            <a:lvl5pPr marL="2286000" lvl="4" indent="-292100" algn="l" rtl="0">
              <a:lnSpc>
                <a:spcPct val="100000"/>
              </a:lnSpc>
              <a:spcBef>
                <a:spcPts val="200"/>
              </a:spcBef>
              <a:spcAft>
                <a:spcPts val="0"/>
              </a:spcAft>
              <a:buSzPts val="1000"/>
              <a:buChar char="•"/>
              <a:defRPr/>
            </a:lvl5pPr>
            <a:lvl6pPr marL="2743200" lvl="5" indent="-285750" algn="l" rtl="0">
              <a:lnSpc>
                <a:spcPct val="100000"/>
              </a:lnSpc>
              <a:spcBef>
                <a:spcPts val="400"/>
              </a:spcBef>
              <a:spcAft>
                <a:spcPts val="0"/>
              </a:spcAft>
              <a:buSzPts val="900"/>
              <a:buChar char="•"/>
              <a:defRPr/>
            </a:lvl6pPr>
            <a:lvl7pPr marL="3200400" lvl="6" indent="-279400" algn="l" rtl="0">
              <a:lnSpc>
                <a:spcPct val="100000"/>
              </a:lnSpc>
              <a:spcBef>
                <a:spcPts val="400"/>
              </a:spcBef>
              <a:spcAft>
                <a:spcPts val="0"/>
              </a:spcAft>
              <a:buSzPts val="800"/>
              <a:buChar char="•"/>
              <a:defRPr/>
            </a:lvl7pPr>
            <a:lvl8pPr marL="3657600" lvl="7" indent="-273050" algn="l" rtl="0">
              <a:lnSpc>
                <a:spcPct val="100000"/>
              </a:lnSpc>
              <a:spcBef>
                <a:spcPts val="400"/>
              </a:spcBef>
              <a:spcAft>
                <a:spcPts val="0"/>
              </a:spcAft>
              <a:buSzPts val="700"/>
              <a:buChar char="•"/>
              <a:defRPr/>
            </a:lvl8pPr>
            <a:lvl9pPr marL="4114800" lvl="8" indent="-266700" algn="l" rtl="0">
              <a:lnSpc>
                <a:spcPct val="100000"/>
              </a:lnSpc>
              <a:spcBef>
                <a:spcPts val="400"/>
              </a:spcBef>
              <a:spcAft>
                <a:spcPts val="0"/>
              </a:spcAft>
              <a:buSzPts val="600"/>
              <a:buChar char="•"/>
              <a:defRPr/>
            </a:lvl9pPr>
          </a:lstStyle>
          <a:p>
            <a:endParaRPr/>
          </a:p>
        </p:txBody>
      </p:sp>
      <p:sp>
        <p:nvSpPr>
          <p:cNvPr id="41" name="Google Shape;41;p4"/>
          <p:cNvSpPr txBox="1">
            <a:spLocks noGrp="1"/>
          </p:cNvSpPr>
          <p:nvPr>
            <p:ph type="body" idx="19"/>
          </p:nvPr>
        </p:nvSpPr>
        <p:spPr>
          <a:xfrm>
            <a:off x="3290581" y="2093239"/>
            <a:ext cx="1221600" cy="4584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0"/>
              </a:spcBef>
              <a:spcAft>
                <a:spcPts val="0"/>
              </a:spcAft>
              <a:buSzPts val="1600"/>
              <a:buNone/>
              <a:defRPr sz="1000">
                <a:solidFill>
                  <a:schemeClr val="lt1"/>
                </a:solidFill>
              </a:defRPr>
            </a:lvl1pPr>
            <a:lvl2pPr marL="914400" lvl="1" indent="-317500" algn="l" rtl="0">
              <a:lnSpc>
                <a:spcPct val="100000"/>
              </a:lnSpc>
              <a:spcBef>
                <a:spcPts val="280"/>
              </a:spcBef>
              <a:spcAft>
                <a:spcPts val="0"/>
              </a:spcAft>
              <a:buSzPts val="1400"/>
              <a:buChar char="–"/>
              <a:defRPr/>
            </a:lvl2pPr>
            <a:lvl3pPr marL="1371600" lvl="2" indent="-304800" algn="l" rtl="0">
              <a:lnSpc>
                <a:spcPct val="100000"/>
              </a:lnSpc>
              <a:spcBef>
                <a:spcPts val="240"/>
              </a:spcBef>
              <a:spcAft>
                <a:spcPts val="0"/>
              </a:spcAft>
              <a:buSzPts val="1200"/>
              <a:buChar char="•"/>
              <a:defRPr/>
            </a:lvl3pPr>
            <a:lvl4pPr marL="1828800" lvl="3" indent="-298450" algn="l" rtl="0">
              <a:lnSpc>
                <a:spcPct val="100000"/>
              </a:lnSpc>
              <a:spcBef>
                <a:spcPts val="220"/>
              </a:spcBef>
              <a:spcAft>
                <a:spcPts val="0"/>
              </a:spcAft>
              <a:buSzPts val="1100"/>
              <a:buChar char="–"/>
              <a:defRPr/>
            </a:lvl4pPr>
            <a:lvl5pPr marL="2286000" lvl="4" indent="-292100" algn="l" rtl="0">
              <a:lnSpc>
                <a:spcPct val="100000"/>
              </a:lnSpc>
              <a:spcBef>
                <a:spcPts val="200"/>
              </a:spcBef>
              <a:spcAft>
                <a:spcPts val="0"/>
              </a:spcAft>
              <a:buSzPts val="1000"/>
              <a:buChar char="•"/>
              <a:defRPr/>
            </a:lvl5pPr>
            <a:lvl6pPr marL="2743200" lvl="5" indent="-285750" algn="l" rtl="0">
              <a:lnSpc>
                <a:spcPct val="100000"/>
              </a:lnSpc>
              <a:spcBef>
                <a:spcPts val="400"/>
              </a:spcBef>
              <a:spcAft>
                <a:spcPts val="0"/>
              </a:spcAft>
              <a:buSzPts val="900"/>
              <a:buChar char="•"/>
              <a:defRPr/>
            </a:lvl6pPr>
            <a:lvl7pPr marL="3200400" lvl="6" indent="-279400" algn="l" rtl="0">
              <a:lnSpc>
                <a:spcPct val="100000"/>
              </a:lnSpc>
              <a:spcBef>
                <a:spcPts val="400"/>
              </a:spcBef>
              <a:spcAft>
                <a:spcPts val="0"/>
              </a:spcAft>
              <a:buSzPts val="800"/>
              <a:buChar char="•"/>
              <a:defRPr/>
            </a:lvl7pPr>
            <a:lvl8pPr marL="3657600" lvl="7" indent="-273050" algn="l" rtl="0">
              <a:lnSpc>
                <a:spcPct val="100000"/>
              </a:lnSpc>
              <a:spcBef>
                <a:spcPts val="400"/>
              </a:spcBef>
              <a:spcAft>
                <a:spcPts val="0"/>
              </a:spcAft>
              <a:buSzPts val="700"/>
              <a:buChar char="•"/>
              <a:defRPr/>
            </a:lvl8pPr>
            <a:lvl9pPr marL="4114800" lvl="8" indent="-266700" algn="l" rtl="0">
              <a:lnSpc>
                <a:spcPct val="100000"/>
              </a:lnSpc>
              <a:spcBef>
                <a:spcPts val="400"/>
              </a:spcBef>
              <a:spcAft>
                <a:spcPts val="0"/>
              </a:spcAft>
              <a:buSzPts val="600"/>
              <a:buChar char="•"/>
              <a:defRPr/>
            </a:lvl9pPr>
          </a:lstStyle>
          <a:p>
            <a:endParaRPr/>
          </a:p>
        </p:txBody>
      </p:sp>
      <p:sp>
        <p:nvSpPr>
          <p:cNvPr id="42" name="Google Shape;42;p4"/>
          <p:cNvSpPr txBox="1">
            <a:spLocks noGrp="1"/>
          </p:cNvSpPr>
          <p:nvPr>
            <p:ph type="body" idx="20"/>
          </p:nvPr>
        </p:nvSpPr>
        <p:spPr>
          <a:xfrm>
            <a:off x="4687918" y="2093239"/>
            <a:ext cx="1221600" cy="4584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0"/>
              </a:spcBef>
              <a:spcAft>
                <a:spcPts val="0"/>
              </a:spcAft>
              <a:buSzPts val="1600"/>
              <a:buNone/>
              <a:defRPr sz="1000">
                <a:solidFill>
                  <a:schemeClr val="lt1"/>
                </a:solidFill>
              </a:defRPr>
            </a:lvl1pPr>
            <a:lvl2pPr marL="914400" lvl="1" indent="-317500" algn="l" rtl="0">
              <a:lnSpc>
                <a:spcPct val="100000"/>
              </a:lnSpc>
              <a:spcBef>
                <a:spcPts val="280"/>
              </a:spcBef>
              <a:spcAft>
                <a:spcPts val="0"/>
              </a:spcAft>
              <a:buSzPts val="1400"/>
              <a:buChar char="–"/>
              <a:defRPr/>
            </a:lvl2pPr>
            <a:lvl3pPr marL="1371600" lvl="2" indent="-304800" algn="l" rtl="0">
              <a:lnSpc>
                <a:spcPct val="100000"/>
              </a:lnSpc>
              <a:spcBef>
                <a:spcPts val="240"/>
              </a:spcBef>
              <a:spcAft>
                <a:spcPts val="0"/>
              </a:spcAft>
              <a:buSzPts val="1200"/>
              <a:buChar char="•"/>
              <a:defRPr/>
            </a:lvl3pPr>
            <a:lvl4pPr marL="1828800" lvl="3" indent="-298450" algn="l" rtl="0">
              <a:lnSpc>
                <a:spcPct val="100000"/>
              </a:lnSpc>
              <a:spcBef>
                <a:spcPts val="220"/>
              </a:spcBef>
              <a:spcAft>
                <a:spcPts val="0"/>
              </a:spcAft>
              <a:buSzPts val="1100"/>
              <a:buChar char="–"/>
              <a:defRPr/>
            </a:lvl4pPr>
            <a:lvl5pPr marL="2286000" lvl="4" indent="-292100" algn="l" rtl="0">
              <a:lnSpc>
                <a:spcPct val="100000"/>
              </a:lnSpc>
              <a:spcBef>
                <a:spcPts val="200"/>
              </a:spcBef>
              <a:spcAft>
                <a:spcPts val="0"/>
              </a:spcAft>
              <a:buSzPts val="1000"/>
              <a:buChar char="•"/>
              <a:defRPr/>
            </a:lvl5pPr>
            <a:lvl6pPr marL="2743200" lvl="5" indent="-285750" algn="l" rtl="0">
              <a:lnSpc>
                <a:spcPct val="100000"/>
              </a:lnSpc>
              <a:spcBef>
                <a:spcPts val="400"/>
              </a:spcBef>
              <a:spcAft>
                <a:spcPts val="0"/>
              </a:spcAft>
              <a:buSzPts val="900"/>
              <a:buChar char="•"/>
              <a:defRPr/>
            </a:lvl6pPr>
            <a:lvl7pPr marL="3200400" lvl="6" indent="-279400" algn="l" rtl="0">
              <a:lnSpc>
                <a:spcPct val="100000"/>
              </a:lnSpc>
              <a:spcBef>
                <a:spcPts val="400"/>
              </a:spcBef>
              <a:spcAft>
                <a:spcPts val="0"/>
              </a:spcAft>
              <a:buSzPts val="800"/>
              <a:buChar char="•"/>
              <a:defRPr/>
            </a:lvl7pPr>
            <a:lvl8pPr marL="3657600" lvl="7" indent="-273050" algn="l" rtl="0">
              <a:lnSpc>
                <a:spcPct val="100000"/>
              </a:lnSpc>
              <a:spcBef>
                <a:spcPts val="400"/>
              </a:spcBef>
              <a:spcAft>
                <a:spcPts val="0"/>
              </a:spcAft>
              <a:buSzPts val="700"/>
              <a:buChar char="•"/>
              <a:defRPr/>
            </a:lvl8pPr>
            <a:lvl9pPr marL="4114800" lvl="8" indent="-266700" algn="l" rtl="0">
              <a:lnSpc>
                <a:spcPct val="100000"/>
              </a:lnSpc>
              <a:spcBef>
                <a:spcPts val="400"/>
              </a:spcBef>
              <a:spcAft>
                <a:spcPts val="0"/>
              </a:spcAft>
              <a:buSzPts val="600"/>
              <a:buChar char="•"/>
              <a:defRPr/>
            </a:lvl9pPr>
          </a:lstStyle>
          <a:p>
            <a:endParaRPr/>
          </a:p>
        </p:txBody>
      </p:sp>
      <p:sp>
        <p:nvSpPr>
          <p:cNvPr id="43" name="Google Shape;43;p4"/>
          <p:cNvSpPr txBox="1">
            <a:spLocks noGrp="1"/>
          </p:cNvSpPr>
          <p:nvPr>
            <p:ph type="body" idx="21"/>
          </p:nvPr>
        </p:nvSpPr>
        <p:spPr>
          <a:xfrm>
            <a:off x="6048187" y="2093239"/>
            <a:ext cx="1221600" cy="4584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0"/>
              </a:spcBef>
              <a:spcAft>
                <a:spcPts val="0"/>
              </a:spcAft>
              <a:buSzPts val="1600"/>
              <a:buNone/>
              <a:defRPr sz="1000">
                <a:solidFill>
                  <a:schemeClr val="lt1"/>
                </a:solidFill>
              </a:defRPr>
            </a:lvl1pPr>
            <a:lvl2pPr marL="914400" lvl="1" indent="-317500" algn="l" rtl="0">
              <a:lnSpc>
                <a:spcPct val="100000"/>
              </a:lnSpc>
              <a:spcBef>
                <a:spcPts val="280"/>
              </a:spcBef>
              <a:spcAft>
                <a:spcPts val="0"/>
              </a:spcAft>
              <a:buSzPts val="1400"/>
              <a:buChar char="–"/>
              <a:defRPr/>
            </a:lvl2pPr>
            <a:lvl3pPr marL="1371600" lvl="2" indent="-304800" algn="l" rtl="0">
              <a:lnSpc>
                <a:spcPct val="100000"/>
              </a:lnSpc>
              <a:spcBef>
                <a:spcPts val="240"/>
              </a:spcBef>
              <a:spcAft>
                <a:spcPts val="0"/>
              </a:spcAft>
              <a:buSzPts val="1200"/>
              <a:buChar char="•"/>
              <a:defRPr/>
            </a:lvl3pPr>
            <a:lvl4pPr marL="1828800" lvl="3" indent="-298450" algn="l" rtl="0">
              <a:lnSpc>
                <a:spcPct val="100000"/>
              </a:lnSpc>
              <a:spcBef>
                <a:spcPts val="220"/>
              </a:spcBef>
              <a:spcAft>
                <a:spcPts val="0"/>
              </a:spcAft>
              <a:buSzPts val="1100"/>
              <a:buChar char="–"/>
              <a:defRPr/>
            </a:lvl4pPr>
            <a:lvl5pPr marL="2286000" lvl="4" indent="-292100" algn="l" rtl="0">
              <a:lnSpc>
                <a:spcPct val="100000"/>
              </a:lnSpc>
              <a:spcBef>
                <a:spcPts val="200"/>
              </a:spcBef>
              <a:spcAft>
                <a:spcPts val="0"/>
              </a:spcAft>
              <a:buSzPts val="1000"/>
              <a:buChar char="•"/>
              <a:defRPr/>
            </a:lvl5pPr>
            <a:lvl6pPr marL="2743200" lvl="5" indent="-285750" algn="l" rtl="0">
              <a:lnSpc>
                <a:spcPct val="100000"/>
              </a:lnSpc>
              <a:spcBef>
                <a:spcPts val="400"/>
              </a:spcBef>
              <a:spcAft>
                <a:spcPts val="0"/>
              </a:spcAft>
              <a:buSzPts val="900"/>
              <a:buChar char="•"/>
              <a:defRPr/>
            </a:lvl6pPr>
            <a:lvl7pPr marL="3200400" lvl="6" indent="-279400" algn="l" rtl="0">
              <a:lnSpc>
                <a:spcPct val="100000"/>
              </a:lnSpc>
              <a:spcBef>
                <a:spcPts val="400"/>
              </a:spcBef>
              <a:spcAft>
                <a:spcPts val="0"/>
              </a:spcAft>
              <a:buSzPts val="800"/>
              <a:buChar char="•"/>
              <a:defRPr/>
            </a:lvl7pPr>
            <a:lvl8pPr marL="3657600" lvl="7" indent="-273050" algn="l" rtl="0">
              <a:lnSpc>
                <a:spcPct val="100000"/>
              </a:lnSpc>
              <a:spcBef>
                <a:spcPts val="400"/>
              </a:spcBef>
              <a:spcAft>
                <a:spcPts val="0"/>
              </a:spcAft>
              <a:buSzPts val="700"/>
              <a:buChar char="•"/>
              <a:defRPr/>
            </a:lvl8pPr>
            <a:lvl9pPr marL="4114800" lvl="8" indent="-266700" algn="l" rtl="0">
              <a:lnSpc>
                <a:spcPct val="100000"/>
              </a:lnSpc>
              <a:spcBef>
                <a:spcPts val="400"/>
              </a:spcBef>
              <a:spcAft>
                <a:spcPts val="0"/>
              </a:spcAft>
              <a:buSzPts val="600"/>
              <a:buChar char="•"/>
              <a:defRPr/>
            </a:lvl9pPr>
          </a:lstStyle>
          <a:p>
            <a:endParaRPr/>
          </a:p>
        </p:txBody>
      </p:sp>
      <p:sp>
        <p:nvSpPr>
          <p:cNvPr id="44" name="Google Shape;44;p4"/>
          <p:cNvSpPr txBox="1">
            <a:spLocks noGrp="1"/>
          </p:cNvSpPr>
          <p:nvPr>
            <p:ph type="body" idx="22"/>
          </p:nvPr>
        </p:nvSpPr>
        <p:spPr>
          <a:xfrm>
            <a:off x="7445523" y="2093239"/>
            <a:ext cx="1225200" cy="4584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0"/>
              </a:spcBef>
              <a:spcAft>
                <a:spcPts val="0"/>
              </a:spcAft>
              <a:buSzPts val="1600"/>
              <a:buNone/>
              <a:defRPr sz="1000">
                <a:solidFill>
                  <a:schemeClr val="lt1"/>
                </a:solidFill>
              </a:defRPr>
            </a:lvl1pPr>
            <a:lvl2pPr marL="914400" lvl="1" indent="-317500" algn="l" rtl="0">
              <a:lnSpc>
                <a:spcPct val="100000"/>
              </a:lnSpc>
              <a:spcBef>
                <a:spcPts val="280"/>
              </a:spcBef>
              <a:spcAft>
                <a:spcPts val="0"/>
              </a:spcAft>
              <a:buSzPts val="1400"/>
              <a:buChar char="–"/>
              <a:defRPr/>
            </a:lvl2pPr>
            <a:lvl3pPr marL="1371600" lvl="2" indent="-304800" algn="l" rtl="0">
              <a:lnSpc>
                <a:spcPct val="100000"/>
              </a:lnSpc>
              <a:spcBef>
                <a:spcPts val="240"/>
              </a:spcBef>
              <a:spcAft>
                <a:spcPts val="0"/>
              </a:spcAft>
              <a:buSzPts val="1200"/>
              <a:buChar char="•"/>
              <a:defRPr/>
            </a:lvl3pPr>
            <a:lvl4pPr marL="1828800" lvl="3" indent="-298450" algn="l" rtl="0">
              <a:lnSpc>
                <a:spcPct val="100000"/>
              </a:lnSpc>
              <a:spcBef>
                <a:spcPts val="220"/>
              </a:spcBef>
              <a:spcAft>
                <a:spcPts val="0"/>
              </a:spcAft>
              <a:buSzPts val="1100"/>
              <a:buChar char="–"/>
              <a:defRPr/>
            </a:lvl4pPr>
            <a:lvl5pPr marL="2286000" lvl="4" indent="-292100" algn="l" rtl="0">
              <a:lnSpc>
                <a:spcPct val="100000"/>
              </a:lnSpc>
              <a:spcBef>
                <a:spcPts val="200"/>
              </a:spcBef>
              <a:spcAft>
                <a:spcPts val="0"/>
              </a:spcAft>
              <a:buSzPts val="1000"/>
              <a:buChar char="•"/>
              <a:defRPr/>
            </a:lvl5pPr>
            <a:lvl6pPr marL="2743200" lvl="5" indent="-285750" algn="l" rtl="0">
              <a:lnSpc>
                <a:spcPct val="100000"/>
              </a:lnSpc>
              <a:spcBef>
                <a:spcPts val="400"/>
              </a:spcBef>
              <a:spcAft>
                <a:spcPts val="0"/>
              </a:spcAft>
              <a:buSzPts val="900"/>
              <a:buChar char="•"/>
              <a:defRPr/>
            </a:lvl6pPr>
            <a:lvl7pPr marL="3200400" lvl="6" indent="-279400" algn="l" rtl="0">
              <a:lnSpc>
                <a:spcPct val="100000"/>
              </a:lnSpc>
              <a:spcBef>
                <a:spcPts val="400"/>
              </a:spcBef>
              <a:spcAft>
                <a:spcPts val="0"/>
              </a:spcAft>
              <a:buSzPts val="800"/>
              <a:buChar char="•"/>
              <a:defRPr/>
            </a:lvl7pPr>
            <a:lvl8pPr marL="3657600" lvl="7" indent="-273050" algn="l" rtl="0">
              <a:lnSpc>
                <a:spcPct val="100000"/>
              </a:lnSpc>
              <a:spcBef>
                <a:spcPts val="400"/>
              </a:spcBef>
              <a:spcAft>
                <a:spcPts val="0"/>
              </a:spcAft>
              <a:buSzPts val="700"/>
              <a:buChar char="•"/>
              <a:defRPr/>
            </a:lvl8pPr>
            <a:lvl9pPr marL="4114800" lvl="8" indent="-266700" algn="l" rtl="0">
              <a:lnSpc>
                <a:spcPct val="100000"/>
              </a:lnSpc>
              <a:spcBef>
                <a:spcPts val="400"/>
              </a:spcBef>
              <a:spcAft>
                <a:spcPts val="0"/>
              </a:spcAft>
              <a:buSzPts val="600"/>
              <a:buChar char="•"/>
              <a:defRPr/>
            </a:lvl9pPr>
          </a:lstStyle>
          <a:p>
            <a:endParaRPr/>
          </a:p>
        </p:txBody>
      </p:sp>
      <p:sp>
        <p:nvSpPr>
          <p:cNvPr id="45" name="Google Shape;45;p4"/>
          <p:cNvSpPr txBox="1">
            <a:spLocks noGrp="1"/>
          </p:cNvSpPr>
          <p:nvPr>
            <p:ph type="body" idx="23"/>
          </p:nvPr>
        </p:nvSpPr>
        <p:spPr>
          <a:xfrm>
            <a:off x="458839" y="3239436"/>
            <a:ext cx="1221600" cy="4584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0"/>
              </a:spcBef>
              <a:spcAft>
                <a:spcPts val="0"/>
              </a:spcAft>
              <a:buSzPts val="1600"/>
              <a:buNone/>
              <a:defRPr sz="1000">
                <a:solidFill>
                  <a:schemeClr val="lt1"/>
                </a:solidFill>
              </a:defRPr>
            </a:lvl1pPr>
            <a:lvl2pPr marL="914400" lvl="1" indent="-317500" algn="l" rtl="0">
              <a:lnSpc>
                <a:spcPct val="100000"/>
              </a:lnSpc>
              <a:spcBef>
                <a:spcPts val="280"/>
              </a:spcBef>
              <a:spcAft>
                <a:spcPts val="0"/>
              </a:spcAft>
              <a:buSzPts val="1400"/>
              <a:buChar char="–"/>
              <a:defRPr/>
            </a:lvl2pPr>
            <a:lvl3pPr marL="1371600" lvl="2" indent="-304800" algn="l" rtl="0">
              <a:lnSpc>
                <a:spcPct val="100000"/>
              </a:lnSpc>
              <a:spcBef>
                <a:spcPts val="240"/>
              </a:spcBef>
              <a:spcAft>
                <a:spcPts val="0"/>
              </a:spcAft>
              <a:buSzPts val="1200"/>
              <a:buChar char="•"/>
              <a:defRPr/>
            </a:lvl3pPr>
            <a:lvl4pPr marL="1828800" lvl="3" indent="-298450" algn="l" rtl="0">
              <a:lnSpc>
                <a:spcPct val="100000"/>
              </a:lnSpc>
              <a:spcBef>
                <a:spcPts val="220"/>
              </a:spcBef>
              <a:spcAft>
                <a:spcPts val="0"/>
              </a:spcAft>
              <a:buSzPts val="1100"/>
              <a:buChar char="–"/>
              <a:defRPr/>
            </a:lvl4pPr>
            <a:lvl5pPr marL="2286000" lvl="4" indent="-292100" algn="l" rtl="0">
              <a:lnSpc>
                <a:spcPct val="100000"/>
              </a:lnSpc>
              <a:spcBef>
                <a:spcPts val="200"/>
              </a:spcBef>
              <a:spcAft>
                <a:spcPts val="0"/>
              </a:spcAft>
              <a:buSzPts val="1000"/>
              <a:buChar char="•"/>
              <a:defRPr/>
            </a:lvl5pPr>
            <a:lvl6pPr marL="2743200" lvl="5" indent="-285750" algn="l" rtl="0">
              <a:lnSpc>
                <a:spcPct val="100000"/>
              </a:lnSpc>
              <a:spcBef>
                <a:spcPts val="400"/>
              </a:spcBef>
              <a:spcAft>
                <a:spcPts val="0"/>
              </a:spcAft>
              <a:buSzPts val="900"/>
              <a:buChar char="•"/>
              <a:defRPr/>
            </a:lvl6pPr>
            <a:lvl7pPr marL="3200400" lvl="6" indent="-279400" algn="l" rtl="0">
              <a:lnSpc>
                <a:spcPct val="100000"/>
              </a:lnSpc>
              <a:spcBef>
                <a:spcPts val="400"/>
              </a:spcBef>
              <a:spcAft>
                <a:spcPts val="0"/>
              </a:spcAft>
              <a:buSzPts val="800"/>
              <a:buChar char="•"/>
              <a:defRPr/>
            </a:lvl7pPr>
            <a:lvl8pPr marL="3657600" lvl="7" indent="-273050" algn="l" rtl="0">
              <a:lnSpc>
                <a:spcPct val="100000"/>
              </a:lnSpc>
              <a:spcBef>
                <a:spcPts val="400"/>
              </a:spcBef>
              <a:spcAft>
                <a:spcPts val="0"/>
              </a:spcAft>
              <a:buSzPts val="700"/>
              <a:buChar char="•"/>
              <a:defRPr/>
            </a:lvl8pPr>
            <a:lvl9pPr marL="4114800" lvl="8" indent="-266700" algn="l" rtl="0">
              <a:lnSpc>
                <a:spcPct val="100000"/>
              </a:lnSpc>
              <a:spcBef>
                <a:spcPts val="400"/>
              </a:spcBef>
              <a:spcAft>
                <a:spcPts val="0"/>
              </a:spcAft>
              <a:buSzPts val="600"/>
              <a:buChar char="•"/>
              <a:defRPr/>
            </a:lvl9pPr>
          </a:lstStyle>
          <a:p>
            <a:endParaRPr/>
          </a:p>
        </p:txBody>
      </p:sp>
      <p:sp>
        <p:nvSpPr>
          <p:cNvPr id="46" name="Google Shape;46;p4"/>
          <p:cNvSpPr txBox="1">
            <a:spLocks noGrp="1"/>
          </p:cNvSpPr>
          <p:nvPr>
            <p:ph type="body" idx="24"/>
          </p:nvPr>
        </p:nvSpPr>
        <p:spPr>
          <a:xfrm>
            <a:off x="1862354" y="3239436"/>
            <a:ext cx="1221600" cy="4584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0"/>
              </a:spcBef>
              <a:spcAft>
                <a:spcPts val="0"/>
              </a:spcAft>
              <a:buSzPts val="1600"/>
              <a:buNone/>
              <a:defRPr sz="1000">
                <a:solidFill>
                  <a:schemeClr val="lt1"/>
                </a:solidFill>
              </a:defRPr>
            </a:lvl1pPr>
            <a:lvl2pPr marL="914400" lvl="1" indent="-317500" algn="l" rtl="0">
              <a:lnSpc>
                <a:spcPct val="100000"/>
              </a:lnSpc>
              <a:spcBef>
                <a:spcPts val="280"/>
              </a:spcBef>
              <a:spcAft>
                <a:spcPts val="0"/>
              </a:spcAft>
              <a:buSzPts val="1400"/>
              <a:buChar char="–"/>
              <a:defRPr/>
            </a:lvl2pPr>
            <a:lvl3pPr marL="1371600" lvl="2" indent="-304800" algn="l" rtl="0">
              <a:lnSpc>
                <a:spcPct val="100000"/>
              </a:lnSpc>
              <a:spcBef>
                <a:spcPts val="240"/>
              </a:spcBef>
              <a:spcAft>
                <a:spcPts val="0"/>
              </a:spcAft>
              <a:buSzPts val="1200"/>
              <a:buChar char="•"/>
              <a:defRPr/>
            </a:lvl3pPr>
            <a:lvl4pPr marL="1828800" lvl="3" indent="-298450" algn="l" rtl="0">
              <a:lnSpc>
                <a:spcPct val="100000"/>
              </a:lnSpc>
              <a:spcBef>
                <a:spcPts val="220"/>
              </a:spcBef>
              <a:spcAft>
                <a:spcPts val="0"/>
              </a:spcAft>
              <a:buSzPts val="1100"/>
              <a:buChar char="–"/>
              <a:defRPr/>
            </a:lvl4pPr>
            <a:lvl5pPr marL="2286000" lvl="4" indent="-292100" algn="l" rtl="0">
              <a:lnSpc>
                <a:spcPct val="100000"/>
              </a:lnSpc>
              <a:spcBef>
                <a:spcPts val="200"/>
              </a:spcBef>
              <a:spcAft>
                <a:spcPts val="0"/>
              </a:spcAft>
              <a:buSzPts val="1000"/>
              <a:buChar char="•"/>
              <a:defRPr/>
            </a:lvl5pPr>
            <a:lvl6pPr marL="2743200" lvl="5" indent="-285750" algn="l" rtl="0">
              <a:lnSpc>
                <a:spcPct val="100000"/>
              </a:lnSpc>
              <a:spcBef>
                <a:spcPts val="400"/>
              </a:spcBef>
              <a:spcAft>
                <a:spcPts val="0"/>
              </a:spcAft>
              <a:buSzPts val="900"/>
              <a:buChar char="•"/>
              <a:defRPr/>
            </a:lvl6pPr>
            <a:lvl7pPr marL="3200400" lvl="6" indent="-279400" algn="l" rtl="0">
              <a:lnSpc>
                <a:spcPct val="100000"/>
              </a:lnSpc>
              <a:spcBef>
                <a:spcPts val="400"/>
              </a:spcBef>
              <a:spcAft>
                <a:spcPts val="0"/>
              </a:spcAft>
              <a:buSzPts val="800"/>
              <a:buChar char="•"/>
              <a:defRPr/>
            </a:lvl7pPr>
            <a:lvl8pPr marL="3657600" lvl="7" indent="-273050" algn="l" rtl="0">
              <a:lnSpc>
                <a:spcPct val="100000"/>
              </a:lnSpc>
              <a:spcBef>
                <a:spcPts val="400"/>
              </a:spcBef>
              <a:spcAft>
                <a:spcPts val="0"/>
              </a:spcAft>
              <a:buSzPts val="700"/>
              <a:buChar char="•"/>
              <a:defRPr/>
            </a:lvl8pPr>
            <a:lvl9pPr marL="4114800" lvl="8" indent="-266700" algn="l" rtl="0">
              <a:lnSpc>
                <a:spcPct val="100000"/>
              </a:lnSpc>
              <a:spcBef>
                <a:spcPts val="400"/>
              </a:spcBef>
              <a:spcAft>
                <a:spcPts val="0"/>
              </a:spcAft>
              <a:buSzPts val="600"/>
              <a:buChar char="•"/>
              <a:defRPr/>
            </a:lvl9pPr>
          </a:lstStyle>
          <a:p>
            <a:endParaRPr/>
          </a:p>
        </p:txBody>
      </p:sp>
      <p:sp>
        <p:nvSpPr>
          <p:cNvPr id="47" name="Google Shape;47;p4"/>
          <p:cNvSpPr txBox="1">
            <a:spLocks noGrp="1"/>
          </p:cNvSpPr>
          <p:nvPr>
            <p:ph type="body" idx="25"/>
          </p:nvPr>
        </p:nvSpPr>
        <p:spPr>
          <a:xfrm>
            <a:off x="3290581" y="3239436"/>
            <a:ext cx="1221600" cy="4584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0"/>
              </a:spcBef>
              <a:spcAft>
                <a:spcPts val="0"/>
              </a:spcAft>
              <a:buSzPts val="1600"/>
              <a:buNone/>
              <a:defRPr sz="1000">
                <a:solidFill>
                  <a:schemeClr val="lt1"/>
                </a:solidFill>
              </a:defRPr>
            </a:lvl1pPr>
            <a:lvl2pPr marL="914400" lvl="1" indent="-317500" algn="l" rtl="0">
              <a:lnSpc>
                <a:spcPct val="100000"/>
              </a:lnSpc>
              <a:spcBef>
                <a:spcPts val="280"/>
              </a:spcBef>
              <a:spcAft>
                <a:spcPts val="0"/>
              </a:spcAft>
              <a:buSzPts val="1400"/>
              <a:buChar char="–"/>
              <a:defRPr/>
            </a:lvl2pPr>
            <a:lvl3pPr marL="1371600" lvl="2" indent="-304800" algn="l" rtl="0">
              <a:lnSpc>
                <a:spcPct val="100000"/>
              </a:lnSpc>
              <a:spcBef>
                <a:spcPts val="240"/>
              </a:spcBef>
              <a:spcAft>
                <a:spcPts val="0"/>
              </a:spcAft>
              <a:buSzPts val="1200"/>
              <a:buChar char="•"/>
              <a:defRPr/>
            </a:lvl3pPr>
            <a:lvl4pPr marL="1828800" lvl="3" indent="-298450" algn="l" rtl="0">
              <a:lnSpc>
                <a:spcPct val="100000"/>
              </a:lnSpc>
              <a:spcBef>
                <a:spcPts val="220"/>
              </a:spcBef>
              <a:spcAft>
                <a:spcPts val="0"/>
              </a:spcAft>
              <a:buSzPts val="1100"/>
              <a:buChar char="–"/>
              <a:defRPr/>
            </a:lvl4pPr>
            <a:lvl5pPr marL="2286000" lvl="4" indent="-292100" algn="l" rtl="0">
              <a:lnSpc>
                <a:spcPct val="100000"/>
              </a:lnSpc>
              <a:spcBef>
                <a:spcPts val="200"/>
              </a:spcBef>
              <a:spcAft>
                <a:spcPts val="0"/>
              </a:spcAft>
              <a:buSzPts val="1000"/>
              <a:buChar char="•"/>
              <a:defRPr/>
            </a:lvl5pPr>
            <a:lvl6pPr marL="2743200" lvl="5" indent="-285750" algn="l" rtl="0">
              <a:lnSpc>
                <a:spcPct val="100000"/>
              </a:lnSpc>
              <a:spcBef>
                <a:spcPts val="400"/>
              </a:spcBef>
              <a:spcAft>
                <a:spcPts val="0"/>
              </a:spcAft>
              <a:buSzPts val="900"/>
              <a:buChar char="•"/>
              <a:defRPr/>
            </a:lvl6pPr>
            <a:lvl7pPr marL="3200400" lvl="6" indent="-279400" algn="l" rtl="0">
              <a:lnSpc>
                <a:spcPct val="100000"/>
              </a:lnSpc>
              <a:spcBef>
                <a:spcPts val="400"/>
              </a:spcBef>
              <a:spcAft>
                <a:spcPts val="0"/>
              </a:spcAft>
              <a:buSzPts val="800"/>
              <a:buChar char="•"/>
              <a:defRPr/>
            </a:lvl7pPr>
            <a:lvl8pPr marL="3657600" lvl="7" indent="-273050" algn="l" rtl="0">
              <a:lnSpc>
                <a:spcPct val="100000"/>
              </a:lnSpc>
              <a:spcBef>
                <a:spcPts val="400"/>
              </a:spcBef>
              <a:spcAft>
                <a:spcPts val="0"/>
              </a:spcAft>
              <a:buSzPts val="700"/>
              <a:buChar char="•"/>
              <a:defRPr/>
            </a:lvl8pPr>
            <a:lvl9pPr marL="4114800" lvl="8" indent="-266700" algn="l" rtl="0">
              <a:lnSpc>
                <a:spcPct val="100000"/>
              </a:lnSpc>
              <a:spcBef>
                <a:spcPts val="400"/>
              </a:spcBef>
              <a:spcAft>
                <a:spcPts val="0"/>
              </a:spcAft>
              <a:buSzPts val="600"/>
              <a:buChar char="•"/>
              <a:defRPr/>
            </a:lvl9pPr>
          </a:lstStyle>
          <a:p>
            <a:endParaRPr/>
          </a:p>
        </p:txBody>
      </p:sp>
      <p:sp>
        <p:nvSpPr>
          <p:cNvPr id="48" name="Google Shape;48;p4"/>
          <p:cNvSpPr txBox="1">
            <a:spLocks noGrp="1"/>
          </p:cNvSpPr>
          <p:nvPr>
            <p:ph type="body" idx="26"/>
          </p:nvPr>
        </p:nvSpPr>
        <p:spPr>
          <a:xfrm>
            <a:off x="4687918" y="3239436"/>
            <a:ext cx="1221600" cy="4584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0"/>
              </a:spcBef>
              <a:spcAft>
                <a:spcPts val="0"/>
              </a:spcAft>
              <a:buSzPts val="1600"/>
              <a:buNone/>
              <a:defRPr sz="1000">
                <a:solidFill>
                  <a:schemeClr val="lt1"/>
                </a:solidFill>
              </a:defRPr>
            </a:lvl1pPr>
            <a:lvl2pPr marL="914400" lvl="1" indent="-317500" algn="l" rtl="0">
              <a:lnSpc>
                <a:spcPct val="100000"/>
              </a:lnSpc>
              <a:spcBef>
                <a:spcPts val="280"/>
              </a:spcBef>
              <a:spcAft>
                <a:spcPts val="0"/>
              </a:spcAft>
              <a:buSzPts val="1400"/>
              <a:buChar char="–"/>
              <a:defRPr/>
            </a:lvl2pPr>
            <a:lvl3pPr marL="1371600" lvl="2" indent="-304800" algn="l" rtl="0">
              <a:lnSpc>
                <a:spcPct val="100000"/>
              </a:lnSpc>
              <a:spcBef>
                <a:spcPts val="240"/>
              </a:spcBef>
              <a:spcAft>
                <a:spcPts val="0"/>
              </a:spcAft>
              <a:buSzPts val="1200"/>
              <a:buChar char="•"/>
              <a:defRPr/>
            </a:lvl3pPr>
            <a:lvl4pPr marL="1828800" lvl="3" indent="-298450" algn="l" rtl="0">
              <a:lnSpc>
                <a:spcPct val="100000"/>
              </a:lnSpc>
              <a:spcBef>
                <a:spcPts val="220"/>
              </a:spcBef>
              <a:spcAft>
                <a:spcPts val="0"/>
              </a:spcAft>
              <a:buSzPts val="1100"/>
              <a:buChar char="–"/>
              <a:defRPr/>
            </a:lvl4pPr>
            <a:lvl5pPr marL="2286000" lvl="4" indent="-292100" algn="l" rtl="0">
              <a:lnSpc>
                <a:spcPct val="100000"/>
              </a:lnSpc>
              <a:spcBef>
                <a:spcPts val="200"/>
              </a:spcBef>
              <a:spcAft>
                <a:spcPts val="0"/>
              </a:spcAft>
              <a:buSzPts val="1000"/>
              <a:buChar char="•"/>
              <a:defRPr/>
            </a:lvl5pPr>
            <a:lvl6pPr marL="2743200" lvl="5" indent="-285750" algn="l" rtl="0">
              <a:lnSpc>
                <a:spcPct val="100000"/>
              </a:lnSpc>
              <a:spcBef>
                <a:spcPts val="400"/>
              </a:spcBef>
              <a:spcAft>
                <a:spcPts val="0"/>
              </a:spcAft>
              <a:buSzPts val="900"/>
              <a:buChar char="•"/>
              <a:defRPr/>
            </a:lvl6pPr>
            <a:lvl7pPr marL="3200400" lvl="6" indent="-279400" algn="l" rtl="0">
              <a:lnSpc>
                <a:spcPct val="100000"/>
              </a:lnSpc>
              <a:spcBef>
                <a:spcPts val="400"/>
              </a:spcBef>
              <a:spcAft>
                <a:spcPts val="0"/>
              </a:spcAft>
              <a:buSzPts val="800"/>
              <a:buChar char="•"/>
              <a:defRPr/>
            </a:lvl7pPr>
            <a:lvl8pPr marL="3657600" lvl="7" indent="-273050" algn="l" rtl="0">
              <a:lnSpc>
                <a:spcPct val="100000"/>
              </a:lnSpc>
              <a:spcBef>
                <a:spcPts val="400"/>
              </a:spcBef>
              <a:spcAft>
                <a:spcPts val="0"/>
              </a:spcAft>
              <a:buSzPts val="700"/>
              <a:buChar char="•"/>
              <a:defRPr/>
            </a:lvl8pPr>
            <a:lvl9pPr marL="4114800" lvl="8" indent="-266700" algn="l" rtl="0">
              <a:lnSpc>
                <a:spcPct val="100000"/>
              </a:lnSpc>
              <a:spcBef>
                <a:spcPts val="400"/>
              </a:spcBef>
              <a:spcAft>
                <a:spcPts val="0"/>
              </a:spcAft>
              <a:buSzPts val="600"/>
              <a:buChar char="•"/>
              <a:defRPr/>
            </a:lvl9pPr>
          </a:lstStyle>
          <a:p>
            <a:endParaRPr/>
          </a:p>
        </p:txBody>
      </p:sp>
      <p:sp>
        <p:nvSpPr>
          <p:cNvPr id="49" name="Google Shape;49;p4"/>
          <p:cNvSpPr txBox="1">
            <a:spLocks noGrp="1"/>
          </p:cNvSpPr>
          <p:nvPr>
            <p:ph type="body" idx="27"/>
          </p:nvPr>
        </p:nvSpPr>
        <p:spPr>
          <a:xfrm>
            <a:off x="6048187" y="3239436"/>
            <a:ext cx="1221600" cy="4584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0"/>
              </a:spcBef>
              <a:spcAft>
                <a:spcPts val="0"/>
              </a:spcAft>
              <a:buSzPts val="1600"/>
              <a:buNone/>
              <a:defRPr sz="1000">
                <a:solidFill>
                  <a:schemeClr val="lt1"/>
                </a:solidFill>
              </a:defRPr>
            </a:lvl1pPr>
            <a:lvl2pPr marL="914400" lvl="1" indent="-317500" algn="l" rtl="0">
              <a:lnSpc>
                <a:spcPct val="100000"/>
              </a:lnSpc>
              <a:spcBef>
                <a:spcPts val="280"/>
              </a:spcBef>
              <a:spcAft>
                <a:spcPts val="0"/>
              </a:spcAft>
              <a:buSzPts val="1400"/>
              <a:buChar char="–"/>
              <a:defRPr/>
            </a:lvl2pPr>
            <a:lvl3pPr marL="1371600" lvl="2" indent="-304800" algn="l" rtl="0">
              <a:lnSpc>
                <a:spcPct val="100000"/>
              </a:lnSpc>
              <a:spcBef>
                <a:spcPts val="240"/>
              </a:spcBef>
              <a:spcAft>
                <a:spcPts val="0"/>
              </a:spcAft>
              <a:buSzPts val="1200"/>
              <a:buChar char="•"/>
              <a:defRPr/>
            </a:lvl3pPr>
            <a:lvl4pPr marL="1828800" lvl="3" indent="-298450" algn="l" rtl="0">
              <a:lnSpc>
                <a:spcPct val="100000"/>
              </a:lnSpc>
              <a:spcBef>
                <a:spcPts val="220"/>
              </a:spcBef>
              <a:spcAft>
                <a:spcPts val="0"/>
              </a:spcAft>
              <a:buSzPts val="1100"/>
              <a:buChar char="–"/>
              <a:defRPr/>
            </a:lvl4pPr>
            <a:lvl5pPr marL="2286000" lvl="4" indent="-292100" algn="l" rtl="0">
              <a:lnSpc>
                <a:spcPct val="100000"/>
              </a:lnSpc>
              <a:spcBef>
                <a:spcPts val="200"/>
              </a:spcBef>
              <a:spcAft>
                <a:spcPts val="0"/>
              </a:spcAft>
              <a:buSzPts val="1000"/>
              <a:buChar char="•"/>
              <a:defRPr/>
            </a:lvl5pPr>
            <a:lvl6pPr marL="2743200" lvl="5" indent="-285750" algn="l" rtl="0">
              <a:lnSpc>
                <a:spcPct val="100000"/>
              </a:lnSpc>
              <a:spcBef>
                <a:spcPts val="400"/>
              </a:spcBef>
              <a:spcAft>
                <a:spcPts val="0"/>
              </a:spcAft>
              <a:buSzPts val="900"/>
              <a:buChar char="•"/>
              <a:defRPr/>
            </a:lvl6pPr>
            <a:lvl7pPr marL="3200400" lvl="6" indent="-279400" algn="l" rtl="0">
              <a:lnSpc>
                <a:spcPct val="100000"/>
              </a:lnSpc>
              <a:spcBef>
                <a:spcPts val="400"/>
              </a:spcBef>
              <a:spcAft>
                <a:spcPts val="0"/>
              </a:spcAft>
              <a:buSzPts val="800"/>
              <a:buChar char="•"/>
              <a:defRPr/>
            </a:lvl7pPr>
            <a:lvl8pPr marL="3657600" lvl="7" indent="-273050" algn="l" rtl="0">
              <a:lnSpc>
                <a:spcPct val="100000"/>
              </a:lnSpc>
              <a:spcBef>
                <a:spcPts val="400"/>
              </a:spcBef>
              <a:spcAft>
                <a:spcPts val="0"/>
              </a:spcAft>
              <a:buSzPts val="700"/>
              <a:buChar char="•"/>
              <a:defRPr/>
            </a:lvl8pPr>
            <a:lvl9pPr marL="4114800" lvl="8" indent="-266700" algn="l" rtl="0">
              <a:lnSpc>
                <a:spcPct val="100000"/>
              </a:lnSpc>
              <a:spcBef>
                <a:spcPts val="400"/>
              </a:spcBef>
              <a:spcAft>
                <a:spcPts val="0"/>
              </a:spcAft>
              <a:buSzPts val="600"/>
              <a:buChar char="•"/>
              <a:defRPr/>
            </a:lvl9pPr>
          </a:lstStyle>
          <a:p>
            <a:endParaRPr/>
          </a:p>
        </p:txBody>
      </p:sp>
      <p:sp>
        <p:nvSpPr>
          <p:cNvPr id="50" name="Google Shape;50;p4"/>
          <p:cNvSpPr txBox="1">
            <a:spLocks noGrp="1"/>
          </p:cNvSpPr>
          <p:nvPr>
            <p:ph type="body" idx="28"/>
          </p:nvPr>
        </p:nvSpPr>
        <p:spPr>
          <a:xfrm>
            <a:off x="7445523" y="3239436"/>
            <a:ext cx="1225200" cy="4584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0"/>
              </a:spcBef>
              <a:spcAft>
                <a:spcPts val="0"/>
              </a:spcAft>
              <a:buSzPts val="1600"/>
              <a:buNone/>
              <a:defRPr sz="1000">
                <a:solidFill>
                  <a:schemeClr val="lt1"/>
                </a:solidFill>
              </a:defRPr>
            </a:lvl1pPr>
            <a:lvl2pPr marL="914400" lvl="1" indent="-317500" algn="l" rtl="0">
              <a:lnSpc>
                <a:spcPct val="100000"/>
              </a:lnSpc>
              <a:spcBef>
                <a:spcPts val="280"/>
              </a:spcBef>
              <a:spcAft>
                <a:spcPts val="0"/>
              </a:spcAft>
              <a:buSzPts val="1400"/>
              <a:buChar char="–"/>
              <a:defRPr/>
            </a:lvl2pPr>
            <a:lvl3pPr marL="1371600" lvl="2" indent="-304800" algn="l" rtl="0">
              <a:lnSpc>
                <a:spcPct val="100000"/>
              </a:lnSpc>
              <a:spcBef>
                <a:spcPts val="240"/>
              </a:spcBef>
              <a:spcAft>
                <a:spcPts val="0"/>
              </a:spcAft>
              <a:buSzPts val="1200"/>
              <a:buChar char="•"/>
              <a:defRPr/>
            </a:lvl3pPr>
            <a:lvl4pPr marL="1828800" lvl="3" indent="-298450" algn="l" rtl="0">
              <a:lnSpc>
                <a:spcPct val="100000"/>
              </a:lnSpc>
              <a:spcBef>
                <a:spcPts val="220"/>
              </a:spcBef>
              <a:spcAft>
                <a:spcPts val="0"/>
              </a:spcAft>
              <a:buSzPts val="1100"/>
              <a:buChar char="–"/>
              <a:defRPr/>
            </a:lvl4pPr>
            <a:lvl5pPr marL="2286000" lvl="4" indent="-292100" algn="l" rtl="0">
              <a:lnSpc>
                <a:spcPct val="100000"/>
              </a:lnSpc>
              <a:spcBef>
                <a:spcPts val="200"/>
              </a:spcBef>
              <a:spcAft>
                <a:spcPts val="0"/>
              </a:spcAft>
              <a:buSzPts val="1000"/>
              <a:buChar char="•"/>
              <a:defRPr/>
            </a:lvl5pPr>
            <a:lvl6pPr marL="2743200" lvl="5" indent="-285750" algn="l" rtl="0">
              <a:lnSpc>
                <a:spcPct val="100000"/>
              </a:lnSpc>
              <a:spcBef>
                <a:spcPts val="400"/>
              </a:spcBef>
              <a:spcAft>
                <a:spcPts val="0"/>
              </a:spcAft>
              <a:buSzPts val="900"/>
              <a:buChar char="•"/>
              <a:defRPr/>
            </a:lvl6pPr>
            <a:lvl7pPr marL="3200400" lvl="6" indent="-279400" algn="l" rtl="0">
              <a:lnSpc>
                <a:spcPct val="100000"/>
              </a:lnSpc>
              <a:spcBef>
                <a:spcPts val="400"/>
              </a:spcBef>
              <a:spcAft>
                <a:spcPts val="0"/>
              </a:spcAft>
              <a:buSzPts val="800"/>
              <a:buChar char="•"/>
              <a:defRPr/>
            </a:lvl7pPr>
            <a:lvl8pPr marL="3657600" lvl="7" indent="-273050" algn="l" rtl="0">
              <a:lnSpc>
                <a:spcPct val="100000"/>
              </a:lnSpc>
              <a:spcBef>
                <a:spcPts val="400"/>
              </a:spcBef>
              <a:spcAft>
                <a:spcPts val="0"/>
              </a:spcAft>
              <a:buSzPts val="700"/>
              <a:buChar char="•"/>
              <a:defRPr/>
            </a:lvl8pPr>
            <a:lvl9pPr marL="4114800" lvl="8" indent="-266700" algn="l" rtl="0">
              <a:lnSpc>
                <a:spcPct val="100000"/>
              </a:lnSpc>
              <a:spcBef>
                <a:spcPts val="400"/>
              </a:spcBef>
              <a:spcAft>
                <a:spcPts val="0"/>
              </a:spcAft>
              <a:buSzPts val="6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8 Empty Slide with Image">
  <p:cSld name="18 Empty Slide with Image">
    <p:spTree>
      <p:nvGrpSpPr>
        <p:cNvPr id="1" name="Shape 451"/>
        <p:cNvGrpSpPr/>
        <p:nvPr/>
      </p:nvGrpSpPr>
      <p:grpSpPr>
        <a:xfrm>
          <a:off x="0" y="0"/>
          <a:ext cx="0" cy="0"/>
          <a:chOff x="0" y="0"/>
          <a:chExt cx="0" cy="0"/>
        </a:xfrm>
      </p:grpSpPr>
      <p:sp>
        <p:nvSpPr>
          <p:cNvPr id="452" name="Google Shape;452;p31"/>
          <p:cNvSpPr>
            <a:spLocks noGrp="1"/>
          </p:cNvSpPr>
          <p:nvPr>
            <p:ph type="pic" idx="2"/>
          </p:nvPr>
        </p:nvSpPr>
        <p:spPr>
          <a:xfrm>
            <a:off x="0" y="0"/>
            <a:ext cx="9144000" cy="5143500"/>
          </a:xfrm>
          <a:prstGeom prst="rect">
            <a:avLst/>
          </a:prstGeom>
          <a:solidFill>
            <a:srgbClr val="F2F2F2"/>
          </a:solidFill>
          <a:ln>
            <a:noFill/>
          </a:ln>
        </p:spPr>
        <p:txBody>
          <a:bodyPr spcFirstLastPara="1" wrap="square" lIns="182875" tIns="182875" rIns="91425" bIns="45700" anchor="ctr" anchorCtr="0">
            <a:noAutofit/>
          </a:bodyPr>
          <a:lstStyle>
            <a:lvl1pPr marR="0" lvl="0" algn="ctr" rtl="0">
              <a:lnSpc>
                <a:spcPct val="100000"/>
              </a:lnSpc>
              <a:spcBef>
                <a:spcPts val="320"/>
              </a:spcBef>
              <a:spcAft>
                <a:spcPts val="0"/>
              </a:spcAft>
              <a:buClr>
                <a:srgbClr val="7F7F7F"/>
              </a:buClr>
              <a:buSzPts val="1600"/>
              <a:buFont typeface="Arial"/>
              <a:buNone/>
              <a:defRPr sz="1600" b="0" i="0" u="none" strike="noStrike" cap="none">
                <a:solidFill>
                  <a:srgbClr val="7F7F7F"/>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Slide">
  <p:cSld name="Team Slide">
    <p:spTree>
      <p:nvGrpSpPr>
        <p:cNvPr id="1" name="Shape 453"/>
        <p:cNvGrpSpPr/>
        <p:nvPr/>
      </p:nvGrpSpPr>
      <p:grpSpPr>
        <a:xfrm>
          <a:off x="0" y="0"/>
          <a:ext cx="0" cy="0"/>
          <a:chOff x="0" y="0"/>
          <a:chExt cx="0" cy="0"/>
        </a:xfrm>
      </p:grpSpPr>
      <p:pic>
        <p:nvPicPr>
          <p:cNvPr id="454" name="Google Shape;454;p3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flipH="1">
            <a:off x="0" y="1055724"/>
            <a:ext cx="9144000" cy="3381911"/>
          </a:xfrm>
          <a:prstGeom prst="rect">
            <a:avLst/>
          </a:prstGeom>
          <a:noFill/>
          <a:ln>
            <a:noFill/>
          </a:ln>
        </p:spPr>
      </p:pic>
      <p:sp>
        <p:nvSpPr>
          <p:cNvPr id="455" name="Google Shape;455;p32"/>
          <p:cNvSpPr/>
          <p:nvPr/>
        </p:nvSpPr>
        <p:spPr>
          <a:xfrm>
            <a:off x="0" y="1055724"/>
            <a:ext cx="9144000" cy="3381900"/>
          </a:xfrm>
          <a:prstGeom prst="rect">
            <a:avLst/>
          </a:prstGeom>
          <a:gradFill>
            <a:gsLst>
              <a:gs pos="0">
                <a:srgbClr val="1D2A38">
                  <a:alpha val="48627"/>
                </a:srgbClr>
              </a:gs>
              <a:gs pos="23000">
                <a:srgbClr val="1D2A38">
                  <a:alpha val="48627"/>
                </a:srgbClr>
              </a:gs>
              <a:gs pos="100000">
                <a:srgbClr val="1D2A38">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56" name="Google Shape;456;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457" name="Google Shape;457;p32"/>
          <p:cNvSpPr txBox="1">
            <a:spLocks noGrp="1"/>
          </p:cNvSpPr>
          <p:nvPr>
            <p:ph type="body" idx="1"/>
          </p:nvPr>
        </p:nvSpPr>
        <p:spPr>
          <a:xfrm>
            <a:off x="463550" y="1167012"/>
            <a:ext cx="2651700" cy="31839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lt1"/>
              </a:buClr>
              <a:buSzPts val="1600"/>
              <a:buNone/>
              <a:defRPr>
                <a:solidFill>
                  <a:schemeClr val="lt1"/>
                </a:solidFill>
              </a:defRPr>
            </a:lvl1pPr>
            <a:lvl2pPr marL="914400" lvl="1" indent="-317500" algn="l" rtl="0">
              <a:lnSpc>
                <a:spcPct val="100000"/>
              </a:lnSpc>
              <a:spcBef>
                <a:spcPts val="1000"/>
              </a:spcBef>
              <a:spcAft>
                <a:spcPts val="0"/>
              </a:spcAft>
              <a:buClr>
                <a:schemeClr val="lt1"/>
              </a:buClr>
              <a:buSzPts val="1400"/>
              <a:buChar char="–"/>
              <a:defRPr>
                <a:solidFill>
                  <a:schemeClr val="lt1"/>
                </a:solidFill>
              </a:defRPr>
            </a:lvl2pPr>
            <a:lvl3pPr marL="1371600" lvl="2" indent="-304800" algn="l" rtl="0">
              <a:lnSpc>
                <a:spcPct val="100000"/>
              </a:lnSpc>
              <a:spcBef>
                <a:spcPts val="240"/>
              </a:spcBef>
              <a:spcAft>
                <a:spcPts val="0"/>
              </a:spcAft>
              <a:buClr>
                <a:schemeClr val="lt1"/>
              </a:buClr>
              <a:buSzPts val="1200"/>
              <a:buChar char="•"/>
              <a:defRPr>
                <a:solidFill>
                  <a:schemeClr val="lt1"/>
                </a:solidFill>
              </a:defRPr>
            </a:lvl3pPr>
            <a:lvl4pPr marL="1828800" lvl="3" indent="-298450" algn="l" rtl="0">
              <a:lnSpc>
                <a:spcPct val="100000"/>
              </a:lnSpc>
              <a:spcBef>
                <a:spcPts val="220"/>
              </a:spcBef>
              <a:spcAft>
                <a:spcPts val="0"/>
              </a:spcAft>
              <a:buClr>
                <a:schemeClr val="lt1"/>
              </a:buClr>
              <a:buSzPts val="1100"/>
              <a:buChar char="–"/>
              <a:defRPr>
                <a:solidFill>
                  <a:schemeClr val="lt1"/>
                </a:solidFill>
              </a:defRPr>
            </a:lvl4pPr>
            <a:lvl5pPr marL="2286000" lvl="4" indent="-292100" algn="l" rtl="0">
              <a:lnSpc>
                <a:spcPct val="100000"/>
              </a:lnSpc>
              <a:spcBef>
                <a:spcPts val="360"/>
              </a:spcBef>
              <a:spcAft>
                <a:spcPts val="0"/>
              </a:spcAft>
              <a:buClr>
                <a:srgbClr val="060606"/>
              </a:buClr>
              <a:buSzPts val="1000"/>
              <a:buChar char="•"/>
              <a:defRPr/>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sp>
        <p:nvSpPr>
          <p:cNvPr id="458" name="Google Shape;458;p32"/>
          <p:cNvSpPr txBox="1">
            <a:spLocks noGrp="1"/>
          </p:cNvSpPr>
          <p:nvPr>
            <p:ph type="body" idx="2"/>
          </p:nvPr>
        </p:nvSpPr>
        <p:spPr>
          <a:xfrm>
            <a:off x="3200570" y="1167012"/>
            <a:ext cx="2651700" cy="31839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chemeClr val="lt1"/>
              </a:buClr>
              <a:buSzPts val="1600"/>
              <a:buNone/>
              <a:defRPr>
                <a:solidFill>
                  <a:schemeClr val="lt1"/>
                </a:solidFill>
              </a:defRPr>
            </a:lvl1pPr>
            <a:lvl2pPr marL="914400" lvl="1" indent="-317500" algn="l" rtl="0">
              <a:lnSpc>
                <a:spcPct val="100000"/>
              </a:lnSpc>
              <a:spcBef>
                <a:spcPts val="1000"/>
              </a:spcBef>
              <a:spcAft>
                <a:spcPts val="0"/>
              </a:spcAft>
              <a:buClr>
                <a:schemeClr val="lt1"/>
              </a:buClr>
              <a:buSzPts val="1400"/>
              <a:buChar char="–"/>
              <a:defRPr>
                <a:solidFill>
                  <a:schemeClr val="lt1"/>
                </a:solidFill>
              </a:defRPr>
            </a:lvl2pPr>
            <a:lvl3pPr marL="1371600" lvl="2" indent="-304800" algn="l" rtl="0">
              <a:lnSpc>
                <a:spcPct val="100000"/>
              </a:lnSpc>
              <a:spcBef>
                <a:spcPts val="240"/>
              </a:spcBef>
              <a:spcAft>
                <a:spcPts val="0"/>
              </a:spcAft>
              <a:buClr>
                <a:schemeClr val="lt1"/>
              </a:buClr>
              <a:buSzPts val="1200"/>
              <a:buChar char="•"/>
              <a:defRPr>
                <a:solidFill>
                  <a:schemeClr val="lt1"/>
                </a:solidFill>
              </a:defRPr>
            </a:lvl3pPr>
            <a:lvl4pPr marL="1828800" lvl="3" indent="-298450" algn="l" rtl="0">
              <a:lnSpc>
                <a:spcPct val="100000"/>
              </a:lnSpc>
              <a:spcBef>
                <a:spcPts val="220"/>
              </a:spcBef>
              <a:spcAft>
                <a:spcPts val="0"/>
              </a:spcAft>
              <a:buClr>
                <a:schemeClr val="lt1"/>
              </a:buClr>
              <a:buSzPts val="1100"/>
              <a:buChar char="–"/>
              <a:defRPr>
                <a:solidFill>
                  <a:schemeClr val="lt1"/>
                </a:solidFill>
              </a:defRPr>
            </a:lvl4pPr>
            <a:lvl5pPr marL="2286000" lvl="4" indent="-292100" algn="l" rtl="0">
              <a:lnSpc>
                <a:spcPct val="100000"/>
              </a:lnSpc>
              <a:spcBef>
                <a:spcPts val="360"/>
              </a:spcBef>
              <a:spcAft>
                <a:spcPts val="0"/>
              </a:spcAft>
              <a:buClr>
                <a:srgbClr val="060606"/>
              </a:buClr>
              <a:buSzPts val="1000"/>
              <a:buChar char="•"/>
              <a:defRPr/>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sp>
        <p:nvSpPr>
          <p:cNvPr id="459" name="Google Shape;459;p32"/>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1 Standard Slide with Subtitle">
  <p:cSld name="21 Standard Slide with Subtitle">
    <p:spTree>
      <p:nvGrpSpPr>
        <p:cNvPr id="1" name="Shape 460"/>
        <p:cNvGrpSpPr/>
        <p:nvPr/>
      </p:nvGrpSpPr>
      <p:grpSpPr>
        <a:xfrm>
          <a:off x="0" y="0"/>
          <a:ext cx="0" cy="0"/>
          <a:chOff x="0" y="0"/>
          <a:chExt cx="0" cy="0"/>
        </a:xfrm>
      </p:grpSpPr>
      <p:sp>
        <p:nvSpPr>
          <p:cNvPr id="461" name="Google Shape;461;p33"/>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2" name="Google Shape;462;p33"/>
          <p:cNvSpPr txBox="1">
            <a:spLocks noGrp="1"/>
          </p:cNvSpPr>
          <p:nvPr>
            <p:ph type="body" idx="1"/>
          </p:nvPr>
        </p:nvSpPr>
        <p:spPr>
          <a:xfrm>
            <a:off x="457200" y="1538417"/>
            <a:ext cx="8229600" cy="2934600"/>
          </a:xfrm>
          <a:prstGeom prst="rect">
            <a:avLst/>
          </a:prstGeom>
          <a:noFill/>
          <a:ln>
            <a:noFill/>
          </a:ln>
        </p:spPr>
        <p:txBody>
          <a:bodyPr spcFirstLastPara="1" wrap="square" lIns="91425" tIns="45700" rIns="91425" bIns="45700" anchor="t" anchorCtr="0">
            <a:noAutofit/>
          </a:bodyPr>
          <a:lstStyle>
            <a:lvl1pPr marL="457200" lvl="0" indent="-330200" algn="l" rtl="0">
              <a:lnSpc>
                <a:spcPct val="100000"/>
              </a:lnSpc>
              <a:spcBef>
                <a:spcPts val="320"/>
              </a:spcBef>
              <a:spcAft>
                <a:spcPts val="0"/>
              </a:spcAft>
              <a:buClr>
                <a:srgbClr val="000000"/>
              </a:buClr>
              <a:buSzPts val="1600"/>
              <a:buChar char="•"/>
              <a:defRPr sz="1600">
                <a:solidFill>
                  <a:srgbClr val="000000"/>
                </a:solidFill>
              </a:defRPr>
            </a:lvl1pPr>
            <a:lvl2pPr marL="914400" lvl="1" indent="-317500" algn="l" rtl="0">
              <a:lnSpc>
                <a:spcPct val="100000"/>
              </a:lnSpc>
              <a:spcBef>
                <a:spcPts val="280"/>
              </a:spcBef>
              <a:spcAft>
                <a:spcPts val="0"/>
              </a:spcAft>
              <a:buClr>
                <a:srgbClr val="000000"/>
              </a:buClr>
              <a:buSzPts val="1400"/>
              <a:buFont typeface="Calibri"/>
              <a:buChar char="–"/>
              <a:defRPr sz="1400">
                <a:solidFill>
                  <a:srgbClr val="000000"/>
                </a:solidFill>
              </a:defRPr>
            </a:lvl2pPr>
            <a:lvl3pPr marL="1371600" lvl="2" indent="-304800" algn="l" rtl="0">
              <a:lnSpc>
                <a:spcPct val="100000"/>
              </a:lnSpc>
              <a:spcBef>
                <a:spcPts val="240"/>
              </a:spcBef>
              <a:spcAft>
                <a:spcPts val="0"/>
              </a:spcAft>
              <a:buClr>
                <a:srgbClr val="000000"/>
              </a:buClr>
              <a:buSzPts val="1200"/>
              <a:buChar char="•"/>
              <a:defRPr sz="1200">
                <a:solidFill>
                  <a:srgbClr val="000000"/>
                </a:solidFill>
              </a:defRPr>
            </a:lvl3pPr>
            <a:lvl4pPr marL="1828800" lvl="3" indent="-298450" algn="l" rtl="0">
              <a:lnSpc>
                <a:spcPct val="100000"/>
              </a:lnSpc>
              <a:spcBef>
                <a:spcPts val="220"/>
              </a:spcBef>
              <a:spcAft>
                <a:spcPts val="0"/>
              </a:spcAft>
              <a:buClr>
                <a:srgbClr val="000000"/>
              </a:buClr>
              <a:buSzPts val="1100"/>
              <a:buFont typeface="Calibri"/>
              <a:buChar char="–"/>
              <a:defRPr sz="1100">
                <a:solidFill>
                  <a:srgbClr val="000000"/>
                </a:solidFill>
              </a:defRPr>
            </a:lvl4pPr>
            <a:lvl5pPr marL="2286000" lvl="4" indent="-292100" algn="l" rtl="0">
              <a:lnSpc>
                <a:spcPct val="100000"/>
              </a:lnSpc>
              <a:spcBef>
                <a:spcPts val="200"/>
              </a:spcBef>
              <a:spcAft>
                <a:spcPts val="0"/>
              </a:spcAft>
              <a:buClr>
                <a:srgbClr val="060606"/>
              </a:buClr>
              <a:buSzPts val="1000"/>
              <a:buChar char="•"/>
              <a:defRPr/>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pic>
        <p:nvPicPr>
          <p:cNvPr id="463" name="Google Shape;463;p3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464" name="Google Shape;464;p33"/>
          <p:cNvSpPr txBox="1">
            <a:spLocks noGrp="1"/>
          </p:cNvSpPr>
          <p:nvPr>
            <p:ph type="body" idx="2"/>
          </p:nvPr>
        </p:nvSpPr>
        <p:spPr>
          <a:xfrm>
            <a:off x="457372" y="791509"/>
            <a:ext cx="8229300" cy="306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400"/>
              </a:spcBef>
              <a:spcAft>
                <a:spcPts val="0"/>
              </a:spcAft>
              <a:buClr>
                <a:srgbClr val="060606"/>
              </a:buClr>
              <a:buSzPts val="2000"/>
              <a:buNone/>
              <a:defRPr sz="2000"/>
            </a:lvl1pPr>
            <a:lvl2pPr marL="914400" lvl="1" indent="-228600" algn="l" rtl="0">
              <a:lnSpc>
                <a:spcPct val="100000"/>
              </a:lnSpc>
              <a:spcBef>
                <a:spcPts val="280"/>
              </a:spcBef>
              <a:spcAft>
                <a:spcPts val="0"/>
              </a:spcAft>
              <a:buClr>
                <a:srgbClr val="060606"/>
              </a:buClr>
              <a:buSzPts val="1400"/>
              <a:buNone/>
              <a:defRPr/>
            </a:lvl2pPr>
            <a:lvl3pPr marL="1371600" lvl="2" indent="-228600" algn="l" rtl="0">
              <a:lnSpc>
                <a:spcPct val="100000"/>
              </a:lnSpc>
              <a:spcBef>
                <a:spcPts val="240"/>
              </a:spcBef>
              <a:spcAft>
                <a:spcPts val="0"/>
              </a:spcAft>
              <a:buClr>
                <a:srgbClr val="060606"/>
              </a:buClr>
              <a:buSzPts val="1200"/>
              <a:buNone/>
              <a:defRPr/>
            </a:lvl3pPr>
            <a:lvl4pPr marL="1828800" lvl="3" indent="-228600" algn="l" rtl="0">
              <a:lnSpc>
                <a:spcPct val="100000"/>
              </a:lnSpc>
              <a:spcBef>
                <a:spcPts val="220"/>
              </a:spcBef>
              <a:spcAft>
                <a:spcPts val="0"/>
              </a:spcAft>
              <a:buClr>
                <a:srgbClr val="060606"/>
              </a:buClr>
              <a:buSzPts val="1100"/>
              <a:buNone/>
              <a:defRPr/>
            </a:lvl4pPr>
            <a:lvl5pPr marL="2286000" lvl="4" indent="-228600" algn="l" rtl="0">
              <a:lnSpc>
                <a:spcPct val="100000"/>
              </a:lnSpc>
              <a:spcBef>
                <a:spcPts val="200"/>
              </a:spcBef>
              <a:spcAft>
                <a:spcPts val="0"/>
              </a:spcAft>
              <a:buClr>
                <a:srgbClr val="060606"/>
              </a:buClr>
              <a:buSzPts val="1000"/>
              <a:buNone/>
              <a:defRPr/>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2 Standard Slide 2 Columns">
  <p:cSld name="22 Standard Slide 2 Columns">
    <p:spTree>
      <p:nvGrpSpPr>
        <p:cNvPr id="1" name="Shape 465"/>
        <p:cNvGrpSpPr/>
        <p:nvPr/>
      </p:nvGrpSpPr>
      <p:grpSpPr>
        <a:xfrm>
          <a:off x="0" y="0"/>
          <a:ext cx="0" cy="0"/>
          <a:chOff x="0" y="0"/>
          <a:chExt cx="0" cy="0"/>
        </a:xfrm>
      </p:grpSpPr>
      <p:sp>
        <p:nvSpPr>
          <p:cNvPr id="466" name="Google Shape;466;p34"/>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28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7" name="Google Shape;467;p34"/>
          <p:cNvSpPr txBox="1">
            <a:spLocks noGrp="1"/>
          </p:cNvSpPr>
          <p:nvPr>
            <p:ph type="body" idx="1"/>
          </p:nvPr>
        </p:nvSpPr>
        <p:spPr>
          <a:xfrm>
            <a:off x="457200" y="1390261"/>
            <a:ext cx="3984300" cy="2857800"/>
          </a:xfrm>
          <a:prstGeom prst="rect">
            <a:avLst/>
          </a:prstGeom>
          <a:noFill/>
          <a:ln>
            <a:noFill/>
          </a:ln>
        </p:spPr>
        <p:txBody>
          <a:bodyPr spcFirstLastPara="1" wrap="square" lIns="91425" tIns="45700" rIns="91425" bIns="45700" anchor="t" anchorCtr="0">
            <a:noAutofit/>
          </a:bodyPr>
          <a:lstStyle>
            <a:lvl1pPr marL="457200" lvl="0" indent="-330200" algn="l" rtl="0">
              <a:lnSpc>
                <a:spcPct val="100000"/>
              </a:lnSpc>
              <a:spcBef>
                <a:spcPts val="320"/>
              </a:spcBef>
              <a:spcAft>
                <a:spcPts val="0"/>
              </a:spcAft>
              <a:buClr>
                <a:srgbClr val="020202"/>
              </a:buClr>
              <a:buSzPts val="1600"/>
              <a:buChar char="•"/>
              <a:defRPr sz="1600"/>
            </a:lvl1pPr>
            <a:lvl2pPr marL="914400" lvl="1" indent="-317500" algn="l" rtl="0">
              <a:lnSpc>
                <a:spcPct val="100000"/>
              </a:lnSpc>
              <a:spcBef>
                <a:spcPts val="280"/>
              </a:spcBef>
              <a:spcAft>
                <a:spcPts val="0"/>
              </a:spcAft>
              <a:buClr>
                <a:srgbClr val="020202"/>
              </a:buClr>
              <a:buSzPts val="1400"/>
              <a:buChar char="–"/>
              <a:defRPr sz="1400"/>
            </a:lvl2pPr>
            <a:lvl3pPr marL="1371600" lvl="2" indent="-304800" algn="l" rtl="0">
              <a:lnSpc>
                <a:spcPct val="100000"/>
              </a:lnSpc>
              <a:spcBef>
                <a:spcPts val="240"/>
              </a:spcBef>
              <a:spcAft>
                <a:spcPts val="0"/>
              </a:spcAft>
              <a:buClr>
                <a:srgbClr val="020202"/>
              </a:buClr>
              <a:buSzPts val="1200"/>
              <a:buChar char="•"/>
              <a:defRPr sz="1200"/>
            </a:lvl3pPr>
            <a:lvl4pPr marL="1828800" lvl="3" indent="-298450" algn="l" rtl="0">
              <a:lnSpc>
                <a:spcPct val="100000"/>
              </a:lnSpc>
              <a:spcBef>
                <a:spcPts val="220"/>
              </a:spcBef>
              <a:spcAft>
                <a:spcPts val="0"/>
              </a:spcAft>
              <a:buClr>
                <a:srgbClr val="020202"/>
              </a:buClr>
              <a:buSzPts val="1100"/>
              <a:buChar char="–"/>
              <a:defRPr sz="1100"/>
            </a:lvl4pPr>
            <a:lvl5pPr marL="2286000" lvl="4" indent="-298450" algn="l" rtl="0">
              <a:lnSpc>
                <a:spcPct val="100000"/>
              </a:lnSpc>
              <a:spcBef>
                <a:spcPts val="220"/>
              </a:spcBef>
              <a:spcAft>
                <a:spcPts val="0"/>
              </a:spcAft>
              <a:buClr>
                <a:srgbClr val="020202"/>
              </a:buClr>
              <a:buSzPts val="1100"/>
              <a:buChar char="•"/>
              <a:defRPr sz="1100"/>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sp>
        <p:nvSpPr>
          <p:cNvPr id="468" name="Google Shape;468;p34"/>
          <p:cNvSpPr txBox="1">
            <a:spLocks noGrp="1"/>
          </p:cNvSpPr>
          <p:nvPr>
            <p:ph type="body" idx="2"/>
          </p:nvPr>
        </p:nvSpPr>
        <p:spPr>
          <a:xfrm>
            <a:off x="4702629" y="1390261"/>
            <a:ext cx="3984300" cy="2857800"/>
          </a:xfrm>
          <a:prstGeom prst="rect">
            <a:avLst/>
          </a:prstGeom>
          <a:noFill/>
          <a:ln>
            <a:noFill/>
          </a:ln>
        </p:spPr>
        <p:txBody>
          <a:bodyPr spcFirstLastPara="1" wrap="square" lIns="91425" tIns="45700" rIns="91425" bIns="45700" anchor="t" anchorCtr="0">
            <a:noAutofit/>
          </a:bodyPr>
          <a:lstStyle>
            <a:lvl1pPr marL="457200" lvl="0" indent="-330200" algn="l" rtl="0">
              <a:lnSpc>
                <a:spcPct val="100000"/>
              </a:lnSpc>
              <a:spcBef>
                <a:spcPts val="320"/>
              </a:spcBef>
              <a:spcAft>
                <a:spcPts val="0"/>
              </a:spcAft>
              <a:buClr>
                <a:srgbClr val="020202"/>
              </a:buClr>
              <a:buSzPts val="1600"/>
              <a:buChar char="•"/>
              <a:defRPr sz="1600"/>
            </a:lvl1pPr>
            <a:lvl2pPr marL="914400" lvl="1" indent="-317500" algn="l" rtl="0">
              <a:lnSpc>
                <a:spcPct val="100000"/>
              </a:lnSpc>
              <a:spcBef>
                <a:spcPts val="280"/>
              </a:spcBef>
              <a:spcAft>
                <a:spcPts val="0"/>
              </a:spcAft>
              <a:buClr>
                <a:srgbClr val="020202"/>
              </a:buClr>
              <a:buSzPts val="1400"/>
              <a:buChar char="–"/>
              <a:defRPr sz="1400"/>
            </a:lvl2pPr>
            <a:lvl3pPr marL="1371600" lvl="2" indent="-304800" algn="l" rtl="0">
              <a:lnSpc>
                <a:spcPct val="100000"/>
              </a:lnSpc>
              <a:spcBef>
                <a:spcPts val="240"/>
              </a:spcBef>
              <a:spcAft>
                <a:spcPts val="0"/>
              </a:spcAft>
              <a:buClr>
                <a:srgbClr val="020202"/>
              </a:buClr>
              <a:buSzPts val="1200"/>
              <a:buChar char="•"/>
              <a:defRPr sz="1200"/>
            </a:lvl3pPr>
            <a:lvl4pPr marL="1828800" lvl="3" indent="-298450" algn="l" rtl="0">
              <a:lnSpc>
                <a:spcPct val="100000"/>
              </a:lnSpc>
              <a:spcBef>
                <a:spcPts val="220"/>
              </a:spcBef>
              <a:spcAft>
                <a:spcPts val="0"/>
              </a:spcAft>
              <a:buClr>
                <a:srgbClr val="020202"/>
              </a:buClr>
              <a:buSzPts val="1100"/>
              <a:buChar char="–"/>
              <a:defRPr sz="1100"/>
            </a:lvl4pPr>
            <a:lvl5pPr marL="2286000" lvl="4" indent="-298450" algn="l" rtl="0">
              <a:lnSpc>
                <a:spcPct val="100000"/>
              </a:lnSpc>
              <a:spcBef>
                <a:spcPts val="220"/>
              </a:spcBef>
              <a:spcAft>
                <a:spcPts val="0"/>
              </a:spcAft>
              <a:buClr>
                <a:srgbClr val="020202"/>
              </a:buClr>
              <a:buSzPts val="1100"/>
              <a:buChar char="•"/>
              <a:defRPr sz="1100"/>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pic>
        <p:nvPicPr>
          <p:cNvPr id="469" name="Google Shape;469;p3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ircle with Bullet Numbers">
  <p:cSld name="Circle with Bullet Numbers">
    <p:spTree>
      <p:nvGrpSpPr>
        <p:cNvPr id="1" name="Shape 470"/>
        <p:cNvGrpSpPr/>
        <p:nvPr/>
      </p:nvGrpSpPr>
      <p:grpSpPr>
        <a:xfrm>
          <a:off x="0" y="0"/>
          <a:ext cx="0" cy="0"/>
          <a:chOff x="0" y="0"/>
          <a:chExt cx="0" cy="0"/>
        </a:xfrm>
      </p:grpSpPr>
      <p:sp>
        <p:nvSpPr>
          <p:cNvPr id="471" name="Google Shape;471;p35"/>
          <p:cNvSpPr/>
          <p:nvPr/>
        </p:nvSpPr>
        <p:spPr>
          <a:xfrm>
            <a:off x="0" y="1055724"/>
            <a:ext cx="9144000" cy="33819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72" name="Google Shape;472;p3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grpSp>
        <p:nvGrpSpPr>
          <p:cNvPr id="473" name="Google Shape;473;p35"/>
          <p:cNvGrpSpPr/>
          <p:nvPr/>
        </p:nvGrpSpPr>
        <p:grpSpPr>
          <a:xfrm>
            <a:off x="4394276" y="1475284"/>
            <a:ext cx="184800" cy="184800"/>
            <a:chOff x="783966" y="1450716"/>
            <a:chExt cx="184800" cy="184800"/>
          </a:xfrm>
        </p:grpSpPr>
        <p:sp>
          <p:nvSpPr>
            <p:cNvPr id="474" name="Google Shape;474;p35"/>
            <p:cNvSpPr/>
            <p:nvPr/>
          </p:nvSpPr>
          <p:spPr>
            <a:xfrm>
              <a:off x="783966" y="1450716"/>
              <a:ext cx="184800" cy="184800"/>
            </a:xfrm>
            <a:prstGeom prst="rect">
              <a:avLst/>
            </a:prstGeom>
            <a:solidFill>
              <a:srgbClr val="E529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5" name="Google Shape;475;p35"/>
            <p:cNvSpPr txBox="1"/>
            <p:nvPr/>
          </p:nvSpPr>
          <p:spPr>
            <a:xfrm>
              <a:off x="838200" y="1450716"/>
              <a:ext cx="76200" cy="184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1</a:t>
              </a:r>
              <a:endParaRPr sz="1200" b="0" i="0" u="none" strike="noStrike" cap="none">
                <a:solidFill>
                  <a:schemeClr val="lt1"/>
                </a:solidFill>
                <a:latin typeface="Arial"/>
                <a:ea typeface="Arial"/>
                <a:cs typeface="Arial"/>
                <a:sym typeface="Arial"/>
              </a:endParaRPr>
            </a:p>
          </p:txBody>
        </p:sp>
      </p:grpSp>
      <p:grpSp>
        <p:nvGrpSpPr>
          <p:cNvPr id="476" name="Google Shape;476;p35"/>
          <p:cNvGrpSpPr/>
          <p:nvPr/>
        </p:nvGrpSpPr>
        <p:grpSpPr>
          <a:xfrm>
            <a:off x="4394276" y="2028590"/>
            <a:ext cx="184800" cy="184800"/>
            <a:chOff x="783966" y="1450716"/>
            <a:chExt cx="184800" cy="184800"/>
          </a:xfrm>
        </p:grpSpPr>
        <p:sp>
          <p:nvSpPr>
            <p:cNvPr id="477" name="Google Shape;477;p35"/>
            <p:cNvSpPr/>
            <p:nvPr/>
          </p:nvSpPr>
          <p:spPr>
            <a:xfrm>
              <a:off x="783966" y="1450716"/>
              <a:ext cx="184800" cy="184800"/>
            </a:xfrm>
            <a:prstGeom prst="rect">
              <a:avLst/>
            </a:prstGeom>
            <a:solidFill>
              <a:srgbClr val="E529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8" name="Google Shape;478;p35"/>
            <p:cNvSpPr txBox="1"/>
            <p:nvPr/>
          </p:nvSpPr>
          <p:spPr>
            <a:xfrm>
              <a:off x="838200" y="1450716"/>
              <a:ext cx="76200" cy="184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2</a:t>
              </a:r>
              <a:endParaRPr sz="1200" b="0" i="0" u="none" strike="noStrike" cap="none">
                <a:solidFill>
                  <a:schemeClr val="lt1"/>
                </a:solidFill>
                <a:latin typeface="Arial"/>
                <a:ea typeface="Arial"/>
                <a:cs typeface="Arial"/>
                <a:sym typeface="Arial"/>
              </a:endParaRPr>
            </a:p>
          </p:txBody>
        </p:sp>
      </p:grpSp>
      <p:grpSp>
        <p:nvGrpSpPr>
          <p:cNvPr id="479" name="Google Shape;479;p35"/>
          <p:cNvGrpSpPr/>
          <p:nvPr/>
        </p:nvGrpSpPr>
        <p:grpSpPr>
          <a:xfrm>
            <a:off x="4394276" y="2815248"/>
            <a:ext cx="184800" cy="184800"/>
            <a:chOff x="783966" y="1450716"/>
            <a:chExt cx="184800" cy="184800"/>
          </a:xfrm>
        </p:grpSpPr>
        <p:sp>
          <p:nvSpPr>
            <p:cNvPr id="480" name="Google Shape;480;p35"/>
            <p:cNvSpPr/>
            <p:nvPr/>
          </p:nvSpPr>
          <p:spPr>
            <a:xfrm>
              <a:off x="783966" y="1450716"/>
              <a:ext cx="184800" cy="184800"/>
            </a:xfrm>
            <a:prstGeom prst="rect">
              <a:avLst/>
            </a:prstGeom>
            <a:solidFill>
              <a:srgbClr val="E529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1" name="Google Shape;481;p35"/>
            <p:cNvSpPr txBox="1"/>
            <p:nvPr/>
          </p:nvSpPr>
          <p:spPr>
            <a:xfrm>
              <a:off x="838200" y="1450716"/>
              <a:ext cx="76200" cy="184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3</a:t>
              </a:r>
              <a:endParaRPr sz="1200" b="0" i="0" u="none" strike="noStrike" cap="none">
                <a:solidFill>
                  <a:schemeClr val="lt1"/>
                </a:solidFill>
                <a:latin typeface="Arial"/>
                <a:ea typeface="Arial"/>
                <a:cs typeface="Arial"/>
                <a:sym typeface="Arial"/>
              </a:endParaRPr>
            </a:p>
          </p:txBody>
        </p:sp>
      </p:grpSp>
      <p:sp>
        <p:nvSpPr>
          <p:cNvPr id="482" name="Google Shape;482;p35"/>
          <p:cNvSpPr/>
          <p:nvPr/>
        </p:nvSpPr>
        <p:spPr>
          <a:xfrm>
            <a:off x="967402" y="1412401"/>
            <a:ext cx="2668500" cy="2668500"/>
          </a:xfrm>
          <a:prstGeom prst="ellipse">
            <a:avLst/>
          </a:prstGeom>
          <a:solidFill>
            <a:srgbClr val="554B6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grpSp>
        <p:nvGrpSpPr>
          <p:cNvPr id="483" name="Google Shape;483;p35"/>
          <p:cNvGrpSpPr/>
          <p:nvPr/>
        </p:nvGrpSpPr>
        <p:grpSpPr>
          <a:xfrm>
            <a:off x="4394276" y="3605239"/>
            <a:ext cx="184800" cy="184800"/>
            <a:chOff x="783966" y="1450716"/>
            <a:chExt cx="184800" cy="184800"/>
          </a:xfrm>
        </p:grpSpPr>
        <p:sp>
          <p:nvSpPr>
            <p:cNvPr id="484" name="Google Shape;484;p35"/>
            <p:cNvSpPr/>
            <p:nvPr/>
          </p:nvSpPr>
          <p:spPr>
            <a:xfrm>
              <a:off x="783966" y="1450716"/>
              <a:ext cx="184800" cy="184800"/>
            </a:xfrm>
            <a:prstGeom prst="rect">
              <a:avLst/>
            </a:prstGeom>
            <a:solidFill>
              <a:srgbClr val="E529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5" name="Google Shape;485;p35"/>
            <p:cNvSpPr txBox="1"/>
            <p:nvPr/>
          </p:nvSpPr>
          <p:spPr>
            <a:xfrm>
              <a:off x="838200" y="1450716"/>
              <a:ext cx="76200" cy="184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4</a:t>
              </a:r>
              <a:endParaRPr sz="1200" b="0" i="0" u="none" strike="noStrike" cap="none">
                <a:solidFill>
                  <a:schemeClr val="lt1"/>
                </a:solidFill>
                <a:latin typeface="Arial"/>
                <a:ea typeface="Arial"/>
                <a:cs typeface="Arial"/>
                <a:sym typeface="Arial"/>
              </a:endParaRPr>
            </a:p>
          </p:txBody>
        </p:sp>
      </p:grpSp>
      <p:sp>
        <p:nvSpPr>
          <p:cNvPr id="486" name="Google Shape;486;p35"/>
          <p:cNvSpPr txBox="1">
            <a:spLocks noGrp="1"/>
          </p:cNvSpPr>
          <p:nvPr>
            <p:ph type="body" idx="1"/>
          </p:nvPr>
        </p:nvSpPr>
        <p:spPr>
          <a:xfrm>
            <a:off x="4612570" y="1391499"/>
            <a:ext cx="3973500" cy="27399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SzPts val="1600"/>
              <a:buNone/>
              <a:defRPr sz="1600"/>
            </a:lvl1pPr>
            <a:lvl2pPr marL="914400" lvl="1" indent="-228600" algn="l" rtl="0">
              <a:lnSpc>
                <a:spcPct val="100000"/>
              </a:lnSpc>
              <a:spcBef>
                <a:spcPts val="2400"/>
              </a:spcBef>
              <a:spcAft>
                <a:spcPts val="0"/>
              </a:spcAft>
              <a:buSzPts val="1400"/>
              <a:buNone/>
              <a:defRPr sz="1600"/>
            </a:lvl2pPr>
            <a:lvl3pPr marL="1371600" lvl="2" indent="-228600" algn="l" rtl="0">
              <a:lnSpc>
                <a:spcPct val="100000"/>
              </a:lnSpc>
              <a:spcBef>
                <a:spcPts val="2400"/>
              </a:spcBef>
              <a:spcAft>
                <a:spcPts val="0"/>
              </a:spcAft>
              <a:buSzPts val="1200"/>
              <a:buNone/>
              <a:defRPr sz="1600"/>
            </a:lvl3pPr>
            <a:lvl4pPr marL="1828800" lvl="3" indent="-228600" algn="l" rtl="0">
              <a:lnSpc>
                <a:spcPct val="100000"/>
              </a:lnSpc>
              <a:spcBef>
                <a:spcPts val="2400"/>
              </a:spcBef>
              <a:spcAft>
                <a:spcPts val="0"/>
              </a:spcAft>
              <a:buSzPts val="1100"/>
              <a:buNone/>
              <a:defRPr sz="1600"/>
            </a:lvl4pPr>
            <a:lvl5pPr marL="2286000" lvl="4" indent="-228600" algn="l" rtl="0">
              <a:lnSpc>
                <a:spcPct val="100000"/>
              </a:lnSpc>
              <a:spcBef>
                <a:spcPts val="2400"/>
              </a:spcBef>
              <a:spcAft>
                <a:spcPts val="0"/>
              </a:spcAft>
              <a:buSzPts val="1000"/>
              <a:buNone/>
              <a:defRPr sz="1600"/>
            </a:lvl5pPr>
            <a:lvl6pPr marL="2743200" lvl="5" indent="-285750" algn="l" rtl="0">
              <a:lnSpc>
                <a:spcPct val="100000"/>
              </a:lnSpc>
              <a:spcBef>
                <a:spcPts val="2400"/>
              </a:spcBef>
              <a:spcAft>
                <a:spcPts val="0"/>
              </a:spcAft>
              <a:buSzPts val="900"/>
              <a:buChar char="•"/>
              <a:defRPr/>
            </a:lvl6pPr>
            <a:lvl7pPr marL="3200400" lvl="6" indent="-279400" algn="l" rtl="0">
              <a:lnSpc>
                <a:spcPct val="100000"/>
              </a:lnSpc>
              <a:spcBef>
                <a:spcPts val="400"/>
              </a:spcBef>
              <a:spcAft>
                <a:spcPts val="0"/>
              </a:spcAft>
              <a:buSzPts val="800"/>
              <a:buChar char="•"/>
              <a:defRPr/>
            </a:lvl7pPr>
            <a:lvl8pPr marL="3657600" lvl="7" indent="-273050" algn="l" rtl="0">
              <a:lnSpc>
                <a:spcPct val="100000"/>
              </a:lnSpc>
              <a:spcBef>
                <a:spcPts val="400"/>
              </a:spcBef>
              <a:spcAft>
                <a:spcPts val="0"/>
              </a:spcAft>
              <a:buSzPts val="700"/>
              <a:buChar char="•"/>
              <a:defRPr/>
            </a:lvl8pPr>
            <a:lvl9pPr marL="4114800" lvl="8" indent="-266700" algn="l" rtl="0">
              <a:lnSpc>
                <a:spcPct val="100000"/>
              </a:lnSpc>
              <a:spcBef>
                <a:spcPts val="400"/>
              </a:spcBef>
              <a:spcAft>
                <a:spcPts val="0"/>
              </a:spcAft>
              <a:buSzPts val="600"/>
              <a:buChar char="•"/>
              <a:defRPr/>
            </a:lvl9pPr>
          </a:lstStyle>
          <a:p>
            <a:endParaRPr/>
          </a:p>
        </p:txBody>
      </p:sp>
      <p:sp>
        <p:nvSpPr>
          <p:cNvPr id="487" name="Google Shape;487;p35"/>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4 Text and Image">
  <p:cSld name="24 Text and Image">
    <p:spTree>
      <p:nvGrpSpPr>
        <p:cNvPr id="1" name="Shape 488"/>
        <p:cNvGrpSpPr/>
        <p:nvPr/>
      </p:nvGrpSpPr>
      <p:grpSpPr>
        <a:xfrm>
          <a:off x="0" y="0"/>
          <a:ext cx="0" cy="0"/>
          <a:chOff x="0" y="0"/>
          <a:chExt cx="0" cy="0"/>
        </a:xfrm>
      </p:grpSpPr>
      <p:sp>
        <p:nvSpPr>
          <p:cNvPr id="489" name="Google Shape;489;p36"/>
          <p:cNvSpPr/>
          <p:nvPr/>
        </p:nvSpPr>
        <p:spPr>
          <a:xfrm>
            <a:off x="0" y="1055724"/>
            <a:ext cx="9144000" cy="33819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90" name="Google Shape;490;p36"/>
          <p:cNvSpPr>
            <a:spLocks noGrp="1"/>
          </p:cNvSpPr>
          <p:nvPr>
            <p:ph type="pic" idx="2"/>
          </p:nvPr>
        </p:nvSpPr>
        <p:spPr>
          <a:xfrm>
            <a:off x="5311775" y="1055723"/>
            <a:ext cx="3279900" cy="3381900"/>
          </a:xfrm>
          <a:prstGeom prst="rect">
            <a:avLst/>
          </a:prstGeom>
          <a:solidFill>
            <a:srgbClr val="D9D9D5"/>
          </a:solidFill>
          <a:ln>
            <a:noFill/>
          </a:ln>
        </p:spPr>
        <p:txBody>
          <a:bodyPr spcFirstLastPara="1" wrap="square" lIns="91425" tIns="91425" rIns="91425" bIns="45700" anchor="ctr" anchorCtr="0">
            <a:noAutofit/>
          </a:bodyPr>
          <a:lstStyle>
            <a:lvl1pPr marR="0" lvl="0"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91" name="Google Shape;491;p3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492" name="Google Shape;492;p36"/>
          <p:cNvSpPr txBox="1">
            <a:spLocks noGrp="1"/>
          </p:cNvSpPr>
          <p:nvPr>
            <p:ph type="body" idx="1"/>
          </p:nvPr>
        </p:nvSpPr>
        <p:spPr>
          <a:xfrm>
            <a:off x="463550" y="1179513"/>
            <a:ext cx="4473600" cy="3133800"/>
          </a:xfrm>
          <a:prstGeom prst="rect">
            <a:avLst/>
          </a:prstGeom>
          <a:noFill/>
          <a:ln>
            <a:noFill/>
          </a:ln>
        </p:spPr>
        <p:txBody>
          <a:bodyPr spcFirstLastPara="1" wrap="square" lIns="91425" tIns="45700" rIns="91425" bIns="45700" anchor="ctr" anchorCtr="0">
            <a:noAutofit/>
          </a:bodyPr>
          <a:lstStyle>
            <a:lvl1pPr marL="457200" lvl="0" indent="-330200" algn="l" rtl="0">
              <a:lnSpc>
                <a:spcPct val="100000"/>
              </a:lnSpc>
              <a:spcBef>
                <a:spcPts val="320"/>
              </a:spcBef>
              <a:spcAft>
                <a:spcPts val="0"/>
              </a:spcAft>
              <a:buClr>
                <a:srgbClr val="060606"/>
              </a:buClr>
              <a:buSzPts val="1600"/>
              <a:buChar char="•"/>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93" name="Google Shape;493;p36"/>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5 Text and Image 2">
  <p:cSld name="25 Text and Image 2">
    <p:spTree>
      <p:nvGrpSpPr>
        <p:cNvPr id="1" name="Shape 494"/>
        <p:cNvGrpSpPr/>
        <p:nvPr/>
      </p:nvGrpSpPr>
      <p:grpSpPr>
        <a:xfrm>
          <a:off x="0" y="0"/>
          <a:ext cx="0" cy="0"/>
          <a:chOff x="0" y="0"/>
          <a:chExt cx="0" cy="0"/>
        </a:xfrm>
      </p:grpSpPr>
      <p:sp>
        <p:nvSpPr>
          <p:cNvPr id="495" name="Google Shape;495;p37"/>
          <p:cNvSpPr/>
          <p:nvPr/>
        </p:nvSpPr>
        <p:spPr>
          <a:xfrm>
            <a:off x="0" y="1055724"/>
            <a:ext cx="9144000" cy="33819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496" name="Google Shape;496;p3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497" name="Google Shape;497;p37"/>
          <p:cNvSpPr txBox="1">
            <a:spLocks noGrp="1"/>
          </p:cNvSpPr>
          <p:nvPr>
            <p:ph type="body" idx="1"/>
          </p:nvPr>
        </p:nvSpPr>
        <p:spPr>
          <a:xfrm>
            <a:off x="463550" y="1179513"/>
            <a:ext cx="4548000" cy="1594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rgbClr val="060606"/>
              </a:buClr>
              <a:buSzPts val="1800"/>
              <a:buChar char="•"/>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sp>
        <p:nvSpPr>
          <p:cNvPr id="498" name="Google Shape;498;p37"/>
          <p:cNvSpPr txBox="1">
            <a:spLocks noGrp="1"/>
          </p:cNvSpPr>
          <p:nvPr>
            <p:ph type="body" idx="2"/>
          </p:nvPr>
        </p:nvSpPr>
        <p:spPr>
          <a:xfrm>
            <a:off x="0" y="2902642"/>
            <a:ext cx="6091800" cy="1535100"/>
          </a:xfrm>
          <a:prstGeom prst="rect">
            <a:avLst/>
          </a:prstGeom>
          <a:solidFill>
            <a:srgbClr val="2C3E50"/>
          </a:solidFill>
          <a:ln>
            <a:noFill/>
          </a:ln>
        </p:spPr>
        <p:txBody>
          <a:bodyPr spcFirstLastPara="1" wrap="square" lIns="548625" tIns="45700" rIns="365750" bIns="45700" anchor="ctr" anchorCtr="0">
            <a:noAutofit/>
          </a:bodyPr>
          <a:lstStyle>
            <a:lvl1pPr marL="457200" lvl="0" indent="-228600" algn="l" rtl="0">
              <a:lnSpc>
                <a:spcPct val="100000"/>
              </a:lnSpc>
              <a:spcBef>
                <a:spcPts val="280"/>
              </a:spcBef>
              <a:spcAft>
                <a:spcPts val="0"/>
              </a:spcAft>
              <a:buClr>
                <a:srgbClr val="554B6A"/>
              </a:buClr>
              <a:buSzPts val="1400"/>
              <a:buNone/>
              <a:defRPr sz="1400">
                <a:solidFill>
                  <a:srgbClr val="554B6A"/>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292100" algn="l" rtl="0">
              <a:lnSpc>
                <a:spcPct val="100000"/>
              </a:lnSpc>
              <a:spcBef>
                <a:spcPts val="360"/>
              </a:spcBef>
              <a:spcAft>
                <a:spcPts val="0"/>
              </a:spcAft>
              <a:buClr>
                <a:srgbClr val="060606"/>
              </a:buClr>
              <a:buSzPts val="10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499" name="Google Shape;499;p37"/>
          <p:cNvSpPr>
            <a:spLocks noGrp="1"/>
          </p:cNvSpPr>
          <p:nvPr>
            <p:ph type="pic" idx="3"/>
          </p:nvPr>
        </p:nvSpPr>
        <p:spPr>
          <a:xfrm>
            <a:off x="6031230" y="1055723"/>
            <a:ext cx="2560200" cy="3381900"/>
          </a:xfrm>
          <a:prstGeom prst="rect">
            <a:avLst/>
          </a:prstGeom>
          <a:solidFill>
            <a:srgbClr val="D9D9D5"/>
          </a:solidFill>
          <a:ln>
            <a:noFill/>
          </a:ln>
        </p:spPr>
        <p:txBody>
          <a:bodyPr spcFirstLastPara="1" wrap="square" lIns="91425" tIns="91425" rIns="91425" bIns="45700" anchor="ctr" anchorCtr="0">
            <a:noAutofit/>
          </a:bodyPr>
          <a:lstStyle>
            <a:lvl1pPr marR="0" lvl="0"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0" name="Google Shape;500;p37"/>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6 Text with Fixed Background Image 1">
  <p:cSld name="26 Text with Fixed Background Image 1">
    <p:spTree>
      <p:nvGrpSpPr>
        <p:cNvPr id="1" name="Shape 501"/>
        <p:cNvGrpSpPr/>
        <p:nvPr/>
      </p:nvGrpSpPr>
      <p:grpSpPr>
        <a:xfrm>
          <a:off x="0" y="0"/>
          <a:ext cx="0" cy="0"/>
          <a:chOff x="0" y="0"/>
          <a:chExt cx="0" cy="0"/>
        </a:xfrm>
      </p:grpSpPr>
      <p:pic>
        <p:nvPicPr>
          <p:cNvPr id="502" name="Google Shape;502;p38" descr="\\192.168.2.20\Delhi Office\Active Clients\8X8\Purchased images\iStock-876880754.jp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flipH="1">
            <a:off x="0" y="1055724"/>
            <a:ext cx="9144000" cy="3381913"/>
          </a:xfrm>
          <a:prstGeom prst="rect">
            <a:avLst/>
          </a:prstGeom>
          <a:noFill/>
          <a:ln>
            <a:noFill/>
          </a:ln>
        </p:spPr>
      </p:pic>
      <p:sp>
        <p:nvSpPr>
          <p:cNvPr id="503" name="Google Shape;503;p38"/>
          <p:cNvSpPr/>
          <p:nvPr/>
        </p:nvSpPr>
        <p:spPr>
          <a:xfrm>
            <a:off x="1" y="1055724"/>
            <a:ext cx="9144000" cy="3381900"/>
          </a:xfrm>
          <a:prstGeom prst="rect">
            <a:avLst/>
          </a:prstGeom>
          <a:gradFill>
            <a:gsLst>
              <a:gs pos="0">
                <a:srgbClr val="1D2A38">
                  <a:alpha val="68627"/>
                </a:srgbClr>
              </a:gs>
              <a:gs pos="56000">
                <a:srgbClr val="1D2A38">
                  <a:alpha val="68627"/>
                </a:srgbClr>
              </a:gs>
              <a:gs pos="100000">
                <a:srgbClr val="1D2A38">
                  <a:alpha val="13725"/>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504" name="Google Shape;504;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505" name="Google Shape;505;p38"/>
          <p:cNvSpPr txBox="1">
            <a:spLocks noGrp="1"/>
          </p:cNvSpPr>
          <p:nvPr>
            <p:ph type="body" idx="1"/>
          </p:nvPr>
        </p:nvSpPr>
        <p:spPr>
          <a:xfrm>
            <a:off x="463550" y="1257300"/>
            <a:ext cx="4611300" cy="2978700"/>
          </a:xfrm>
          <a:prstGeom prst="rect">
            <a:avLst/>
          </a:prstGeom>
          <a:noFill/>
          <a:ln>
            <a:noFill/>
          </a:ln>
        </p:spPr>
        <p:txBody>
          <a:bodyPr spcFirstLastPara="1" wrap="square" lIns="91425" tIns="45700" rIns="91425" bIns="45700" anchor="ctr" anchorCtr="0">
            <a:noAutofit/>
          </a:bodyPr>
          <a:lstStyle>
            <a:lvl1pPr marL="457200" lvl="0" indent="-330200" algn="l" rtl="0">
              <a:lnSpc>
                <a:spcPct val="100000"/>
              </a:lnSpc>
              <a:spcBef>
                <a:spcPts val="320"/>
              </a:spcBef>
              <a:spcAft>
                <a:spcPts val="0"/>
              </a:spcAft>
              <a:buClr>
                <a:schemeClr val="lt1"/>
              </a:buClr>
              <a:buSzPts val="1600"/>
              <a:buChar char="•"/>
              <a:defRPr>
                <a:solidFill>
                  <a:schemeClr val="lt1"/>
                </a:solidFill>
              </a:defRPr>
            </a:lvl1pPr>
            <a:lvl2pPr marL="914400" lvl="1" indent="-317500" algn="l" rtl="0">
              <a:lnSpc>
                <a:spcPct val="100000"/>
              </a:lnSpc>
              <a:spcBef>
                <a:spcPts val="280"/>
              </a:spcBef>
              <a:spcAft>
                <a:spcPts val="0"/>
              </a:spcAft>
              <a:buClr>
                <a:schemeClr val="lt1"/>
              </a:buClr>
              <a:buSzPts val="1400"/>
              <a:buChar char="–"/>
              <a:defRPr>
                <a:solidFill>
                  <a:schemeClr val="lt1"/>
                </a:solidFill>
              </a:defRPr>
            </a:lvl2pPr>
            <a:lvl3pPr marL="1371600" lvl="2" indent="-304800" algn="l" rtl="0">
              <a:lnSpc>
                <a:spcPct val="100000"/>
              </a:lnSpc>
              <a:spcBef>
                <a:spcPts val="240"/>
              </a:spcBef>
              <a:spcAft>
                <a:spcPts val="0"/>
              </a:spcAft>
              <a:buClr>
                <a:schemeClr val="lt1"/>
              </a:buClr>
              <a:buSzPts val="1200"/>
              <a:buChar char="•"/>
              <a:defRPr>
                <a:solidFill>
                  <a:schemeClr val="lt1"/>
                </a:solidFill>
              </a:defRPr>
            </a:lvl3pPr>
            <a:lvl4pPr marL="1828800" lvl="3" indent="-298450" algn="l" rtl="0">
              <a:lnSpc>
                <a:spcPct val="100000"/>
              </a:lnSpc>
              <a:spcBef>
                <a:spcPts val="220"/>
              </a:spcBef>
              <a:spcAft>
                <a:spcPts val="0"/>
              </a:spcAft>
              <a:buClr>
                <a:schemeClr val="lt1"/>
              </a:buClr>
              <a:buSzPts val="1100"/>
              <a:buChar char="–"/>
              <a:defRPr>
                <a:solidFill>
                  <a:schemeClr val="lt1"/>
                </a:solidFill>
              </a:defRPr>
            </a:lvl4pPr>
            <a:lvl5pPr marL="2286000" lvl="4" indent="-292100" algn="l" rtl="0">
              <a:lnSpc>
                <a:spcPct val="100000"/>
              </a:lnSpc>
              <a:spcBef>
                <a:spcPts val="360"/>
              </a:spcBef>
              <a:spcAft>
                <a:spcPts val="0"/>
              </a:spcAft>
              <a:buClr>
                <a:srgbClr val="060606"/>
              </a:buClr>
              <a:buSzPts val="1000"/>
              <a:buChar char="•"/>
              <a:defRPr/>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sp>
        <p:nvSpPr>
          <p:cNvPr id="506" name="Google Shape;506;p38"/>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7 Text w/ Fixed Background Image 2">
  <p:cSld name="27 Text w/ Fixed Background Image 2">
    <p:spTree>
      <p:nvGrpSpPr>
        <p:cNvPr id="1" name="Shape 507"/>
        <p:cNvGrpSpPr/>
        <p:nvPr/>
      </p:nvGrpSpPr>
      <p:grpSpPr>
        <a:xfrm>
          <a:off x="0" y="0"/>
          <a:ext cx="0" cy="0"/>
          <a:chOff x="0" y="0"/>
          <a:chExt cx="0" cy="0"/>
        </a:xfrm>
      </p:grpSpPr>
      <p:pic>
        <p:nvPicPr>
          <p:cNvPr id="508" name="Google Shape;508;p39" descr="\\192.168.2.20\Delhi Office\Active Clients\8X8\Purchased images\iStock-876880754.jp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flipH="1">
            <a:off x="0" y="1055724"/>
            <a:ext cx="9144000" cy="3381913"/>
          </a:xfrm>
          <a:prstGeom prst="rect">
            <a:avLst/>
          </a:prstGeom>
          <a:noFill/>
          <a:ln>
            <a:noFill/>
          </a:ln>
        </p:spPr>
      </p:pic>
      <p:sp>
        <p:nvSpPr>
          <p:cNvPr id="509" name="Google Shape;509;p39"/>
          <p:cNvSpPr/>
          <p:nvPr/>
        </p:nvSpPr>
        <p:spPr>
          <a:xfrm>
            <a:off x="1" y="1055724"/>
            <a:ext cx="9144000" cy="3381900"/>
          </a:xfrm>
          <a:prstGeom prst="rect">
            <a:avLst/>
          </a:prstGeom>
          <a:gradFill>
            <a:gsLst>
              <a:gs pos="0">
                <a:srgbClr val="1D2A38">
                  <a:alpha val="68627"/>
                </a:srgbClr>
              </a:gs>
              <a:gs pos="56000">
                <a:srgbClr val="1D2A38">
                  <a:alpha val="68627"/>
                </a:srgbClr>
              </a:gs>
              <a:gs pos="100000">
                <a:srgbClr val="1D2A38">
                  <a:alpha val="13725"/>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510" name="Google Shape;510;p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511" name="Google Shape;511;p39"/>
          <p:cNvSpPr txBox="1">
            <a:spLocks noGrp="1"/>
          </p:cNvSpPr>
          <p:nvPr>
            <p:ph type="body" idx="1"/>
          </p:nvPr>
        </p:nvSpPr>
        <p:spPr>
          <a:xfrm>
            <a:off x="463550" y="1257300"/>
            <a:ext cx="2651700" cy="2978700"/>
          </a:xfrm>
          <a:prstGeom prst="rect">
            <a:avLst/>
          </a:prstGeom>
          <a:noFill/>
          <a:ln>
            <a:noFill/>
          </a:ln>
        </p:spPr>
        <p:txBody>
          <a:bodyPr spcFirstLastPara="1" wrap="square" lIns="91425" tIns="45700" rIns="91425" bIns="45700" anchor="ctr" anchorCtr="0">
            <a:noAutofit/>
          </a:bodyPr>
          <a:lstStyle>
            <a:lvl1pPr marL="457200" lvl="0" indent="-330200" algn="l" rtl="0">
              <a:lnSpc>
                <a:spcPct val="100000"/>
              </a:lnSpc>
              <a:spcBef>
                <a:spcPts val="320"/>
              </a:spcBef>
              <a:spcAft>
                <a:spcPts val="0"/>
              </a:spcAft>
              <a:buClr>
                <a:schemeClr val="lt1"/>
              </a:buClr>
              <a:buSzPts val="1600"/>
              <a:buChar char="•"/>
              <a:defRPr>
                <a:solidFill>
                  <a:schemeClr val="lt1"/>
                </a:solidFill>
              </a:defRPr>
            </a:lvl1pPr>
            <a:lvl2pPr marL="914400" lvl="1" indent="-317500" algn="l" rtl="0">
              <a:lnSpc>
                <a:spcPct val="100000"/>
              </a:lnSpc>
              <a:spcBef>
                <a:spcPts val="280"/>
              </a:spcBef>
              <a:spcAft>
                <a:spcPts val="0"/>
              </a:spcAft>
              <a:buClr>
                <a:schemeClr val="lt1"/>
              </a:buClr>
              <a:buSzPts val="1400"/>
              <a:buChar char="–"/>
              <a:defRPr>
                <a:solidFill>
                  <a:schemeClr val="lt1"/>
                </a:solidFill>
              </a:defRPr>
            </a:lvl2pPr>
            <a:lvl3pPr marL="1371600" lvl="2" indent="-304800" algn="l" rtl="0">
              <a:lnSpc>
                <a:spcPct val="100000"/>
              </a:lnSpc>
              <a:spcBef>
                <a:spcPts val="240"/>
              </a:spcBef>
              <a:spcAft>
                <a:spcPts val="0"/>
              </a:spcAft>
              <a:buClr>
                <a:schemeClr val="lt1"/>
              </a:buClr>
              <a:buSzPts val="1200"/>
              <a:buChar char="•"/>
              <a:defRPr>
                <a:solidFill>
                  <a:schemeClr val="lt1"/>
                </a:solidFill>
              </a:defRPr>
            </a:lvl3pPr>
            <a:lvl4pPr marL="1828800" lvl="3" indent="-298450" algn="l" rtl="0">
              <a:lnSpc>
                <a:spcPct val="100000"/>
              </a:lnSpc>
              <a:spcBef>
                <a:spcPts val="220"/>
              </a:spcBef>
              <a:spcAft>
                <a:spcPts val="0"/>
              </a:spcAft>
              <a:buClr>
                <a:schemeClr val="lt1"/>
              </a:buClr>
              <a:buSzPts val="1100"/>
              <a:buChar char="–"/>
              <a:defRPr>
                <a:solidFill>
                  <a:schemeClr val="lt1"/>
                </a:solidFill>
              </a:defRPr>
            </a:lvl4pPr>
            <a:lvl5pPr marL="2286000" lvl="4" indent="-292100" algn="l" rtl="0">
              <a:lnSpc>
                <a:spcPct val="100000"/>
              </a:lnSpc>
              <a:spcBef>
                <a:spcPts val="360"/>
              </a:spcBef>
              <a:spcAft>
                <a:spcPts val="0"/>
              </a:spcAft>
              <a:buClr>
                <a:srgbClr val="060606"/>
              </a:buClr>
              <a:buSzPts val="1000"/>
              <a:buChar char="•"/>
              <a:defRPr/>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sp>
        <p:nvSpPr>
          <p:cNvPr id="512" name="Google Shape;512;p39"/>
          <p:cNvSpPr txBox="1">
            <a:spLocks noGrp="1"/>
          </p:cNvSpPr>
          <p:nvPr>
            <p:ph type="body" idx="2"/>
          </p:nvPr>
        </p:nvSpPr>
        <p:spPr>
          <a:xfrm>
            <a:off x="3200570" y="1257300"/>
            <a:ext cx="2651700" cy="2978700"/>
          </a:xfrm>
          <a:prstGeom prst="rect">
            <a:avLst/>
          </a:prstGeom>
          <a:noFill/>
          <a:ln>
            <a:noFill/>
          </a:ln>
        </p:spPr>
        <p:txBody>
          <a:bodyPr spcFirstLastPara="1" wrap="square" lIns="91425" tIns="45700" rIns="91425" bIns="45700" anchor="ctr" anchorCtr="0">
            <a:noAutofit/>
          </a:bodyPr>
          <a:lstStyle>
            <a:lvl1pPr marL="457200" lvl="0" indent="-330200" algn="l" rtl="0">
              <a:lnSpc>
                <a:spcPct val="100000"/>
              </a:lnSpc>
              <a:spcBef>
                <a:spcPts val="320"/>
              </a:spcBef>
              <a:spcAft>
                <a:spcPts val="0"/>
              </a:spcAft>
              <a:buClr>
                <a:schemeClr val="lt1"/>
              </a:buClr>
              <a:buSzPts val="1600"/>
              <a:buChar char="•"/>
              <a:defRPr>
                <a:solidFill>
                  <a:schemeClr val="lt1"/>
                </a:solidFill>
              </a:defRPr>
            </a:lvl1pPr>
            <a:lvl2pPr marL="914400" lvl="1" indent="-317500" algn="l" rtl="0">
              <a:lnSpc>
                <a:spcPct val="100000"/>
              </a:lnSpc>
              <a:spcBef>
                <a:spcPts val="280"/>
              </a:spcBef>
              <a:spcAft>
                <a:spcPts val="0"/>
              </a:spcAft>
              <a:buClr>
                <a:schemeClr val="lt1"/>
              </a:buClr>
              <a:buSzPts val="1400"/>
              <a:buChar char="–"/>
              <a:defRPr>
                <a:solidFill>
                  <a:schemeClr val="lt1"/>
                </a:solidFill>
              </a:defRPr>
            </a:lvl2pPr>
            <a:lvl3pPr marL="1371600" lvl="2" indent="-304800" algn="l" rtl="0">
              <a:lnSpc>
                <a:spcPct val="100000"/>
              </a:lnSpc>
              <a:spcBef>
                <a:spcPts val="240"/>
              </a:spcBef>
              <a:spcAft>
                <a:spcPts val="0"/>
              </a:spcAft>
              <a:buClr>
                <a:schemeClr val="lt1"/>
              </a:buClr>
              <a:buSzPts val="1200"/>
              <a:buChar char="•"/>
              <a:defRPr>
                <a:solidFill>
                  <a:schemeClr val="lt1"/>
                </a:solidFill>
              </a:defRPr>
            </a:lvl3pPr>
            <a:lvl4pPr marL="1828800" lvl="3" indent="-298450" algn="l" rtl="0">
              <a:lnSpc>
                <a:spcPct val="100000"/>
              </a:lnSpc>
              <a:spcBef>
                <a:spcPts val="220"/>
              </a:spcBef>
              <a:spcAft>
                <a:spcPts val="0"/>
              </a:spcAft>
              <a:buClr>
                <a:schemeClr val="lt1"/>
              </a:buClr>
              <a:buSzPts val="1100"/>
              <a:buChar char="–"/>
              <a:defRPr>
                <a:solidFill>
                  <a:schemeClr val="lt1"/>
                </a:solidFill>
              </a:defRPr>
            </a:lvl4pPr>
            <a:lvl5pPr marL="2286000" lvl="4" indent="-292100" algn="l" rtl="0">
              <a:lnSpc>
                <a:spcPct val="100000"/>
              </a:lnSpc>
              <a:spcBef>
                <a:spcPts val="360"/>
              </a:spcBef>
              <a:spcAft>
                <a:spcPts val="0"/>
              </a:spcAft>
              <a:buClr>
                <a:srgbClr val="060606"/>
              </a:buClr>
              <a:buSzPts val="1000"/>
              <a:buChar char="•"/>
              <a:defRPr/>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sp>
        <p:nvSpPr>
          <p:cNvPr id="513" name="Google Shape;513;p39"/>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0 Two Icons with Image">
  <p:cSld name="30 Two Icons with Image">
    <p:spTree>
      <p:nvGrpSpPr>
        <p:cNvPr id="1" name="Shape 514"/>
        <p:cNvGrpSpPr/>
        <p:nvPr/>
      </p:nvGrpSpPr>
      <p:grpSpPr>
        <a:xfrm>
          <a:off x="0" y="0"/>
          <a:ext cx="0" cy="0"/>
          <a:chOff x="0" y="0"/>
          <a:chExt cx="0" cy="0"/>
        </a:xfrm>
      </p:grpSpPr>
      <p:sp>
        <p:nvSpPr>
          <p:cNvPr id="515" name="Google Shape;515;p40"/>
          <p:cNvSpPr>
            <a:spLocks noGrp="1"/>
          </p:cNvSpPr>
          <p:nvPr>
            <p:ph type="pic" idx="2"/>
          </p:nvPr>
        </p:nvSpPr>
        <p:spPr>
          <a:xfrm>
            <a:off x="546100" y="477838"/>
            <a:ext cx="2879700" cy="38403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320"/>
              </a:spcBef>
              <a:spcAft>
                <a:spcPts val="0"/>
              </a:spcAft>
              <a:buClr>
                <a:srgbClr val="060606"/>
              </a:buClr>
              <a:buSzPts val="1600"/>
              <a:buFont typeface="Arial"/>
              <a:buNone/>
              <a:defRPr sz="1600" b="0" i="0" u="none" strike="noStrike" cap="none">
                <a:solidFill>
                  <a:srgbClr val="060606"/>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6" name="Google Shape;516;p40"/>
          <p:cNvSpPr txBox="1">
            <a:spLocks noGrp="1"/>
          </p:cNvSpPr>
          <p:nvPr>
            <p:ph type="title"/>
          </p:nvPr>
        </p:nvSpPr>
        <p:spPr>
          <a:xfrm>
            <a:off x="3836772" y="205979"/>
            <a:ext cx="4850100" cy="62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17" name="Google Shape;517;p4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518" name="Google Shape;518;p40"/>
          <p:cNvSpPr/>
          <p:nvPr/>
        </p:nvSpPr>
        <p:spPr>
          <a:xfrm>
            <a:off x="3937000" y="2185986"/>
            <a:ext cx="939900" cy="939900"/>
          </a:xfrm>
          <a:prstGeom prst="rect">
            <a:avLst/>
          </a:prstGeom>
          <a:solidFill>
            <a:srgbClr val="4E778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9" name="Google Shape;519;p40"/>
          <p:cNvSpPr/>
          <p:nvPr/>
        </p:nvSpPr>
        <p:spPr>
          <a:xfrm>
            <a:off x="3937000" y="3378199"/>
            <a:ext cx="939900" cy="939900"/>
          </a:xfrm>
          <a:prstGeom prst="rect">
            <a:avLst/>
          </a:prstGeom>
          <a:solidFill>
            <a:srgbClr val="544B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0" name="Google Shape;520;p40"/>
          <p:cNvSpPr txBox="1">
            <a:spLocks noGrp="1"/>
          </p:cNvSpPr>
          <p:nvPr>
            <p:ph type="body" idx="1"/>
          </p:nvPr>
        </p:nvSpPr>
        <p:spPr>
          <a:xfrm>
            <a:off x="5092700" y="2181026"/>
            <a:ext cx="3232200" cy="3336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21" name="Google Shape;521;p40"/>
          <p:cNvSpPr txBox="1">
            <a:spLocks noGrp="1"/>
          </p:cNvSpPr>
          <p:nvPr>
            <p:ph type="body" idx="3"/>
          </p:nvPr>
        </p:nvSpPr>
        <p:spPr>
          <a:xfrm>
            <a:off x="5092700" y="2432525"/>
            <a:ext cx="3232200" cy="693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060606"/>
              </a:buClr>
              <a:buSzPts val="1400"/>
              <a:buNone/>
              <a:defRPr sz="14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22" name="Google Shape;522;p40"/>
          <p:cNvSpPr txBox="1">
            <a:spLocks noGrp="1"/>
          </p:cNvSpPr>
          <p:nvPr>
            <p:ph type="body" idx="4"/>
          </p:nvPr>
        </p:nvSpPr>
        <p:spPr>
          <a:xfrm>
            <a:off x="5092700" y="3372079"/>
            <a:ext cx="3232200" cy="3336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23" name="Google Shape;523;p40"/>
          <p:cNvSpPr txBox="1">
            <a:spLocks noGrp="1"/>
          </p:cNvSpPr>
          <p:nvPr>
            <p:ph type="body" idx="5"/>
          </p:nvPr>
        </p:nvSpPr>
        <p:spPr>
          <a:xfrm>
            <a:off x="5092700" y="3623578"/>
            <a:ext cx="3232200" cy="693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060606"/>
              </a:buClr>
              <a:buSzPts val="1400"/>
              <a:buNone/>
              <a:defRPr sz="14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24" name="Google Shape;524;p40"/>
          <p:cNvSpPr txBox="1">
            <a:spLocks noGrp="1"/>
          </p:cNvSpPr>
          <p:nvPr>
            <p:ph type="body" idx="6"/>
          </p:nvPr>
        </p:nvSpPr>
        <p:spPr>
          <a:xfrm>
            <a:off x="3836772" y="733475"/>
            <a:ext cx="4846200" cy="640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400"/>
              </a:spcBef>
              <a:spcAft>
                <a:spcPts val="0"/>
              </a:spcAft>
              <a:buClr>
                <a:srgbClr val="060606"/>
              </a:buClr>
              <a:buSzPts val="2000"/>
              <a:buNone/>
              <a:defRPr sz="20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292100" algn="l" rtl="0">
              <a:lnSpc>
                <a:spcPct val="100000"/>
              </a:lnSpc>
              <a:spcBef>
                <a:spcPts val="360"/>
              </a:spcBef>
              <a:spcAft>
                <a:spcPts val="0"/>
              </a:spcAft>
              <a:buClr>
                <a:srgbClr val="060606"/>
              </a:buClr>
              <a:buSzPts val="1000"/>
              <a:buChar char="•"/>
              <a:defRPr/>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 Title Slide 1">
  <p:cSld name="1 Title Slide 1">
    <p:spTree>
      <p:nvGrpSpPr>
        <p:cNvPr id="1" name="Shape 51"/>
        <p:cNvGrpSpPr/>
        <p:nvPr/>
      </p:nvGrpSpPr>
      <p:grpSpPr>
        <a:xfrm>
          <a:off x="0" y="0"/>
          <a:ext cx="0" cy="0"/>
          <a:chOff x="0" y="0"/>
          <a:chExt cx="0" cy="0"/>
        </a:xfrm>
      </p:grpSpPr>
      <p:pic>
        <p:nvPicPr>
          <p:cNvPr id="52" name="Google Shape;52;p5" descr="\\192.168.2.20\Delhi Office\Active Clients\8X8\PPT\PPT Template\14-02-2019 - Night\Image with x pattern\01.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381"/>
            <a:ext cx="9143998" cy="5148262"/>
          </a:xfrm>
          <a:prstGeom prst="rect">
            <a:avLst/>
          </a:prstGeom>
          <a:noFill/>
          <a:ln>
            <a:noFill/>
          </a:ln>
        </p:spPr>
      </p:pic>
      <p:sp>
        <p:nvSpPr>
          <p:cNvPr id="53" name="Google Shape;53;p5"/>
          <p:cNvSpPr txBox="1">
            <a:spLocks noGrp="1"/>
          </p:cNvSpPr>
          <p:nvPr>
            <p:ph type="ctrTitle"/>
          </p:nvPr>
        </p:nvSpPr>
        <p:spPr>
          <a:xfrm>
            <a:off x="1635920" y="1383506"/>
            <a:ext cx="5872200" cy="9537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lt1"/>
              </a:buClr>
              <a:buSzPts val="3400"/>
              <a:buFont typeface="Calibri"/>
              <a:buNone/>
              <a:defRPr sz="34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 name="Google Shape;54;p5"/>
          <p:cNvSpPr txBox="1">
            <a:spLocks noGrp="1"/>
          </p:cNvSpPr>
          <p:nvPr>
            <p:ph type="subTitle" idx="1"/>
          </p:nvPr>
        </p:nvSpPr>
        <p:spPr>
          <a:xfrm>
            <a:off x="1635920" y="2337087"/>
            <a:ext cx="5872200" cy="7401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40"/>
              </a:spcBef>
              <a:spcAft>
                <a:spcPts val="0"/>
              </a:spcAft>
              <a:buClr>
                <a:schemeClr val="lt1"/>
              </a:buClr>
              <a:buSzPts val="2200"/>
              <a:buFont typeface="Arial"/>
              <a:buNone/>
              <a:defRPr sz="22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sp>
        <p:nvSpPr>
          <p:cNvPr id="55" name="Google Shape;55;p5"/>
          <p:cNvSpPr/>
          <p:nvPr/>
        </p:nvSpPr>
        <p:spPr>
          <a:xfrm>
            <a:off x="1645919" y="1269206"/>
            <a:ext cx="5862300" cy="19071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6" name="Google Shape;56;p5"/>
          <p:cNvGrpSpPr/>
          <p:nvPr/>
        </p:nvGrpSpPr>
        <p:grpSpPr>
          <a:xfrm>
            <a:off x="3134193" y="3743346"/>
            <a:ext cx="2875823" cy="871097"/>
            <a:chOff x="3134193" y="3743346"/>
            <a:chExt cx="2875823" cy="871097"/>
          </a:xfrm>
        </p:grpSpPr>
        <p:grpSp>
          <p:nvGrpSpPr>
            <p:cNvPr id="57" name="Google Shape;57;p5"/>
            <p:cNvGrpSpPr/>
            <p:nvPr/>
          </p:nvGrpSpPr>
          <p:grpSpPr>
            <a:xfrm>
              <a:off x="3967590" y="3743346"/>
              <a:ext cx="1157869" cy="530465"/>
              <a:chOff x="1927226" y="2687638"/>
              <a:chExt cx="1365250" cy="625475"/>
            </a:xfrm>
          </p:grpSpPr>
          <p:sp>
            <p:nvSpPr>
              <p:cNvPr id="58" name="Google Shape;58;p5"/>
              <p:cNvSpPr/>
              <p:nvPr/>
            </p:nvSpPr>
            <p:spPr>
              <a:xfrm>
                <a:off x="2414588" y="2916238"/>
                <a:ext cx="390525" cy="355600"/>
              </a:xfrm>
              <a:custGeom>
                <a:avLst/>
                <a:gdLst/>
                <a:ahLst/>
                <a:cxnLst/>
                <a:rect l="l" t="t" r="r" b="b"/>
                <a:pathLst>
                  <a:path w="104" h="95" extrusionOk="0">
                    <a:moveTo>
                      <a:pt x="104" y="0"/>
                    </a:moveTo>
                    <a:cubicBezTo>
                      <a:pt x="65" y="0"/>
                      <a:pt x="65" y="0"/>
                      <a:pt x="65" y="0"/>
                    </a:cubicBezTo>
                    <a:cubicBezTo>
                      <a:pt x="55" y="17"/>
                      <a:pt x="55" y="17"/>
                      <a:pt x="55" y="17"/>
                    </a:cubicBezTo>
                    <a:cubicBezTo>
                      <a:pt x="54" y="20"/>
                      <a:pt x="52" y="23"/>
                      <a:pt x="52" y="23"/>
                    </a:cubicBezTo>
                    <a:cubicBezTo>
                      <a:pt x="52" y="23"/>
                      <a:pt x="52" y="23"/>
                      <a:pt x="52" y="23"/>
                    </a:cubicBezTo>
                    <a:cubicBezTo>
                      <a:pt x="52" y="23"/>
                      <a:pt x="50" y="20"/>
                      <a:pt x="48" y="17"/>
                    </a:cubicBezTo>
                    <a:cubicBezTo>
                      <a:pt x="39" y="0"/>
                      <a:pt x="39" y="0"/>
                      <a:pt x="39"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5"/>
              <p:cNvSpPr/>
              <p:nvPr/>
            </p:nvSpPr>
            <p:spPr>
              <a:xfrm>
                <a:off x="1927226" y="2687638"/>
                <a:ext cx="450850"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5"/>
              <p:cNvSpPr/>
              <p:nvPr/>
            </p:nvSpPr>
            <p:spPr>
              <a:xfrm>
                <a:off x="2843213" y="2687638"/>
                <a:ext cx="449263"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1" name="Google Shape;61;p5"/>
            <p:cNvGrpSpPr/>
            <p:nvPr/>
          </p:nvGrpSpPr>
          <p:grpSpPr>
            <a:xfrm>
              <a:off x="3134193" y="4462304"/>
              <a:ext cx="2875823" cy="152138"/>
              <a:chOff x="944563" y="3535363"/>
              <a:chExt cx="3390901" cy="179387"/>
            </a:xfrm>
          </p:grpSpPr>
          <p:sp>
            <p:nvSpPr>
              <p:cNvPr id="62" name="Google Shape;62;p5"/>
              <p:cNvSpPr/>
              <p:nvPr/>
            </p:nvSpPr>
            <p:spPr>
              <a:xfrm>
                <a:off x="944563" y="3546475"/>
                <a:ext cx="123825" cy="165100"/>
              </a:xfrm>
              <a:custGeom>
                <a:avLst/>
                <a:gdLst/>
                <a:ahLst/>
                <a:cxnLst/>
                <a:rect l="l" t="t" r="r" b="b"/>
                <a:pathLst>
                  <a:path w="33" h="44" extrusionOk="0">
                    <a:moveTo>
                      <a:pt x="21" y="4"/>
                    </a:moveTo>
                    <a:cubicBezTo>
                      <a:pt x="16" y="4"/>
                      <a:pt x="12" y="6"/>
                      <a:pt x="10" y="9"/>
                    </a:cubicBezTo>
                    <a:cubicBezTo>
                      <a:pt x="7" y="12"/>
                      <a:pt x="5" y="17"/>
                      <a:pt x="5" y="22"/>
                    </a:cubicBezTo>
                    <a:cubicBezTo>
                      <a:pt x="5" y="28"/>
                      <a:pt x="7" y="32"/>
                      <a:pt x="9" y="35"/>
                    </a:cubicBezTo>
                    <a:cubicBezTo>
                      <a:pt x="12" y="38"/>
                      <a:pt x="16" y="40"/>
                      <a:pt x="21" y="40"/>
                    </a:cubicBezTo>
                    <a:cubicBezTo>
                      <a:pt x="24" y="40"/>
                      <a:pt x="27" y="39"/>
                      <a:pt x="31" y="38"/>
                    </a:cubicBezTo>
                    <a:cubicBezTo>
                      <a:pt x="31" y="43"/>
                      <a:pt x="31" y="43"/>
                      <a:pt x="31" y="43"/>
                    </a:cubicBezTo>
                    <a:cubicBezTo>
                      <a:pt x="28" y="44"/>
                      <a:pt x="24" y="44"/>
                      <a:pt x="20" y="44"/>
                    </a:cubicBezTo>
                    <a:cubicBezTo>
                      <a:pt x="14" y="44"/>
                      <a:pt x="9" y="42"/>
                      <a:pt x="5" y="39"/>
                    </a:cubicBezTo>
                    <a:cubicBezTo>
                      <a:pt x="2" y="35"/>
                      <a:pt x="0" y="29"/>
                      <a:pt x="0" y="22"/>
                    </a:cubicBezTo>
                    <a:cubicBezTo>
                      <a:pt x="0" y="18"/>
                      <a:pt x="1" y="14"/>
                      <a:pt x="3" y="10"/>
                    </a:cubicBezTo>
                    <a:cubicBezTo>
                      <a:pt x="4" y="7"/>
                      <a:pt x="7" y="4"/>
                      <a:pt x="10" y="3"/>
                    </a:cubicBezTo>
                    <a:cubicBezTo>
                      <a:pt x="13" y="1"/>
                      <a:pt x="17" y="0"/>
                      <a:pt x="21" y="0"/>
                    </a:cubicBezTo>
                    <a:cubicBezTo>
                      <a:pt x="25" y="0"/>
                      <a:pt x="29" y="1"/>
                      <a:pt x="33" y="2"/>
                    </a:cubicBezTo>
                    <a:cubicBezTo>
                      <a:pt x="31" y="7"/>
                      <a:pt x="31" y="7"/>
                      <a:pt x="31" y="7"/>
                    </a:cubicBezTo>
                    <a:cubicBezTo>
                      <a:pt x="27" y="5"/>
                      <a:pt x="24" y="4"/>
                      <a:pt x="21"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5"/>
              <p:cNvSpPr/>
              <p:nvPr/>
            </p:nvSpPr>
            <p:spPr>
              <a:xfrm>
                <a:off x="1092201" y="3587750"/>
                <a:ext cx="107950" cy="123825"/>
              </a:xfrm>
              <a:custGeom>
                <a:avLst/>
                <a:gdLst/>
                <a:ahLst/>
                <a:cxnLst/>
                <a:rect l="l" t="t" r="r" b="b"/>
                <a:pathLst>
                  <a:path w="29" h="33" extrusionOk="0">
                    <a:moveTo>
                      <a:pt x="29" y="16"/>
                    </a:moveTo>
                    <a:cubicBezTo>
                      <a:pt x="29" y="22"/>
                      <a:pt x="28" y="26"/>
                      <a:pt x="25" y="29"/>
                    </a:cubicBezTo>
                    <a:cubicBezTo>
                      <a:pt x="23" y="32"/>
                      <a:pt x="19" y="33"/>
                      <a:pt x="14" y="33"/>
                    </a:cubicBezTo>
                    <a:cubicBezTo>
                      <a:pt x="12" y="33"/>
                      <a:pt x="9" y="33"/>
                      <a:pt x="7" y="31"/>
                    </a:cubicBezTo>
                    <a:cubicBezTo>
                      <a:pt x="4" y="30"/>
                      <a:pt x="3" y="28"/>
                      <a:pt x="2" y="25"/>
                    </a:cubicBezTo>
                    <a:cubicBezTo>
                      <a:pt x="0" y="23"/>
                      <a:pt x="0" y="20"/>
                      <a:pt x="0" y="16"/>
                    </a:cubicBezTo>
                    <a:cubicBezTo>
                      <a:pt x="0" y="11"/>
                      <a:pt x="1" y="7"/>
                      <a:pt x="4" y="4"/>
                    </a:cubicBezTo>
                    <a:cubicBezTo>
                      <a:pt x="6" y="1"/>
                      <a:pt x="10" y="0"/>
                      <a:pt x="15" y="0"/>
                    </a:cubicBezTo>
                    <a:cubicBezTo>
                      <a:pt x="19" y="0"/>
                      <a:pt x="23" y="1"/>
                      <a:pt x="25" y="4"/>
                    </a:cubicBezTo>
                    <a:cubicBezTo>
                      <a:pt x="28" y="7"/>
                      <a:pt x="29" y="11"/>
                      <a:pt x="29" y="16"/>
                    </a:cubicBezTo>
                    <a:close/>
                    <a:moveTo>
                      <a:pt x="5" y="16"/>
                    </a:moveTo>
                    <a:cubicBezTo>
                      <a:pt x="5" y="21"/>
                      <a:pt x="6" y="24"/>
                      <a:pt x="7" y="26"/>
                    </a:cubicBezTo>
                    <a:cubicBezTo>
                      <a:pt x="9" y="28"/>
                      <a:pt x="11" y="29"/>
                      <a:pt x="15" y="29"/>
                    </a:cubicBezTo>
                    <a:cubicBezTo>
                      <a:pt x="18" y="29"/>
                      <a:pt x="20" y="28"/>
                      <a:pt x="22" y="26"/>
                    </a:cubicBezTo>
                    <a:cubicBezTo>
                      <a:pt x="24" y="24"/>
                      <a:pt x="24" y="21"/>
                      <a:pt x="24" y="16"/>
                    </a:cubicBezTo>
                    <a:cubicBezTo>
                      <a:pt x="24" y="12"/>
                      <a:pt x="24" y="9"/>
                      <a:pt x="22" y="7"/>
                    </a:cubicBezTo>
                    <a:cubicBezTo>
                      <a:pt x="20" y="5"/>
                      <a:pt x="18" y="4"/>
                      <a:pt x="15" y="4"/>
                    </a:cubicBezTo>
                    <a:cubicBezTo>
                      <a:pt x="11" y="4"/>
                      <a:pt x="9" y="5"/>
                      <a:pt x="7"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5"/>
              <p:cNvSpPr/>
              <p:nvPr/>
            </p:nvSpPr>
            <p:spPr>
              <a:xfrm>
                <a:off x="1238251" y="3587750"/>
                <a:ext cx="171450"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0" y="33"/>
                      <a:pt x="20" y="33"/>
                      <a:pt x="20" y="33"/>
                    </a:cubicBezTo>
                    <a:cubicBezTo>
                      <a:pt x="20" y="12"/>
                      <a:pt x="20" y="12"/>
                      <a:pt x="20" y="12"/>
                    </a:cubicBezTo>
                    <a:cubicBezTo>
                      <a:pt x="20"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5"/>
              <p:cNvSpPr/>
              <p:nvPr/>
            </p:nvSpPr>
            <p:spPr>
              <a:xfrm>
                <a:off x="1450976"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9" y="5"/>
                      <a:pt x="37" y="4"/>
                      <a:pt x="34" y="4"/>
                    </a:cubicBezTo>
                    <a:cubicBezTo>
                      <a:pt x="31" y="4"/>
                      <a:pt x="29" y="5"/>
                      <a:pt x="28" y="6"/>
                    </a:cubicBezTo>
                    <a:cubicBezTo>
                      <a:pt x="26" y="8"/>
                      <a:pt x="26" y="11"/>
                      <a:pt x="26" y="15"/>
                    </a:cubicBezTo>
                    <a:cubicBezTo>
                      <a:pt x="26" y="33"/>
                      <a:pt x="26" y="33"/>
                      <a:pt x="26"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6"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2" y="0"/>
                      <a:pt x="15" y="0"/>
                    </a:cubicBezTo>
                    <a:cubicBezTo>
                      <a:pt x="20" y="0"/>
                      <a:pt x="23" y="2"/>
                      <a:pt x="25"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5"/>
              <p:cNvSpPr/>
              <p:nvPr/>
            </p:nvSpPr>
            <p:spPr>
              <a:xfrm>
                <a:off x="1665288" y="3587750"/>
                <a:ext cx="101600" cy="123825"/>
              </a:xfrm>
              <a:custGeom>
                <a:avLst/>
                <a:gdLst/>
                <a:ahLst/>
                <a:cxnLst/>
                <a:rect l="l" t="t" r="r" b="b"/>
                <a:pathLst>
                  <a:path w="27" h="33" extrusionOk="0">
                    <a:moveTo>
                      <a:pt x="5" y="0"/>
                    </a:moveTo>
                    <a:cubicBezTo>
                      <a:pt x="5" y="21"/>
                      <a:pt x="5" y="21"/>
                      <a:pt x="5" y="21"/>
                    </a:cubicBezTo>
                    <a:cubicBezTo>
                      <a:pt x="5" y="24"/>
                      <a:pt x="5" y="26"/>
                      <a:pt x="6" y="27"/>
                    </a:cubicBezTo>
                    <a:cubicBezTo>
                      <a:pt x="8" y="29"/>
                      <a:pt x="10" y="29"/>
                      <a:pt x="12" y="29"/>
                    </a:cubicBezTo>
                    <a:cubicBezTo>
                      <a:pt x="16" y="29"/>
                      <a:pt x="18" y="28"/>
                      <a:pt x="20" y="26"/>
                    </a:cubicBezTo>
                    <a:cubicBezTo>
                      <a:pt x="21" y="25"/>
                      <a:pt x="22" y="22"/>
                      <a:pt x="22" y="17"/>
                    </a:cubicBezTo>
                    <a:cubicBezTo>
                      <a:pt x="22" y="0"/>
                      <a:pt x="22" y="0"/>
                      <a:pt x="22" y="0"/>
                    </a:cubicBezTo>
                    <a:cubicBezTo>
                      <a:pt x="27" y="0"/>
                      <a:pt x="27" y="0"/>
                      <a:pt x="27" y="0"/>
                    </a:cubicBezTo>
                    <a:cubicBezTo>
                      <a:pt x="27" y="33"/>
                      <a:pt x="27" y="33"/>
                      <a:pt x="27" y="33"/>
                    </a:cubicBezTo>
                    <a:cubicBezTo>
                      <a:pt x="23" y="33"/>
                      <a:pt x="23" y="33"/>
                      <a:pt x="23" y="33"/>
                    </a:cubicBezTo>
                    <a:cubicBezTo>
                      <a:pt x="22" y="28"/>
                      <a:pt x="22" y="28"/>
                      <a:pt x="22" y="28"/>
                    </a:cubicBezTo>
                    <a:cubicBezTo>
                      <a:pt x="22" y="28"/>
                      <a:pt x="22" y="28"/>
                      <a:pt x="22" y="28"/>
                    </a:cubicBezTo>
                    <a:cubicBezTo>
                      <a:pt x="21" y="30"/>
                      <a:pt x="19" y="31"/>
                      <a:pt x="18" y="32"/>
                    </a:cubicBezTo>
                    <a:cubicBezTo>
                      <a:pt x="16" y="33"/>
                      <a:pt x="14" y="33"/>
                      <a:pt x="12" y="33"/>
                    </a:cubicBezTo>
                    <a:cubicBezTo>
                      <a:pt x="8" y="33"/>
                      <a:pt x="5" y="32"/>
                      <a:pt x="3" y="31"/>
                    </a:cubicBezTo>
                    <a:cubicBezTo>
                      <a:pt x="1" y="29"/>
                      <a:pt x="0" y="26"/>
                      <a:pt x="0" y="22"/>
                    </a:cubicBezTo>
                    <a:cubicBezTo>
                      <a:pt x="0" y="0"/>
                      <a:pt x="0" y="0"/>
                      <a:pt x="0" y="0"/>
                    </a:cubicBezTo>
                    <a:lnTo>
                      <a:pt x="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5"/>
              <p:cNvSpPr/>
              <p:nvPr/>
            </p:nvSpPr>
            <p:spPr>
              <a:xfrm>
                <a:off x="1808163" y="3587750"/>
                <a:ext cx="100013" cy="123825"/>
              </a:xfrm>
              <a:custGeom>
                <a:avLst/>
                <a:gdLst/>
                <a:ahLst/>
                <a:cxnLst/>
                <a:rect l="l" t="t" r="r" b="b"/>
                <a:pathLst>
                  <a:path w="27" h="33" extrusionOk="0">
                    <a:moveTo>
                      <a:pt x="22" y="33"/>
                    </a:moveTo>
                    <a:cubicBezTo>
                      <a:pt x="22" y="12"/>
                      <a:pt x="22" y="12"/>
                      <a:pt x="22" y="12"/>
                    </a:cubicBezTo>
                    <a:cubicBezTo>
                      <a:pt x="22" y="9"/>
                      <a:pt x="22" y="7"/>
                      <a:pt x="20" y="6"/>
                    </a:cubicBezTo>
                    <a:cubicBezTo>
                      <a:pt x="19" y="5"/>
                      <a:pt x="17" y="4"/>
                      <a:pt x="15" y="4"/>
                    </a:cubicBezTo>
                    <a:cubicBezTo>
                      <a:pt x="11"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5"/>
              <p:cNvSpPr/>
              <p:nvPr/>
            </p:nvSpPr>
            <p:spPr>
              <a:xfrm>
                <a:off x="1949451" y="3541713"/>
                <a:ext cx="19050" cy="169862"/>
              </a:xfrm>
              <a:custGeom>
                <a:avLst/>
                <a:gdLst/>
                <a:ahLst/>
                <a:cxnLst/>
                <a:rect l="l" t="t" r="r" b="b"/>
                <a:pathLst>
                  <a:path w="5" h="45" extrusionOk="0">
                    <a:moveTo>
                      <a:pt x="0" y="3"/>
                    </a:moveTo>
                    <a:cubicBezTo>
                      <a:pt x="0" y="2"/>
                      <a:pt x="0" y="2"/>
                      <a:pt x="0" y="1"/>
                    </a:cubicBezTo>
                    <a:cubicBezTo>
                      <a:pt x="1" y="0"/>
                      <a:pt x="2" y="0"/>
                      <a:pt x="2" y="0"/>
                    </a:cubicBezTo>
                    <a:cubicBezTo>
                      <a:pt x="3" y="0"/>
                      <a:pt x="4" y="1"/>
                      <a:pt x="4" y="1"/>
                    </a:cubicBezTo>
                    <a:cubicBezTo>
                      <a:pt x="5" y="2"/>
                      <a:pt x="5" y="2"/>
                      <a:pt x="5" y="3"/>
                    </a:cubicBezTo>
                    <a:cubicBezTo>
                      <a:pt x="5" y="5"/>
                      <a:pt x="5" y="5"/>
                      <a:pt x="4" y="6"/>
                    </a:cubicBezTo>
                    <a:cubicBezTo>
                      <a:pt x="4" y="7"/>
                      <a:pt x="3" y="7"/>
                      <a:pt x="2" y="7"/>
                    </a:cubicBezTo>
                    <a:cubicBezTo>
                      <a:pt x="2" y="7"/>
                      <a:pt x="1" y="7"/>
                      <a:pt x="0"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5"/>
              <p:cNvSpPr/>
              <p:nvPr/>
            </p:nvSpPr>
            <p:spPr>
              <a:xfrm>
                <a:off x="2003426" y="3587750"/>
                <a:ext cx="88900" cy="123825"/>
              </a:xfrm>
              <a:custGeom>
                <a:avLst/>
                <a:gdLst/>
                <a:ahLst/>
                <a:cxnLst/>
                <a:rect l="l" t="t" r="r" b="b"/>
                <a:pathLst>
                  <a:path w="24" h="33" extrusionOk="0">
                    <a:moveTo>
                      <a:pt x="15" y="33"/>
                    </a:moveTo>
                    <a:cubicBezTo>
                      <a:pt x="10" y="33"/>
                      <a:pt x="7" y="32"/>
                      <a:pt x="4" y="29"/>
                    </a:cubicBezTo>
                    <a:cubicBezTo>
                      <a:pt x="1" y="26"/>
                      <a:pt x="0" y="22"/>
                      <a:pt x="0" y="17"/>
                    </a:cubicBezTo>
                    <a:cubicBezTo>
                      <a:pt x="0" y="11"/>
                      <a:pt x="1" y="7"/>
                      <a:pt x="4" y="4"/>
                    </a:cubicBezTo>
                    <a:cubicBezTo>
                      <a:pt x="7" y="1"/>
                      <a:pt x="10" y="0"/>
                      <a:pt x="15" y="0"/>
                    </a:cubicBezTo>
                    <a:cubicBezTo>
                      <a:pt x="17" y="0"/>
                      <a:pt x="18" y="0"/>
                      <a:pt x="20" y="0"/>
                    </a:cubicBezTo>
                    <a:cubicBezTo>
                      <a:pt x="22" y="1"/>
                      <a:pt x="23" y="1"/>
                      <a:pt x="24" y="1"/>
                    </a:cubicBezTo>
                    <a:cubicBezTo>
                      <a:pt x="22" y="6"/>
                      <a:pt x="22" y="6"/>
                      <a:pt x="22" y="6"/>
                    </a:cubicBezTo>
                    <a:cubicBezTo>
                      <a:pt x="21" y="5"/>
                      <a:pt x="20" y="5"/>
                      <a:pt x="19" y="4"/>
                    </a:cubicBezTo>
                    <a:cubicBezTo>
                      <a:pt x="17" y="4"/>
                      <a:pt x="16" y="4"/>
                      <a:pt x="15" y="4"/>
                    </a:cubicBezTo>
                    <a:cubicBezTo>
                      <a:pt x="9" y="4"/>
                      <a:pt x="5" y="8"/>
                      <a:pt x="5" y="17"/>
                    </a:cubicBezTo>
                    <a:cubicBezTo>
                      <a:pt x="5" y="21"/>
                      <a:pt x="6" y="24"/>
                      <a:pt x="8" y="26"/>
                    </a:cubicBezTo>
                    <a:cubicBezTo>
                      <a:pt x="9" y="28"/>
                      <a:pt x="12" y="29"/>
                      <a:pt x="15" y="29"/>
                    </a:cubicBezTo>
                    <a:cubicBezTo>
                      <a:pt x="18" y="29"/>
                      <a:pt x="20" y="28"/>
                      <a:pt x="23" y="27"/>
                    </a:cubicBezTo>
                    <a:cubicBezTo>
                      <a:pt x="23" y="32"/>
                      <a:pt x="23" y="32"/>
                      <a:pt x="23" y="32"/>
                    </a:cubicBezTo>
                    <a:cubicBezTo>
                      <a:pt x="21" y="33"/>
                      <a:pt x="18" y="33"/>
                      <a:pt x="15" y="3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5"/>
              <p:cNvSpPr/>
              <p:nvPr/>
            </p:nvSpPr>
            <p:spPr>
              <a:xfrm>
                <a:off x="2111376"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6" y="32"/>
                    </a:cubicBezTo>
                    <a:cubicBezTo>
                      <a:pt x="15" y="33"/>
                      <a:pt x="13" y="33"/>
                      <a:pt x="10" y="33"/>
                    </a:cubicBezTo>
                    <a:cubicBezTo>
                      <a:pt x="7" y="33"/>
                      <a:pt x="5" y="32"/>
                      <a:pt x="3" y="31"/>
                    </a:cubicBezTo>
                    <a:cubicBezTo>
                      <a:pt x="1" y="29"/>
                      <a:pt x="0" y="27"/>
                      <a:pt x="0" y="24"/>
                    </a:cubicBezTo>
                    <a:cubicBezTo>
                      <a:pt x="0" y="17"/>
                      <a:pt x="5" y="14"/>
                      <a:pt x="16" y="13"/>
                    </a:cubicBezTo>
                    <a:cubicBezTo>
                      <a:pt x="21" y="13"/>
                      <a:pt x="21" y="13"/>
                      <a:pt x="21" y="13"/>
                    </a:cubicBezTo>
                    <a:cubicBezTo>
                      <a:pt x="21" y="11"/>
                      <a:pt x="21" y="11"/>
                      <a:pt x="21" y="11"/>
                    </a:cubicBezTo>
                    <a:cubicBezTo>
                      <a:pt x="21" y="9"/>
                      <a:pt x="21" y="7"/>
                      <a:pt x="20" y="6"/>
                    </a:cubicBezTo>
                    <a:cubicBezTo>
                      <a:pt x="19" y="4"/>
                      <a:pt x="17" y="4"/>
                      <a:pt x="14" y="4"/>
                    </a:cubicBezTo>
                    <a:cubicBezTo>
                      <a:pt x="12" y="4"/>
                      <a:pt x="9" y="5"/>
                      <a:pt x="5" y="6"/>
                    </a:cubicBezTo>
                    <a:cubicBezTo>
                      <a:pt x="4" y="3"/>
                      <a:pt x="4" y="3"/>
                      <a:pt x="4" y="3"/>
                    </a:cubicBezTo>
                    <a:cubicBezTo>
                      <a:pt x="5" y="2"/>
                      <a:pt x="7" y="1"/>
                      <a:pt x="9" y="0"/>
                    </a:cubicBezTo>
                    <a:cubicBezTo>
                      <a:pt x="11" y="0"/>
                      <a:pt x="13" y="0"/>
                      <a:pt x="15" y="0"/>
                    </a:cubicBezTo>
                    <a:cubicBezTo>
                      <a:pt x="19" y="0"/>
                      <a:pt x="22" y="1"/>
                      <a:pt x="23" y="2"/>
                    </a:cubicBezTo>
                    <a:cubicBezTo>
                      <a:pt x="25" y="4"/>
                      <a:pt x="26" y="7"/>
                      <a:pt x="26" y="11"/>
                    </a:cubicBezTo>
                    <a:cubicBezTo>
                      <a:pt x="26" y="33"/>
                      <a:pt x="26" y="33"/>
                      <a:pt x="26" y="33"/>
                    </a:cubicBezTo>
                    <a:lnTo>
                      <a:pt x="23" y="33"/>
                    </a:lnTo>
                    <a:close/>
                    <a:moveTo>
                      <a:pt x="11" y="29"/>
                    </a:moveTo>
                    <a:cubicBezTo>
                      <a:pt x="14" y="29"/>
                      <a:pt x="17" y="28"/>
                      <a:pt x="19" y="27"/>
                    </a:cubicBezTo>
                    <a:cubicBezTo>
                      <a:pt x="20" y="25"/>
                      <a:pt x="21" y="23"/>
                      <a:pt x="21" y="20"/>
                    </a:cubicBezTo>
                    <a:cubicBezTo>
                      <a:pt x="21" y="17"/>
                      <a:pt x="21" y="17"/>
                      <a:pt x="21" y="17"/>
                    </a:cubicBezTo>
                    <a:cubicBezTo>
                      <a:pt x="16" y="17"/>
                      <a:pt x="16" y="17"/>
                      <a:pt x="16" y="17"/>
                    </a:cubicBezTo>
                    <a:cubicBezTo>
                      <a:pt x="12" y="17"/>
                      <a:pt x="10" y="18"/>
                      <a:pt x="8" y="19"/>
                    </a:cubicBezTo>
                    <a:cubicBezTo>
                      <a:pt x="6" y="20"/>
                      <a:pt x="5" y="22"/>
                      <a:pt x="5" y="24"/>
                    </a:cubicBezTo>
                    <a:cubicBezTo>
                      <a:pt x="5" y="26"/>
                      <a:pt x="6" y="27"/>
                      <a:pt x="7" y="28"/>
                    </a:cubicBezTo>
                    <a:cubicBezTo>
                      <a:pt x="8" y="29"/>
                      <a:pt x="9" y="29"/>
                      <a:pt x="11"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5"/>
              <p:cNvSpPr/>
              <p:nvPr/>
            </p:nvSpPr>
            <p:spPr>
              <a:xfrm>
                <a:off x="2235201" y="3560763"/>
                <a:ext cx="71438" cy="150812"/>
              </a:xfrm>
              <a:custGeom>
                <a:avLst/>
                <a:gdLst/>
                <a:ahLst/>
                <a:cxnLst/>
                <a:rect l="l" t="t" r="r" b="b"/>
                <a:pathLst>
                  <a:path w="19" h="40" extrusionOk="0">
                    <a:moveTo>
                      <a:pt x="15" y="36"/>
                    </a:moveTo>
                    <a:cubicBezTo>
                      <a:pt x="15" y="36"/>
                      <a:pt x="16" y="36"/>
                      <a:pt x="17" y="36"/>
                    </a:cubicBezTo>
                    <a:cubicBezTo>
                      <a:pt x="18" y="36"/>
                      <a:pt x="18" y="36"/>
                      <a:pt x="19" y="36"/>
                    </a:cubicBezTo>
                    <a:cubicBezTo>
                      <a:pt x="19" y="39"/>
                      <a:pt x="19" y="39"/>
                      <a:pt x="19" y="39"/>
                    </a:cubicBezTo>
                    <a:cubicBezTo>
                      <a:pt x="18" y="40"/>
                      <a:pt x="18" y="40"/>
                      <a:pt x="17" y="40"/>
                    </a:cubicBezTo>
                    <a:cubicBezTo>
                      <a:pt x="16" y="40"/>
                      <a:pt x="15" y="40"/>
                      <a:pt x="14" y="40"/>
                    </a:cubicBezTo>
                    <a:cubicBezTo>
                      <a:pt x="8" y="40"/>
                      <a:pt x="4" y="37"/>
                      <a:pt x="4" y="30"/>
                    </a:cubicBezTo>
                    <a:cubicBezTo>
                      <a:pt x="4" y="11"/>
                      <a:pt x="4" y="11"/>
                      <a:pt x="4" y="11"/>
                    </a:cubicBezTo>
                    <a:cubicBezTo>
                      <a:pt x="0" y="11"/>
                      <a:pt x="0" y="11"/>
                      <a:pt x="0" y="11"/>
                    </a:cubicBezTo>
                    <a:cubicBezTo>
                      <a:pt x="0" y="9"/>
                      <a:pt x="0" y="9"/>
                      <a:pt x="0" y="9"/>
                    </a:cubicBezTo>
                    <a:cubicBezTo>
                      <a:pt x="4" y="7"/>
                      <a:pt x="4" y="7"/>
                      <a:pt x="4" y="7"/>
                    </a:cubicBezTo>
                    <a:cubicBezTo>
                      <a:pt x="6" y="0"/>
                      <a:pt x="6" y="0"/>
                      <a:pt x="6" y="0"/>
                    </a:cubicBezTo>
                    <a:cubicBezTo>
                      <a:pt x="9" y="0"/>
                      <a:pt x="9" y="0"/>
                      <a:pt x="9" y="0"/>
                    </a:cubicBezTo>
                    <a:cubicBezTo>
                      <a:pt x="9" y="7"/>
                      <a:pt x="9" y="7"/>
                      <a:pt x="9" y="7"/>
                    </a:cubicBezTo>
                    <a:cubicBezTo>
                      <a:pt x="19" y="7"/>
                      <a:pt x="19" y="7"/>
                      <a:pt x="19" y="7"/>
                    </a:cubicBezTo>
                    <a:cubicBezTo>
                      <a:pt x="19" y="11"/>
                      <a:pt x="19" y="11"/>
                      <a:pt x="19" y="11"/>
                    </a:cubicBezTo>
                    <a:cubicBezTo>
                      <a:pt x="9" y="11"/>
                      <a:pt x="9" y="11"/>
                      <a:pt x="9" y="11"/>
                    </a:cubicBezTo>
                    <a:cubicBezTo>
                      <a:pt x="9" y="30"/>
                      <a:pt x="9" y="30"/>
                      <a:pt x="9" y="30"/>
                    </a:cubicBezTo>
                    <a:cubicBezTo>
                      <a:pt x="9" y="32"/>
                      <a:pt x="10" y="34"/>
                      <a:pt x="11" y="35"/>
                    </a:cubicBezTo>
                    <a:cubicBezTo>
                      <a:pt x="12" y="36"/>
                      <a:pt x="13" y="36"/>
                      <a:pt x="15" y="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5"/>
              <p:cNvSpPr/>
              <p:nvPr/>
            </p:nvSpPr>
            <p:spPr>
              <a:xfrm>
                <a:off x="2332038" y="3541713"/>
                <a:ext cx="23813" cy="169862"/>
              </a:xfrm>
              <a:custGeom>
                <a:avLst/>
                <a:gdLst/>
                <a:ahLst/>
                <a:cxnLst/>
                <a:rect l="l" t="t" r="r" b="b"/>
                <a:pathLst>
                  <a:path w="6" h="45" extrusionOk="0">
                    <a:moveTo>
                      <a:pt x="0" y="3"/>
                    </a:moveTo>
                    <a:cubicBezTo>
                      <a:pt x="0" y="2"/>
                      <a:pt x="0" y="2"/>
                      <a:pt x="1" y="1"/>
                    </a:cubicBezTo>
                    <a:cubicBezTo>
                      <a:pt x="1" y="0"/>
                      <a:pt x="2" y="0"/>
                      <a:pt x="3" y="0"/>
                    </a:cubicBezTo>
                    <a:cubicBezTo>
                      <a:pt x="3" y="0"/>
                      <a:pt x="4" y="1"/>
                      <a:pt x="5" y="1"/>
                    </a:cubicBezTo>
                    <a:cubicBezTo>
                      <a:pt x="5" y="2"/>
                      <a:pt x="6" y="2"/>
                      <a:pt x="6" y="3"/>
                    </a:cubicBezTo>
                    <a:cubicBezTo>
                      <a:pt x="6" y="5"/>
                      <a:pt x="5" y="5"/>
                      <a:pt x="5" y="6"/>
                    </a:cubicBezTo>
                    <a:cubicBezTo>
                      <a:pt x="4" y="7"/>
                      <a:pt x="3" y="7"/>
                      <a:pt x="3" y="7"/>
                    </a:cubicBezTo>
                    <a:cubicBezTo>
                      <a:pt x="2" y="7"/>
                      <a:pt x="1" y="7"/>
                      <a:pt x="1"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5"/>
              <p:cNvSpPr/>
              <p:nvPr/>
            </p:nvSpPr>
            <p:spPr>
              <a:xfrm>
                <a:off x="2384426" y="3587750"/>
                <a:ext cx="112713" cy="123825"/>
              </a:xfrm>
              <a:custGeom>
                <a:avLst/>
                <a:gdLst/>
                <a:ahLst/>
                <a:cxnLst/>
                <a:rect l="l" t="t" r="r" b="b"/>
                <a:pathLst>
                  <a:path w="30" h="33" extrusionOk="0">
                    <a:moveTo>
                      <a:pt x="30" y="16"/>
                    </a:moveTo>
                    <a:cubicBezTo>
                      <a:pt x="30" y="22"/>
                      <a:pt x="29" y="26"/>
                      <a:pt x="26" y="29"/>
                    </a:cubicBezTo>
                    <a:cubicBezTo>
                      <a:pt x="24"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4" y="1"/>
                      <a:pt x="26" y="4"/>
                    </a:cubicBezTo>
                    <a:cubicBezTo>
                      <a:pt x="29" y="7"/>
                      <a:pt x="30" y="11"/>
                      <a:pt x="30" y="16"/>
                    </a:cubicBezTo>
                    <a:close/>
                    <a:moveTo>
                      <a:pt x="6" y="16"/>
                    </a:moveTo>
                    <a:cubicBezTo>
                      <a:pt x="6" y="21"/>
                      <a:pt x="6" y="24"/>
                      <a:pt x="8" y="26"/>
                    </a:cubicBezTo>
                    <a:cubicBezTo>
                      <a:pt x="10" y="28"/>
                      <a:pt x="12" y="29"/>
                      <a:pt x="15" y="29"/>
                    </a:cubicBezTo>
                    <a:cubicBezTo>
                      <a:pt x="19" y="29"/>
                      <a:pt x="21" y="28"/>
                      <a:pt x="23" y="26"/>
                    </a:cubicBezTo>
                    <a:cubicBezTo>
                      <a:pt x="24" y="24"/>
                      <a:pt x="25" y="21"/>
                      <a:pt x="25" y="16"/>
                    </a:cubicBezTo>
                    <a:cubicBezTo>
                      <a:pt x="25" y="12"/>
                      <a:pt x="24" y="9"/>
                      <a:pt x="23" y="7"/>
                    </a:cubicBezTo>
                    <a:cubicBezTo>
                      <a:pt x="21" y="5"/>
                      <a:pt x="18" y="4"/>
                      <a:pt x="15" y="4"/>
                    </a:cubicBezTo>
                    <a:cubicBezTo>
                      <a:pt x="12" y="4"/>
                      <a:pt x="10" y="5"/>
                      <a:pt x="8" y="7"/>
                    </a:cubicBezTo>
                    <a:cubicBezTo>
                      <a:pt x="6" y="9"/>
                      <a:pt x="6" y="12"/>
                      <a:pt x="6"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5"/>
              <p:cNvSpPr/>
              <p:nvPr/>
            </p:nvSpPr>
            <p:spPr>
              <a:xfrm>
                <a:off x="2535238" y="3587750"/>
                <a:ext cx="101600" cy="123825"/>
              </a:xfrm>
              <a:custGeom>
                <a:avLst/>
                <a:gdLst/>
                <a:ahLst/>
                <a:cxnLst/>
                <a:rect l="l" t="t" r="r" b="b"/>
                <a:pathLst>
                  <a:path w="27" h="33" extrusionOk="0">
                    <a:moveTo>
                      <a:pt x="22" y="33"/>
                    </a:moveTo>
                    <a:cubicBezTo>
                      <a:pt x="22" y="12"/>
                      <a:pt x="22" y="12"/>
                      <a:pt x="22" y="12"/>
                    </a:cubicBezTo>
                    <a:cubicBezTo>
                      <a:pt x="22" y="9"/>
                      <a:pt x="21" y="7"/>
                      <a:pt x="20" y="6"/>
                    </a:cubicBezTo>
                    <a:cubicBezTo>
                      <a:pt x="19" y="5"/>
                      <a:pt x="17" y="4"/>
                      <a:pt x="14" y="4"/>
                    </a:cubicBezTo>
                    <a:cubicBezTo>
                      <a:pt x="11" y="4"/>
                      <a:pt x="8" y="5"/>
                      <a:pt x="7" y="7"/>
                    </a:cubicBezTo>
                    <a:cubicBezTo>
                      <a:pt x="5" y="8"/>
                      <a:pt x="4" y="11"/>
                      <a:pt x="4" y="16"/>
                    </a:cubicBezTo>
                    <a:cubicBezTo>
                      <a:pt x="4" y="33"/>
                      <a:pt x="4" y="33"/>
                      <a:pt x="4" y="33"/>
                    </a:cubicBezTo>
                    <a:cubicBezTo>
                      <a:pt x="0" y="33"/>
                      <a:pt x="0" y="33"/>
                      <a:pt x="0" y="33"/>
                    </a:cubicBezTo>
                    <a:cubicBezTo>
                      <a:pt x="0" y="0"/>
                      <a:pt x="0" y="0"/>
                      <a:pt x="0" y="0"/>
                    </a:cubicBezTo>
                    <a:cubicBezTo>
                      <a:pt x="4" y="0"/>
                      <a:pt x="4" y="0"/>
                      <a:pt x="4" y="0"/>
                    </a:cubicBezTo>
                    <a:cubicBezTo>
                      <a:pt x="4" y="5"/>
                      <a:pt x="4" y="5"/>
                      <a:pt x="4"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5"/>
              <p:cNvSpPr/>
              <p:nvPr/>
            </p:nvSpPr>
            <p:spPr>
              <a:xfrm>
                <a:off x="2667001" y="3587750"/>
                <a:ext cx="85725" cy="123825"/>
              </a:xfrm>
              <a:custGeom>
                <a:avLst/>
                <a:gdLst/>
                <a:ahLst/>
                <a:cxnLst/>
                <a:rect l="l" t="t" r="r" b="b"/>
                <a:pathLst>
                  <a:path w="23" h="33" extrusionOk="0">
                    <a:moveTo>
                      <a:pt x="23" y="24"/>
                    </a:moveTo>
                    <a:cubicBezTo>
                      <a:pt x="23" y="27"/>
                      <a:pt x="22" y="29"/>
                      <a:pt x="20" y="31"/>
                    </a:cubicBezTo>
                    <a:cubicBezTo>
                      <a:pt x="18" y="32"/>
                      <a:pt x="15" y="33"/>
                      <a:pt x="11" y="33"/>
                    </a:cubicBezTo>
                    <a:cubicBezTo>
                      <a:pt x="6" y="33"/>
                      <a:pt x="3" y="33"/>
                      <a:pt x="1" y="31"/>
                    </a:cubicBezTo>
                    <a:cubicBezTo>
                      <a:pt x="1" y="27"/>
                      <a:pt x="1" y="27"/>
                      <a:pt x="1" y="27"/>
                    </a:cubicBezTo>
                    <a:cubicBezTo>
                      <a:pt x="2" y="28"/>
                      <a:pt x="4" y="28"/>
                      <a:pt x="6" y="29"/>
                    </a:cubicBezTo>
                    <a:cubicBezTo>
                      <a:pt x="7" y="29"/>
                      <a:pt x="9" y="29"/>
                      <a:pt x="11" y="29"/>
                    </a:cubicBezTo>
                    <a:cubicBezTo>
                      <a:pt x="13" y="29"/>
                      <a:pt x="15" y="29"/>
                      <a:pt x="17" y="28"/>
                    </a:cubicBezTo>
                    <a:cubicBezTo>
                      <a:pt x="18" y="27"/>
                      <a:pt x="19" y="26"/>
                      <a:pt x="19" y="24"/>
                    </a:cubicBezTo>
                    <a:cubicBezTo>
                      <a:pt x="19" y="23"/>
                      <a:pt x="18" y="22"/>
                      <a:pt x="17" y="21"/>
                    </a:cubicBezTo>
                    <a:cubicBezTo>
                      <a:pt x="16" y="20"/>
                      <a:pt x="14" y="19"/>
                      <a:pt x="11" y="18"/>
                    </a:cubicBezTo>
                    <a:cubicBezTo>
                      <a:pt x="8" y="17"/>
                      <a:pt x="5" y="16"/>
                      <a:pt x="4" y="15"/>
                    </a:cubicBezTo>
                    <a:cubicBezTo>
                      <a:pt x="3" y="14"/>
                      <a:pt x="2" y="13"/>
                      <a:pt x="1" y="12"/>
                    </a:cubicBezTo>
                    <a:cubicBezTo>
                      <a:pt x="1" y="11"/>
                      <a:pt x="0" y="10"/>
                      <a:pt x="0" y="8"/>
                    </a:cubicBezTo>
                    <a:cubicBezTo>
                      <a:pt x="0" y="6"/>
                      <a:pt x="1" y="4"/>
                      <a:pt x="4" y="2"/>
                    </a:cubicBezTo>
                    <a:cubicBezTo>
                      <a:pt x="6" y="0"/>
                      <a:pt x="9" y="0"/>
                      <a:pt x="12" y="0"/>
                    </a:cubicBezTo>
                    <a:cubicBezTo>
                      <a:pt x="16" y="0"/>
                      <a:pt x="19" y="0"/>
                      <a:pt x="23" y="2"/>
                    </a:cubicBezTo>
                    <a:cubicBezTo>
                      <a:pt x="21" y="6"/>
                      <a:pt x="21" y="6"/>
                      <a:pt x="21" y="6"/>
                    </a:cubicBezTo>
                    <a:cubicBezTo>
                      <a:pt x="18" y="4"/>
                      <a:pt x="15" y="4"/>
                      <a:pt x="12" y="4"/>
                    </a:cubicBezTo>
                    <a:cubicBezTo>
                      <a:pt x="10" y="4"/>
                      <a:pt x="8" y="4"/>
                      <a:pt x="7" y="5"/>
                    </a:cubicBezTo>
                    <a:cubicBezTo>
                      <a:pt x="6" y="6"/>
                      <a:pt x="5" y="7"/>
                      <a:pt x="5" y="8"/>
                    </a:cubicBezTo>
                    <a:cubicBezTo>
                      <a:pt x="5" y="9"/>
                      <a:pt x="5" y="10"/>
                      <a:pt x="6" y="10"/>
                    </a:cubicBezTo>
                    <a:cubicBezTo>
                      <a:pt x="6" y="11"/>
                      <a:pt x="7" y="11"/>
                      <a:pt x="8" y="12"/>
                    </a:cubicBezTo>
                    <a:cubicBezTo>
                      <a:pt x="9" y="12"/>
                      <a:pt x="11" y="13"/>
                      <a:pt x="14" y="14"/>
                    </a:cubicBezTo>
                    <a:cubicBezTo>
                      <a:pt x="17" y="16"/>
                      <a:pt x="20" y="17"/>
                      <a:pt x="21" y="19"/>
                    </a:cubicBezTo>
                    <a:cubicBezTo>
                      <a:pt x="23"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5"/>
              <p:cNvSpPr/>
              <p:nvPr/>
            </p:nvSpPr>
            <p:spPr>
              <a:xfrm>
                <a:off x="2782888" y="3684588"/>
                <a:ext cx="30163" cy="30162"/>
              </a:xfrm>
              <a:custGeom>
                <a:avLst/>
                <a:gdLst/>
                <a:ahLst/>
                <a:cxnLst/>
                <a:rect l="l" t="t" r="r" b="b"/>
                <a:pathLst>
                  <a:path w="8" h="8" extrusionOk="0">
                    <a:moveTo>
                      <a:pt x="0" y="4"/>
                    </a:moveTo>
                    <a:cubicBezTo>
                      <a:pt x="0" y="2"/>
                      <a:pt x="1" y="1"/>
                      <a:pt x="1" y="1"/>
                    </a:cubicBezTo>
                    <a:cubicBezTo>
                      <a:pt x="2" y="0"/>
                      <a:pt x="3" y="0"/>
                      <a:pt x="4" y="0"/>
                    </a:cubicBezTo>
                    <a:cubicBezTo>
                      <a:pt x="5" y="0"/>
                      <a:pt x="6" y="0"/>
                      <a:pt x="7" y="1"/>
                    </a:cubicBezTo>
                    <a:cubicBezTo>
                      <a:pt x="7" y="1"/>
                      <a:pt x="8" y="2"/>
                      <a:pt x="8" y="4"/>
                    </a:cubicBezTo>
                    <a:cubicBezTo>
                      <a:pt x="8" y="5"/>
                      <a:pt x="7" y="6"/>
                      <a:pt x="7" y="7"/>
                    </a:cubicBezTo>
                    <a:cubicBezTo>
                      <a:pt x="6" y="7"/>
                      <a:pt x="5" y="8"/>
                      <a:pt x="4" y="8"/>
                    </a:cubicBezTo>
                    <a:cubicBezTo>
                      <a:pt x="3" y="8"/>
                      <a:pt x="2" y="7"/>
                      <a:pt x="1" y="7"/>
                    </a:cubicBezTo>
                    <a:cubicBezTo>
                      <a:pt x="1"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5"/>
              <p:cNvSpPr/>
              <p:nvPr/>
            </p:nvSpPr>
            <p:spPr>
              <a:xfrm>
                <a:off x="2884488" y="3546475"/>
                <a:ext cx="123825" cy="165100"/>
              </a:xfrm>
              <a:custGeom>
                <a:avLst/>
                <a:gdLst/>
                <a:ahLst/>
                <a:cxnLst/>
                <a:rect l="l" t="t" r="r" b="b"/>
                <a:pathLst>
                  <a:path w="78" h="104" extrusionOk="0">
                    <a:moveTo>
                      <a:pt x="44" y="104"/>
                    </a:moveTo>
                    <a:lnTo>
                      <a:pt x="33" y="104"/>
                    </a:lnTo>
                    <a:lnTo>
                      <a:pt x="33" y="11"/>
                    </a:lnTo>
                    <a:lnTo>
                      <a:pt x="0" y="11"/>
                    </a:lnTo>
                    <a:lnTo>
                      <a:pt x="0" y="0"/>
                    </a:lnTo>
                    <a:lnTo>
                      <a:pt x="78" y="0"/>
                    </a:lnTo>
                    <a:lnTo>
                      <a:pt x="78" y="11"/>
                    </a:lnTo>
                    <a:lnTo>
                      <a:pt x="44" y="11"/>
                    </a:lnTo>
                    <a:lnTo>
                      <a:pt x="44" y="1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5"/>
              <p:cNvSpPr/>
              <p:nvPr/>
            </p:nvSpPr>
            <p:spPr>
              <a:xfrm>
                <a:off x="3030538" y="3587750"/>
                <a:ext cx="71438" cy="123825"/>
              </a:xfrm>
              <a:custGeom>
                <a:avLst/>
                <a:gdLst/>
                <a:ahLst/>
                <a:cxnLst/>
                <a:rect l="l" t="t" r="r" b="b"/>
                <a:pathLst>
                  <a:path w="19" h="33" extrusionOk="0">
                    <a:moveTo>
                      <a:pt x="15" y="0"/>
                    </a:moveTo>
                    <a:cubicBezTo>
                      <a:pt x="16"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9"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5"/>
              <p:cNvSpPr/>
              <p:nvPr/>
            </p:nvSpPr>
            <p:spPr>
              <a:xfrm>
                <a:off x="3116263"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7" y="32"/>
                    </a:cubicBezTo>
                    <a:cubicBezTo>
                      <a:pt x="15" y="33"/>
                      <a:pt x="13" y="33"/>
                      <a:pt x="11" y="33"/>
                    </a:cubicBezTo>
                    <a:cubicBezTo>
                      <a:pt x="7" y="33"/>
                      <a:pt x="5" y="32"/>
                      <a:pt x="3" y="31"/>
                    </a:cubicBezTo>
                    <a:cubicBezTo>
                      <a:pt x="1" y="29"/>
                      <a:pt x="0" y="27"/>
                      <a:pt x="0" y="24"/>
                    </a:cubicBezTo>
                    <a:cubicBezTo>
                      <a:pt x="0" y="17"/>
                      <a:pt x="6" y="14"/>
                      <a:pt x="16" y="13"/>
                    </a:cubicBezTo>
                    <a:cubicBezTo>
                      <a:pt x="22" y="13"/>
                      <a:pt x="22" y="13"/>
                      <a:pt x="22" y="13"/>
                    </a:cubicBezTo>
                    <a:cubicBezTo>
                      <a:pt x="22" y="11"/>
                      <a:pt x="22" y="11"/>
                      <a:pt x="22" y="11"/>
                    </a:cubicBezTo>
                    <a:cubicBezTo>
                      <a:pt x="22" y="9"/>
                      <a:pt x="21" y="7"/>
                      <a:pt x="20" y="6"/>
                    </a:cubicBezTo>
                    <a:cubicBezTo>
                      <a:pt x="19" y="4"/>
                      <a:pt x="17" y="4"/>
                      <a:pt x="15" y="4"/>
                    </a:cubicBezTo>
                    <a:cubicBezTo>
                      <a:pt x="12" y="4"/>
                      <a:pt x="9" y="5"/>
                      <a:pt x="5" y="6"/>
                    </a:cubicBezTo>
                    <a:cubicBezTo>
                      <a:pt x="4" y="3"/>
                      <a:pt x="4" y="3"/>
                      <a:pt x="4" y="3"/>
                    </a:cubicBezTo>
                    <a:cubicBezTo>
                      <a:pt x="6" y="2"/>
                      <a:pt x="7" y="1"/>
                      <a:pt x="9" y="0"/>
                    </a:cubicBezTo>
                    <a:cubicBezTo>
                      <a:pt x="11" y="0"/>
                      <a:pt x="13" y="0"/>
                      <a:pt x="15" y="0"/>
                    </a:cubicBezTo>
                    <a:cubicBezTo>
                      <a:pt x="19" y="0"/>
                      <a:pt x="22" y="1"/>
                      <a:pt x="24" y="2"/>
                    </a:cubicBezTo>
                    <a:cubicBezTo>
                      <a:pt x="25" y="4"/>
                      <a:pt x="26" y="7"/>
                      <a:pt x="26" y="11"/>
                    </a:cubicBezTo>
                    <a:cubicBezTo>
                      <a:pt x="26" y="33"/>
                      <a:pt x="26" y="33"/>
                      <a:pt x="26" y="33"/>
                    </a:cubicBezTo>
                    <a:lnTo>
                      <a:pt x="23" y="33"/>
                    </a:lnTo>
                    <a:close/>
                    <a:moveTo>
                      <a:pt x="12" y="29"/>
                    </a:moveTo>
                    <a:cubicBezTo>
                      <a:pt x="15" y="29"/>
                      <a:pt x="17" y="28"/>
                      <a:pt x="19" y="27"/>
                    </a:cubicBezTo>
                    <a:cubicBezTo>
                      <a:pt x="21" y="25"/>
                      <a:pt x="21" y="23"/>
                      <a:pt x="21" y="20"/>
                    </a:cubicBezTo>
                    <a:cubicBezTo>
                      <a:pt x="21" y="17"/>
                      <a:pt x="21" y="17"/>
                      <a:pt x="21" y="17"/>
                    </a:cubicBezTo>
                    <a:cubicBezTo>
                      <a:pt x="16" y="17"/>
                      <a:pt x="16" y="17"/>
                      <a:pt x="16" y="17"/>
                    </a:cubicBezTo>
                    <a:cubicBezTo>
                      <a:pt x="13" y="17"/>
                      <a:pt x="10" y="18"/>
                      <a:pt x="8" y="19"/>
                    </a:cubicBezTo>
                    <a:cubicBezTo>
                      <a:pt x="6" y="20"/>
                      <a:pt x="5" y="22"/>
                      <a:pt x="5" y="24"/>
                    </a:cubicBezTo>
                    <a:cubicBezTo>
                      <a:pt x="5" y="26"/>
                      <a:pt x="6" y="27"/>
                      <a:pt x="7" y="28"/>
                    </a:cubicBezTo>
                    <a:cubicBezTo>
                      <a:pt x="8" y="29"/>
                      <a:pt x="10" y="29"/>
                      <a:pt x="12"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5"/>
              <p:cNvSpPr/>
              <p:nvPr/>
            </p:nvSpPr>
            <p:spPr>
              <a:xfrm>
                <a:off x="3254376" y="3587750"/>
                <a:ext cx="101600" cy="123825"/>
              </a:xfrm>
              <a:custGeom>
                <a:avLst/>
                <a:gdLst/>
                <a:ahLst/>
                <a:cxnLst/>
                <a:rect l="l" t="t" r="r" b="b"/>
                <a:pathLst>
                  <a:path w="27" h="33" extrusionOk="0">
                    <a:moveTo>
                      <a:pt x="22" y="33"/>
                    </a:moveTo>
                    <a:cubicBezTo>
                      <a:pt x="22" y="12"/>
                      <a:pt x="22" y="12"/>
                      <a:pt x="22" y="12"/>
                    </a:cubicBezTo>
                    <a:cubicBezTo>
                      <a:pt x="22" y="9"/>
                      <a:pt x="22" y="7"/>
                      <a:pt x="21" y="6"/>
                    </a:cubicBezTo>
                    <a:cubicBezTo>
                      <a:pt x="19" y="5"/>
                      <a:pt x="17" y="4"/>
                      <a:pt x="15" y="4"/>
                    </a:cubicBezTo>
                    <a:cubicBezTo>
                      <a:pt x="12"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8" y="2"/>
                      <a:pt x="9" y="1"/>
                    </a:cubicBezTo>
                    <a:cubicBezTo>
                      <a:pt x="11" y="0"/>
                      <a:pt x="13" y="0"/>
                      <a:pt x="16"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5"/>
              <p:cNvSpPr/>
              <p:nvPr/>
            </p:nvSpPr>
            <p:spPr>
              <a:xfrm>
                <a:off x="3389313" y="3587750"/>
                <a:ext cx="87313" cy="123825"/>
              </a:xfrm>
              <a:custGeom>
                <a:avLst/>
                <a:gdLst/>
                <a:ahLst/>
                <a:cxnLst/>
                <a:rect l="l" t="t" r="r" b="b"/>
                <a:pathLst>
                  <a:path w="23" h="33" extrusionOk="0">
                    <a:moveTo>
                      <a:pt x="23" y="24"/>
                    </a:moveTo>
                    <a:cubicBezTo>
                      <a:pt x="23" y="27"/>
                      <a:pt x="22" y="29"/>
                      <a:pt x="20" y="31"/>
                    </a:cubicBezTo>
                    <a:cubicBezTo>
                      <a:pt x="17" y="32"/>
                      <a:pt x="14" y="33"/>
                      <a:pt x="10" y="33"/>
                    </a:cubicBezTo>
                    <a:cubicBezTo>
                      <a:pt x="6" y="33"/>
                      <a:pt x="3" y="33"/>
                      <a:pt x="0" y="31"/>
                    </a:cubicBezTo>
                    <a:cubicBezTo>
                      <a:pt x="0" y="27"/>
                      <a:pt x="0" y="27"/>
                      <a:pt x="0" y="27"/>
                    </a:cubicBezTo>
                    <a:cubicBezTo>
                      <a:pt x="2" y="28"/>
                      <a:pt x="3" y="28"/>
                      <a:pt x="5" y="29"/>
                    </a:cubicBezTo>
                    <a:cubicBezTo>
                      <a:pt x="7" y="29"/>
                      <a:pt x="9" y="29"/>
                      <a:pt x="10" y="29"/>
                    </a:cubicBezTo>
                    <a:cubicBezTo>
                      <a:pt x="13" y="29"/>
                      <a:pt x="15" y="29"/>
                      <a:pt x="16" y="28"/>
                    </a:cubicBezTo>
                    <a:cubicBezTo>
                      <a:pt x="18" y="27"/>
                      <a:pt x="18" y="26"/>
                      <a:pt x="18" y="24"/>
                    </a:cubicBezTo>
                    <a:cubicBezTo>
                      <a:pt x="18" y="23"/>
                      <a:pt x="18" y="22"/>
                      <a:pt x="17" y="21"/>
                    </a:cubicBezTo>
                    <a:cubicBezTo>
                      <a:pt x="16" y="20"/>
                      <a:pt x="13" y="19"/>
                      <a:pt x="10" y="18"/>
                    </a:cubicBezTo>
                    <a:cubicBezTo>
                      <a:pt x="7" y="17"/>
                      <a:pt x="5" y="16"/>
                      <a:pt x="4" y="15"/>
                    </a:cubicBezTo>
                    <a:cubicBezTo>
                      <a:pt x="3" y="14"/>
                      <a:pt x="2" y="13"/>
                      <a:pt x="1" y="12"/>
                    </a:cubicBezTo>
                    <a:cubicBezTo>
                      <a:pt x="0" y="11"/>
                      <a:pt x="0" y="10"/>
                      <a:pt x="0" y="8"/>
                    </a:cubicBezTo>
                    <a:cubicBezTo>
                      <a:pt x="0" y="6"/>
                      <a:pt x="1" y="4"/>
                      <a:pt x="3" y="2"/>
                    </a:cubicBezTo>
                    <a:cubicBezTo>
                      <a:pt x="5" y="0"/>
                      <a:pt x="8" y="0"/>
                      <a:pt x="12" y="0"/>
                    </a:cubicBezTo>
                    <a:cubicBezTo>
                      <a:pt x="16" y="0"/>
                      <a:pt x="19" y="0"/>
                      <a:pt x="22" y="2"/>
                    </a:cubicBezTo>
                    <a:cubicBezTo>
                      <a:pt x="21" y="6"/>
                      <a:pt x="21" y="6"/>
                      <a:pt x="21" y="6"/>
                    </a:cubicBezTo>
                    <a:cubicBezTo>
                      <a:pt x="17" y="4"/>
                      <a:pt x="14" y="4"/>
                      <a:pt x="12" y="4"/>
                    </a:cubicBezTo>
                    <a:cubicBezTo>
                      <a:pt x="9" y="4"/>
                      <a:pt x="8" y="4"/>
                      <a:pt x="6" y="5"/>
                    </a:cubicBezTo>
                    <a:cubicBezTo>
                      <a:pt x="5" y="6"/>
                      <a:pt x="5" y="7"/>
                      <a:pt x="5" y="8"/>
                    </a:cubicBezTo>
                    <a:cubicBezTo>
                      <a:pt x="5" y="9"/>
                      <a:pt x="5" y="10"/>
                      <a:pt x="5" y="10"/>
                    </a:cubicBezTo>
                    <a:cubicBezTo>
                      <a:pt x="6" y="11"/>
                      <a:pt x="7" y="11"/>
                      <a:pt x="8" y="12"/>
                    </a:cubicBezTo>
                    <a:cubicBezTo>
                      <a:pt x="9" y="12"/>
                      <a:pt x="10" y="13"/>
                      <a:pt x="13" y="14"/>
                    </a:cubicBezTo>
                    <a:cubicBezTo>
                      <a:pt x="17" y="16"/>
                      <a:pt x="20" y="17"/>
                      <a:pt x="21" y="19"/>
                    </a:cubicBezTo>
                    <a:cubicBezTo>
                      <a:pt x="22"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5"/>
              <p:cNvSpPr/>
              <p:nvPr/>
            </p:nvSpPr>
            <p:spPr>
              <a:xfrm>
                <a:off x="3490913" y="3535363"/>
                <a:ext cx="87313" cy="176212"/>
              </a:xfrm>
              <a:custGeom>
                <a:avLst/>
                <a:gdLst/>
                <a:ahLst/>
                <a:cxnLst/>
                <a:rect l="l" t="t" r="r" b="b"/>
                <a:pathLst>
                  <a:path w="23" h="47" extrusionOk="0">
                    <a:moveTo>
                      <a:pt x="19" y="18"/>
                    </a:moveTo>
                    <a:cubicBezTo>
                      <a:pt x="11" y="18"/>
                      <a:pt x="11" y="18"/>
                      <a:pt x="11" y="18"/>
                    </a:cubicBezTo>
                    <a:cubicBezTo>
                      <a:pt x="11" y="47"/>
                      <a:pt x="11" y="47"/>
                      <a:pt x="11" y="47"/>
                    </a:cubicBezTo>
                    <a:cubicBezTo>
                      <a:pt x="6" y="47"/>
                      <a:pt x="6" y="47"/>
                      <a:pt x="6" y="47"/>
                    </a:cubicBezTo>
                    <a:cubicBezTo>
                      <a:pt x="6" y="18"/>
                      <a:pt x="6" y="18"/>
                      <a:pt x="6" y="18"/>
                    </a:cubicBezTo>
                    <a:cubicBezTo>
                      <a:pt x="0" y="18"/>
                      <a:pt x="0" y="18"/>
                      <a:pt x="0" y="18"/>
                    </a:cubicBezTo>
                    <a:cubicBezTo>
                      <a:pt x="0" y="16"/>
                      <a:pt x="0" y="16"/>
                      <a:pt x="0" y="16"/>
                    </a:cubicBezTo>
                    <a:cubicBezTo>
                      <a:pt x="6" y="14"/>
                      <a:pt x="6" y="14"/>
                      <a:pt x="6" y="14"/>
                    </a:cubicBezTo>
                    <a:cubicBezTo>
                      <a:pt x="6" y="12"/>
                      <a:pt x="6" y="12"/>
                      <a:pt x="6" y="12"/>
                    </a:cubicBezTo>
                    <a:cubicBezTo>
                      <a:pt x="6" y="4"/>
                      <a:pt x="10" y="0"/>
                      <a:pt x="17" y="0"/>
                    </a:cubicBezTo>
                    <a:cubicBezTo>
                      <a:pt x="18" y="0"/>
                      <a:pt x="20" y="1"/>
                      <a:pt x="23" y="1"/>
                    </a:cubicBezTo>
                    <a:cubicBezTo>
                      <a:pt x="21" y="5"/>
                      <a:pt x="21" y="5"/>
                      <a:pt x="21" y="5"/>
                    </a:cubicBezTo>
                    <a:cubicBezTo>
                      <a:pt x="20" y="5"/>
                      <a:pt x="18" y="4"/>
                      <a:pt x="17" y="4"/>
                    </a:cubicBezTo>
                    <a:cubicBezTo>
                      <a:pt x="15" y="4"/>
                      <a:pt x="13" y="5"/>
                      <a:pt x="12" y="6"/>
                    </a:cubicBezTo>
                    <a:cubicBezTo>
                      <a:pt x="12" y="7"/>
                      <a:pt x="11" y="9"/>
                      <a:pt x="11" y="12"/>
                    </a:cubicBezTo>
                    <a:cubicBezTo>
                      <a:pt x="11" y="14"/>
                      <a:pt x="11" y="14"/>
                      <a:pt x="11" y="14"/>
                    </a:cubicBezTo>
                    <a:cubicBezTo>
                      <a:pt x="19" y="14"/>
                      <a:pt x="19" y="14"/>
                      <a:pt x="19" y="14"/>
                    </a:cubicBezTo>
                    <a:lnTo>
                      <a:pt x="19"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5"/>
              <p:cNvSpPr/>
              <p:nvPr/>
            </p:nvSpPr>
            <p:spPr>
              <a:xfrm>
                <a:off x="3581401" y="3587750"/>
                <a:ext cx="112713" cy="123825"/>
              </a:xfrm>
              <a:custGeom>
                <a:avLst/>
                <a:gdLst/>
                <a:ahLst/>
                <a:cxnLst/>
                <a:rect l="l" t="t" r="r" b="b"/>
                <a:pathLst>
                  <a:path w="30" h="33" extrusionOk="0">
                    <a:moveTo>
                      <a:pt x="30" y="16"/>
                    </a:moveTo>
                    <a:cubicBezTo>
                      <a:pt x="30" y="22"/>
                      <a:pt x="29" y="26"/>
                      <a:pt x="26" y="29"/>
                    </a:cubicBezTo>
                    <a:cubicBezTo>
                      <a:pt x="23"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3" y="1"/>
                      <a:pt x="26" y="4"/>
                    </a:cubicBezTo>
                    <a:cubicBezTo>
                      <a:pt x="29" y="7"/>
                      <a:pt x="30" y="11"/>
                      <a:pt x="30" y="16"/>
                    </a:cubicBezTo>
                    <a:close/>
                    <a:moveTo>
                      <a:pt x="5" y="16"/>
                    </a:moveTo>
                    <a:cubicBezTo>
                      <a:pt x="5" y="21"/>
                      <a:pt x="6" y="24"/>
                      <a:pt x="8" y="26"/>
                    </a:cubicBezTo>
                    <a:cubicBezTo>
                      <a:pt x="9" y="28"/>
                      <a:pt x="12" y="29"/>
                      <a:pt x="15" y="29"/>
                    </a:cubicBezTo>
                    <a:cubicBezTo>
                      <a:pt x="18" y="29"/>
                      <a:pt x="21" y="28"/>
                      <a:pt x="22" y="26"/>
                    </a:cubicBezTo>
                    <a:cubicBezTo>
                      <a:pt x="24" y="24"/>
                      <a:pt x="25" y="21"/>
                      <a:pt x="25" y="16"/>
                    </a:cubicBezTo>
                    <a:cubicBezTo>
                      <a:pt x="25" y="12"/>
                      <a:pt x="24" y="9"/>
                      <a:pt x="22" y="7"/>
                    </a:cubicBezTo>
                    <a:cubicBezTo>
                      <a:pt x="21" y="5"/>
                      <a:pt x="18" y="4"/>
                      <a:pt x="15" y="4"/>
                    </a:cubicBezTo>
                    <a:cubicBezTo>
                      <a:pt x="12" y="4"/>
                      <a:pt x="9" y="5"/>
                      <a:pt x="8"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5"/>
              <p:cNvSpPr/>
              <p:nvPr/>
            </p:nvSpPr>
            <p:spPr>
              <a:xfrm>
                <a:off x="3727451" y="3587750"/>
                <a:ext cx="71438" cy="123825"/>
              </a:xfrm>
              <a:custGeom>
                <a:avLst/>
                <a:gdLst/>
                <a:ahLst/>
                <a:cxnLst/>
                <a:rect l="l" t="t" r="r" b="b"/>
                <a:pathLst>
                  <a:path w="19" h="33" extrusionOk="0">
                    <a:moveTo>
                      <a:pt x="15" y="0"/>
                    </a:moveTo>
                    <a:cubicBezTo>
                      <a:pt x="17"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10"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5"/>
              <p:cNvSpPr/>
              <p:nvPr/>
            </p:nvSpPr>
            <p:spPr>
              <a:xfrm>
                <a:off x="3824288"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5"/>
              <p:cNvSpPr/>
              <p:nvPr/>
            </p:nvSpPr>
            <p:spPr>
              <a:xfrm>
                <a:off x="4030663" y="3587750"/>
                <a:ext cx="104775" cy="123825"/>
              </a:xfrm>
              <a:custGeom>
                <a:avLst/>
                <a:gdLst/>
                <a:ahLst/>
                <a:cxnLst/>
                <a:rect l="l" t="t" r="r" b="b"/>
                <a:pathLst>
                  <a:path w="28" h="33" extrusionOk="0">
                    <a:moveTo>
                      <a:pt x="16" y="33"/>
                    </a:moveTo>
                    <a:cubicBezTo>
                      <a:pt x="11" y="33"/>
                      <a:pt x="7" y="32"/>
                      <a:pt x="4" y="29"/>
                    </a:cubicBezTo>
                    <a:cubicBezTo>
                      <a:pt x="2" y="26"/>
                      <a:pt x="0" y="22"/>
                      <a:pt x="0" y="17"/>
                    </a:cubicBezTo>
                    <a:cubicBezTo>
                      <a:pt x="0" y="12"/>
                      <a:pt x="1" y="7"/>
                      <a:pt x="4" y="4"/>
                    </a:cubicBezTo>
                    <a:cubicBezTo>
                      <a:pt x="7" y="1"/>
                      <a:pt x="10" y="0"/>
                      <a:pt x="14" y="0"/>
                    </a:cubicBezTo>
                    <a:cubicBezTo>
                      <a:pt x="18" y="0"/>
                      <a:pt x="22" y="1"/>
                      <a:pt x="24" y="4"/>
                    </a:cubicBezTo>
                    <a:cubicBezTo>
                      <a:pt x="26" y="6"/>
                      <a:pt x="28" y="10"/>
                      <a:pt x="28" y="14"/>
                    </a:cubicBezTo>
                    <a:cubicBezTo>
                      <a:pt x="28" y="17"/>
                      <a:pt x="28" y="17"/>
                      <a:pt x="28" y="17"/>
                    </a:cubicBezTo>
                    <a:cubicBezTo>
                      <a:pt x="5" y="17"/>
                      <a:pt x="5" y="17"/>
                      <a:pt x="5" y="17"/>
                    </a:cubicBezTo>
                    <a:cubicBezTo>
                      <a:pt x="5" y="21"/>
                      <a:pt x="6" y="24"/>
                      <a:pt x="8" y="26"/>
                    </a:cubicBezTo>
                    <a:cubicBezTo>
                      <a:pt x="10" y="28"/>
                      <a:pt x="13" y="29"/>
                      <a:pt x="16" y="29"/>
                    </a:cubicBezTo>
                    <a:cubicBezTo>
                      <a:pt x="19" y="29"/>
                      <a:pt x="23" y="28"/>
                      <a:pt x="26" y="27"/>
                    </a:cubicBezTo>
                    <a:cubicBezTo>
                      <a:pt x="26" y="31"/>
                      <a:pt x="26" y="31"/>
                      <a:pt x="26" y="31"/>
                    </a:cubicBezTo>
                    <a:cubicBezTo>
                      <a:pt x="24" y="32"/>
                      <a:pt x="23" y="33"/>
                      <a:pt x="21" y="33"/>
                    </a:cubicBezTo>
                    <a:cubicBezTo>
                      <a:pt x="20" y="33"/>
                      <a:pt x="18" y="33"/>
                      <a:pt x="16" y="33"/>
                    </a:cubicBezTo>
                    <a:close/>
                    <a:moveTo>
                      <a:pt x="14" y="4"/>
                    </a:moveTo>
                    <a:cubicBezTo>
                      <a:pt x="12" y="4"/>
                      <a:pt x="10" y="5"/>
                      <a:pt x="8" y="6"/>
                    </a:cubicBezTo>
                    <a:cubicBezTo>
                      <a:pt x="7" y="8"/>
                      <a:pt x="6" y="10"/>
                      <a:pt x="5" y="13"/>
                    </a:cubicBezTo>
                    <a:cubicBezTo>
                      <a:pt x="22" y="13"/>
                      <a:pt x="22" y="13"/>
                      <a:pt x="22" y="13"/>
                    </a:cubicBezTo>
                    <a:cubicBezTo>
                      <a:pt x="22" y="10"/>
                      <a:pt x="22" y="8"/>
                      <a:pt x="20" y="6"/>
                    </a:cubicBezTo>
                    <a:cubicBezTo>
                      <a:pt x="19" y="5"/>
                      <a:pt x="17" y="4"/>
                      <a:pt x="1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5"/>
              <p:cNvSpPr/>
              <p:nvPr/>
            </p:nvSpPr>
            <p:spPr>
              <a:xfrm>
                <a:off x="4162426" y="3538538"/>
                <a:ext cx="104775" cy="173037"/>
              </a:xfrm>
              <a:custGeom>
                <a:avLst/>
                <a:gdLst/>
                <a:ahLst/>
                <a:cxnLst/>
                <a:rect l="l" t="t" r="r" b="b"/>
                <a:pathLst>
                  <a:path w="28" h="46" extrusionOk="0">
                    <a:moveTo>
                      <a:pt x="24" y="41"/>
                    </a:moveTo>
                    <a:cubicBezTo>
                      <a:pt x="24" y="41"/>
                      <a:pt x="24" y="41"/>
                      <a:pt x="24" y="41"/>
                    </a:cubicBezTo>
                    <a:cubicBezTo>
                      <a:pt x="21" y="45"/>
                      <a:pt x="18" y="46"/>
                      <a:pt x="13" y="46"/>
                    </a:cubicBezTo>
                    <a:cubicBezTo>
                      <a:pt x="9" y="46"/>
                      <a:pt x="6" y="45"/>
                      <a:pt x="3" y="42"/>
                    </a:cubicBezTo>
                    <a:cubicBezTo>
                      <a:pt x="1" y="39"/>
                      <a:pt x="0" y="35"/>
                      <a:pt x="0" y="30"/>
                    </a:cubicBezTo>
                    <a:cubicBezTo>
                      <a:pt x="0" y="24"/>
                      <a:pt x="1" y="20"/>
                      <a:pt x="3" y="17"/>
                    </a:cubicBezTo>
                    <a:cubicBezTo>
                      <a:pt x="6" y="14"/>
                      <a:pt x="9" y="13"/>
                      <a:pt x="13" y="13"/>
                    </a:cubicBezTo>
                    <a:cubicBezTo>
                      <a:pt x="18" y="13"/>
                      <a:pt x="21" y="14"/>
                      <a:pt x="23" y="17"/>
                    </a:cubicBezTo>
                    <a:cubicBezTo>
                      <a:pt x="24" y="17"/>
                      <a:pt x="24" y="17"/>
                      <a:pt x="24" y="17"/>
                    </a:cubicBezTo>
                    <a:cubicBezTo>
                      <a:pt x="24" y="15"/>
                      <a:pt x="24" y="15"/>
                      <a:pt x="24" y="15"/>
                    </a:cubicBezTo>
                    <a:cubicBezTo>
                      <a:pt x="24" y="13"/>
                      <a:pt x="24" y="13"/>
                      <a:pt x="24" y="13"/>
                    </a:cubicBezTo>
                    <a:cubicBezTo>
                      <a:pt x="24" y="0"/>
                      <a:pt x="24" y="0"/>
                      <a:pt x="24" y="0"/>
                    </a:cubicBezTo>
                    <a:cubicBezTo>
                      <a:pt x="28" y="0"/>
                      <a:pt x="28" y="0"/>
                      <a:pt x="28" y="0"/>
                    </a:cubicBezTo>
                    <a:cubicBezTo>
                      <a:pt x="28" y="46"/>
                      <a:pt x="28" y="46"/>
                      <a:pt x="28" y="46"/>
                    </a:cubicBezTo>
                    <a:cubicBezTo>
                      <a:pt x="24" y="46"/>
                      <a:pt x="24" y="46"/>
                      <a:pt x="24" y="46"/>
                    </a:cubicBezTo>
                    <a:lnTo>
                      <a:pt x="24" y="41"/>
                    </a:lnTo>
                    <a:close/>
                    <a:moveTo>
                      <a:pt x="14" y="42"/>
                    </a:moveTo>
                    <a:cubicBezTo>
                      <a:pt x="17" y="42"/>
                      <a:pt x="20" y="41"/>
                      <a:pt x="21" y="39"/>
                    </a:cubicBezTo>
                    <a:cubicBezTo>
                      <a:pt x="23" y="38"/>
                      <a:pt x="24" y="35"/>
                      <a:pt x="24" y="31"/>
                    </a:cubicBezTo>
                    <a:cubicBezTo>
                      <a:pt x="24" y="30"/>
                      <a:pt x="24" y="30"/>
                      <a:pt x="24" y="30"/>
                    </a:cubicBezTo>
                    <a:cubicBezTo>
                      <a:pt x="24" y="25"/>
                      <a:pt x="23" y="22"/>
                      <a:pt x="21" y="20"/>
                    </a:cubicBezTo>
                    <a:cubicBezTo>
                      <a:pt x="20" y="18"/>
                      <a:pt x="17" y="17"/>
                      <a:pt x="14" y="17"/>
                    </a:cubicBezTo>
                    <a:cubicBezTo>
                      <a:pt x="11" y="17"/>
                      <a:pt x="9" y="18"/>
                      <a:pt x="7" y="20"/>
                    </a:cubicBezTo>
                    <a:cubicBezTo>
                      <a:pt x="6" y="22"/>
                      <a:pt x="5" y="26"/>
                      <a:pt x="5" y="30"/>
                    </a:cubicBezTo>
                    <a:cubicBezTo>
                      <a:pt x="5" y="34"/>
                      <a:pt x="6" y="37"/>
                      <a:pt x="7" y="39"/>
                    </a:cubicBezTo>
                    <a:cubicBezTo>
                      <a:pt x="9" y="41"/>
                      <a:pt x="11" y="42"/>
                      <a:pt x="14"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5"/>
              <p:cNvSpPr/>
              <p:nvPr/>
            </p:nvSpPr>
            <p:spPr>
              <a:xfrm>
                <a:off x="4308476" y="3684588"/>
                <a:ext cx="26988" cy="30162"/>
              </a:xfrm>
              <a:custGeom>
                <a:avLst/>
                <a:gdLst/>
                <a:ahLst/>
                <a:cxnLst/>
                <a:rect l="l" t="t" r="r" b="b"/>
                <a:pathLst>
                  <a:path w="7" h="8" extrusionOk="0">
                    <a:moveTo>
                      <a:pt x="0" y="4"/>
                    </a:moveTo>
                    <a:cubicBezTo>
                      <a:pt x="0" y="2"/>
                      <a:pt x="0" y="1"/>
                      <a:pt x="1" y="1"/>
                    </a:cubicBezTo>
                    <a:cubicBezTo>
                      <a:pt x="1" y="0"/>
                      <a:pt x="2" y="0"/>
                      <a:pt x="3" y="0"/>
                    </a:cubicBezTo>
                    <a:cubicBezTo>
                      <a:pt x="5" y="0"/>
                      <a:pt x="5" y="0"/>
                      <a:pt x="6" y="1"/>
                    </a:cubicBezTo>
                    <a:cubicBezTo>
                      <a:pt x="7" y="1"/>
                      <a:pt x="7" y="2"/>
                      <a:pt x="7" y="4"/>
                    </a:cubicBezTo>
                    <a:cubicBezTo>
                      <a:pt x="7" y="5"/>
                      <a:pt x="7" y="6"/>
                      <a:pt x="6" y="7"/>
                    </a:cubicBezTo>
                    <a:cubicBezTo>
                      <a:pt x="5" y="7"/>
                      <a:pt x="4" y="8"/>
                      <a:pt x="3" y="8"/>
                    </a:cubicBezTo>
                    <a:cubicBezTo>
                      <a:pt x="2" y="8"/>
                      <a:pt x="2" y="7"/>
                      <a:pt x="1" y="7"/>
                    </a:cubicBezTo>
                    <a:cubicBezTo>
                      <a:pt x="0"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9 Empty Slide with Title">
  <p:cSld name="19 Empty Slide with Title">
    <p:spTree>
      <p:nvGrpSpPr>
        <p:cNvPr id="1" name="Shape 525"/>
        <p:cNvGrpSpPr/>
        <p:nvPr/>
      </p:nvGrpSpPr>
      <p:grpSpPr>
        <a:xfrm>
          <a:off x="0" y="0"/>
          <a:ext cx="0" cy="0"/>
          <a:chOff x="0" y="0"/>
          <a:chExt cx="0" cy="0"/>
        </a:xfrm>
      </p:grpSpPr>
      <p:sp>
        <p:nvSpPr>
          <p:cNvPr id="526" name="Google Shape;526;p41"/>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28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27" name="Google Shape;527;p4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2 Three Icons">
  <p:cSld name="32 Three Icons">
    <p:spTree>
      <p:nvGrpSpPr>
        <p:cNvPr id="1" name="Shape 528"/>
        <p:cNvGrpSpPr/>
        <p:nvPr/>
      </p:nvGrpSpPr>
      <p:grpSpPr>
        <a:xfrm>
          <a:off x="0" y="0"/>
          <a:ext cx="0" cy="0"/>
          <a:chOff x="0" y="0"/>
          <a:chExt cx="0" cy="0"/>
        </a:xfrm>
      </p:grpSpPr>
      <p:sp>
        <p:nvSpPr>
          <p:cNvPr id="529" name="Google Shape;529;p42"/>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30" name="Google Shape;530;p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531" name="Google Shape;531;p42"/>
          <p:cNvSpPr/>
          <p:nvPr/>
        </p:nvSpPr>
        <p:spPr>
          <a:xfrm>
            <a:off x="552902" y="1941015"/>
            <a:ext cx="850500" cy="850500"/>
          </a:xfrm>
          <a:prstGeom prst="rect">
            <a:avLst/>
          </a:prstGeom>
          <a:solidFill>
            <a:srgbClr val="4454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2" name="Google Shape;532;p42"/>
          <p:cNvSpPr/>
          <p:nvPr/>
        </p:nvSpPr>
        <p:spPr>
          <a:xfrm>
            <a:off x="3377156" y="1947363"/>
            <a:ext cx="850500" cy="850500"/>
          </a:xfrm>
          <a:prstGeom prst="rect">
            <a:avLst/>
          </a:prstGeom>
          <a:solidFill>
            <a:srgbClr val="4E778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3" name="Google Shape;533;p42"/>
          <p:cNvSpPr/>
          <p:nvPr/>
        </p:nvSpPr>
        <p:spPr>
          <a:xfrm>
            <a:off x="6215606" y="1947363"/>
            <a:ext cx="850500" cy="850500"/>
          </a:xfrm>
          <a:prstGeom prst="rect">
            <a:avLst/>
          </a:prstGeom>
          <a:solidFill>
            <a:srgbClr val="544B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4" name="Google Shape;534;p42"/>
          <p:cNvSpPr txBox="1">
            <a:spLocks noGrp="1"/>
          </p:cNvSpPr>
          <p:nvPr>
            <p:ph type="body" idx="1"/>
          </p:nvPr>
        </p:nvSpPr>
        <p:spPr>
          <a:xfrm>
            <a:off x="552902" y="2893017"/>
            <a:ext cx="2653800" cy="1073100"/>
          </a:xfrm>
          <a:prstGeom prst="rect">
            <a:avLst/>
          </a:prstGeom>
          <a:noFill/>
          <a:ln>
            <a:noFill/>
          </a:ln>
        </p:spPr>
        <p:txBody>
          <a:bodyPr spcFirstLastPara="1" wrap="square" lIns="0"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35" name="Google Shape;535;p42"/>
          <p:cNvSpPr txBox="1">
            <a:spLocks noGrp="1"/>
          </p:cNvSpPr>
          <p:nvPr>
            <p:ph type="body" idx="2"/>
          </p:nvPr>
        </p:nvSpPr>
        <p:spPr>
          <a:xfrm>
            <a:off x="3377156" y="2893017"/>
            <a:ext cx="2653800" cy="1073100"/>
          </a:xfrm>
          <a:prstGeom prst="rect">
            <a:avLst/>
          </a:prstGeom>
          <a:noFill/>
          <a:ln>
            <a:noFill/>
          </a:ln>
        </p:spPr>
        <p:txBody>
          <a:bodyPr spcFirstLastPara="1" wrap="square" lIns="0"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36" name="Google Shape;536;p42"/>
          <p:cNvSpPr txBox="1">
            <a:spLocks noGrp="1"/>
          </p:cNvSpPr>
          <p:nvPr>
            <p:ph type="body" idx="3"/>
          </p:nvPr>
        </p:nvSpPr>
        <p:spPr>
          <a:xfrm>
            <a:off x="6215606" y="2893017"/>
            <a:ext cx="2653800" cy="1073100"/>
          </a:xfrm>
          <a:prstGeom prst="rect">
            <a:avLst/>
          </a:prstGeom>
          <a:noFill/>
          <a:ln>
            <a:noFill/>
          </a:ln>
        </p:spPr>
        <p:txBody>
          <a:bodyPr spcFirstLastPara="1" wrap="square" lIns="0"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1 Three Icons with Image">
  <p:cSld name="31 Three Icons with Image">
    <p:spTree>
      <p:nvGrpSpPr>
        <p:cNvPr id="1" name="Shape 537"/>
        <p:cNvGrpSpPr/>
        <p:nvPr/>
      </p:nvGrpSpPr>
      <p:grpSpPr>
        <a:xfrm>
          <a:off x="0" y="0"/>
          <a:ext cx="0" cy="0"/>
          <a:chOff x="0" y="0"/>
          <a:chExt cx="0" cy="0"/>
        </a:xfrm>
      </p:grpSpPr>
      <p:sp>
        <p:nvSpPr>
          <p:cNvPr id="538" name="Google Shape;538;p43"/>
          <p:cNvSpPr>
            <a:spLocks noGrp="1"/>
          </p:cNvSpPr>
          <p:nvPr>
            <p:ph type="pic" idx="2"/>
          </p:nvPr>
        </p:nvSpPr>
        <p:spPr>
          <a:xfrm>
            <a:off x="546100" y="477838"/>
            <a:ext cx="2879700" cy="38403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320"/>
              </a:spcBef>
              <a:spcAft>
                <a:spcPts val="0"/>
              </a:spcAft>
              <a:buClr>
                <a:srgbClr val="060606"/>
              </a:buClr>
              <a:buSzPts val="1600"/>
              <a:buFont typeface="Arial"/>
              <a:buNone/>
              <a:defRPr sz="1600" b="0" i="0" u="none" strike="noStrike" cap="none">
                <a:solidFill>
                  <a:srgbClr val="060606"/>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9" name="Google Shape;539;p43"/>
          <p:cNvSpPr txBox="1">
            <a:spLocks noGrp="1"/>
          </p:cNvSpPr>
          <p:nvPr>
            <p:ph type="title"/>
          </p:nvPr>
        </p:nvSpPr>
        <p:spPr>
          <a:xfrm>
            <a:off x="3836772" y="205979"/>
            <a:ext cx="4850100" cy="62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40" name="Google Shape;540;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541" name="Google Shape;541;p43"/>
          <p:cNvSpPr txBox="1">
            <a:spLocks noGrp="1"/>
          </p:cNvSpPr>
          <p:nvPr>
            <p:ph type="body" idx="1"/>
          </p:nvPr>
        </p:nvSpPr>
        <p:spPr>
          <a:xfrm>
            <a:off x="4901170" y="1702887"/>
            <a:ext cx="3232200" cy="3336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42" name="Google Shape;542;p43"/>
          <p:cNvSpPr txBox="1">
            <a:spLocks noGrp="1"/>
          </p:cNvSpPr>
          <p:nvPr>
            <p:ph type="body" idx="3"/>
          </p:nvPr>
        </p:nvSpPr>
        <p:spPr>
          <a:xfrm>
            <a:off x="4901170" y="1954387"/>
            <a:ext cx="3232200" cy="494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060606"/>
              </a:buClr>
              <a:buSzPts val="1400"/>
              <a:buNone/>
              <a:defRPr sz="14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43" name="Google Shape;543;p43"/>
          <p:cNvSpPr/>
          <p:nvPr/>
        </p:nvSpPr>
        <p:spPr>
          <a:xfrm>
            <a:off x="3937000" y="2637337"/>
            <a:ext cx="746100" cy="746100"/>
          </a:xfrm>
          <a:prstGeom prst="rect">
            <a:avLst/>
          </a:prstGeom>
          <a:solidFill>
            <a:srgbClr val="4E778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4" name="Google Shape;544;p43"/>
          <p:cNvSpPr/>
          <p:nvPr/>
        </p:nvSpPr>
        <p:spPr>
          <a:xfrm>
            <a:off x="3937000" y="3571787"/>
            <a:ext cx="746100" cy="746100"/>
          </a:xfrm>
          <a:prstGeom prst="rect">
            <a:avLst/>
          </a:prstGeom>
          <a:solidFill>
            <a:srgbClr val="544B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5" name="Google Shape;545;p43"/>
          <p:cNvSpPr/>
          <p:nvPr/>
        </p:nvSpPr>
        <p:spPr>
          <a:xfrm>
            <a:off x="3937000" y="1702887"/>
            <a:ext cx="746100" cy="746100"/>
          </a:xfrm>
          <a:prstGeom prst="rect">
            <a:avLst/>
          </a:prstGeom>
          <a:solidFill>
            <a:srgbClr val="4454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6" name="Google Shape;546;p43"/>
          <p:cNvSpPr txBox="1">
            <a:spLocks noGrp="1"/>
          </p:cNvSpPr>
          <p:nvPr>
            <p:ph type="body" idx="4"/>
          </p:nvPr>
        </p:nvSpPr>
        <p:spPr>
          <a:xfrm>
            <a:off x="4901170" y="2641170"/>
            <a:ext cx="3232200" cy="3336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47" name="Google Shape;547;p43"/>
          <p:cNvSpPr txBox="1">
            <a:spLocks noGrp="1"/>
          </p:cNvSpPr>
          <p:nvPr>
            <p:ph type="body" idx="5"/>
          </p:nvPr>
        </p:nvSpPr>
        <p:spPr>
          <a:xfrm>
            <a:off x="4901170" y="2892670"/>
            <a:ext cx="3232200" cy="494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060606"/>
              </a:buClr>
              <a:buSzPts val="1400"/>
              <a:buNone/>
              <a:defRPr sz="14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48" name="Google Shape;548;p43"/>
          <p:cNvSpPr txBox="1">
            <a:spLocks noGrp="1"/>
          </p:cNvSpPr>
          <p:nvPr>
            <p:ph type="body" idx="6"/>
          </p:nvPr>
        </p:nvSpPr>
        <p:spPr>
          <a:xfrm>
            <a:off x="4901170" y="3571787"/>
            <a:ext cx="3232200" cy="3336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49" name="Google Shape;549;p43"/>
          <p:cNvSpPr txBox="1">
            <a:spLocks noGrp="1"/>
          </p:cNvSpPr>
          <p:nvPr>
            <p:ph type="body" idx="7"/>
          </p:nvPr>
        </p:nvSpPr>
        <p:spPr>
          <a:xfrm>
            <a:off x="4901170" y="3823287"/>
            <a:ext cx="3232200" cy="494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rgbClr val="060606"/>
              </a:buClr>
              <a:buSzPts val="1400"/>
              <a:buNone/>
              <a:defRPr sz="14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50" name="Google Shape;550;p43"/>
          <p:cNvSpPr txBox="1">
            <a:spLocks noGrp="1"/>
          </p:cNvSpPr>
          <p:nvPr>
            <p:ph type="body" idx="8"/>
          </p:nvPr>
        </p:nvSpPr>
        <p:spPr>
          <a:xfrm>
            <a:off x="3836772" y="733475"/>
            <a:ext cx="4846200" cy="640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400"/>
              </a:spcBef>
              <a:spcAft>
                <a:spcPts val="0"/>
              </a:spcAft>
              <a:buClr>
                <a:srgbClr val="060606"/>
              </a:buClr>
              <a:buSzPts val="2000"/>
              <a:buNone/>
              <a:defRPr sz="20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3 Four Icons">
  <p:cSld name="33 Four Icons">
    <p:spTree>
      <p:nvGrpSpPr>
        <p:cNvPr id="1" name="Shape 551"/>
        <p:cNvGrpSpPr/>
        <p:nvPr/>
      </p:nvGrpSpPr>
      <p:grpSpPr>
        <a:xfrm>
          <a:off x="0" y="0"/>
          <a:ext cx="0" cy="0"/>
          <a:chOff x="0" y="0"/>
          <a:chExt cx="0" cy="0"/>
        </a:xfrm>
      </p:grpSpPr>
      <p:sp>
        <p:nvSpPr>
          <p:cNvPr id="552" name="Google Shape;552;p44"/>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53" name="Google Shape;553;p4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554" name="Google Shape;554;p44"/>
          <p:cNvSpPr/>
          <p:nvPr/>
        </p:nvSpPr>
        <p:spPr>
          <a:xfrm>
            <a:off x="552449" y="1944384"/>
            <a:ext cx="850500" cy="850500"/>
          </a:xfrm>
          <a:prstGeom prst="rect">
            <a:avLst/>
          </a:prstGeom>
          <a:solidFill>
            <a:srgbClr val="4454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5" name="Google Shape;555;p44"/>
          <p:cNvSpPr/>
          <p:nvPr/>
        </p:nvSpPr>
        <p:spPr>
          <a:xfrm>
            <a:off x="2548310" y="1950732"/>
            <a:ext cx="850500" cy="850500"/>
          </a:xfrm>
          <a:prstGeom prst="rect">
            <a:avLst/>
          </a:prstGeom>
          <a:solidFill>
            <a:srgbClr val="4E778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6" name="Google Shape;556;p44"/>
          <p:cNvSpPr txBox="1">
            <a:spLocks noGrp="1"/>
          </p:cNvSpPr>
          <p:nvPr>
            <p:ph type="body" idx="1"/>
          </p:nvPr>
        </p:nvSpPr>
        <p:spPr>
          <a:xfrm>
            <a:off x="552449" y="2896387"/>
            <a:ext cx="1541700" cy="819900"/>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240"/>
              </a:spcBef>
              <a:spcAft>
                <a:spcPts val="0"/>
              </a:spcAft>
              <a:buClr>
                <a:srgbClr val="060606"/>
              </a:buClr>
              <a:buSzPts val="1200"/>
              <a:buFont typeface="Arial"/>
              <a:buNone/>
              <a:defRPr sz="12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57" name="Google Shape;557;p44"/>
          <p:cNvSpPr/>
          <p:nvPr/>
        </p:nvSpPr>
        <p:spPr>
          <a:xfrm>
            <a:off x="4544171" y="1950732"/>
            <a:ext cx="850500" cy="850500"/>
          </a:xfrm>
          <a:prstGeom prst="rect">
            <a:avLst/>
          </a:prstGeom>
          <a:solidFill>
            <a:srgbClr val="554B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8" name="Google Shape;558;p44"/>
          <p:cNvSpPr/>
          <p:nvPr/>
        </p:nvSpPr>
        <p:spPr>
          <a:xfrm>
            <a:off x="6540033" y="1950732"/>
            <a:ext cx="850500" cy="850500"/>
          </a:xfrm>
          <a:prstGeom prst="rect">
            <a:avLst/>
          </a:prstGeom>
          <a:solidFill>
            <a:srgbClr val="991F2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9" name="Google Shape;559;p44"/>
          <p:cNvSpPr txBox="1">
            <a:spLocks noGrp="1"/>
          </p:cNvSpPr>
          <p:nvPr>
            <p:ph type="body" idx="2"/>
          </p:nvPr>
        </p:nvSpPr>
        <p:spPr>
          <a:xfrm>
            <a:off x="2548310" y="2896387"/>
            <a:ext cx="1541700" cy="819900"/>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240"/>
              </a:spcBef>
              <a:spcAft>
                <a:spcPts val="0"/>
              </a:spcAft>
              <a:buClr>
                <a:srgbClr val="060606"/>
              </a:buClr>
              <a:buSzPts val="1200"/>
              <a:buFont typeface="Arial"/>
              <a:buNone/>
              <a:defRPr sz="12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60" name="Google Shape;560;p44"/>
          <p:cNvSpPr txBox="1">
            <a:spLocks noGrp="1"/>
          </p:cNvSpPr>
          <p:nvPr>
            <p:ph type="body" idx="3"/>
          </p:nvPr>
        </p:nvSpPr>
        <p:spPr>
          <a:xfrm>
            <a:off x="4544171" y="2896387"/>
            <a:ext cx="1541700" cy="819900"/>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240"/>
              </a:spcBef>
              <a:spcAft>
                <a:spcPts val="0"/>
              </a:spcAft>
              <a:buClr>
                <a:srgbClr val="060606"/>
              </a:buClr>
              <a:buSzPts val="1200"/>
              <a:buFont typeface="Arial"/>
              <a:buNone/>
              <a:defRPr sz="12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61" name="Google Shape;561;p44"/>
          <p:cNvSpPr txBox="1">
            <a:spLocks noGrp="1"/>
          </p:cNvSpPr>
          <p:nvPr>
            <p:ph type="body" idx="4"/>
          </p:nvPr>
        </p:nvSpPr>
        <p:spPr>
          <a:xfrm>
            <a:off x="6540033" y="2896387"/>
            <a:ext cx="1541700" cy="819900"/>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240"/>
              </a:spcBef>
              <a:spcAft>
                <a:spcPts val="0"/>
              </a:spcAft>
              <a:buClr>
                <a:srgbClr val="060606"/>
              </a:buClr>
              <a:buSzPts val="1200"/>
              <a:buFont typeface="Arial"/>
              <a:buNone/>
              <a:defRPr sz="12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5 Four Icons 2nd">
  <p:cSld name="35 Four Icons 2nd">
    <p:spTree>
      <p:nvGrpSpPr>
        <p:cNvPr id="1" name="Shape 562"/>
        <p:cNvGrpSpPr/>
        <p:nvPr/>
      </p:nvGrpSpPr>
      <p:grpSpPr>
        <a:xfrm>
          <a:off x="0" y="0"/>
          <a:ext cx="0" cy="0"/>
          <a:chOff x="0" y="0"/>
          <a:chExt cx="0" cy="0"/>
        </a:xfrm>
      </p:grpSpPr>
      <p:sp>
        <p:nvSpPr>
          <p:cNvPr id="563" name="Google Shape;563;p45"/>
          <p:cNvSpPr/>
          <p:nvPr/>
        </p:nvSpPr>
        <p:spPr>
          <a:xfrm>
            <a:off x="0" y="1486046"/>
            <a:ext cx="9144000" cy="29076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64" name="Google Shape;564;p45"/>
          <p:cNvSpPr txBox="1">
            <a:spLocks noGrp="1"/>
          </p:cNvSpPr>
          <p:nvPr>
            <p:ph type="title"/>
          </p:nvPr>
        </p:nvSpPr>
        <p:spPr>
          <a:xfrm>
            <a:off x="457200" y="205979"/>
            <a:ext cx="8229600" cy="689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65" name="Google Shape;565;p4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566" name="Google Shape;566;p45"/>
          <p:cNvSpPr/>
          <p:nvPr/>
        </p:nvSpPr>
        <p:spPr>
          <a:xfrm>
            <a:off x="3463924" y="1827753"/>
            <a:ext cx="1074600" cy="1074600"/>
          </a:xfrm>
          <a:prstGeom prst="rect">
            <a:avLst/>
          </a:prstGeom>
          <a:solidFill>
            <a:srgbClr val="2C3E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7" name="Google Shape;567;p45"/>
          <p:cNvSpPr/>
          <p:nvPr/>
        </p:nvSpPr>
        <p:spPr>
          <a:xfrm>
            <a:off x="3463924" y="2975972"/>
            <a:ext cx="1074600" cy="1074600"/>
          </a:xfrm>
          <a:prstGeom prst="rect">
            <a:avLst/>
          </a:prstGeom>
          <a:solidFill>
            <a:srgbClr val="2C3E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8" name="Google Shape;568;p45"/>
          <p:cNvSpPr/>
          <p:nvPr/>
        </p:nvSpPr>
        <p:spPr>
          <a:xfrm>
            <a:off x="4619624" y="1827753"/>
            <a:ext cx="1074600" cy="1074600"/>
          </a:xfrm>
          <a:prstGeom prst="rect">
            <a:avLst/>
          </a:prstGeom>
          <a:solidFill>
            <a:srgbClr val="4E778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9" name="Google Shape;569;p45"/>
          <p:cNvSpPr/>
          <p:nvPr/>
        </p:nvSpPr>
        <p:spPr>
          <a:xfrm>
            <a:off x="4619624" y="2975972"/>
            <a:ext cx="1074600" cy="1074600"/>
          </a:xfrm>
          <a:prstGeom prst="rect">
            <a:avLst/>
          </a:prstGeom>
          <a:solidFill>
            <a:srgbClr val="4E778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0" name="Google Shape;570;p45"/>
          <p:cNvSpPr txBox="1">
            <a:spLocks noGrp="1"/>
          </p:cNvSpPr>
          <p:nvPr>
            <p:ph type="body" idx="1"/>
          </p:nvPr>
        </p:nvSpPr>
        <p:spPr>
          <a:xfrm>
            <a:off x="368300" y="1828119"/>
            <a:ext cx="3095700" cy="340200"/>
          </a:xfrm>
          <a:prstGeom prst="rect">
            <a:avLst/>
          </a:prstGeom>
          <a:noFill/>
          <a:ln>
            <a:noFill/>
          </a:ln>
        </p:spPr>
        <p:txBody>
          <a:bodyPr spcFirstLastPara="1" wrap="square" lIns="91425" tIns="45700" rIns="182875" bIns="45700" anchor="t" anchorCtr="0">
            <a:noAutofit/>
          </a:bodyPr>
          <a:lstStyle>
            <a:lvl1pPr marL="457200" lvl="0" indent="-228600" algn="r"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71" name="Google Shape;571;p45"/>
          <p:cNvSpPr txBox="1">
            <a:spLocks noGrp="1"/>
          </p:cNvSpPr>
          <p:nvPr>
            <p:ph type="body" idx="2"/>
          </p:nvPr>
        </p:nvSpPr>
        <p:spPr>
          <a:xfrm>
            <a:off x="368300" y="2168272"/>
            <a:ext cx="3095700" cy="734100"/>
          </a:xfrm>
          <a:prstGeom prst="rect">
            <a:avLst/>
          </a:prstGeom>
          <a:noFill/>
          <a:ln>
            <a:noFill/>
          </a:ln>
        </p:spPr>
        <p:txBody>
          <a:bodyPr spcFirstLastPara="1" wrap="square" lIns="91425" tIns="45700" rIns="182875" bIns="45700" anchor="t" anchorCtr="0">
            <a:noAutofit/>
          </a:bodyPr>
          <a:lstStyle>
            <a:lvl1pPr marL="457200" lvl="0" indent="-228600" algn="r" rtl="0">
              <a:lnSpc>
                <a:spcPct val="100000"/>
              </a:lnSpc>
              <a:spcBef>
                <a:spcPts val="240"/>
              </a:spcBef>
              <a:spcAft>
                <a:spcPts val="0"/>
              </a:spcAft>
              <a:buClr>
                <a:srgbClr val="060606"/>
              </a:buClr>
              <a:buSzPts val="1200"/>
              <a:buNone/>
              <a:defRPr sz="12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72" name="Google Shape;572;p45"/>
          <p:cNvSpPr txBox="1">
            <a:spLocks noGrp="1"/>
          </p:cNvSpPr>
          <p:nvPr>
            <p:ph type="body" idx="3"/>
          </p:nvPr>
        </p:nvSpPr>
        <p:spPr>
          <a:xfrm>
            <a:off x="368300" y="2975972"/>
            <a:ext cx="3095700" cy="340200"/>
          </a:xfrm>
          <a:prstGeom prst="rect">
            <a:avLst/>
          </a:prstGeom>
          <a:noFill/>
          <a:ln>
            <a:noFill/>
          </a:ln>
        </p:spPr>
        <p:txBody>
          <a:bodyPr spcFirstLastPara="1" wrap="square" lIns="91425" tIns="45700" rIns="182875" bIns="45700" anchor="t" anchorCtr="0">
            <a:noAutofit/>
          </a:bodyPr>
          <a:lstStyle>
            <a:lvl1pPr marL="457200" lvl="0" indent="-228600" algn="r"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73" name="Google Shape;573;p45"/>
          <p:cNvSpPr txBox="1">
            <a:spLocks noGrp="1"/>
          </p:cNvSpPr>
          <p:nvPr>
            <p:ph type="body" idx="4"/>
          </p:nvPr>
        </p:nvSpPr>
        <p:spPr>
          <a:xfrm>
            <a:off x="368300" y="3316125"/>
            <a:ext cx="3095700" cy="734100"/>
          </a:xfrm>
          <a:prstGeom prst="rect">
            <a:avLst/>
          </a:prstGeom>
          <a:noFill/>
          <a:ln>
            <a:noFill/>
          </a:ln>
        </p:spPr>
        <p:txBody>
          <a:bodyPr spcFirstLastPara="1" wrap="square" lIns="91425" tIns="45700" rIns="182875" bIns="45700" anchor="t" anchorCtr="0">
            <a:noAutofit/>
          </a:bodyPr>
          <a:lstStyle>
            <a:lvl1pPr marL="457200" lvl="0" indent="-228600" algn="r" rtl="0">
              <a:lnSpc>
                <a:spcPct val="100000"/>
              </a:lnSpc>
              <a:spcBef>
                <a:spcPts val="240"/>
              </a:spcBef>
              <a:spcAft>
                <a:spcPts val="0"/>
              </a:spcAft>
              <a:buClr>
                <a:srgbClr val="060606"/>
              </a:buClr>
              <a:buSzPts val="1200"/>
              <a:buNone/>
              <a:defRPr sz="12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74" name="Google Shape;574;p45"/>
          <p:cNvSpPr txBox="1">
            <a:spLocks noGrp="1"/>
          </p:cNvSpPr>
          <p:nvPr>
            <p:ph type="body" idx="5"/>
          </p:nvPr>
        </p:nvSpPr>
        <p:spPr>
          <a:xfrm>
            <a:off x="5694363" y="1828119"/>
            <a:ext cx="3095700" cy="340200"/>
          </a:xfrm>
          <a:prstGeom prst="rect">
            <a:avLst/>
          </a:prstGeom>
          <a:noFill/>
          <a:ln>
            <a:noFill/>
          </a:ln>
        </p:spPr>
        <p:txBody>
          <a:bodyPr spcFirstLastPara="1" wrap="square" lIns="182875"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75" name="Google Shape;575;p45"/>
          <p:cNvSpPr txBox="1">
            <a:spLocks noGrp="1"/>
          </p:cNvSpPr>
          <p:nvPr>
            <p:ph type="body" idx="6"/>
          </p:nvPr>
        </p:nvSpPr>
        <p:spPr>
          <a:xfrm>
            <a:off x="5694363" y="2168272"/>
            <a:ext cx="3095700" cy="734100"/>
          </a:xfrm>
          <a:prstGeom prst="rect">
            <a:avLst/>
          </a:prstGeom>
          <a:noFill/>
          <a:ln>
            <a:noFill/>
          </a:ln>
        </p:spPr>
        <p:txBody>
          <a:bodyPr spcFirstLastPara="1" wrap="square" lIns="182875" tIns="45700" rIns="91425" bIns="45700" anchor="t" anchorCtr="0">
            <a:noAutofit/>
          </a:bodyPr>
          <a:lstStyle>
            <a:lvl1pPr marL="457200" lvl="0" indent="-228600" algn="l" rtl="0">
              <a:lnSpc>
                <a:spcPct val="100000"/>
              </a:lnSpc>
              <a:spcBef>
                <a:spcPts val="240"/>
              </a:spcBef>
              <a:spcAft>
                <a:spcPts val="0"/>
              </a:spcAft>
              <a:buClr>
                <a:srgbClr val="060606"/>
              </a:buClr>
              <a:buSzPts val="1200"/>
              <a:buNone/>
              <a:defRPr sz="12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76" name="Google Shape;576;p45"/>
          <p:cNvSpPr txBox="1">
            <a:spLocks noGrp="1"/>
          </p:cNvSpPr>
          <p:nvPr>
            <p:ph type="body" idx="7"/>
          </p:nvPr>
        </p:nvSpPr>
        <p:spPr>
          <a:xfrm>
            <a:off x="5694363" y="2975972"/>
            <a:ext cx="3095700" cy="340200"/>
          </a:xfrm>
          <a:prstGeom prst="rect">
            <a:avLst/>
          </a:prstGeom>
          <a:noFill/>
          <a:ln>
            <a:noFill/>
          </a:ln>
        </p:spPr>
        <p:txBody>
          <a:bodyPr spcFirstLastPara="1" wrap="square" lIns="182875" tIns="45700" rIns="91425" bIns="45700" anchor="t" anchorCtr="0">
            <a:noAutofit/>
          </a:bodyPr>
          <a:lstStyle>
            <a:lvl1pPr marL="457200" lvl="0" indent="-228600" algn="l" rtl="0">
              <a:lnSpc>
                <a:spcPct val="100000"/>
              </a:lnSpc>
              <a:spcBef>
                <a:spcPts val="320"/>
              </a:spcBef>
              <a:spcAft>
                <a:spcPts val="0"/>
              </a:spcAft>
              <a:buClr>
                <a:srgbClr val="060606"/>
              </a:buClr>
              <a:buSzPts val="1600"/>
              <a:buNone/>
              <a:defRPr sz="1600" b="1"/>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77" name="Google Shape;577;p45"/>
          <p:cNvSpPr txBox="1">
            <a:spLocks noGrp="1"/>
          </p:cNvSpPr>
          <p:nvPr>
            <p:ph type="body" idx="8"/>
          </p:nvPr>
        </p:nvSpPr>
        <p:spPr>
          <a:xfrm>
            <a:off x="5694363" y="3316125"/>
            <a:ext cx="3095700" cy="734100"/>
          </a:xfrm>
          <a:prstGeom prst="rect">
            <a:avLst/>
          </a:prstGeom>
          <a:noFill/>
          <a:ln>
            <a:noFill/>
          </a:ln>
        </p:spPr>
        <p:txBody>
          <a:bodyPr spcFirstLastPara="1" wrap="square" lIns="182875" tIns="45700" rIns="91425" bIns="45700" anchor="t" anchorCtr="0">
            <a:noAutofit/>
          </a:bodyPr>
          <a:lstStyle>
            <a:lvl1pPr marL="457200" lvl="0" indent="-228600" algn="l" rtl="0">
              <a:lnSpc>
                <a:spcPct val="100000"/>
              </a:lnSpc>
              <a:spcBef>
                <a:spcPts val="240"/>
              </a:spcBef>
              <a:spcAft>
                <a:spcPts val="0"/>
              </a:spcAft>
              <a:buClr>
                <a:srgbClr val="060606"/>
              </a:buClr>
              <a:buSzPts val="1200"/>
              <a:buNone/>
              <a:defRPr sz="1200" b="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9 One Column 5 Icon">
  <p:cSld name="29 One Column 5 Icon">
    <p:spTree>
      <p:nvGrpSpPr>
        <p:cNvPr id="1" name="Shape 578"/>
        <p:cNvGrpSpPr/>
        <p:nvPr/>
      </p:nvGrpSpPr>
      <p:grpSpPr>
        <a:xfrm>
          <a:off x="0" y="0"/>
          <a:ext cx="0" cy="0"/>
          <a:chOff x="0" y="0"/>
          <a:chExt cx="0" cy="0"/>
        </a:xfrm>
      </p:grpSpPr>
      <p:sp>
        <p:nvSpPr>
          <p:cNvPr id="579" name="Google Shape;579;p46"/>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80" name="Google Shape;580;p4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581" name="Google Shape;581;p46"/>
          <p:cNvSpPr/>
          <p:nvPr/>
        </p:nvSpPr>
        <p:spPr>
          <a:xfrm>
            <a:off x="550507" y="1424706"/>
            <a:ext cx="714375" cy="447675"/>
          </a:xfrm>
          <a:custGeom>
            <a:avLst/>
            <a:gdLst/>
            <a:ahLst/>
            <a:cxnLst/>
            <a:rect l="l" t="t" r="r" b="b"/>
            <a:pathLst>
              <a:path w="450" h="282" extrusionOk="0">
                <a:moveTo>
                  <a:pt x="0" y="0"/>
                </a:moveTo>
                <a:lnTo>
                  <a:pt x="450" y="0"/>
                </a:lnTo>
                <a:lnTo>
                  <a:pt x="450" y="282"/>
                </a:lnTo>
                <a:lnTo>
                  <a:pt x="0" y="282"/>
                </a:lnTo>
                <a:lnTo>
                  <a:pt x="0" y="0"/>
                </a:lnTo>
                <a:lnTo>
                  <a:pt x="0" y="0"/>
                </a:lnTo>
                <a:close/>
              </a:path>
            </a:pathLst>
          </a:custGeom>
          <a:solidFill>
            <a:srgbClr val="991F25"/>
          </a:solidFill>
          <a:ln w="9525" cap="flat" cmpd="sng">
            <a:solidFill>
              <a:srgbClr val="991F2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2" name="Google Shape;582;p46"/>
          <p:cNvSpPr/>
          <p:nvPr/>
        </p:nvSpPr>
        <p:spPr>
          <a:xfrm>
            <a:off x="550507" y="1989856"/>
            <a:ext cx="714375" cy="449263"/>
          </a:xfrm>
          <a:custGeom>
            <a:avLst/>
            <a:gdLst/>
            <a:ahLst/>
            <a:cxnLst/>
            <a:rect l="l" t="t" r="r" b="b"/>
            <a:pathLst>
              <a:path w="450" h="283" extrusionOk="0">
                <a:moveTo>
                  <a:pt x="0" y="0"/>
                </a:moveTo>
                <a:lnTo>
                  <a:pt x="450" y="0"/>
                </a:lnTo>
                <a:lnTo>
                  <a:pt x="450" y="283"/>
                </a:lnTo>
                <a:lnTo>
                  <a:pt x="0" y="283"/>
                </a:lnTo>
                <a:lnTo>
                  <a:pt x="0" y="0"/>
                </a:lnTo>
                <a:lnTo>
                  <a:pt x="0" y="0"/>
                </a:lnTo>
                <a:close/>
              </a:path>
            </a:pathLst>
          </a:custGeom>
          <a:solidFill>
            <a:srgbClr val="E52920"/>
          </a:solidFill>
          <a:ln w="9525" cap="flat" cmpd="sng">
            <a:solidFill>
              <a:srgbClr val="DC101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3" name="Google Shape;583;p46"/>
          <p:cNvSpPr/>
          <p:nvPr/>
        </p:nvSpPr>
        <p:spPr>
          <a:xfrm>
            <a:off x="550507" y="2535956"/>
            <a:ext cx="714375" cy="446088"/>
          </a:xfrm>
          <a:custGeom>
            <a:avLst/>
            <a:gdLst/>
            <a:ahLst/>
            <a:cxnLst/>
            <a:rect l="l" t="t" r="r" b="b"/>
            <a:pathLst>
              <a:path w="450" h="281" extrusionOk="0">
                <a:moveTo>
                  <a:pt x="0" y="0"/>
                </a:moveTo>
                <a:lnTo>
                  <a:pt x="450" y="0"/>
                </a:lnTo>
                <a:lnTo>
                  <a:pt x="450" y="281"/>
                </a:lnTo>
                <a:lnTo>
                  <a:pt x="0" y="281"/>
                </a:lnTo>
                <a:lnTo>
                  <a:pt x="0" y="0"/>
                </a:lnTo>
                <a:lnTo>
                  <a:pt x="0" y="0"/>
                </a:lnTo>
                <a:close/>
              </a:path>
            </a:pathLst>
          </a:custGeom>
          <a:solidFill>
            <a:srgbClr val="544B6A"/>
          </a:solidFill>
          <a:ln w="9525" cap="flat" cmpd="sng">
            <a:solidFill>
              <a:srgbClr val="554B6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4" name="Google Shape;584;p46"/>
          <p:cNvSpPr/>
          <p:nvPr/>
        </p:nvSpPr>
        <p:spPr>
          <a:xfrm>
            <a:off x="550507" y="3078881"/>
            <a:ext cx="714375" cy="449263"/>
          </a:xfrm>
          <a:custGeom>
            <a:avLst/>
            <a:gdLst/>
            <a:ahLst/>
            <a:cxnLst/>
            <a:rect l="l" t="t" r="r" b="b"/>
            <a:pathLst>
              <a:path w="450" h="283" extrusionOk="0">
                <a:moveTo>
                  <a:pt x="0" y="0"/>
                </a:moveTo>
                <a:lnTo>
                  <a:pt x="450" y="0"/>
                </a:lnTo>
                <a:lnTo>
                  <a:pt x="450" y="283"/>
                </a:lnTo>
                <a:lnTo>
                  <a:pt x="0" y="283"/>
                </a:lnTo>
                <a:lnTo>
                  <a:pt x="0" y="0"/>
                </a:lnTo>
                <a:lnTo>
                  <a:pt x="0" y="0"/>
                </a:lnTo>
                <a:close/>
              </a:path>
            </a:pathLst>
          </a:custGeom>
          <a:solidFill>
            <a:srgbClr val="4E778F"/>
          </a:solidFill>
          <a:ln w="9525" cap="flat" cmpd="sng">
            <a:solidFill>
              <a:srgbClr val="4E778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5" name="Google Shape;585;p46"/>
          <p:cNvSpPr/>
          <p:nvPr/>
        </p:nvSpPr>
        <p:spPr>
          <a:xfrm>
            <a:off x="550507" y="3632919"/>
            <a:ext cx="714375" cy="447675"/>
          </a:xfrm>
          <a:custGeom>
            <a:avLst/>
            <a:gdLst/>
            <a:ahLst/>
            <a:cxnLst/>
            <a:rect l="l" t="t" r="r" b="b"/>
            <a:pathLst>
              <a:path w="450" h="282" extrusionOk="0">
                <a:moveTo>
                  <a:pt x="0" y="0"/>
                </a:moveTo>
                <a:lnTo>
                  <a:pt x="450" y="0"/>
                </a:lnTo>
                <a:lnTo>
                  <a:pt x="450" y="282"/>
                </a:lnTo>
                <a:lnTo>
                  <a:pt x="0" y="282"/>
                </a:lnTo>
                <a:lnTo>
                  <a:pt x="0" y="0"/>
                </a:lnTo>
                <a:lnTo>
                  <a:pt x="0" y="0"/>
                </a:lnTo>
                <a:close/>
              </a:path>
            </a:pathLst>
          </a:custGeom>
          <a:solidFill>
            <a:srgbClr val="44546A"/>
          </a:solidFill>
          <a:ln w="9525" cap="flat" cmpd="sng">
            <a:solidFill>
              <a:srgbClr val="44546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6" name="Google Shape;586;p46"/>
          <p:cNvSpPr txBox="1">
            <a:spLocks noGrp="1"/>
          </p:cNvSpPr>
          <p:nvPr>
            <p:ph type="body" idx="1"/>
          </p:nvPr>
        </p:nvSpPr>
        <p:spPr>
          <a:xfrm>
            <a:off x="1264883" y="1424706"/>
            <a:ext cx="4579500" cy="447600"/>
          </a:xfrm>
          <a:prstGeom prst="rect">
            <a:avLst/>
          </a:prstGeom>
          <a:noFill/>
          <a:ln w="9525" cap="flat" cmpd="sng">
            <a:solidFill>
              <a:srgbClr val="991F25"/>
            </a:solidFill>
            <a:prstDash val="solid"/>
            <a:round/>
            <a:headEnd type="none" w="sm" len="sm"/>
            <a:tailEnd type="none" w="sm" len="sm"/>
          </a:ln>
        </p:spPr>
        <p:txBody>
          <a:bodyPr spcFirstLastPara="1" wrap="square" lIns="182875" tIns="45700" rIns="91425" bIns="45700" anchor="ctr" anchorCtr="0">
            <a:noAutofit/>
          </a:bodyPr>
          <a:lstStyle>
            <a:lvl1pPr marL="457200" lvl="0" indent="-228600" algn="l" rtl="0">
              <a:lnSpc>
                <a:spcPct val="100000"/>
              </a:lnSpc>
              <a:spcBef>
                <a:spcPts val="320"/>
              </a:spcBef>
              <a:spcAft>
                <a:spcPts val="0"/>
              </a:spcAft>
              <a:buClr>
                <a:srgbClr val="060606"/>
              </a:buClr>
              <a:buSzPts val="1600"/>
              <a:buNone/>
              <a:defRPr sz="16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87" name="Google Shape;587;p46"/>
          <p:cNvSpPr txBox="1">
            <a:spLocks noGrp="1"/>
          </p:cNvSpPr>
          <p:nvPr>
            <p:ph type="body" idx="2"/>
          </p:nvPr>
        </p:nvSpPr>
        <p:spPr>
          <a:xfrm>
            <a:off x="1264883" y="1989856"/>
            <a:ext cx="4579500" cy="449400"/>
          </a:xfrm>
          <a:prstGeom prst="rect">
            <a:avLst/>
          </a:prstGeom>
          <a:noFill/>
          <a:ln w="9525" cap="flat" cmpd="sng">
            <a:solidFill>
              <a:srgbClr val="E52920"/>
            </a:solidFill>
            <a:prstDash val="solid"/>
            <a:round/>
            <a:headEnd type="none" w="sm" len="sm"/>
            <a:tailEnd type="none" w="sm" len="sm"/>
          </a:ln>
        </p:spPr>
        <p:txBody>
          <a:bodyPr spcFirstLastPara="1" wrap="square" lIns="182875" tIns="45700" rIns="91425" bIns="45700" anchor="ctr" anchorCtr="0">
            <a:noAutofit/>
          </a:bodyPr>
          <a:lstStyle>
            <a:lvl1pPr marL="457200" lvl="0" indent="-228600" algn="l" rtl="0">
              <a:lnSpc>
                <a:spcPct val="100000"/>
              </a:lnSpc>
              <a:spcBef>
                <a:spcPts val="320"/>
              </a:spcBef>
              <a:spcAft>
                <a:spcPts val="0"/>
              </a:spcAft>
              <a:buClr>
                <a:srgbClr val="060606"/>
              </a:buClr>
              <a:buSzPts val="1600"/>
              <a:buNone/>
              <a:defRPr sz="16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88" name="Google Shape;588;p46"/>
          <p:cNvSpPr txBox="1">
            <a:spLocks noGrp="1"/>
          </p:cNvSpPr>
          <p:nvPr>
            <p:ph type="body" idx="3"/>
          </p:nvPr>
        </p:nvSpPr>
        <p:spPr>
          <a:xfrm>
            <a:off x="1264883" y="2535956"/>
            <a:ext cx="4579500" cy="446100"/>
          </a:xfrm>
          <a:prstGeom prst="rect">
            <a:avLst/>
          </a:prstGeom>
          <a:noFill/>
          <a:ln w="9525" cap="flat" cmpd="sng">
            <a:solidFill>
              <a:srgbClr val="554B6A"/>
            </a:solidFill>
            <a:prstDash val="solid"/>
            <a:round/>
            <a:headEnd type="none" w="sm" len="sm"/>
            <a:tailEnd type="none" w="sm" len="sm"/>
          </a:ln>
        </p:spPr>
        <p:txBody>
          <a:bodyPr spcFirstLastPara="1" wrap="square" lIns="182875" tIns="45700" rIns="91425" bIns="45700" anchor="ctr" anchorCtr="0">
            <a:noAutofit/>
          </a:bodyPr>
          <a:lstStyle>
            <a:lvl1pPr marL="457200" lvl="0" indent="-228600" algn="l" rtl="0">
              <a:lnSpc>
                <a:spcPct val="100000"/>
              </a:lnSpc>
              <a:spcBef>
                <a:spcPts val="320"/>
              </a:spcBef>
              <a:spcAft>
                <a:spcPts val="0"/>
              </a:spcAft>
              <a:buClr>
                <a:srgbClr val="060606"/>
              </a:buClr>
              <a:buSzPts val="1600"/>
              <a:buNone/>
              <a:defRPr sz="16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89" name="Google Shape;589;p46"/>
          <p:cNvSpPr txBox="1">
            <a:spLocks noGrp="1"/>
          </p:cNvSpPr>
          <p:nvPr>
            <p:ph type="body" idx="4"/>
          </p:nvPr>
        </p:nvSpPr>
        <p:spPr>
          <a:xfrm>
            <a:off x="1264883" y="3078881"/>
            <a:ext cx="4579500" cy="449400"/>
          </a:xfrm>
          <a:prstGeom prst="rect">
            <a:avLst/>
          </a:prstGeom>
          <a:noFill/>
          <a:ln w="9525" cap="flat" cmpd="sng">
            <a:solidFill>
              <a:srgbClr val="4E778F"/>
            </a:solidFill>
            <a:prstDash val="solid"/>
            <a:round/>
            <a:headEnd type="none" w="sm" len="sm"/>
            <a:tailEnd type="none" w="sm" len="sm"/>
          </a:ln>
        </p:spPr>
        <p:txBody>
          <a:bodyPr spcFirstLastPara="1" wrap="square" lIns="182875" tIns="45700" rIns="91425" bIns="45700" anchor="ctr" anchorCtr="0">
            <a:noAutofit/>
          </a:bodyPr>
          <a:lstStyle>
            <a:lvl1pPr marL="457200" lvl="0" indent="-228600" algn="l" rtl="0">
              <a:lnSpc>
                <a:spcPct val="100000"/>
              </a:lnSpc>
              <a:spcBef>
                <a:spcPts val="320"/>
              </a:spcBef>
              <a:spcAft>
                <a:spcPts val="0"/>
              </a:spcAft>
              <a:buClr>
                <a:srgbClr val="060606"/>
              </a:buClr>
              <a:buSzPts val="1600"/>
              <a:buNone/>
              <a:defRPr sz="16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590" name="Google Shape;590;p46"/>
          <p:cNvSpPr txBox="1">
            <a:spLocks noGrp="1"/>
          </p:cNvSpPr>
          <p:nvPr>
            <p:ph type="body" idx="5"/>
          </p:nvPr>
        </p:nvSpPr>
        <p:spPr>
          <a:xfrm>
            <a:off x="1264883" y="3632919"/>
            <a:ext cx="4579500" cy="447600"/>
          </a:xfrm>
          <a:prstGeom prst="rect">
            <a:avLst/>
          </a:prstGeom>
          <a:noFill/>
          <a:ln w="9525" cap="flat" cmpd="sng">
            <a:solidFill>
              <a:srgbClr val="44546A"/>
            </a:solidFill>
            <a:prstDash val="solid"/>
            <a:round/>
            <a:headEnd type="none" w="sm" len="sm"/>
            <a:tailEnd type="none" w="sm" len="sm"/>
          </a:ln>
        </p:spPr>
        <p:txBody>
          <a:bodyPr spcFirstLastPara="1" wrap="square" lIns="182875" tIns="45700" rIns="91425" bIns="45700" anchor="ctr" anchorCtr="0">
            <a:noAutofit/>
          </a:bodyPr>
          <a:lstStyle>
            <a:lvl1pPr marL="457200" lvl="0" indent="-228600" algn="l" rtl="0">
              <a:lnSpc>
                <a:spcPct val="100000"/>
              </a:lnSpc>
              <a:spcBef>
                <a:spcPts val="320"/>
              </a:spcBef>
              <a:spcAft>
                <a:spcPts val="0"/>
              </a:spcAft>
              <a:buClr>
                <a:srgbClr val="060606"/>
              </a:buClr>
              <a:buSzPts val="1600"/>
              <a:buNone/>
              <a:defRPr sz="16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4 Six Icons">
  <p:cSld name="34 Six Icons">
    <p:spTree>
      <p:nvGrpSpPr>
        <p:cNvPr id="1" name="Shape 591"/>
        <p:cNvGrpSpPr/>
        <p:nvPr/>
      </p:nvGrpSpPr>
      <p:grpSpPr>
        <a:xfrm>
          <a:off x="0" y="0"/>
          <a:ext cx="0" cy="0"/>
          <a:chOff x="0" y="0"/>
          <a:chExt cx="0" cy="0"/>
        </a:xfrm>
      </p:grpSpPr>
      <p:sp>
        <p:nvSpPr>
          <p:cNvPr id="592" name="Google Shape;592;p47"/>
          <p:cNvSpPr/>
          <p:nvPr/>
        </p:nvSpPr>
        <p:spPr>
          <a:xfrm>
            <a:off x="1420587" y="1593970"/>
            <a:ext cx="743700" cy="743700"/>
          </a:xfrm>
          <a:prstGeom prst="rect">
            <a:avLst/>
          </a:prstGeom>
          <a:solidFill>
            <a:srgbClr val="2C3E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3" name="Google Shape;593;p47"/>
          <p:cNvSpPr/>
          <p:nvPr/>
        </p:nvSpPr>
        <p:spPr>
          <a:xfrm>
            <a:off x="4246812" y="1599521"/>
            <a:ext cx="743700" cy="743700"/>
          </a:xfrm>
          <a:prstGeom prst="rect">
            <a:avLst/>
          </a:prstGeom>
          <a:solidFill>
            <a:srgbClr val="4454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4" name="Google Shape;594;p47"/>
          <p:cNvSpPr/>
          <p:nvPr/>
        </p:nvSpPr>
        <p:spPr>
          <a:xfrm>
            <a:off x="7073038" y="1599521"/>
            <a:ext cx="743700" cy="743700"/>
          </a:xfrm>
          <a:prstGeom prst="rect">
            <a:avLst/>
          </a:prstGeom>
          <a:solidFill>
            <a:srgbClr val="4E778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5" name="Google Shape;595;p47"/>
          <p:cNvSpPr/>
          <p:nvPr/>
        </p:nvSpPr>
        <p:spPr>
          <a:xfrm>
            <a:off x="1420587" y="3010020"/>
            <a:ext cx="743700" cy="743700"/>
          </a:xfrm>
          <a:prstGeom prst="rect">
            <a:avLst/>
          </a:prstGeom>
          <a:solidFill>
            <a:srgbClr val="991F2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6" name="Google Shape;596;p47"/>
          <p:cNvSpPr/>
          <p:nvPr/>
        </p:nvSpPr>
        <p:spPr>
          <a:xfrm>
            <a:off x="4246812" y="3015571"/>
            <a:ext cx="743700" cy="743700"/>
          </a:xfrm>
          <a:prstGeom prst="rect">
            <a:avLst/>
          </a:prstGeom>
          <a:solidFill>
            <a:srgbClr val="554B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7" name="Google Shape;597;p47"/>
          <p:cNvSpPr/>
          <p:nvPr/>
        </p:nvSpPr>
        <p:spPr>
          <a:xfrm>
            <a:off x="7073038" y="3015571"/>
            <a:ext cx="743700" cy="743700"/>
          </a:xfrm>
          <a:prstGeom prst="rect">
            <a:avLst/>
          </a:pr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8" name="Google Shape;598;p47"/>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99" name="Google Shape;599;p4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600" name="Google Shape;600;p47"/>
          <p:cNvSpPr txBox="1">
            <a:spLocks noGrp="1"/>
          </p:cNvSpPr>
          <p:nvPr>
            <p:ph type="body" idx="1"/>
          </p:nvPr>
        </p:nvSpPr>
        <p:spPr>
          <a:xfrm>
            <a:off x="727304" y="2386014"/>
            <a:ext cx="2130300" cy="3585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280"/>
              </a:spcBef>
              <a:spcAft>
                <a:spcPts val="0"/>
              </a:spcAft>
              <a:buClr>
                <a:srgbClr val="060606"/>
              </a:buClr>
              <a:buSzPts val="1400"/>
              <a:buNone/>
              <a:defRPr sz="14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01" name="Google Shape;601;p47"/>
          <p:cNvSpPr txBox="1">
            <a:spLocks noGrp="1"/>
          </p:cNvSpPr>
          <p:nvPr>
            <p:ph type="body" idx="2"/>
          </p:nvPr>
        </p:nvSpPr>
        <p:spPr>
          <a:xfrm>
            <a:off x="3553528" y="2386014"/>
            <a:ext cx="2130300" cy="3585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280"/>
              </a:spcBef>
              <a:spcAft>
                <a:spcPts val="0"/>
              </a:spcAft>
              <a:buClr>
                <a:srgbClr val="060606"/>
              </a:buClr>
              <a:buSzPts val="1400"/>
              <a:buNone/>
              <a:defRPr sz="14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02" name="Google Shape;602;p47"/>
          <p:cNvSpPr txBox="1">
            <a:spLocks noGrp="1"/>
          </p:cNvSpPr>
          <p:nvPr>
            <p:ph type="body" idx="3"/>
          </p:nvPr>
        </p:nvSpPr>
        <p:spPr>
          <a:xfrm>
            <a:off x="6379754" y="2386014"/>
            <a:ext cx="2130300" cy="3585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280"/>
              </a:spcBef>
              <a:spcAft>
                <a:spcPts val="0"/>
              </a:spcAft>
              <a:buClr>
                <a:srgbClr val="060606"/>
              </a:buClr>
              <a:buSzPts val="1400"/>
              <a:buNone/>
              <a:defRPr sz="14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03" name="Google Shape;603;p47"/>
          <p:cNvSpPr txBox="1">
            <a:spLocks noGrp="1"/>
          </p:cNvSpPr>
          <p:nvPr>
            <p:ph type="body" idx="4"/>
          </p:nvPr>
        </p:nvSpPr>
        <p:spPr>
          <a:xfrm>
            <a:off x="727304" y="3795714"/>
            <a:ext cx="2130300" cy="3585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280"/>
              </a:spcBef>
              <a:spcAft>
                <a:spcPts val="0"/>
              </a:spcAft>
              <a:buClr>
                <a:srgbClr val="060606"/>
              </a:buClr>
              <a:buSzPts val="1400"/>
              <a:buNone/>
              <a:defRPr sz="14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04" name="Google Shape;604;p47"/>
          <p:cNvSpPr txBox="1">
            <a:spLocks noGrp="1"/>
          </p:cNvSpPr>
          <p:nvPr>
            <p:ph type="body" idx="5"/>
          </p:nvPr>
        </p:nvSpPr>
        <p:spPr>
          <a:xfrm>
            <a:off x="3553528" y="3795714"/>
            <a:ext cx="2130300" cy="3585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280"/>
              </a:spcBef>
              <a:spcAft>
                <a:spcPts val="0"/>
              </a:spcAft>
              <a:buClr>
                <a:srgbClr val="060606"/>
              </a:buClr>
              <a:buSzPts val="1400"/>
              <a:buNone/>
              <a:defRPr sz="14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05" name="Google Shape;605;p47"/>
          <p:cNvSpPr txBox="1">
            <a:spLocks noGrp="1"/>
          </p:cNvSpPr>
          <p:nvPr>
            <p:ph type="body" idx="6"/>
          </p:nvPr>
        </p:nvSpPr>
        <p:spPr>
          <a:xfrm>
            <a:off x="6379754" y="3795714"/>
            <a:ext cx="2130300" cy="3585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280"/>
              </a:spcBef>
              <a:spcAft>
                <a:spcPts val="0"/>
              </a:spcAft>
              <a:buClr>
                <a:srgbClr val="060606"/>
              </a:buClr>
              <a:buSzPts val="1400"/>
              <a:buNone/>
              <a:defRPr sz="1400"/>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6 Three Icons Tabular">
  <p:cSld name="36 Three Icons Tabular">
    <p:spTree>
      <p:nvGrpSpPr>
        <p:cNvPr id="1" name="Shape 606"/>
        <p:cNvGrpSpPr/>
        <p:nvPr/>
      </p:nvGrpSpPr>
      <p:grpSpPr>
        <a:xfrm>
          <a:off x="0" y="0"/>
          <a:ext cx="0" cy="0"/>
          <a:chOff x="0" y="0"/>
          <a:chExt cx="0" cy="0"/>
        </a:xfrm>
      </p:grpSpPr>
      <p:sp>
        <p:nvSpPr>
          <p:cNvPr id="607" name="Google Shape;607;p48"/>
          <p:cNvSpPr/>
          <p:nvPr/>
        </p:nvSpPr>
        <p:spPr>
          <a:xfrm>
            <a:off x="3337563" y="1973385"/>
            <a:ext cx="2469000" cy="2331600"/>
          </a:xfrm>
          <a:prstGeom prst="rect">
            <a:avLst/>
          </a:prstGeom>
          <a:gradFill>
            <a:gsLst>
              <a:gs pos="0">
                <a:srgbClr val="F2F2F2"/>
              </a:gs>
              <a:gs pos="100000">
                <a:srgbClr val="D8D8D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08" name="Google Shape;608;p48"/>
          <p:cNvSpPr/>
          <p:nvPr/>
        </p:nvSpPr>
        <p:spPr>
          <a:xfrm>
            <a:off x="4049482" y="1450877"/>
            <a:ext cx="1044900" cy="1044900"/>
          </a:xfrm>
          <a:prstGeom prst="ellipse">
            <a:avLst/>
          </a:prstGeom>
          <a:solidFill>
            <a:srgbClr val="E52920"/>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09" name="Google Shape;609;p48"/>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610" name="Google Shape;610;p4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611" name="Google Shape;611;p48"/>
          <p:cNvSpPr/>
          <p:nvPr/>
        </p:nvSpPr>
        <p:spPr>
          <a:xfrm>
            <a:off x="521025" y="1973385"/>
            <a:ext cx="2469000" cy="2331600"/>
          </a:xfrm>
          <a:prstGeom prst="rect">
            <a:avLst/>
          </a:prstGeom>
          <a:gradFill>
            <a:gsLst>
              <a:gs pos="0">
                <a:srgbClr val="F2F2F2"/>
              </a:gs>
              <a:gs pos="100000">
                <a:srgbClr val="D8D8D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12" name="Google Shape;612;p48"/>
          <p:cNvSpPr/>
          <p:nvPr/>
        </p:nvSpPr>
        <p:spPr>
          <a:xfrm>
            <a:off x="6154100" y="1973385"/>
            <a:ext cx="2469000" cy="2331600"/>
          </a:xfrm>
          <a:prstGeom prst="rect">
            <a:avLst/>
          </a:prstGeom>
          <a:gradFill>
            <a:gsLst>
              <a:gs pos="0">
                <a:srgbClr val="F2F2F2"/>
              </a:gs>
              <a:gs pos="100000">
                <a:srgbClr val="D8D8D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13" name="Google Shape;613;p48"/>
          <p:cNvSpPr/>
          <p:nvPr/>
        </p:nvSpPr>
        <p:spPr>
          <a:xfrm>
            <a:off x="1232937" y="1450877"/>
            <a:ext cx="1044900" cy="1044900"/>
          </a:xfrm>
          <a:prstGeom prst="ellipse">
            <a:avLst/>
          </a:prstGeom>
          <a:solidFill>
            <a:srgbClr val="4E778F"/>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14" name="Google Shape;614;p48"/>
          <p:cNvSpPr/>
          <p:nvPr/>
        </p:nvSpPr>
        <p:spPr>
          <a:xfrm>
            <a:off x="6866026" y="1450877"/>
            <a:ext cx="1044900" cy="1044900"/>
          </a:xfrm>
          <a:prstGeom prst="ellipse">
            <a:avLst/>
          </a:prstGeom>
          <a:solidFill>
            <a:srgbClr val="544B6A"/>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15" name="Google Shape;615;p48"/>
          <p:cNvSpPr txBox="1">
            <a:spLocks noGrp="1"/>
          </p:cNvSpPr>
          <p:nvPr>
            <p:ph type="body" idx="1"/>
          </p:nvPr>
        </p:nvSpPr>
        <p:spPr>
          <a:xfrm>
            <a:off x="521025" y="3038455"/>
            <a:ext cx="2469000" cy="1218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600"/>
              <a:buFont typeface="Arial"/>
              <a:buNone/>
              <a:defRPr sz="16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16" name="Google Shape;616;p48"/>
          <p:cNvSpPr txBox="1">
            <a:spLocks noGrp="1"/>
          </p:cNvSpPr>
          <p:nvPr>
            <p:ph type="body" idx="2"/>
          </p:nvPr>
        </p:nvSpPr>
        <p:spPr>
          <a:xfrm>
            <a:off x="521025" y="2638405"/>
            <a:ext cx="2469000" cy="365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2000"/>
              <a:buFont typeface="Arial"/>
              <a:buNone/>
              <a:defRPr sz="2000" b="1">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17" name="Google Shape;617;p48"/>
          <p:cNvSpPr txBox="1">
            <a:spLocks noGrp="1"/>
          </p:cNvSpPr>
          <p:nvPr>
            <p:ph type="body" idx="3"/>
          </p:nvPr>
        </p:nvSpPr>
        <p:spPr>
          <a:xfrm>
            <a:off x="3337563" y="3038455"/>
            <a:ext cx="2469000" cy="1218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600"/>
              <a:buNone/>
              <a:defRPr sz="16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18" name="Google Shape;618;p48"/>
          <p:cNvSpPr txBox="1">
            <a:spLocks noGrp="1"/>
          </p:cNvSpPr>
          <p:nvPr>
            <p:ph type="body" idx="4"/>
          </p:nvPr>
        </p:nvSpPr>
        <p:spPr>
          <a:xfrm>
            <a:off x="3337563" y="2638405"/>
            <a:ext cx="2469000" cy="365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2000"/>
              <a:buNone/>
              <a:defRPr sz="2000" b="1">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19" name="Google Shape;619;p48"/>
          <p:cNvSpPr txBox="1">
            <a:spLocks noGrp="1"/>
          </p:cNvSpPr>
          <p:nvPr>
            <p:ph type="body" idx="5"/>
          </p:nvPr>
        </p:nvSpPr>
        <p:spPr>
          <a:xfrm>
            <a:off x="6153852" y="3038455"/>
            <a:ext cx="2469300" cy="1218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600"/>
              <a:buNone/>
              <a:defRPr sz="16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20" name="Google Shape;620;p48"/>
          <p:cNvSpPr txBox="1">
            <a:spLocks noGrp="1"/>
          </p:cNvSpPr>
          <p:nvPr>
            <p:ph type="body" idx="6"/>
          </p:nvPr>
        </p:nvSpPr>
        <p:spPr>
          <a:xfrm>
            <a:off x="6153852" y="2638405"/>
            <a:ext cx="2469300" cy="365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2000"/>
              <a:buNone/>
              <a:defRPr sz="2000" b="1">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7 Four Icons Tabular">
  <p:cSld name="37 Four Icons Tabular">
    <p:spTree>
      <p:nvGrpSpPr>
        <p:cNvPr id="1" name="Shape 621"/>
        <p:cNvGrpSpPr/>
        <p:nvPr/>
      </p:nvGrpSpPr>
      <p:grpSpPr>
        <a:xfrm>
          <a:off x="0" y="0"/>
          <a:ext cx="0" cy="0"/>
          <a:chOff x="0" y="0"/>
          <a:chExt cx="0" cy="0"/>
        </a:xfrm>
      </p:grpSpPr>
      <p:sp>
        <p:nvSpPr>
          <p:cNvPr id="622" name="Google Shape;622;p49"/>
          <p:cNvSpPr/>
          <p:nvPr/>
        </p:nvSpPr>
        <p:spPr>
          <a:xfrm>
            <a:off x="521025" y="1973385"/>
            <a:ext cx="1828800" cy="2331600"/>
          </a:xfrm>
          <a:prstGeom prst="rect">
            <a:avLst/>
          </a:prstGeom>
          <a:gradFill>
            <a:gsLst>
              <a:gs pos="0">
                <a:srgbClr val="F2F2F2"/>
              </a:gs>
              <a:gs pos="100000">
                <a:srgbClr val="D8D8D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23" name="Google Shape;623;p49"/>
          <p:cNvSpPr/>
          <p:nvPr/>
        </p:nvSpPr>
        <p:spPr>
          <a:xfrm>
            <a:off x="2636025" y="1973385"/>
            <a:ext cx="1828800" cy="2331600"/>
          </a:xfrm>
          <a:prstGeom prst="rect">
            <a:avLst/>
          </a:prstGeom>
          <a:gradFill>
            <a:gsLst>
              <a:gs pos="0">
                <a:srgbClr val="F2F2F2"/>
              </a:gs>
              <a:gs pos="100000">
                <a:srgbClr val="D8D8D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24" name="Google Shape;624;p49"/>
          <p:cNvSpPr/>
          <p:nvPr/>
        </p:nvSpPr>
        <p:spPr>
          <a:xfrm>
            <a:off x="4751025" y="1973385"/>
            <a:ext cx="1828800" cy="2331600"/>
          </a:xfrm>
          <a:prstGeom prst="rect">
            <a:avLst/>
          </a:prstGeom>
          <a:gradFill>
            <a:gsLst>
              <a:gs pos="0">
                <a:srgbClr val="F2F2F2"/>
              </a:gs>
              <a:gs pos="100000">
                <a:srgbClr val="D8D8D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25" name="Google Shape;625;p49"/>
          <p:cNvSpPr/>
          <p:nvPr/>
        </p:nvSpPr>
        <p:spPr>
          <a:xfrm>
            <a:off x="6866026" y="1973385"/>
            <a:ext cx="1828800" cy="2331600"/>
          </a:xfrm>
          <a:prstGeom prst="rect">
            <a:avLst/>
          </a:prstGeom>
          <a:gradFill>
            <a:gsLst>
              <a:gs pos="0">
                <a:srgbClr val="F2F2F2"/>
              </a:gs>
              <a:gs pos="100000">
                <a:srgbClr val="D8D8D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26" name="Google Shape;626;p49"/>
          <p:cNvSpPr/>
          <p:nvPr/>
        </p:nvSpPr>
        <p:spPr>
          <a:xfrm>
            <a:off x="3027975" y="1450877"/>
            <a:ext cx="1044900" cy="1044900"/>
          </a:xfrm>
          <a:prstGeom prst="ellipse">
            <a:avLst/>
          </a:prstGeom>
          <a:solidFill>
            <a:srgbClr val="E52920"/>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27" name="Google Shape;627;p49"/>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628" name="Google Shape;628;p4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629" name="Google Shape;629;p49"/>
          <p:cNvSpPr/>
          <p:nvPr/>
        </p:nvSpPr>
        <p:spPr>
          <a:xfrm>
            <a:off x="912975" y="1450877"/>
            <a:ext cx="1044900" cy="1044900"/>
          </a:xfrm>
          <a:prstGeom prst="ellipse">
            <a:avLst/>
          </a:prstGeom>
          <a:solidFill>
            <a:srgbClr val="1D2A38"/>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30" name="Google Shape;630;p49"/>
          <p:cNvSpPr/>
          <p:nvPr/>
        </p:nvSpPr>
        <p:spPr>
          <a:xfrm>
            <a:off x="5142975" y="1450877"/>
            <a:ext cx="1044900" cy="1044900"/>
          </a:xfrm>
          <a:prstGeom prst="ellipse">
            <a:avLst/>
          </a:prstGeom>
          <a:solidFill>
            <a:srgbClr val="544B6A"/>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31" name="Google Shape;631;p49"/>
          <p:cNvSpPr txBox="1">
            <a:spLocks noGrp="1"/>
          </p:cNvSpPr>
          <p:nvPr>
            <p:ph type="body" idx="1"/>
          </p:nvPr>
        </p:nvSpPr>
        <p:spPr>
          <a:xfrm>
            <a:off x="521025" y="3016250"/>
            <a:ext cx="1828800" cy="1288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32" name="Google Shape;632;p49"/>
          <p:cNvSpPr txBox="1">
            <a:spLocks noGrp="1"/>
          </p:cNvSpPr>
          <p:nvPr>
            <p:ph type="body" idx="2"/>
          </p:nvPr>
        </p:nvSpPr>
        <p:spPr>
          <a:xfrm>
            <a:off x="521025" y="2638405"/>
            <a:ext cx="1828800" cy="365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600"/>
              <a:buNone/>
              <a:defRPr sz="1600" b="1">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33" name="Google Shape;633;p49"/>
          <p:cNvSpPr txBox="1">
            <a:spLocks noGrp="1"/>
          </p:cNvSpPr>
          <p:nvPr>
            <p:ph type="body" idx="3"/>
          </p:nvPr>
        </p:nvSpPr>
        <p:spPr>
          <a:xfrm>
            <a:off x="2636026" y="3016250"/>
            <a:ext cx="1828800" cy="1288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34" name="Google Shape;634;p49"/>
          <p:cNvSpPr txBox="1">
            <a:spLocks noGrp="1"/>
          </p:cNvSpPr>
          <p:nvPr>
            <p:ph type="body" idx="4"/>
          </p:nvPr>
        </p:nvSpPr>
        <p:spPr>
          <a:xfrm>
            <a:off x="2636026" y="2638405"/>
            <a:ext cx="1828800" cy="365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600"/>
              <a:buNone/>
              <a:defRPr sz="1600" b="1">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35" name="Google Shape;635;p49"/>
          <p:cNvSpPr txBox="1">
            <a:spLocks noGrp="1"/>
          </p:cNvSpPr>
          <p:nvPr>
            <p:ph type="body" idx="5"/>
          </p:nvPr>
        </p:nvSpPr>
        <p:spPr>
          <a:xfrm>
            <a:off x="4751026" y="3016250"/>
            <a:ext cx="1828800" cy="1288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36" name="Google Shape;636;p49"/>
          <p:cNvSpPr txBox="1">
            <a:spLocks noGrp="1"/>
          </p:cNvSpPr>
          <p:nvPr>
            <p:ph type="body" idx="6"/>
          </p:nvPr>
        </p:nvSpPr>
        <p:spPr>
          <a:xfrm>
            <a:off x="4751026" y="2638405"/>
            <a:ext cx="1828800" cy="365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600"/>
              <a:buNone/>
              <a:defRPr sz="1600" b="1">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37" name="Google Shape;637;p49"/>
          <p:cNvSpPr txBox="1">
            <a:spLocks noGrp="1"/>
          </p:cNvSpPr>
          <p:nvPr>
            <p:ph type="body" idx="7"/>
          </p:nvPr>
        </p:nvSpPr>
        <p:spPr>
          <a:xfrm>
            <a:off x="6866027" y="3016250"/>
            <a:ext cx="1828800" cy="1288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38" name="Google Shape;638;p49"/>
          <p:cNvSpPr txBox="1">
            <a:spLocks noGrp="1"/>
          </p:cNvSpPr>
          <p:nvPr>
            <p:ph type="body" idx="8"/>
          </p:nvPr>
        </p:nvSpPr>
        <p:spPr>
          <a:xfrm>
            <a:off x="6866027" y="2638405"/>
            <a:ext cx="1828800" cy="365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600"/>
              <a:buNone/>
              <a:defRPr sz="1600" b="1">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39" name="Google Shape;639;p49"/>
          <p:cNvSpPr/>
          <p:nvPr/>
        </p:nvSpPr>
        <p:spPr>
          <a:xfrm>
            <a:off x="7257976" y="1450877"/>
            <a:ext cx="1044900" cy="1044900"/>
          </a:xfrm>
          <a:prstGeom prst="ellipse">
            <a:avLst/>
          </a:prstGeom>
          <a:solidFill>
            <a:srgbClr val="4E778F"/>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8 Five Icons Tabular">
  <p:cSld name="38 Five Icons Tabular">
    <p:spTree>
      <p:nvGrpSpPr>
        <p:cNvPr id="1" name="Shape 640"/>
        <p:cNvGrpSpPr/>
        <p:nvPr/>
      </p:nvGrpSpPr>
      <p:grpSpPr>
        <a:xfrm>
          <a:off x="0" y="0"/>
          <a:ext cx="0" cy="0"/>
          <a:chOff x="0" y="0"/>
          <a:chExt cx="0" cy="0"/>
        </a:xfrm>
      </p:grpSpPr>
      <p:sp>
        <p:nvSpPr>
          <p:cNvPr id="641" name="Google Shape;641;p50"/>
          <p:cNvSpPr/>
          <p:nvPr/>
        </p:nvSpPr>
        <p:spPr>
          <a:xfrm>
            <a:off x="550041" y="2085301"/>
            <a:ext cx="1463100" cy="2103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642" name="Google Shape;642;p50"/>
          <p:cNvSpPr/>
          <p:nvPr/>
        </p:nvSpPr>
        <p:spPr>
          <a:xfrm>
            <a:off x="805584" y="1609324"/>
            <a:ext cx="951900" cy="951900"/>
          </a:xfrm>
          <a:prstGeom prst="ellipse">
            <a:avLst/>
          </a:prstGeom>
          <a:solidFill>
            <a:srgbClr val="1D2A38"/>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3" name="Google Shape;643;p50"/>
          <p:cNvSpPr/>
          <p:nvPr/>
        </p:nvSpPr>
        <p:spPr>
          <a:xfrm>
            <a:off x="2191127" y="2085301"/>
            <a:ext cx="1463100" cy="2103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644" name="Google Shape;644;p50"/>
          <p:cNvSpPr/>
          <p:nvPr/>
        </p:nvSpPr>
        <p:spPr>
          <a:xfrm>
            <a:off x="2446670" y="1609324"/>
            <a:ext cx="951900" cy="951900"/>
          </a:xfrm>
          <a:prstGeom prst="ellipse">
            <a:avLst/>
          </a:prstGeom>
          <a:solidFill>
            <a:srgbClr val="E52920"/>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5" name="Google Shape;645;p50"/>
          <p:cNvSpPr/>
          <p:nvPr/>
        </p:nvSpPr>
        <p:spPr>
          <a:xfrm>
            <a:off x="3832213" y="2085301"/>
            <a:ext cx="1463100" cy="2103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646" name="Google Shape;646;p50"/>
          <p:cNvSpPr/>
          <p:nvPr/>
        </p:nvSpPr>
        <p:spPr>
          <a:xfrm>
            <a:off x="4087756" y="1609324"/>
            <a:ext cx="951900" cy="951900"/>
          </a:xfrm>
          <a:prstGeom prst="ellipse">
            <a:avLst/>
          </a:prstGeom>
          <a:solidFill>
            <a:srgbClr val="544B6A"/>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7" name="Google Shape;647;p50"/>
          <p:cNvSpPr/>
          <p:nvPr/>
        </p:nvSpPr>
        <p:spPr>
          <a:xfrm>
            <a:off x="5473299" y="2085301"/>
            <a:ext cx="1463100" cy="2103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648" name="Google Shape;648;p50"/>
          <p:cNvSpPr/>
          <p:nvPr/>
        </p:nvSpPr>
        <p:spPr>
          <a:xfrm>
            <a:off x="5728842" y="1609324"/>
            <a:ext cx="951900" cy="951900"/>
          </a:xfrm>
          <a:prstGeom prst="ellipse">
            <a:avLst/>
          </a:prstGeom>
          <a:solidFill>
            <a:srgbClr val="991F25"/>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9" name="Google Shape;649;p50"/>
          <p:cNvSpPr/>
          <p:nvPr/>
        </p:nvSpPr>
        <p:spPr>
          <a:xfrm>
            <a:off x="7114383" y="2085301"/>
            <a:ext cx="1463100" cy="2103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650" name="Google Shape;650;p50"/>
          <p:cNvSpPr/>
          <p:nvPr/>
        </p:nvSpPr>
        <p:spPr>
          <a:xfrm>
            <a:off x="7369926" y="1609324"/>
            <a:ext cx="951900" cy="951900"/>
          </a:xfrm>
          <a:prstGeom prst="ellipse">
            <a:avLst/>
          </a:prstGeom>
          <a:solidFill>
            <a:srgbClr val="44546A"/>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1" name="Google Shape;651;p50"/>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652" name="Google Shape;652;p5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653" name="Google Shape;653;p50"/>
          <p:cNvSpPr txBox="1">
            <a:spLocks noGrp="1"/>
          </p:cNvSpPr>
          <p:nvPr>
            <p:ph type="body" idx="1"/>
          </p:nvPr>
        </p:nvSpPr>
        <p:spPr>
          <a:xfrm>
            <a:off x="629291" y="2725331"/>
            <a:ext cx="1304400" cy="1414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54" name="Google Shape;654;p50"/>
          <p:cNvSpPr txBox="1">
            <a:spLocks noGrp="1"/>
          </p:cNvSpPr>
          <p:nvPr>
            <p:ph type="body" idx="2"/>
          </p:nvPr>
        </p:nvSpPr>
        <p:spPr>
          <a:xfrm>
            <a:off x="2270376" y="2725331"/>
            <a:ext cx="1304400" cy="1414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55" name="Google Shape;655;p50"/>
          <p:cNvSpPr txBox="1">
            <a:spLocks noGrp="1"/>
          </p:cNvSpPr>
          <p:nvPr>
            <p:ph type="body" idx="3"/>
          </p:nvPr>
        </p:nvSpPr>
        <p:spPr>
          <a:xfrm>
            <a:off x="3911462" y="2725331"/>
            <a:ext cx="1304400" cy="1414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56" name="Google Shape;656;p50"/>
          <p:cNvSpPr txBox="1">
            <a:spLocks noGrp="1"/>
          </p:cNvSpPr>
          <p:nvPr>
            <p:ph type="body" idx="4"/>
          </p:nvPr>
        </p:nvSpPr>
        <p:spPr>
          <a:xfrm>
            <a:off x="5552548" y="2725331"/>
            <a:ext cx="1304400" cy="1414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57" name="Google Shape;657;p50"/>
          <p:cNvSpPr txBox="1">
            <a:spLocks noGrp="1"/>
          </p:cNvSpPr>
          <p:nvPr>
            <p:ph type="body" idx="5"/>
          </p:nvPr>
        </p:nvSpPr>
        <p:spPr>
          <a:xfrm>
            <a:off x="7193632" y="2725331"/>
            <a:ext cx="1304400" cy="1414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20202"/>
              </a:buClr>
              <a:buSzPts val="1200"/>
              <a:buNone/>
              <a:defRPr sz="1200">
                <a:solidFill>
                  <a:srgbClr val="020202"/>
                </a:solidFill>
                <a:latin typeface="Calibri"/>
                <a:ea typeface="Calibri"/>
                <a:cs typeface="Calibri"/>
                <a:sym typeface="Calibri"/>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Title Slide 2">
  <p:cSld name="2 Title Slide 2">
    <p:spTree>
      <p:nvGrpSpPr>
        <p:cNvPr id="1" name="Shape 89"/>
        <p:cNvGrpSpPr/>
        <p:nvPr/>
      </p:nvGrpSpPr>
      <p:grpSpPr>
        <a:xfrm>
          <a:off x="0" y="0"/>
          <a:ext cx="0" cy="0"/>
          <a:chOff x="0" y="0"/>
          <a:chExt cx="0" cy="0"/>
        </a:xfrm>
      </p:grpSpPr>
      <p:pic>
        <p:nvPicPr>
          <p:cNvPr id="90" name="Google Shape;90;p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285"/>
            <a:ext cx="9143998" cy="5148070"/>
          </a:xfrm>
          <a:prstGeom prst="rect">
            <a:avLst/>
          </a:prstGeom>
          <a:noFill/>
          <a:ln>
            <a:noFill/>
          </a:ln>
        </p:spPr>
      </p:pic>
      <p:sp>
        <p:nvSpPr>
          <p:cNvPr id="91" name="Google Shape;91;p6"/>
          <p:cNvSpPr txBox="1">
            <a:spLocks noGrp="1"/>
          </p:cNvSpPr>
          <p:nvPr>
            <p:ph type="ctrTitle"/>
          </p:nvPr>
        </p:nvSpPr>
        <p:spPr>
          <a:xfrm>
            <a:off x="1635920" y="1383506"/>
            <a:ext cx="5872200" cy="9537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lt1"/>
              </a:buClr>
              <a:buSzPts val="3400"/>
              <a:buFont typeface="Calibri"/>
              <a:buNone/>
              <a:defRPr sz="34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2" name="Google Shape;92;p6"/>
          <p:cNvSpPr txBox="1">
            <a:spLocks noGrp="1"/>
          </p:cNvSpPr>
          <p:nvPr>
            <p:ph type="subTitle" idx="1"/>
          </p:nvPr>
        </p:nvSpPr>
        <p:spPr>
          <a:xfrm>
            <a:off x="1635920" y="2337087"/>
            <a:ext cx="5872200" cy="7401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40"/>
              </a:spcBef>
              <a:spcAft>
                <a:spcPts val="0"/>
              </a:spcAft>
              <a:buClr>
                <a:schemeClr val="lt1"/>
              </a:buClr>
              <a:buSzPts val="2200"/>
              <a:buFont typeface="Arial"/>
              <a:buNone/>
              <a:defRPr sz="22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sp>
        <p:nvSpPr>
          <p:cNvPr id="93" name="Google Shape;93;p6"/>
          <p:cNvSpPr/>
          <p:nvPr/>
        </p:nvSpPr>
        <p:spPr>
          <a:xfrm>
            <a:off x="1645919" y="1269206"/>
            <a:ext cx="5862300" cy="19071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94" name="Google Shape;94;p6"/>
          <p:cNvGrpSpPr/>
          <p:nvPr/>
        </p:nvGrpSpPr>
        <p:grpSpPr>
          <a:xfrm>
            <a:off x="3134193" y="3743346"/>
            <a:ext cx="2875823" cy="871097"/>
            <a:chOff x="3134193" y="3743346"/>
            <a:chExt cx="2875823" cy="871097"/>
          </a:xfrm>
        </p:grpSpPr>
        <p:grpSp>
          <p:nvGrpSpPr>
            <p:cNvPr id="95" name="Google Shape;95;p6"/>
            <p:cNvGrpSpPr/>
            <p:nvPr/>
          </p:nvGrpSpPr>
          <p:grpSpPr>
            <a:xfrm>
              <a:off x="3967591" y="3743346"/>
              <a:ext cx="1157868" cy="530465"/>
              <a:chOff x="1927227" y="2687638"/>
              <a:chExt cx="1365249" cy="625475"/>
            </a:xfrm>
          </p:grpSpPr>
          <p:sp>
            <p:nvSpPr>
              <p:cNvPr id="96" name="Google Shape;96;p6"/>
              <p:cNvSpPr/>
              <p:nvPr/>
            </p:nvSpPr>
            <p:spPr>
              <a:xfrm>
                <a:off x="2414590" y="2916238"/>
                <a:ext cx="390525" cy="355601"/>
              </a:xfrm>
              <a:custGeom>
                <a:avLst/>
                <a:gdLst/>
                <a:ahLst/>
                <a:cxnLst/>
                <a:rect l="l" t="t" r="r" b="b"/>
                <a:pathLst>
                  <a:path w="104" h="95" extrusionOk="0">
                    <a:moveTo>
                      <a:pt x="104" y="0"/>
                    </a:moveTo>
                    <a:cubicBezTo>
                      <a:pt x="65" y="0"/>
                      <a:pt x="65" y="0"/>
                      <a:pt x="65" y="0"/>
                    </a:cubicBezTo>
                    <a:cubicBezTo>
                      <a:pt x="55" y="17"/>
                      <a:pt x="55" y="17"/>
                      <a:pt x="55" y="17"/>
                    </a:cubicBezTo>
                    <a:cubicBezTo>
                      <a:pt x="54" y="20"/>
                      <a:pt x="52" y="23"/>
                      <a:pt x="52" y="23"/>
                    </a:cubicBezTo>
                    <a:cubicBezTo>
                      <a:pt x="52" y="23"/>
                      <a:pt x="52" y="23"/>
                      <a:pt x="52" y="23"/>
                    </a:cubicBezTo>
                    <a:cubicBezTo>
                      <a:pt x="52" y="23"/>
                      <a:pt x="50" y="20"/>
                      <a:pt x="48" y="17"/>
                    </a:cubicBezTo>
                    <a:cubicBezTo>
                      <a:pt x="39" y="0"/>
                      <a:pt x="39" y="0"/>
                      <a:pt x="39"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6"/>
              <p:cNvSpPr/>
              <p:nvPr/>
            </p:nvSpPr>
            <p:spPr>
              <a:xfrm>
                <a:off x="1927227" y="2687638"/>
                <a:ext cx="450850"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6"/>
              <p:cNvSpPr/>
              <p:nvPr/>
            </p:nvSpPr>
            <p:spPr>
              <a:xfrm>
                <a:off x="2843213" y="2687638"/>
                <a:ext cx="449263"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9" name="Google Shape;99;p6"/>
            <p:cNvGrpSpPr/>
            <p:nvPr/>
          </p:nvGrpSpPr>
          <p:grpSpPr>
            <a:xfrm>
              <a:off x="3134193" y="4462304"/>
              <a:ext cx="2875823" cy="152138"/>
              <a:chOff x="944563" y="3535363"/>
              <a:chExt cx="3390901" cy="179387"/>
            </a:xfrm>
          </p:grpSpPr>
          <p:sp>
            <p:nvSpPr>
              <p:cNvPr id="100" name="Google Shape;100;p6"/>
              <p:cNvSpPr/>
              <p:nvPr/>
            </p:nvSpPr>
            <p:spPr>
              <a:xfrm>
                <a:off x="944563" y="3546475"/>
                <a:ext cx="123825" cy="165100"/>
              </a:xfrm>
              <a:custGeom>
                <a:avLst/>
                <a:gdLst/>
                <a:ahLst/>
                <a:cxnLst/>
                <a:rect l="l" t="t" r="r" b="b"/>
                <a:pathLst>
                  <a:path w="33" h="44" extrusionOk="0">
                    <a:moveTo>
                      <a:pt x="21" y="4"/>
                    </a:moveTo>
                    <a:cubicBezTo>
                      <a:pt x="16" y="4"/>
                      <a:pt x="12" y="6"/>
                      <a:pt x="10" y="9"/>
                    </a:cubicBezTo>
                    <a:cubicBezTo>
                      <a:pt x="7" y="12"/>
                      <a:pt x="5" y="17"/>
                      <a:pt x="5" y="22"/>
                    </a:cubicBezTo>
                    <a:cubicBezTo>
                      <a:pt x="5" y="28"/>
                      <a:pt x="7" y="32"/>
                      <a:pt x="9" y="35"/>
                    </a:cubicBezTo>
                    <a:cubicBezTo>
                      <a:pt x="12" y="38"/>
                      <a:pt x="16" y="40"/>
                      <a:pt x="21" y="40"/>
                    </a:cubicBezTo>
                    <a:cubicBezTo>
                      <a:pt x="24" y="40"/>
                      <a:pt x="27" y="39"/>
                      <a:pt x="31" y="38"/>
                    </a:cubicBezTo>
                    <a:cubicBezTo>
                      <a:pt x="31" y="43"/>
                      <a:pt x="31" y="43"/>
                      <a:pt x="31" y="43"/>
                    </a:cubicBezTo>
                    <a:cubicBezTo>
                      <a:pt x="28" y="44"/>
                      <a:pt x="24" y="44"/>
                      <a:pt x="20" y="44"/>
                    </a:cubicBezTo>
                    <a:cubicBezTo>
                      <a:pt x="14" y="44"/>
                      <a:pt x="9" y="42"/>
                      <a:pt x="5" y="39"/>
                    </a:cubicBezTo>
                    <a:cubicBezTo>
                      <a:pt x="2" y="35"/>
                      <a:pt x="0" y="29"/>
                      <a:pt x="0" y="22"/>
                    </a:cubicBezTo>
                    <a:cubicBezTo>
                      <a:pt x="0" y="18"/>
                      <a:pt x="1" y="14"/>
                      <a:pt x="3" y="10"/>
                    </a:cubicBezTo>
                    <a:cubicBezTo>
                      <a:pt x="4" y="7"/>
                      <a:pt x="7" y="4"/>
                      <a:pt x="10" y="3"/>
                    </a:cubicBezTo>
                    <a:cubicBezTo>
                      <a:pt x="13" y="1"/>
                      <a:pt x="17" y="0"/>
                      <a:pt x="21" y="0"/>
                    </a:cubicBezTo>
                    <a:cubicBezTo>
                      <a:pt x="25" y="0"/>
                      <a:pt x="29" y="1"/>
                      <a:pt x="33" y="2"/>
                    </a:cubicBezTo>
                    <a:cubicBezTo>
                      <a:pt x="31" y="7"/>
                      <a:pt x="31" y="7"/>
                      <a:pt x="31" y="7"/>
                    </a:cubicBezTo>
                    <a:cubicBezTo>
                      <a:pt x="27" y="5"/>
                      <a:pt x="24" y="4"/>
                      <a:pt x="21"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6"/>
              <p:cNvSpPr/>
              <p:nvPr/>
            </p:nvSpPr>
            <p:spPr>
              <a:xfrm>
                <a:off x="1092201" y="3587750"/>
                <a:ext cx="107950" cy="123825"/>
              </a:xfrm>
              <a:custGeom>
                <a:avLst/>
                <a:gdLst/>
                <a:ahLst/>
                <a:cxnLst/>
                <a:rect l="l" t="t" r="r" b="b"/>
                <a:pathLst>
                  <a:path w="29" h="33" extrusionOk="0">
                    <a:moveTo>
                      <a:pt x="29" y="16"/>
                    </a:moveTo>
                    <a:cubicBezTo>
                      <a:pt x="29" y="22"/>
                      <a:pt x="28" y="26"/>
                      <a:pt x="25" y="29"/>
                    </a:cubicBezTo>
                    <a:cubicBezTo>
                      <a:pt x="23" y="32"/>
                      <a:pt x="19" y="33"/>
                      <a:pt x="14" y="33"/>
                    </a:cubicBezTo>
                    <a:cubicBezTo>
                      <a:pt x="12" y="33"/>
                      <a:pt x="9" y="33"/>
                      <a:pt x="7" y="31"/>
                    </a:cubicBezTo>
                    <a:cubicBezTo>
                      <a:pt x="4" y="30"/>
                      <a:pt x="3" y="28"/>
                      <a:pt x="2" y="25"/>
                    </a:cubicBezTo>
                    <a:cubicBezTo>
                      <a:pt x="0" y="23"/>
                      <a:pt x="0" y="20"/>
                      <a:pt x="0" y="16"/>
                    </a:cubicBezTo>
                    <a:cubicBezTo>
                      <a:pt x="0" y="11"/>
                      <a:pt x="1" y="7"/>
                      <a:pt x="4" y="4"/>
                    </a:cubicBezTo>
                    <a:cubicBezTo>
                      <a:pt x="6" y="1"/>
                      <a:pt x="10" y="0"/>
                      <a:pt x="15" y="0"/>
                    </a:cubicBezTo>
                    <a:cubicBezTo>
                      <a:pt x="19" y="0"/>
                      <a:pt x="23" y="1"/>
                      <a:pt x="25" y="4"/>
                    </a:cubicBezTo>
                    <a:cubicBezTo>
                      <a:pt x="28" y="7"/>
                      <a:pt x="29" y="11"/>
                      <a:pt x="29" y="16"/>
                    </a:cubicBezTo>
                    <a:close/>
                    <a:moveTo>
                      <a:pt x="5" y="16"/>
                    </a:moveTo>
                    <a:cubicBezTo>
                      <a:pt x="5" y="21"/>
                      <a:pt x="6" y="24"/>
                      <a:pt x="7" y="26"/>
                    </a:cubicBezTo>
                    <a:cubicBezTo>
                      <a:pt x="9" y="28"/>
                      <a:pt x="11" y="29"/>
                      <a:pt x="15" y="29"/>
                    </a:cubicBezTo>
                    <a:cubicBezTo>
                      <a:pt x="18" y="29"/>
                      <a:pt x="20" y="28"/>
                      <a:pt x="22" y="26"/>
                    </a:cubicBezTo>
                    <a:cubicBezTo>
                      <a:pt x="24" y="24"/>
                      <a:pt x="24" y="21"/>
                      <a:pt x="24" y="16"/>
                    </a:cubicBezTo>
                    <a:cubicBezTo>
                      <a:pt x="24" y="12"/>
                      <a:pt x="24" y="9"/>
                      <a:pt x="22" y="7"/>
                    </a:cubicBezTo>
                    <a:cubicBezTo>
                      <a:pt x="20" y="5"/>
                      <a:pt x="18" y="4"/>
                      <a:pt x="15" y="4"/>
                    </a:cubicBezTo>
                    <a:cubicBezTo>
                      <a:pt x="11" y="4"/>
                      <a:pt x="9" y="5"/>
                      <a:pt x="7"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6"/>
              <p:cNvSpPr/>
              <p:nvPr/>
            </p:nvSpPr>
            <p:spPr>
              <a:xfrm>
                <a:off x="1238251" y="3587750"/>
                <a:ext cx="171450"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0" y="33"/>
                      <a:pt x="20" y="33"/>
                      <a:pt x="20" y="33"/>
                    </a:cubicBezTo>
                    <a:cubicBezTo>
                      <a:pt x="20" y="12"/>
                      <a:pt x="20" y="12"/>
                      <a:pt x="20" y="12"/>
                    </a:cubicBezTo>
                    <a:cubicBezTo>
                      <a:pt x="20"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6"/>
              <p:cNvSpPr/>
              <p:nvPr/>
            </p:nvSpPr>
            <p:spPr>
              <a:xfrm>
                <a:off x="1450976"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9" y="5"/>
                      <a:pt x="37" y="4"/>
                      <a:pt x="34" y="4"/>
                    </a:cubicBezTo>
                    <a:cubicBezTo>
                      <a:pt x="31" y="4"/>
                      <a:pt x="29" y="5"/>
                      <a:pt x="28" y="6"/>
                    </a:cubicBezTo>
                    <a:cubicBezTo>
                      <a:pt x="26" y="8"/>
                      <a:pt x="26" y="11"/>
                      <a:pt x="26" y="15"/>
                    </a:cubicBezTo>
                    <a:cubicBezTo>
                      <a:pt x="26" y="33"/>
                      <a:pt x="26" y="33"/>
                      <a:pt x="26"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6"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2" y="0"/>
                      <a:pt x="15" y="0"/>
                    </a:cubicBezTo>
                    <a:cubicBezTo>
                      <a:pt x="20" y="0"/>
                      <a:pt x="23" y="2"/>
                      <a:pt x="25"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6"/>
              <p:cNvSpPr/>
              <p:nvPr/>
            </p:nvSpPr>
            <p:spPr>
              <a:xfrm>
                <a:off x="1665288" y="3587750"/>
                <a:ext cx="101600" cy="123825"/>
              </a:xfrm>
              <a:custGeom>
                <a:avLst/>
                <a:gdLst/>
                <a:ahLst/>
                <a:cxnLst/>
                <a:rect l="l" t="t" r="r" b="b"/>
                <a:pathLst>
                  <a:path w="27" h="33" extrusionOk="0">
                    <a:moveTo>
                      <a:pt x="5" y="0"/>
                    </a:moveTo>
                    <a:cubicBezTo>
                      <a:pt x="5" y="21"/>
                      <a:pt x="5" y="21"/>
                      <a:pt x="5" y="21"/>
                    </a:cubicBezTo>
                    <a:cubicBezTo>
                      <a:pt x="5" y="24"/>
                      <a:pt x="5" y="26"/>
                      <a:pt x="6" y="27"/>
                    </a:cubicBezTo>
                    <a:cubicBezTo>
                      <a:pt x="8" y="29"/>
                      <a:pt x="10" y="29"/>
                      <a:pt x="12" y="29"/>
                    </a:cubicBezTo>
                    <a:cubicBezTo>
                      <a:pt x="16" y="29"/>
                      <a:pt x="18" y="28"/>
                      <a:pt x="20" y="26"/>
                    </a:cubicBezTo>
                    <a:cubicBezTo>
                      <a:pt x="21" y="25"/>
                      <a:pt x="22" y="22"/>
                      <a:pt x="22" y="17"/>
                    </a:cubicBezTo>
                    <a:cubicBezTo>
                      <a:pt x="22" y="0"/>
                      <a:pt x="22" y="0"/>
                      <a:pt x="22" y="0"/>
                    </a:cubicBezTo>
                    <a:cubicBezTo>
                      <a:pt x="27" y="0"/>
                      <a:pt x="27" y="0"/>
                      <a:pt x="27" y="0"/>
                    </a:cubicBezTo>
                    <a:cubicBezTo>
                      <a:pt x="27" y="33"/>
                      <a:pt x="27" y="33"/>
                      <a:pt x="27" y="33"/>
                    </a:cubicBezTo>
                    <a:cubicBezTo>
                      <a:pt x="23" y="33"/>
                      <a:pt x="23" y="33"/>
                      <a:pt x="23" y="33"/>
                    </a:cubicBezTo>
                    <a:cubicBezTo>
                      <a:pt x="22" y="28"/>
                      <a:pt x="22" y="28"/>
                      <a:pt x="22" y="28"/>
                    </a:cubicBezTo>
                    <a:cubicBezTo>
                      <a:pt x="22" y="28"/>
                      <a:pt x="22" y="28"/>
                      <a:pt x="22" y="28"/>
                    </a:cubicBezTo>
                    <a:cubicBezTo>
                      <a:pt x="21" y="30"/>
                      <a:pt x="19" y="31"/>
                      <a:pt x="18" y="32"/>
                    </a:cubicBezTo>
                    <a:cubicBezTo>
                      <a:pt x="16" y="33"/>
                      <a:pt x="14" y="33"/>
                      <a:pt x="12" y="33"/>
                    </a:cubicBezTo>
                    <a:cubicBezTo>
                      <a:pt x="8" y="33"/>
                      <a:pt x="5" y="32"/>
                      <a:pt x="3" y="31"/>
                    </a:cubicBezTo>
                    <a:cubicBezTo>
                      <a:pt x="1" y="29"/>
                      <a:pt x="0" y="26"/>
                      <a:pt x="0" y="22"/>
                    </a:cubicBezTo>
                    <a:cubicBezTo>
                      <a:pt x="0" y="0"/>
                      <a:pt x="0" y="0"/>
                      <a:pt x="0" y="0"/>
                    </a:cubicBezTo>
                    <a:lnTo>
                      <a:pt x="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6"/>
              <p:cNvSpPr/>
              <p:nvPr/>
            </p:nvSpPr>
            <p:spPr>
              <a:xfrm>
                <a:off x="1808163" y="3587750"/>
                <a:ext cx="100013" cy="123825"/>
              </a:xfrm>
              <a:custGeom>
                <a:avLst/>
                <a:gdLst/>
                <a:ahLst/>
                <a:cxnLst/>
                <a:rect l="l" t="t" r="r" b="b"/>
                <a:pathLst>
                  <a:path w="27" h="33" extrusionOk="0">
                    <a:moveTo>
                      <a:pt x="22" y="33"/>
                    </a:moveTo>
                    <a:cubicBezTo>
                      <a:pt x="22" y="12"/>
                      <a:pt x="22" y="12"/>
                      <a:pt x="22" y="12"/>
                    </a:cubicBezTo>
                    <a:cubicBezTo>
                      <a:pt x="22" y="9"/>
                      <a:pt x="22" y="7"/>
                      <a:pt x="20" y="6"/>
                    </a:cubicBezTo>
                    <a:cubicBezTo>
                      <a:pt x="19" y="5"/>
                      <a:pt x="17" y="4"/>
                      <a:pt x="15" y="4"/>
                    </a:cubicBezTo>
                    <a:cubicBezTo>
                      <a:pt x="11"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6"/>
              <p:cNvSpPr/>
              <p:nvPr/>
            </p:nvSpPr>
            <p:spPr>
              <a:xfrm>
                <a:off x="1949451" y="3541713"/>
                <a:ext cx="19050" cy="169862"/>
              </a:xfrm>
              <a:custGeom>
                <a:avLst/>
                <a:gdLst/>
                <a:ahLst/>
                <a:cxnLst/>
                <a:rect l="l" t="t" r="r" b="b"/>
                <a:pathLst>
                  <a:path w="5" h="45" extrusionOk="0">
                    <a:moveTo>
                      <a:pt x="0" y="3"/>
                    </a:moveTo>
                    <a:cubicBezTo>
                      <a:pt x="0" y="2"/>
                      <a:pt x="0" y="2"/>
                      <a:pt x="0" y="1"/>
                    </a:cubicBezTo>
                    <a:cubicBezTo>
                      <a:pt x="1" y="0"/>
                      <a:pt x="2" y="0"/>
                      <a:pt x="2" y="0"/>
                    </a:cubicBezTo>
                    <a:cubicBezTo>
                      <a:pt x="3" y="0"/>
                      <a:pt x="4" y="1"/>
                      <a:pt x="4" y="1"/>
                    </a:cubicBezTo>
                    <a:cubicBezTo>
                      <a:pt x="5" y="2"/>
                      <a:pt x="5" y="2"/>
                      <a:pt x="5" y="3"/>
                    </a:cubicBezTo>
                    <a:cubicBezTo>
                      <a:pt x="5" y="5"/>
                      <a:pt x="5" y="5"/>
                      <a:pt x="4" y="6"/>
                    </a:cubicBezTo>
                    <a:cubicBezTo>
                      <a:pt x="4" y="7"/>
                      <a:pt x="3" y="7"/>
                      <a:pt x="2" y="7"/>
                    </a:cubicBezTo>
                    <a:cubicBezTo>
                      <a:pt x="2" y="7"/>
                      <a:pt x="1" y="7"/>
                      <a:pt x="0"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6"/>
              <p:cNvSpPr/>
              <p:nvPr/>
            </p:nvSpPr>
            <p:spPr>
              <a:xfrm>
                <a:off x="2003426" y="3587750"/>
                <a:ext cx="88900" cy="123825"/>
              </a:xfrm>
              <a:custGeom>
                <a:avLst/>
                <a:gdLst/>
                <a:ahLst/>
                <a:cxnLst/>
                <a:rect l="l" t="t" r="r" b="b"/>
                <a:pathLst>
                  <a:path w="24" h="33" extrusionOk="0">
                    <a:moveTo>
                      <a:pt x="15" y="33"/>
                    </a:moveTo>
                    <a:cubicBezTo>
                      <a:pt x="10" y="33"/>
                      <a:pt x="7" y="32"/>
                      <a:pt x="4" y="29"/>
                    </a:cubicBezTo>
                    <a:cubicBezTo>
                      <a:pt x="1" y="26"/>
                      <a:pt x="0" y="22"/>
                      <a:pt x="0" y="17"/>
                    </a:cubicBezTo>
                    <a:cubicBezTo>
                      <a:pt x="0" y="11"/>
                      <a:pt x="1" y="7"/>
                      <a:pt x="4" y="4"/>
                    </a:cubicBezTo>
                    <a:cubicBezTo>
                      <a:pt x="7" y="1"/>
                      <a:pt x="10" y="0"/>
                      <a:pt x="15" y="0"/>
                    </a:cubicBezTo>
                    <a:cubicBezTo>
                      <a:pt x="17" y="0"/>
                      <a:pt x="18" y="0"/>
                      <a:pt x="20" y="0"/>
                    </a:cubicBezTo>
                    <a:cubicBezTo>
                      <a:pt x="22" y="1"/>
                      <a:pt x="23" y="1"/>
                      <a:pt x="24" y="1"/>
                    </a:cubicBezTo>
                    <a:cubicBezTo>
                      <a:pt x="22" y="6"/>
                      <a:pt x="22" y="6"/>
                      <a:pt x="22" y="6"/>
                    </a:cubicBezTo>
                    <a:cubicBezTo>
                      <a:pt x="21" y="5"/>
                      <a:pt x="20" y="5"/>
                      <a:pt x="19" y="4"/>
                    </a:cubicBezTo>
                    <a:cubicBezTo>
                      <a:pt x="17" y="4"/>
                      <a:pt x="16" y="4"/>
                      <a:pt x="15" y="4"/>
                    </a:cubicBezTo>
                    <a:cubicBezTo>
                      <a:pt x="9" y="4"/>
                      <a:pt x="5" y="8"/>
                      <a:pt x="5" y="17"/>
                    </a:cubicBezTo>
                    <a:cubicBezTo>
                      <a:pt x="5" y="21"/>
                      <a:pt x="6" y="24"/>
                      <a:pt x="8" y="26"/>
                    </a:cubicBezTo>
                    <a:cubicBezTo>
                      <a:pt x="9" y="28"/>
                      <a:pt x="12" y="29"/>
                      <a:pt x="15" y="29"/>
                    </a:cubicBezTo>
                    <a:cubicBezTo>
                      <a:pt x="18" y="29"/>
                      <a:pt x="20" y="28"/>
                      <a:pt x="23" y="27"/>
                    </a:cubicBezTo>
                    <a:cubicBezTo>
                      <a:pt x="23" y="32"/>
                      <a:pt x="23" y="32"/>
                      <a:pt x="23" y="32"/>
                    </a:cubicBezTo>
                    <a:cubicBezTo>
                      <a:pt x="21" y="33"/>
                      <a:pt x="18" y="33"/>
                      <a:pt x="15" y="3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6"/>
              <p:cNvSpPr/>
              <p:nvPr/>
            </p:nvSpPr>
            <p:spPr>
              <a:xfrm>
                <a:off x="2111376"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6" y="32"/>
                    </a:cubicBezTo>
                    <a:cubicBezTo>
                      <a:pt x="15" y="33"/>
                      <a:pt x="13" y="33"/>
                      <a:pt x="10" y="33"/>
                    </a:cubicBezTo>
                    <a:cubicBezTo>
                      <a:pt x="7" y="33"/>
                      <a:pt x="5" y="32"/>
                      <a:pt x="3" y="31"/>
                    </a:cubicBezTo>
                    <a:cubicBezTo>
                      <a:pt x="1" y="29"/>
                      <a:pt x="0" y="27"/>
                      <a:pt x="0" y="24"/>
                    </a:cubicBezTo>
                    <a:cubicBezTo>
                      <a:pt x="0" y="17"/>
                      <a:pt x="5" y="14"/>
                      <a:pt x="16" y="13"/>
                    </a:cubicBezTo>
                    <a:cubicBezTo>
                      <a:pt x="21" y="13"/>
                      <a:pt x="21" y="13"/>
                      <a:pt x="21" y="13"/>
                    </a:cubicBezTo>
                    <a:cubicBezTo>
                      <a:pt x="21" y="11"/>
                      <a:pt x="21" y="11"/>
                      <a:pt x="21" y="11"/>
                    </a:cubicBezTo>
                    <a:cubicBezTo>
                      <a:pt x="21" y="9"/>
                      <a:pt x="21" y="7"/>
                      <a:pt x="20" y="6"/>
                    </a:cubicBezTo>
                    <a:cubicBezTo>
                      <a:pt x="19" y="4"/>
                      <a:pt x="17" y="4"/>
                      <a:pt x="14" y="4"/>
                    </a:cubicBezTo>
                    <a:cubicBezTo>
                      <a:pt x="12" y="4"/>
                      <a:pt x="9" y="5"/>
                      <a:pt x="5" y="6"/>
                    </a:cubicBezTo>
                    <a:cubicBezTo>
                      <a:pt x="4" y="3"/>
                      <a:pt x="4" y="3"/>
                      <a:pt x="4" y="3"/>
                    </a:cubicBezTo>
                    <a:cubicBezTo>
                      <a:pt x="5" y="2"/>
                      <a:pt x="7" y="1"/>
                      <a:pt x="9" y="0"/>
                    </a:cubicBezTo>
                    <a:cubicBezTo>
                      <a:pt x="11" y="0"/>
                      <a:pt x="13" y="0"/>
                      <a:pt x="15" y="0"/>
                    </a:cubicBezTo>
                    <a:cubicBezTo>
                      <a:pt x="19" y="0"/>
                      <a:pt x="22" y="1"/>
                      <a:pt x="23" y="2"/>
                    </a:cubicBezTo>
                    <a:cubicBezTo>
                      <a:pt x="25" y="4"/>
                      <a:pt x="26" y="7"/>
                      <a:pt x="26" y="11"/>
                    </a:cubicBezTo>
                    <a:cubicBezTo>
                      <a:pt x="26" y="33"/>
                      <a:pt x="26" y="33"/>
                      <a:pt x="26" y="33"/>
                    </a:cubicBezTo>
                    <a:lnTo>
                      <a:pt x="23" y="33"/>
                    </a:lnTo>
                    <a:close/>
                    <a:moveTo>
                      <a:pt x="11" y="29"/>
                    </a:moveTo>
                    <a:cubicBezTo>
                      <a:pt x="14" y="29"/>
                      <a:pt x="17" y="28"/>
                      <a:pt x="19" y="27"/>
                    </a:cubicBezTo>
                    <a:cubicBezTo>
                      <a:pt x="20" y="25"/>
                      <a:pt x="21" y="23"/>
                      <a:pt x="21" y="20"/>
                    </a:cubicBezTo>
                    <a:cubicBezTo>
                      <a:pt x="21" y="17"/>
                      <a:pt x="21" y="17"/>
                      <a:pt x="21" y="17"/>
                    </a:cubicBezTo>
                    <a:cubicBezTo>
                      <a:pt x="16" y="17"/>
                      <a:pt x="16" y="17"/>
                      <a:pt x="16" y="17"/>
                    </a:cubicBezTo>
                    <a:cubicBezTo>
                      <a:pt x="12" y="17"/>
                      <a:pt x="10" y="18"/>
                      <a:pt x="8" y="19"/>
                    </a:cubicBezTo>
                    <a:cubicBezTo>
                      <a:pt x="6" y="20"/>
                      <a:pt x="5" y="22"/>
                      <a:pt x="5" y="24"/>
                    </a:cubicBezTo>
                    <a:cubicBezTo>
                      <a:pt x="5" y="26"/>
                      <a:pt x="6" y="27"/>
                      <a:pt x="7" y="28"/>
                    </a:cubicBezTo>
                    <a:cubicBezTo>
                      <a:pt x="8" y="29"/>
                      <a:pt x="9" y="29"/>
                      <a:pt x="11"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6"/>
              <p:cNvSpPr/>
              <p:nvPr/>
            </p:nvSpPr>
            <p:spPr>
              <a:xfrm>
                <a:off x="2235201" y="3560763"/>
                <a:ext cx="71438" cy="150812"/>
              </a:xfrm>
              <a:custGeom>
                <a:avLst/>
                <a:gdLst/>
                <a:ahLst/>
                <a:cxnLst/>
                <a:rect l="l" t="t" r="r" b="b"/>
                <a:pathLst>
                  <a:path w="19" h="40" extrusionOk="0">
                    <a:moveTo>
                      <a:pt x="15" y="36"/>
                    </a:moveTo>
                    <a:cubicBezTo>
                      <a:pt x="15" y="36"/>
                      <a:pt x="16" y="36"/>
                      <a:pt x="17" y="36"/>
                    </a:cubicBezTo>
                    <a:cubicBezTo>
                      <a:pt x="18" y="36"/>
                      <a:pt x="18" y="36"/>
                      <a:pt x="19" y="36"/>
                    </a:cubicBezTo>
                    <a:cubicBezTo>
                      <a:pt x="19" y="39"/>
                      <a:pt x="19" y="39"/>
                      <a:pt x="19" y="39"/>
                    </a:cubicBezTo>
                    <a:cubicBezTo>
                      <a:pt x="18" y="40"/>
                      <a:pt x="18" y="40"/>
                      <a:pt x="17" y="40"/>
                    </a:cubicBezTo>
                    <a:cubicBezTo>
                      <a:pt x="16" y="40"/>
                      <a:pt x="15" y="40"/>
                      <a:pt x="14" y="40"/>
                    </a:cubicBezTo>
                    <a:cubicBezTo>
                      <a:pt x="8" y="40"/>
                      <a:pt x="4" y="37"/>
                      <a:pt x="4" y="30"/>
                    </a:cubicBezTo>
                    <a:cubicBezTo>
                      <a:pt x="4" y="11"/>
                      <a:pt x="4" y="11"/>
                      <a:pt x="4" y="11"/>
                    </a:cubicBezTo>
                    <a:cubicBezTo>
                      <a:pt x="0" y="11"/>
                      <a:pt x="0" y="11"/>
                      <a:pt x="0" y="11"/>
                    </a:cubicBezTo>
                    <a:cubicBezTo>
                      <a:pt x="0" y="9"/>
                      <a:pt x="0" y="9"/>
                      <a:pt x="0" y="9"/>
                    </a:cubicBezTo>
                    <a:cubicBezTo>
                      <a:pt x="4" y="7"/>
                      <a:pt x="4" y="7"/>
                      <a:pt x="4" y="7"/>
                    </a:cubicBezTo>
                    <a:cubicBezTo>
                      <a:pt x="6" y="0"/>
                      <a:pt x="6" y="0"/>
                      <a:pt x="6" y="0"/>
                    </a:cubicBezTo>
                    <a:cubicBezTo>
                      <a:pt x="9" y="0"/>
                      <a:pt x="9" y="0"/>
                      <a:pt x="9" y="0"/>
                    </a:cubicBezTo>
                    <a:cubicBezTo>
                      <a:pt x="9" y="7"/>
                      <a:pt x="9" y="7"/>
                      <a:pt x="9" y="7"/>
                    </a:cubicBezTo>
                    <a:cubicBezTo>
                      <a:pt x="19" y="7"/>
                      <a:pt x="19" y="7"/>
                      <a:pt x="19" y="7"/>
                    </a:cubicBezTo>
                    <a:cubicBezTo>
                      <a:pt x="19" y="11"/>
                      <a:pt x="19" y="11"/>
                      <a:pt x="19" y="11"/>
                    </a:cubicBezTo>
                    <a:cubicBezTo>
                      <a:pt x="9" y="11"/>
                      <a:pt x="9" y="11"/>
                      <a:pt x="9" y="11"/>
                    </a:cubicBezTo>
                    <a:cubicBezTo>
                      <a:pt x="9" y="30"/>
                      <a:pt x="9" y="30"/>
                      <a:pt x="9" y="30"/>
                    </a:cubicBezTo>
                    <a:cubicBezTo>
                      <a:pt x="9" y="32"/>
                      <a:pt x="10" y="34"/>
                      <a:pt x="11" y="35"/>
                    </a:cubicBezTo>
                    <a:cubicBezTo>
                      <a:pt x="12" y="36"/>
                      <a:pt x="13" y="36"/>
                      <a:pt x="15" y="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6"/>
              <p:cNvSpPr/>
              <p:nvPr/>
            </p:nvSpPr>
            <p:spPr>
              <a:xfrm>
                <a:off x="2332038" y="3541713"/>
                <a:ext cx="23813" cy="169862"/>
              </a:xfrm>
              <a:custGeom>
                <a:avLst/>
                <a:gdLst/>
                <a:ahLst/>
                <a:cxnLst/>
                <a:rect l="l" t="t" r="r" b="b"/>
                <a:pathLst>
                  <a:path w="6" h="45" extrusionOk="0">
                    <a:moveTo>
                      <a:pt x="0" y="3"/>
                    </a:moveTo>
                    <a:cubicBezTo>
                      <a:pt x="0" y="2"/>
                      <a:pt x="0" y="2"/>
                      <a:pt x="1" y="1"/>
                    </a:cubicBezTo>
                    <a:cubicBezTo>
                      <a:pt x="1" y="0"/>
                      <a:pt x="2" y="0"/>
                      <a:pt x="3" y="0"/>
                    </a:cubicBezTo>
                    <a:cubicBezTo>
                      <a:pt x="3" y="0"/>
                      <a:pt x="4" y="1"/>
                      <a:pt x="5" y="1"/>
                    </a:cubicBezTo>
                    <a:cubicBezTo>
                      <a:pt x="5" y="2"/>
                      <a:pt x="6" y="2"/>
                      <a:pt x="6" y="3"/>
                    </a:cubicBezTo>
                    <a:cubicBezTo>
                      <a:pt x="6" y="5"/>
                      <a:pt x="5" y="5"/>
                      <a:pt x="5" y="6"/>
                    </a:cubicBezTo>
                    <a:cubicBezTo>
                      <a:pt x="4" y="7"/>
                      <a:pt x="3" y="7"/>
                      <a:pt x="3" y="7"/>
                    </a:cubicBezTo>
                    <a:cubicBezTo>
                      <a:pt x="2" y="7"/>
                      <a:pt x="1" y="7"/>
                      <a:pt x="1"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6"/>
              <p:cNvSpPr/>
              <p:nvPr/>
            </p:nvSpPr>
            <p:spPr>
              <a:xfrm>
                <a:off x="2384426" y="3587750"/>
                <a:ext cx="112713" cy="123825"/>
              </a:xfrm>
              <a:custGeom>
                <a:avLst/>
                <a:gdLst/>
                <a:ahLst/>
                <a:cxnLst/>
                <a:rect l="l" t="t" r="r" b="b"/>
                <a:pathLst>
                  <a:path w="30" h="33" extrusionOk="0">
                    <a:moveTo>
                      <a:pt x="30" y="16"/>
                    </a:moveTo>
                    <a:cubicBezTo>
                      <a:pt x="30" y="22"/>
                      <a:pt x="29" y="26"/>
                      <a:pt x="26" y="29"/>
                    </a:cubicBezTo>
                    <a:cubicBezTo>
                      <a:pt x="24"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4" y="1"/>
                      <a:pt x="26" y="4"/>
                    </a:cubicBezTo>
                    <a:cubicBezTo>
                      <a:pt x="29" y="7"/>
                      <a:pt x="30" y="11"/>
                      <a:pt x="30" y="16"/>
                    </a:cubicBezTo>
                    <a:close/>
                    <a:moveTo>
                      <a:pt x="6" y="16"/>
                    </a:moveTo>
                    <a:cubicBezTo>
                      <a:pt x="6" y="21"/>
                      <a:pt x="6" y="24"/>
                      <a:pt x="8" y="26"/>
                    </a:cubicBezTo>
                    <a:cubicBezTo>
                      <a:pt x="10" y="28"/>
                      <a:pt x="12" y="29"/>
                      <a:pt x="15" y="29"/>
                    </a:cubicBezTo>
                    <a:cubicBezTo>
                      <a:pt x="19" y="29"/>
                      <a:pt x="21" y="28"/>
                      <a:pt x="23" y="26"/>
                    </a:cubicBezTo>
                    <a:cubicBezTo>
                      <a:pt x="24" y="24"/>
                      <a:pt x="25" y="21"/>
                      <a:pt x="25" y="16"/>
                    </a:cubicBezTo>
                    <a:cubicBezTo>
                      <a:pt x="25" y="12"/>
                      <a:pt x="24" y="9"/>
                      <a:pt x="23" y="7"/>
                    </a:cubicBezTo>
                    <a:cubicBezTo>
                      <a:pt x="21" y="5"/>
                      <a:pt x="18" y="4"/>
                      <a:pt x="15" y="4"/>
                    </a:cubicBezTo>
                    <a:cubicBezTo>
                      <a:pt x="12" y="4"/>
                      <a:pt x="10" y="5"/>
                      <a:pt x="8" y="7"/>
                    </a:cubicBezTo>
                    <a:cubicBezTo>
                      <a:pt x="6" y="9"/>
                      <a:pt x="6" y="12"/>
                      <a:pt x="6"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6"/>
              <p:cNvSpPr/>
              <p:nvPr/>
            </p:nvSpPr>
            <p:spPr>
              <a:xfrm>
                <a:off x="2535238" y="3587750"/>
                <a:ext cx="101600" cy="123825"/>
              </a:xfrm>
              <a:custGeom>
                <a:avLst/>
                <a:gdLst/>
                <a:ahLst/>
                <a:cxnLst/>
                <a:rect l="l" t="t" r="r" b="b"/>
                <a:pathLst>
                  <a:path w="27" h="33" extrusionOk="0">
                    <a:moveTo>
                      <a:pt x="22" y="33"/>
                    </a:moveTo>
                    <a:cubicBezTo>
                      <a:pt x="22" y="12"/>
                      <a:pt x="22" y="12"/>
                      <a:pt x="22" y="12"/>
                    </a:cubicBezTo>
                    <a:cubicBezTo>
                      <a:pt x="22" y="9"/>
                      <a:pt x="21" y="7"/>
                      <a:pt x="20" y="6"/>
                    </a:cubicBezTo>
                    <a:cubicBezTo>
                      <a:pt x="19" y="5"/>
                      <a:pt x="17" y="4"/>
                      <a:pt x="14" y="4"/>
                    </a:cubicBezTo>
                    <a:cubicBezTo>
                      <a:pt x="11" y="4"/>
                      <a:pt x="8" y="5"/>
                      <a:pt x="7" y="7"/>
                    </a:cubicBezTo>
                    <a:cubicBezTo>
                      <a:pt x="5" y="8"/>
                      <a:pt x="4" y="11"/>
                      <a:pt x="4" y="16"/>
                    </a:cubicBezTo>
                    <a:cubicBezTo>
                      <a:pt x="4" y="33"/>
                      <a:pt x="4" y="33"/>
                      <a:pt x="4" y="33"/>
                    </a:cubicBezTo>
                    <a:cubicBezTo>
                      <a:pt x="0" y="33"/>
                      <a:pt x="0" y="33"/>
                      <a:pt x="0" y="33"/>
                    </a:cubicBezTo>
                    <a:cubicBezTo>
                      <a:pt x="0" y="0"/>
                      <a:pt x="0" y="0"/>
                      <a:pt x="0" y="0"/>
                    </a:cubicBezTo>
                    <a:cubicBezTo>
                      <a:pt x="4" y="0"/>
                      <a:pt x="4" y="0"/>
                      <a:pt x="4" y="0"/>
                    </a:cubicBezTo>
                    <a:cubicBezTo>
                      <a:pt x="4" y="5"/>
                      <a:pt x="4" y="5"/>
                      <a:pt x="4"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6"/>
              <p:cNvSpPr/>
              <p:nvPr/>
            </p:nvSpPr>
            <p:spPr>
              <a:xfrm>
                <a:off x="2667001" y="3587750"/>
                <a:ext cx="85725" cy="123825"/>
              </a:xfrm>
              <a:custGeom>
                <a:avLst/>
                <a:gdLst/>
                <a:ahLst/>
                <a:cxnLst/>
                <a:rect l="l" t="t" r="r" b="b"/>
                <a:pathLst>
                  <a:path w="23" h="33" extrusionOk="0">
                    <a:moveTo>
                      <a:pt x="23" y="24"/>
                    </a:moveTo>
                    <a:cubicBezTo>
                      <a:pt x="23" y="27"/>
                      <a:pt x="22" y="29"/>
                      <a:pt x="20" y="31"/>
                    </a:cubicBezTo>
                    <a:cubicBezTo>
                      <a:pt x="18" y="32"/>
                      <a:pt x="15" y="33"/>
                      <a:pt x="11" y="33"/>
                    </a:cubicBezTo>
                    <a:cubicBezTo>
                      <a:pt x="6" y="33"/>
                      <a:pt x="3" y="33"/>
                      <a:pt x="1" y="31"/>
                    </a:cubicBezTo>
                    <a:cubicBezTo>
                      <a:pt x="1" y="27"/>
                      <a:pt x="1" y="27"/>
                      <a:pt x="1" y="27"/>
                    </a:cubicBezTo>
                    <a:cubicBezTo>
                      <a:pt x="2" y="28"/>
                      <a:pt x="4" y="28"/>
                      <a:pt x="6" y="29"/>
                    </a:cubicBezTo>
                    <a:cubicBezTo>
                      <a:pt x="7" y="29"/>
                      <a:pt x="9" y="29"/>
                      <a:pt x="11" y="29"/>
                    </a:cubicBezTo>
                    <a:cubicBezTo>
                      <a:pt x="13" y="29"/>
                      <a:pt x="15" y="29"/>
                      <a:pt x="17" y="28"/>
                    </a:cubicBezTo>
                    <a:cubicBezTo>
                      <a:pt x="18" y="27"/>
                      <a:pt x="19" y="26"/>
                      <a:pt x="19" y="24"/>
                    </a:cubicBezTo>
                    <a:cubicBezTo>
                      <a:pt x="19" y="23"/>
                      <a:pt x="18" y="22"/>
                      <a:pt x="17" y="21"/>
                    </a:cubicBezTo>
                    <a:cubicBezTo>
                      <a:pt x="16" y="20"/>
                      <a:pt x="14" y="19"/>
                      <a:pt x="11" y="18"/>
                    </a:cubicBezTo>
                    <a:cubicBezTo>
                      <a:pt x="8" y="17"/>
                      <a:pt x="5" y="16"/>
                      <a:pt x="4" y="15"/>
                    </a:cubicBezTo>
                    <a:cubicBezTo>
                      <a:pt x="3" y="14"/>
                      <a:pt x="2" y="13"/>
                      <a:pt x="1" y="12"/>
                    </a:cubicBezTo>
                    <a:cubicBezTo>
                      <a:pt x="1" y="11"/>
                      <a:pt x="0" y="10"/>
                      <a:pt x="0" y="8"/>
                    </a:cubicBezTo>
                    <a:cubicBezTo>
                      <a:pt x="0" y="6"/>
                      <a:pt x="1" y="4"/>
                      <a:pt x="4" y="2"/>
                    </a:cubicBezTo>
                    <a:cubicBezTo>
                      <a:pt x="6" y="0"/>
                      <a:pt x="9" y="0"/>
                      <a:pt x="12" y="0"/>
                    </a:cubicBezTo>
                    <a:cubicBezTo>
                      <a:pt x="16" y="0"/>
                      <a:pt x="19" y="0"/>
                      <a:pt x="23" y="2"/>
                    </a:cubicBezTo>
                    <a:cubicBezTo>
                      <a:pt x="21" y="6"/>
                      <a:pt x="21" y="6"/>
                      <a:pt x="21" y="6"/>
                    </a:cubicBezTo>
                    <a:cubicBezTo>
                      <a:pt x="18" y="4"/>
                      <a:pt x="15" y="4"/>
                      <a:pt x="12" y="4"/>
                    </a:cubicBezTo>
                    <a:cubicBezTo>
                      <a:pt x="10" y="4"/>
                      <a:pt x="8" y="4"/>
                      <a:pt x="7" y="5"/>
                    </a:cubicBezTo>
                    <a:cubicBezTo>
                      <a:pt x="6" y="6"/>
                      <a:pt x="5" y="7"/>
                      <a:pt x="5" y="8"/>
                    </a:cubicBezTo>
                    <a:cubicBezTo>
                      <a:pt x="5" y="9"/>
                      <a:pt x="5" y="10"/>
                      <a:pt x="6" y="10"/>
                    </a:cubicBezTo>
                    <a:cubicBezTo>
                      <a:pt x="6" y="11"/>
                      <a:pt x="7" y="11"/>
                      <a:pt x="8" y="12"/>
                    </a:cubicBezTo>
                    <a:cubicBezTo>
                      <a:pt x="9" y="12"/>
                      <a:pt x="11" y="13"/>
                      <a:pt x="14" y="14"/>
                    </a:cubicBezTo>
                    <a:cubicBezTo>
                      <a:pt x="17" y="16"/>
                      <a:pt x="20" y="17"/>
                      <a:pt x="21" y="19"/>
                    </a:cubicBezTo>
                    <a:cubicBezTo>
                      <a:pt x="23"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6"/>
              <p:cNvSpPr/>
              <p:nvPr/>
            </p:nvSpPr>
            <p:spPr>
              <a:xfrm>
                <a:off x="2782888" y="3684588"/>
                <a:ext cx="30163" cy="30162"/>
              </a:xfrm>
              <a:custGeom>
                <a:avLst/>
                <a:gdLst/>
                <a:ahLst/>
                <a:cxnLst/>
                <a:rect l="l" t="t" r="r" b="b"/>
                <a:pathLst>
                  <a:path w="8" h="8" extrusionOk="0">
                    <a:moveTo>
                      <a:pt x="0" y="4"/>
                    </a:moveTo>
                    <a:cubicBezTo>
                      <a:pt x="0" y="2"/>
                      <a:pt x="1" y="1"/>
                      <a:pt x="1" y="1"/>
                    </a:cubicBezTo>
                    <a:cubicBezTo>
                      <a:pt x="2" y="0"/>
                      <a:pt x="3" y="0"/>
                      <a:pt x="4" y="0"/>
                    </a:cubicBezTo>
                    <a:cubicBezTo>
                      <a:pt x="5" y="0"/>
                      <a:pt x="6" y="0"/>
                      <a:pt x="7" y="1"/>
                    </a:cubicBezTo>
                    <a:cubicBezTo>
                      <a:pt x="7" y="1"/>
                      <a:pt x="8" y="2"/>
                      <a:pt x="8" y="4"/>
                    </a:cubicBezTo>
                    <a:cubicBezTo>
                      <a:pt x="8" y="5"/>
                      <a:pt x="7" y="6"/>
                      <a:pt x="7" y="7"/>
                    </a:cubicBezTo>
                    <a:cubicBezTo>
                      <a:pt x="6" y="7"/>
                      <a:pt x="5" y="8"/>
                      <a:pt x="4" y="8"/>
                    </a:cubicBezTo>
                    <a:cubicBezTo>
                      <a:pt x="3" y="8"/>
                      <a:pt x="2" y="7"/>
                      <a:pt x="1" y="7"/>
                    </a:cubicBezTo>
                    <a:cubicBezTo>
                      <a:pt x="1"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6"/>
              <p:cNvSpPr/>
              <p:nvPr/>
            </p:nvSpPr>
            <p:spPr>
              <a:xfrm>
                <a:off x="2884488" y="3546475"/>
                <a:ext cx="123825" cy="165100"/>
              </a:xfrm>
              <a:custGeom>
                <a:avLst/>
                <a:gdLst/>
                <a:ahLst/>
                <a:cxnLst/>
                <a:rect l="l" t="t" r="r" b="b"/>
                <a:pathLst>
                  <a:path w="78" h="104" extrusionOk="0">
                    <a:moveTo>
                      <a:pt x="44" y="104"/>
                    </a:moveTo>
                    <a:lnTo>
                      <a:pt x="33" y="104"/>
                    </a:lnTo>
                    <a:lnTo>
                      <a:pt x="33" y="11"/>
                    </a:lnTo>
                    <a:lnTo>
                      <a:pt x="0" y="11"/>
                    </a:lnTo>
                    <a:lnTo>
                      <a:pt x="0" y="0"/>
                    </a:lnTo>
                    <a:lnTo>
                      <a:pt x="78" y="0"/>
                    </a:lnTo>
                    <a:lnTo>
                      <a:pt x="78" y="11"/>
                    </a:lnTo>
                    <a:lnTo>
                      <a:pt x="44" y="11"/>
                    </a:lnTo>
                    <a:lnTo>
                      <a:pt x="44" y="1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6"/>
              <p:cNvSpPr/>
              <p:nvPr/>
            </p:nvSpPr>
            <p:spPr>
              <a:xfrm>
                <a:off x="3030538" y="3587750"/>
                <a:ext cx="71438" cy="123825"/>
              </a:xfrm>
              <a:custGeom>
                <a:avLst/>
                <a:gdLst/>
                <a:ahLst/>
                <a:cxnLst/>
                <a:rect l="l" t="t" r="r" b="b"/>
                <a:pathLst>
                  <a:path w="19" h="33" extrusionOk="0">
                    <a:moveTo>
                      <a:pt x="15" y="0"/>
                    </a:moveTo>
                    <a:cubicBezTo>
                      <a:pt x="16"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9"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6"/>
              <p:cNvSpPr/>
              <p:nvPr/>
            </p:nvSpPr>
            <p:spPr>
              <a:xfrm>
                <a:off x="3116263"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7" y="32"/>
                    </a:cubicBezTo>
                    <a:cubicBezTo>
                      <a:pt x="15" y="33"/>
                      <a:pt x="13" y="33"/>
                      <a:pt x="11" y="33"/>
                    </a:cubicBezTo>
                    <a:cubicBezTo>
                      <a:pt x="7" y="33"/>
                      <a:pt x="5" y="32"/>
                      <a:pt x="3" y="31"/>
                    </a:cubicBezTo>
                    <a:cubicBezTo>
                      <a:pt x="1" y="29"/>
                      <a:pt x="0" y="27"/>
                      <a:pt x="0" y="24"/>
                    </a:cubicBezTo>
                    <a:cubicBezTo>
                      <a:pt x="0" y="17"/>
                      <a:pt x="6" y="14"/>
                      <a:pt x="16" y="13"/>
                    </a:cubicBezTo>
                    <a:cubicBezTo>
                      <a:pt x="22" y="13"/>
                      <a:pt x="22" y="13"/>
                      <a:pt x="22" y="13"/>
                    </a:cubicBezTo>
                    <a:cubicBezTo>
                      <a:pt x="22" y="11"/>
                      <a:pt x="22" y="11"/>
                      <a:pt x="22" y="11"/>
                    </a:cubicBezTo>
                    <a:cubicBezTo>
                      <a:pt x="22" y="9"/>
                      <a:pt x="21" y="7"/>
                      <a:pt x="20" y="6"/>
                    </a:cubicBezTo>
                    <a:cubicBezTo>
                      <a:pt x="19" y="4"/>
                      <a:pt x="17" y="4"/>
                      <a:pt x="15" y="4"/>
                    </a:cubicBezTo>
                    <a:cubicBezTo>
                      <a:pt x="12" y="4"/>
                      <a:pt x="9" y="5"/>
                      <a:pt x="5" y="6"/>
                    </a:cubicBezTo>
                    <a:cubicBezTo>
                      <a:pt x="4" y="3"/>
                      <a:pt x="4" y="3"/>
                      <a:pt x="4" y="3"/>
                    </a:cubicBezTo>
                    <a:cubicBezTo>
                      <a:pt x="6" y="2"/>
                      <a:pt x="7" y="1"/>
                      <a:pt x="9" y="0"/>
                    </a:cubicBezTo>
                    <a:cubicBezTo>
                      <a:pt x="11" y="0"/>
                      <a:pt x="13" y="0"/>
                      <a:pt x="15" y="0"/>
                    </a:cubicBezTo>
                    <a:cubicBezTo>
                      <a:pt x="19" y="0"/>
                      <a:pt x="22" y="1"/>
                      <a:pt x="24" y="2"/>
                    </a:cubicBezTo>
                    <a:cubicBezTo>
                      <a:pt x="25" y="4"/>
                      <a:pt x="26" y="7"/>
                      <a:pt x="26" y="11"/>
                    </a:cubicBezTo>
                    <a:cubicBezTo>
                      <a:pt x="26" y="33"/>
                      <a:pt x="26" y="33"/>
                      <a:pt x="26" y="33"/>
                    </a:cubicBezTo>
                    <a:lnTo>
                      <a:pt x="23" y="33"/>
                    </a:lnTo>
                    <a:close/>
                    <a:moveTo>
                      <a:pt x="12" y="29"/>
                    </a:moveTo>
                    <a:cubicBezTo>
                      <a:pt x="15" y="29"/>
                      <a:pt x="17" y="28"/>
                      <a:pt x="19" y="27"/>
                    </a:cubicBezTo>
                    <a:cubicBezTo>
                      <a:pt x="21" y="25"/>
                      <a:pt x="21" y="23"/>
                      <a:pt x="21" y="20"/>
                    </a:cubicBezTo>
                    <a:cubicBezTo>
                      <a:pt x="21" y="17"/>
                      <a:pt x="21" y="17"/>
                      <a:pt x="21" y="17"/>
                    </a:cubicBezTo>
                    <a:cubicBezTo>
                      <a:pt x="16" y="17"/>
                      <a:pt x="16" y="17"/>
                      <a:pt x="16" y="17"/>
                    </a:cubicBezTo>
                    <a:cubicBezTo>
                      <a:pt x="13" y="17"/>
                      <a:pt x="10" y="18"/>
                      <a:pt x="8" y="19"/>
                    </a:cubicBezTo>
                    <a:cubicBezTo>
                      <a:pt x="6" y="20"/>
                      <a:pt x="5" y="22"/>
                      <a:pt x="5" y="24"/>
                    </a:cubicBezTo>
                    <a:cubicBezTo>
                      <a:pt x="5" y="26"/>
                      <a:pt x="6" y="27"/>
                      <a:pt x="7" y="28"/>
                    </a:cubicBezTo>
                    <a:cubicBezTo>
                      <a:pt x="8" y="29"/>
                      <a:pt x="10" y="29"/>
                      <a:pt x="12"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6"/>
              <p:cNvSpPr/>
              <p:nvPr/>
            </p:nvSpPr>
            <p:spPr>
              <a:xfrm>
                <a:off x="3254376" y="3587750"/>
                <a:ext cx="101600" cy="123825"/>
              </a:xfrm>
              <a:custGeom>
                <a:avLst/>
                <a:gdLst/>
                <a:ahLst/>
                <a:cxnLst/>
                <a:rect l="l" t="t" r="r" b="b"/>
                <a:pathLst>
                  <a:path w="27" h="33" extrusionOk="0">
                    <a:moveTo>
                      <a:pt x="22" y="33"/>
                    </a:moveTo>
                    <a:cubicBezTo>
                      <a:pt x="22" y="12"/>
                      <a:pt x="22" y="12"/>
                      <a:pt x="22" y="12"/>
                    </a:cubicBezTo>
                    <a:cubicBezTo>
                      <a:pt x="22" y="9"/>
                      <a:pt x="22" y="7"/>
                      <a:pt x="21" y="6"/>
                    </a:cubicBezTo>
                    <a:cubicBezTo>
                      <a:pt x="19" y="5"/>
                      <a:pt x="17" y="4"/>
                      <a:pt x="15" y="4"/>
                    </a:cubicBezTo>
                    <a:cubicBezTo>
                      <a:pt x="12"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8" y="2"/>
                      <a:pt x="9" y="1"/>
                    </a:cubicBezTo>
                    <a:cubicBezTo>
                      <a:pt x="11" y="0"/>
                      <a:pt x="13" y="0"/>
                      <a:pt x="16"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6"/>
              <p:cNvSpPr/>
              <p:nvPr/>
            </p:nvSpPr>
            <p:spPr>
              <a:xfrm>
                <a:off x="3389313" y="3587750"/>
                <a:ext cx="87313" cy="123825"/>
              </a:xfrm>
              <a:custGeom>
                <a:avLst/>
                <a:gdLst/>
                <a:ahLst/>
                <a:cxnLst/>
                <a:rect l="l" t="t" r="r" b="b"/>
                <a:pathLst>
                  <a:path w="23" h="33" extrusionOk="0">
                    <a:moveTo>
                      <a:pt x="23" y="24"/>
                    </a:moveTo>
                    <a:cubicBezTo>
                      <a:pt x="23" y="27"/>
                      <a:pt x="22" y="29"/>
                      <a:pt x="20" y="31"/>
                    </a:cubicBezTo>
                    <a:cubicBezTo>
                      <a:pt x="17" y="32"/>
                      <a:pt x="14" y="33"/>
                      <a:pt x="10" y="33"/>
                    </a:cubicBezTo>
                    <a:cubicBezTo>
                      <a:pt x="6" y="33"/>
                      <a:pt x="3" y="33"/>
                      <a:pt x="0" y="31"/>
                    </a:cubicBezTo>
                    <a:cubicBezTo>
                      <a:pt x="0" y="27"/>
                      <a:pt x="0" y="27"/>
                      <a:pt x="0" y="27"/>
                    </a:cubicBezTo>
                    <a:cubicBezTo>
                      <a:pt x="2" y="28"/>
                      <a:pt x="3" y="28"/>
                      <a:pt x="5" y="29"/>
                    </a:cubicBezTo>
                    <a:cubicBezTo>
                      <a:pt x="7" y="29"/>
                      <a:pt x="9" y="29"/>
                      <a:pt x="10" y="29"/>
                    </a:cubicBezTo>
                    <a:cubicBezTo>
                      <a:pt x="13" y="29"/>
                      <a:pt x="15" y="29"/>
                      <a:pt x="16" y="28"/>
                    </a:cubicBezTo>
                    <a:cubicBezTo>
                      <a:pt x="18" y="27"/>
                      <a:pt x="18" y="26"/>
                      <a:pt x="18" y="24"/>
                    </a:cubicBezTo>
                    <a:cubicBezTo>
                      <a:pt x="18" y="23"/>
                      <a:pt x="18" y="22"/>
                      <a:pt x="17" y="21"/>
                    </a:cubicBezTo>
                    <a:cubicBezTo>
                      <a:pt x="16" y="20"/>
                      <a:pt x="13" y="19"/>
                      <a:pt x="10" y="18"/>
                    </a:cubicBezTo>
                    <a:cubicBezTo>
                      <a:pt x="7" y="17"/>
                      <a:pt x="5" y="16"/>
                      <a:pt x="4" y="15"/>
                    </a:cubicBezTo>
                    <a:cubicBezTo>
                      <a:pt x="3" y="14"/>
                      <a:pt x="2" y="13"/>
                      <a:pt x="1" y="12"/>
                    </a:cubicBezTo>
                    <a:cubicBezTo>
                      <a:pt x="0" y="11"/>
                      <a:pt x="0" y="10"/>
                      <a:pt x="0" y="8"/>
                    </a:cubicBezTo>
                    <a:cubicBezTo>
                      <a:pt x="0" y="6"/>
                      <a:pt x="1" y="4"/>
                      <a:pt x="3" y="2"/>
                    </a:cubicBezTo>
                    <a:cubicBezTo>
                      <a:pt x="5" y="0"/>
                      <a:pt x="8" y="0"/>
                      <a:pt x="12" y="0"/>
                    </a:cubicBezTo>
                    <a:cubicBezTo>
                      <a:pt x="16" y="0"/>
                      <a:pt x="19" y="0"/>
                      <a:pt x="22" y="2"/>
                    </a:cubicBezTo>
                    <a:cubicBezTo>
                      <a:pt x="21" y="6"/>
                      <a:pt x="21" y="6"/>
                      <a:pt x="21" y="6"/>
                    </a:cubicBezTo>
                    <a:cubicBezTo>
                      <a:pt x="17" y="4"/>
                      <a:pt x="14" y="4"/>
                      <a:pt x="12" y="4"/>
                    </a:cubicBezTo>
                    <a:cubicBezTo>
                      <a:pt x="9" y="4"/>
                      <a:pt x="8" y="4"/>
                      <a:pt x="6" y="5"/>
                    </a:cubicBezTo>
                    <a:cubicBezTo>
                      <a:pt x="5" y="6"/>
                      <a:pt x="5" y="7"/>
                      <a:pt x="5" y="8"/>
                    </a:cubicBezTo>
                    <a:cubicBezTo>
                      <a:pt x="5" y="9"/>
                      <a:pt x="5" y="10"/>
                      <a:pt x="5" y="10"/>
                    </a:cubicBezTo>
                    <a:cubicBezTo>
                      <a:pt x="6" y="11"/>
                      <a:pt x="7" y="11"/>
                      <a:pt x="8" y="12"/>
                    </a:cubicBezTo>
                    <a:cubicBezTo>
                      <a:pt x="9" y="12"/>
                      <a:pt x="10" y="13"/>
                      <a:pt x="13" y="14"/>
                    </a:cubicBezTo>
                    <a:cubicBezTo>
                      <a:pt x="17" y="16"/>
                      <a:pt x="20" y="17"/>
                      <a:pt x="21" y="19"/>
                    </a:cubicBezTo>
                    <a:cubicBezTo>
                      <a:pt x="22"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6"/>
              <p:cNvSpPr/>
              <p:nvPr/>
            </p:nvSpPr>
            <p:spPr>
              <a:xfrm>
                <a:off x="3490913" y="3535363"/>
                <a:ext cx="87313" cy="176212"/>
              </a:xfrm>
              <a:custGeom>
                <a:avLst/>
                <a:gdLst/>
                <a:ahLst/>
                <a:cxnLst/>
                <a:rect l="l" t="t" r="r" b="b"/>
                <a:pathLst>
                  <a:path w="23" h="47" extrusionOk="0">
                    <a:moveTo>
                      <a:pt x="19" y="18"/>
                    </a:moveTo>
                    <a:cubicBezTo>
                      <a:pt x="11" y="18"/>
                      <a:pt x="11" y="18"/>
                      <a:pt x="11" y="18"/>
                    </a:cubicBezTo>
                    <a:cubicBezTo>
                      <a:pt x="11" y="47"/>
                      <a:pt x="11" y="47"/>
                      <a:pt x="11" y="47"/>
                    </a:cubicBezTo>
                    <a:cubicBezTo>
                      <a:pt x="6" y="47"/>
                      <a:pt x="6" y="47"/>
                      <a:pt x="6" y="47"/>
                    </a:cubicBezTo>
                    <a:cubicBezTo>
                      <a:pt x="6" y="18"/>
                      <a:pt x="6" y="18"/>
                      <a:pt x="6" y="18"/>
                    </a:cubicBezTo>
                    <a:cubicBezTo>
                      <a:pt x="0" y="18"/>
                      <a:pt x="0" y="18"/>
                      <a:pt x="0" y="18"/>
                    </a:cubicBezTo>
                    <a:cubicBezTo>
                      <a:pt x="0" y="16"/>
                      <a:pt x="0" y="16"/>
                      <a:pt x="0" y="16"/>
                    </a:cubicBezTo>
                    <a:cubicBezTo>
                      <a:pt x="6" y="14"/>
                      <a:pt x="6" y="14"/>
                      <a:pt x="6" y="14"/>
                    </a:cubicBezTo>
                    <a:cubicBezTo>
                      <a:pt x="6" y="12"/>
                      <a:pt x="6" y="12"/>
                      <a:pt x="6" y="12"/>
                    </a:cubicBezTo>
                    <a:cubicBezTo>
                      <a:pt x="6" y="4"/>
                      <a:pt x="10" y="0"/>
                      <a:pt x="17" y="0"/>
                    </a:cubicBezTo>
                    <a:cubicBezTo>
                      <a:pt x="18" y="0"/>
                      <a:pt x="20" y="1"/>
                      <a:pt x="23" y="1"/>
                    </a:cubicBezTo>
                    <a:cubicBezTo>
                      <a:pt x="21" y="5"/>
                      <a:pt x="21" y="5"/>
                      <a:pt x="21" y="5"/>
                    </a:cubicBezTo>
                    <a:cubicBezTo>
                      <a:pt x="20" y="5"/>
                      <a:pt x="18" y="4"/>
                      <a:pt x="17" y="4"/>
                    </a:cubicBezTo>
                    <a:cubicBezTo>
                      <a:pt x="15" y="4"/>
                      <a:pt x="13" y="5"/>
                      <a:pt x="12" y="6"/>
                    </a:cubicBezTo>
                    <a:cubicBezTo>
                      <a:pt x="12" y="7"/>
                      <a:pt x="11" y="9"/>
                      <a:pt x="11" y="12"/>
                    </a:cubicBezTo>
                    <a:cubicBezTo>
                      <a:pt x="11" y="14"/>
                      <a:pt x="11" y="14"/>
                      <a:pt x="11" y="14"/>
                    </a:cubicBezTo>
                    <a:cubicBezTo>
                      <a:pt x="19" y="14"/>
                      <a:pt x="19" y="14"/>
                      <a:pt x="19" y="14"/>
                    </a:cubicBezTo>
                    <a:lnTo>
                      <a:pt x="19"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6"/>
              <p:cNvSpPr/>
              <p:nvPr/>
            </p:nvSpPr>
            <p:spPr>
              <a:xfrm>
                <a:off x="3581401" y="3587750"/>
                <a:ext cx="112713" cy="123825"/>
              </a:xfrm>
              <a:custGeom>
                <a:avLst/>
                <a:gdLst/>
                <a:ahLst/>
                <a:cxnLst/>
                <a:rect l="l" t="t" r="r" b="b"/>
                <a:pathLst>
                  <a:path w="30" h="33" extrusionOk="0">
                    <a:moveTo>
                      <a:pt x="30" y="16"/>
                    </a:moveTo>
                    <a:cubicBezTo>
                      <a:pt x="30" y="22"/>
                      <a:pt x="29" y="26"/>
                      <a:pt x="26" y="29"/>
                    </a:cubicBezTo>
                    <a:cubicBezTo>
                      <a:pt x="23"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3" y="1"/>
                      <a:pt x="26" y="4"/>
                    </a:cubicBezTo>
                    <a:cubicBezTo>
                      <a:pt x="29" y="7"/>
                      <a:pt x="30" y="11"/>
                      <a:pt x="30" y="16"/>
                    </a:cubicBezTo>
                    <a:close/>
                    <a:moveTo>
                      <a:pt x="5" y="16"/>
                    </a:moveTo>
                    <a:cubicBezTo>
                      <a:pt x="5" y="21"/>
                      <a:pt x="6" y="24"/>
                      <a:pt x="8" y="26"/>
                    </a:cubicBezTo>
                    <a:cubicBezTo>
                      <a:pt x="9" y="28"/>
                      <a:pt x="12" y="29"/>
                      <a:pt x="15" y="29"/>
                    </a:cubicBezTo>
                    <a:cubicBezTo>
                      <a:pt x="18" y="29"/>
                      <a:pt x="21" y="28"/>
                      <a:pt x="22" y="26"/>
                    </a:cubicBezTo>
                    <a:cubicBezTo>
                      <a:pt x="24" y="24"/>
                      <a:pt x="25" y="21"/>
                      <a:pt x="25" y="16"/>
                    </a:cubicBezTo>
                    <a:cubicBezTo>
                      <a:pt x="25" y="12"/>
                      <a:pt x="24" y="9"/>
                      <a:pt x="22" y="7"/>
                    </a:cubicBezTo>
                    <a:cubicBezTo>
                      <a:pt x="21" y="5"/>
                      <a:pt x="18" y="4"/>
                      <a:pt x="15" y="4"/>
                    </a:cubicBezTo>
                    <a:cubicBezTo>
                      <a:pt x="12" y="4"/>
                      <a:pt x="9" y="5"/>
                      <a:pt x="8"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6"/>
              <p:cNvSpPr/>
              <p:nvPr/>
            </p:nvSpPr>
            <p:spPr>
              <a:xfrm>
                <a:off x="3727451" y="3587750"/>
                <a:ext cx="71438" cy="123825"/>
              </a:xfrm>
              <a:custGeom>
                <a:avLst/>
                <a:gdLst/>
                <a:ahLst/>
                <a:cxnLst/>
                <a:rect l="l" t="t" r="r" b="b"/>
                <a:pathLst>
                  <a:path w="19" h="33" extrusionOk="0">
                    <a:moveTo>
                      <a:pt x="15" y="0"/>
                    </a:moveTo>
                    <a:cubicBezTo>
                      <a:pt x="17"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10"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6"/>
              <p:cNvSpPr/>
              <p:nvPr/>
            </p:nvSpPr>
            <p:spPr>
              <a:xfrm>
                <a:off x="3824288"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6"/>
              <p:cNvSpPr/>
              <p:nvPr/>
            </p:nvSpPr>
            <p:spPr>
              <a:xfrm>
                <a:off x="4030663" y="3587750"/>
                <a:ext cx="104775" cy="123825"/>
              </a:xfrm>
              <a:custGeom>
                <a:avLst/>
                <a:gdLst/>
                <a:ahLst/>
                <a:cxnLst/>
                <a:rect l="l" t="t" r="r" b="b"/>
                <a:pathLst>
                  <a:path w="28" h="33" extrusionOk="0">
                    <a:moveTo>
                      <a:pt x="16" y="33"/>
                    </a:moveTo>
                    <a:cubicBezTo>
                      <a:pt x="11" y="33"/>
                      <a:pt x="7" y="32"/>
                      <a:pt x="4" y="29"/>
                    </a:cubicBezTo>
                    <a:cubicBezTo>
                      <a:pt x="2" y="26"/>
                      <a:pt x="0" y="22"/>
                      <a:pt x="0" y="17"/>
                    </a:cubicBezTo>
                    <a:cubicBezTo>
                      <a:pt x="0" y="12"/>
                      <a:pt x="1" y="7"/>
                      <a:pt x="4" y="4"/>
                    </a:cubicBezTo>
                    <a:cubicBezTo>
                      <a:pt x="7" y="1"/>
                      <a:pt x="10" y="0"/>
                      <a:pt x="14" y="0"/>
                    </a:cubicBezTo>
                    <a:cubicBezTo>
                      <a:pt x="18" y="0"/>
                      <a:pt x="22" y="1"/>
                      <a:pt x="24" y="4"/>
                    </a:cubicBezTo>
                    <a:cubicBezTo>
                      <a:pt x="26" y="6"/>
                      <a:pt x="28" y="10"/>
                      <a:pt x="28" y="14"/>
                    </a:cubicBezTo>
                    <a:cubicBezTo>
                      <a:pt x="28" y="17"/>
                      <a:pt x="28" y="17"/>
                      <a:pt x="28" y="17"/>
                    </a:cubicBezTo>
                    <a:cubicBezTo>
                      <a:pt x="5" y="17"/>
                      <a:pt x="5" y="17"/>
                      <a:pt x="5" y="17"/>
                    </a:cubicBezTo>
                    <a:cubicBezTo>
                      <a:pt x="5" y="21"/>
                      <a:pt x="6" y="24"/>
                      <a:pt x="8" y="26"/>
                    </a:cubicBezTo>
                    <a:cubicBezTo>
                      <a:pt x="10" y="28"/>
                      <a:pt x="13" y="29"/>
                      <a:pt x="16" y="29"/>
                    </a:cubicBezTo>
                    <a:cubicBezTo>
                      <a:pt x="19" y="29"/>
                      <a:pt x="23" y="28"/>
                      <a:pt x="26" y="27"/>
                    </a:cubicBezTo>
                    <a:cubicBezTo>
                      <a:pt x="26" y="31"/>
                      <a:pt x="26" y="31"/>
                      <a:pt x="26" y="31"/>
                    </a:cubicBezTo>
                    <a:cubicBezTo>
                      <a:pt x="24" y="32"/>
                      <a:pt x="23" y="33"/>
                      <a:pt x="21" y="33"/>
                    </a:cubicBezTo>
                    <a:cubicBezTo>
                      <a:pt x="20" y="33"/>
                      <a:pt x="18" y="33"/>
                      <a:pt x="16" y="33"/>
                    </a:cubicBezTo>
                    <a:close/>
                    <a:moveTo>
                      <a:pt x="14" y="4"/>
                    </a:moveTo>
                    <a:cubicBezTo>
                      <a:pt x="12" y="4"/>
                      <a:pt x="10" y="5"/>
                      <a:pt x="8" y="6"/>
                    </a:cubicBezTo>
                    <a:cubicBezTo>
                      <a:pt x="7" y="8"/>
                      <a:pt x="6" y="10"/>
                      <a:pt x="5" y="13"/>
                    </a:cubicBezTo>
                    <a:cubicBezTo>
                      <a:pt x="22" y="13"/>
                      <a:pt x="22" y="13"/>
                      <a:pt x="22" y="13"/>
                    </a:cubicBezTo>
                    <a:cubicBezTo>
                      <a:pt x="22" y="10"/>
                      <a:pt x="22" y="8"/>
                      <a:pt x="20" y="6"/>
                    </a:cubicBezTo>
                    <a:cubicBezTo>
                      <a:pt x="19" y="5"/>
                      <a:pt x="17" y="4"/>
                      <a:pt x="1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6"/>
              <p:cNvSpPr/>
              <p:nvPr/>
            </p:nvSpPr>
            <p:spPr>
              <a:xfrm>
                <a:off x="4162426" y="3538538"/>
                <a:ext cx="104775" cy="173037"/>
              </a:xfrm>
              <a:custGeom>
                <a:avLst/>
                <a:gdLst/>
                <a:ahLst/>
                <a:cxnLst/>
                <a:rect l="l" t="t" r="r" b="b"/>
                <a:pathLst>
                  <a:path w="28" h="46" extrusionOk="0">
                    <a:moveTo>
                      <a:pt x="24" y="41"/>
                    </a:moveTo>
                    <a:cubicBezTo>
                      <a:pt x="24" y="41"/>
                      <a:pt x="24" y="41"/>
                      <a:pt x="24" y="41"/>
                    </a:cubicBezTo>
                    <a:cubicBezTo>
                      <a:pt x="21" y="45"/>
                      <a:pt x="18" y="46"/>
                      <a:pt x="13" y="46"/>
                    </a:cubicBezTo>
                    <a:cubicBezTo>
                      <a:pt x="9" y="46"/>
                      <a:pt x="6" y="45"/>
                      <a:pt x="3" y="42"/>
                    </a:cubicBezTo>
                    <a:cubicBezTo>
                      <a:pt x="1" y="39"/>
                      <a:pt x="0" y="35"/>
                      <a:pt x="0" y="30"/>
                    </a:cubicBezTo>
                    <a:cubicBezTo>
                      <a:pt x="0" y="24"/>
                      <a:pt x="1" y="20"/>
                      <a:pt x="3" y="17"/>
                    </a:cubicBezTo>
                    <a:cubicBezTo>
                      <a:pt x="6" y="14"/>
                      <a:pt x="9" y="13"/>
                      <a:pt x="13" y="13"/>
                    </a:cubicBezTo>
                    <a:cubicBezTo>
                      <a:pt x="18" y="13"/>
                      <a:pt x="21" y="14"/>
                      <a:pt x="23" y="17"/>
                    </a:cubicBezTo>
                    <a:cubicBezTo>
                      <a:pt x="24" y="17"/>
                      <a:pt x="24" y="17"/>
                      <a:pt x="24" y="17"/>
                    </a:cubicBezTo>
                    <a:cubicBezTo>
                      <a:pt x="24" y="15"/>
                      <a:pt x="24" y="15"/>
                      <a:pt x="24" y="15"/>
                    </a:cubicBezTo>
                    <a:cubicBezTo>
                      <a:pt x="24" y="13"/>
                      <a:pt x="24" y="13"/>
                      <a:pt x="24" y="13"/>
                    </a:cubicBezTo>
                    <a:cubicBezTo>
                      <a:pt x="24" y="0"/>
                      <a:pt x="24" y="0"/>
                      <a:pt x="24" y="0"/>
                    </a:cubicBezTo>
                    <a:cubicBezTo>
                      <a:pt x="28" y="0"/>
                      <a:pt x="28" y="0"/>
                      <a:pt x="28" y="0"/>
                    </a:cubicBezTo>
                    <a:cubicBezTo>
                      <a:pt x="28" y="46"/>
                      <a:pt x="28" y="46"/>
                      <a:pt x="28" y="46"/>
                    </a:cubicBezTo>
                    <a:cubicBezTo>
                      <a:pt x="24" y="46"/>
                      <a:pt x="24" y="46"/>
                      <a:pt x="24" y="46"/>
                    </a:cubicBezTo>
                    <a:lnTo>
                      <a:pt x="24" y="41"/>
                    </a:lnTo>
                    <a:close/>
                    <a:moveTo>
                      <a:pt x="14" y="42"/>
                    </a:moveTo>
                    <a:cubicBezTo>
                      <a:pt x="17" y="42"/>
                      <a:pt x="20" y="41"/>
                      <a:pt x="21" y="39"/>
                    </a:cubicBezTo>
                    <a:cubicBezTo>
                      <a:pt x="23" y="38"/>
                      <a:pt x="24" y="35"/>
                      <a:pt x="24" y="31"/>
                    </a:cubicBezTo>
                    <a:cubicBezTo>
                      <a:pt x="24" y="30"/>
                      <a:pt x="24" y="30"/>
                      <a:pt x="24" y="30"/>
                    </a:cubicBezTo>
                    <a:cubicBezTo>
                      <a:pt x="24" y="25"/>
                      <a:pt x="23" y="22"/>
                      <a:pt x="21" y="20"/>
                    </a:cubicBezTo>
                    <a:cubicBezTo>
                      <a:pt x="20" y="18"/>
                      <a:pt x="17" y="17"/>
                      <a:pt x="14" y="17"/>
                    </a:cubicBezTo>
                    <a:cubicBezTo>
                      <a:pt x="11" y="17"/>
                      <a:pt x="9" y="18"/>
                      <a:pt x="7" y="20"/>
                    </a:cubicBezTo>
                    <a:cubicBezTo>
                      <a:pt x="6" y="22"/>
                      <a:pt x="5" y="26"/>
                      <a:pt x="5" y="30"/>
                    </a:cubicBezTo>
                    <a:cubicBezTo>
                      <a:pt x="5" y="34"/>
                      <a:pt x="6" y="37"/>
                      <a:pt x="7" y="39"/>
                    </a:cubicBezTo>
                    <a:cubicBezTo>
                      <a:pt x="9" y="41"/>
                      <a:pt x="11" y="42"/>
                      <a:pt x="14"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6"/>
              <p:cNvSpPr/>
              <p:nvPr/>
            </p:nvSpPr>
            <p:spPr>
              <a:xfrm>
                <a:off x="4308476" y="3684588"/>
                <a:ext cx="26988" cy="30162"/>
              </a:xfrm>
              <a:custGeom>
                <a:avLst/>
                <a:gdLst/>
                <a:ahLst/>
                <a:cxnLst/>
                <a:rect l="l" t="t" r="r" b="b"/>
                <a:pathLst>
                  <a:path w="7" h="8" extrusionOk="0">
                    <a:moveTo>
                      <a:pt x="0" y="4"/>
                    </a:moveTo>
                    <a:cubicBezTo>
                      <a:pt x="0" y="2"/>
                      <a:pt x="0" y="1"/>
                      <a:pt x="1" y="1"/>
                    </a:cubicBezTo>
                    <a:cubicBezTo>
                      <a:pt x="1" y="0"/>
                      <a:pt x="2" y="0"/>
                      <a:pt x="3" y="0"/>
                    </a:cubicBezTo>
                    <a:cubicBezTo>
                      <a:pt x="5" y="0"/>
                      <a:pt x="5" y="0"/>
                      <a:pt x="6" y="1"/>
                    </a:cubicBezTo>
                    <a:cubicBezTo>
                      <a:pt x="7" y="1"/>
                      <a:pt x="7" y="2"/>
                      <a:pt x="7" y="4"/>
                    </a:cubicBezTo>
                    <a:cubicBezTo>
                      <a:pt x="7" y="5"/>
                      <a:pt x="7" y="6"/>
                      <a:pt x="6" y="7"/>
                    </a:cubicBezTo>
                    <a:cubicBezTo>
                      <a:pt x="5" y="7"/>
                      <a:pt x="4" y="8"/>
                      <a:pt x="3" y="8"/>
                    </a:cubicBezTo>
                    <a:cubicBezTo>
                      <a:pt x="2" y="8"/>
                      <a:pt x="2" y="7"/>
                      <a:pt x="1" y="7"/>
                    </a:cubicBezTo>
                    <a:cubicBezTo>
                      <a:pt x="0"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3 Standard Slide Half Column">
  <p:cSld name="23 Standard Slide Half Column">
    <p:spTree>
      <p:nvGrpSpPr>
        <p:cNvPr id="1" name="Shape 658"/>
        <p:cNvGrpSpPr/>
        <p:nvPr/>
      </p:nvGrpSpPr>
      <p:grpSpPr>
        <a:xfrm>
          <a:off x="0" y="0"/>
          <a:ext cx="0" cy="0"/>
          <a:chOff x="0" y="0"/>
          <a:chExt cx="0" cy="0"/>
        </a:xfrm>
      </p:grpSpPr>
      <p:sp>
        <p:nvSpPr>
          <p:cNvPr id="659" name="Google Shape;659;p51"/>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28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0" name="Google Shape;660;p51"/>
          <p:cNvSpPr txBox="1">
            <a:spLocks noGrp="1"/>
          </p:cNvSpPr>
          <p:nvPr>
            <p:ph type="body" idx="1"/>
          </p:nvPr>
        </p:nvSpPr>
        <p:spPr>
          <a:xfrm>
            <a:off x="457199" y="1530220"/>
            <a:ext cx="4188900" cy="270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20202"/>
              </a:buClr>
              <a:buSzPts val="1600"/>
              <a:buFont typeface="Arial"/>
              <a:buNone/>
              <a:defRPr sz="1600"/>
            </a:lvl1pPr>
            <a:lvl2pPr marL="914400" lvl="1" indent="-317500" algn="l" rtl="0">
              <a:lnSpc>
                <a:spcPct val="100000"/>
              </a:lnSpc>
              <a:spcBef>
                <a:spcPts val="280"/>
              </a:spcBef>
              <a:spcAft>
                <a:spcPts val="0"/>
              </a:spcAft>
              <a:buClr>
                <a:srgbClr val="020202"/>
              </a:buClr>
              <a:buSzPts val="1400"/>
              <a:buChar char="–"/>
              <a:defRPr sz="1400"/>
            </a:lvl2pPr>
            <a:lvl3pPr marL="1371600" lvl="2" indent="-304800" algn="l" rtl="0">
              <a:lnSpc>
                <a:spcPct val="100000"/>
              </a:lnSpc>
              <a:spcBef>
                <a:spcPts val="240"/>
              </a:spcBef>
              <a:spcAft>
                <a:spcPts val="0"/>
              </a:spcAft>
              <a:buClr>
                <a:srgbClr val="020202"/>
              </a:buClr>
              <a:buSzPts val="1200"/>
              <a:buChar char="•"/>
              <a:defRPr sz="1200"/>
            </a:lvl3pPr>
            <a:lvl4pPr marL="1828800" lvl="3" indent="-298450" algn="l" rtl="0">
              <a:lnSpc>
                <a:spcPct val="100000"/>
              </a:lnSpc>
              <a:spcBef>
                <a:spcPts val="220"/>
              </a:spcBef>
              <a:spcAft>
                <a:spcPts val="0"/>
              </a:spcAft>
              <a:buClr>
                <a:srgbClr val="020202"/>
              </a:buClr>
              <a:buSzPts val="1100"/>
              <a:buChar char="–"/>
              <a:defRPr sz="1100"/>
            </a:lvl4pPr>
            <a:lvl5pPr marL="2286000" lvl="4" indent="-298450" algn="l" rtl="0">
              <a:lnSpc>
                <a:spcPct val="100000"/>
              </a:lnSpc>
              <a:spcBef>
                <a:spcPts val="220"/>
              </a:spcBef>
              <a:spcAft>
                <a:spcPts val="0"/>
              </a:spcAft>
              <a:buClr>
                <a:srgbClr val="020202"/>
              </a:buClr>
              <a:buSzPts val="1100"/>
              <a:buChar char="•"/>
              <a:defRPr sz="1100"/>
            </a:lvl5pPr>
            <a:lvl6pPr marL="2743200" lvl="5" indent="-292100" algn="l" rtl="0">
              <a:lnSpc>
                <a:spcPct val="100000"/>
              </a:lnSpc>
              <a:spcBef>
                <a:spcPts val="360"/>
              </a:spcBef>
              <a:spcAft>
                <a:spcPts val="0"/>
              </a:spcAft>
              <a:buClr>
                <a:schemeClr val="dk1"/>
              </a:buClr>
              <a:buSzPts val="1000"/>
              <a:buChar char="•"/>
              <a:defRPr sz="1000"/>
            </a:lvl6pPr>
            <a:lvl7pPr marL="3200400" lvl="6" indent="-285750" algn="l" rtl="0">
              <a:lnSpc>
                <a:spcPct val="100000"/>
              </a:lnSpc>
              <a:spcBef>
                <a:spcPts val="360"/>
              </a:spcBef>
              <a:spcAft>
                <a:spcPts val="0"/>
              </a:spcAft>
              <a:buClr>
                <a:schemeClr val="dk1"/>
              </a:buClr>
              <a:buSzPts val="900"/>
              <a:buChar char="•"/>
              <a:defRPr sz="900"/>
            </a:lvl7pPr>
            <a:lvl8pPr marL="3657600" lvl="7" indent="-279400" algn="l" rtl="0">
              <a:lnSpc>
                <a:spcPct val="100000"/>
              </a:lnSpc>
              <a:spcBef>
                <a:spcPts val="360"/>
              </a:spcBef>
              <a:spcAft>
                <a:spcPts val="0"/>
              </a:spcAft>
              <a:buClr>
                <a:schemeClr val="dk1"/>
              </a:buClr>
              <a:buSzPts val="800"/>
              <a:buChar char="•"/>
              <a:defRPr sz="800"/>
            </a:lvl8pPr>
            <a:lvl9pPr marL="4114800" lvl="8" indent="-273050" algn="l" rtl="0">
              <a:lnSpc>
                <a:spcPct val="100000"/>
              </a:lnSpc>
              <a:spcBef>
                <a:spcPts val="360"/>
              </a:spcBef>
              <a:spcAft>
                <a:spcPts val="0"/>
              </a:spcAft>
              <a:buClr>
                <a:schemeClr val="dk1"/>
              </a:buClr>
              <a:buSzPts val="700"/>
              <a:buChar char="•"/>
              <a:defRPr sz="700"/>
            </a:lvl9pPr>
          </a:lstStyle>
          <a:p>
            <a:endParaRPr/>
          </a:p>
        </p:txBody>
      </p:sp>
      <p:pic>
        <p:nvPicPr>
          <p:cNvPr id="661" name="Google Shape;661;p5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able_A">
  <p:cSld name="Title and Table_A">
    <p:spTree>
      <p:nvGrpSpPr>
        <p:cNvPr id="1" name="Shape 662"/>
        <p:cNvGrpSpPr/>
        <p:nvPr/>
      </p:nvGrpSpPr>
      <p:grpSpPr>
        <a:xfrm>
          <a:off x="0" y="0"/>
          <a:ext cx="0" cy="0"/>
          <a:chOff x="0" y="0"/>
          <a:chExt cx="0" cy="0"/>
        </a:xfrm>
      </p:grpSpPr>
      <p:sp>
        <p:nvSpPr>
          <p:cNvPr id="663" name="Google Shape;663;p52"/>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2800"/>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664" name="Google Shape;664;p5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able_B">
  <p:cSld name="Title and Table_B">
    <p:spTree>
      <p:nvGrpSpPr>
        <p:cNvPr id="1" name="Shape 665"/>
        <p:cNvGrpSpPr/>
        <p:nvPr/>
      </p:nvGrpSpPr>
      <p:grpSpPr>
        <a:xfrm>
          <a:off x="0" y="0"/>
          <a:ext cx="0" cy="0"/>
          <a:chOff x="0" y="0"/>
          <a:chExt cx="0" cy="0"/>
        </a:xfrm>
      </p:grpSpPr>
      <p:sp>
        <p:nvSpPr>
          <p:cNvPr id="666" name="Google Shape;666;p53"/>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2800"/>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667" name="Google Shape;667;p5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able_C">
  <p:cSld name="Title and Table_C">
    <p:spTree>
      <p:nvGrpSpPr>
        <p:cNvPr id="1" name="Shape 668"/>
        <p:cNvGrpSpPr/>
        <p:nvPr/>
      </p:nvGrpSpPr>
      <p:grpSpPr>
        <a:xfrm>
          <a:off x="0" y="0"/>
          <a:ext cx="0" cy="0"/>
          <a:chOff x="0" y="0"/>
          <a:chExt cx="0" cy="0"/>
        </a:xfrm>
      </p:grpSpPr>
      <p:sp>
        <p:nvSpPr>
          <p:cNvPr id="669" name="Google Shape;669;p54"/>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2800"/>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670" name="Google Shape;670;p5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42 Quote_Short">
  <p:cSld name="42 Quote_Short">
    <p:spTree>
      <p:nvGrpSpPr>
        <p:cNvPr id="1" name="Shape 671"/>
        <p:cNvGrpSpPr/>
        <p:nvPr/>
      </p:nvGrpSpPr>
      <p:grpSpPr>
        <a:xfrm>
          <a:off x="0" y="0"/>
          <a:ext cx="0" cy="0"/>
          <a:chOff x="0" y="0"/>
          <a:chExt cx="0" cy="0"/>
        </a:xfrm>
      </p:grpSpPr>
      <p:pic>
        <p:nvPicPr>
          <p:cNvPr id="672" name="Google Shape;672;p5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3998" cy="5143500"/>
          </a:xfrm>
          <a:prstGeom prst="rect">
            <a:avLst/>
          </a:prstGeom>
          <a:noFill/>
          <a:ln>
            <a:noFill/>
          </a:ln>
        </p:spPr>
      </p:pic>
      <p:sp>
        <p:nvSpPr>
          <p:cNvPr id="673" name="Google Shape;673;p55"/>
          <p:cNvSpPr/>
          <p:nvPr/>
        </p:nvSpPr>
        <p:spPr>
          <a:xfrm>
            <a:off x="0" y="0"/>
            <a:ext cx="9144000" cy="5143500"/>
          </a:xfrm>
          <a:prstGeom prst="rect">
            <a:avLst/>
          </a:prstGeom>
          <a:solidFill>
            <a:schemeClr val="accent1">
              <a:alpha val="8353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4" name="Google Shape;674;p55"/>
          <p:cNvSpPr txBox="1">
            <a:spLocks noGrp="1"/>
          </p:cNvSpPr>
          <p:nvPr>
            <p:ph type="body" idx="1"/>
          </p:nvPr>
        </p:nvSpPr>
        <p:spPr>
          <a:xfrm>
            <a:off x="1325173" y="2063490"/>
            <a:ext cx="6493800" cy="701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75" name="Google Shape;675;p55"/>
          <p:cNvSpPr txBox="1">
            <a:spLocks noGrp="1"/>
          </p:cNvSpPr>
          <p:nvPr>
            <p:ph type="body" idx="2"/>
          </p:nvPr>
        </p:nvSpPr>
        <p:spPr>
          <a:xfrm>
            <a:off x="1327477" y="2847374"/>
            <a:ext cx="6491400" cy="303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76" name="Google Shape;676;p55"/>
          <p:cNvSpPr/>
          <p:nvPr/>
        </p:nvSpPr>
        <p:spPr>
          <a:xfrm rot="5400000">
            <a:off x="1119373" y="1623031"/>
            <a:ext cx="411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7" name="Google Shape;677;p55"/>
          <p:cNvSpPr/>
          <p:nvPr/>
        </p:nvSpPr>
        <p:spPr>
          <a:xfrm rot="-5400000">
            <a:off x="7592030" y="3142809"/>
            <a:ext cx="453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43 Quote_Med">
  <p:cSld name="43 Quote_Med">
    <p:spTree>
      <p:nvGrpSpPr>
        <p:cNvPr id="1" name="Shape 678"/>
        <p:cNvGrpSpPr/>
        <p:nvPr/>
      </p:nvGrpSpPr>
      <p:grpSpPr>
        <a:xfrm>
          <a:off x="0" y="0"/>
          <a:ext cx="0" cy="0"/>
          <a:chOff x="0" y="0"/>
          <a:chExt cx="0" cy="0"/>
        </a:xfrm>
      </p:grpSpPr>
      <p:pic>
        <p:nvPicPr>
          <p:cNvPr id="679" name="Google Shape;679;p5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3998" cy="5143500"/>
          </a:xfrm>
          <a:prstGeom prst="rect">
            <a:avLst/>
          </a:prstGeom>
          <a:noFill/>
          <a:ln>
            <a:noFill/>
          </a:ln>
        </p:spPr>
      </p:pic>
      <p:sp>
        <p:nvSpPr>
          <p:cNvPr id="680" name="Google Shape;680;p56"/>
          <p:cNvSpPr/>
          <p:nvPr/>
        </p:nvSpPr>
        <p:spPr>
          <a:xfrm>
            <a:off x="0" y="0"/>
            <a:ext cx="9144000" cy="5143500"/>
          </a:xfrm>
          <a:prstGeom prst="rect">
            <a:avLst/>
          </a:prstGeom>
          <a:solidFill>
            <a:schemeClr val="accent1">
              <a:alpha val="8353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1" name="Google Shape;681;p56"/>
          <p:cNvSpPr txBox="1">
            <a:spLocks noGrp="1"/>
          </p:cNvSpPr>
          <p:nvPr>
            <p:ph type="body" idx="1"/>
          </p:nvPr>
        </p:nvSpPr>
        <p:spPr>
          <a:xfrm>
            <a:off x="1325173" y="1779302"/>
            <a:ext cx="6493800" cy="118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82" name="Google Shape;682;p56"/>
          <p:cNvSpPr txBox="1">
            <a:spLocks noGrp="1"/>
          </p:cNvSpPr>
          <p:nvPr>
            <p:ph type="body" idx="2"/>
          </p:nvPr>
        </p:nvSpPr>
        <p:spPr>
          <a:xfrm>
            <a:off x="1327477" y="3050089"/>
            <a:ext cx="6491400" cy="303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83" name="Google Shape;683;p56"/>
          <p:cNvSpPr/>
          <p:nvPr/>
        </p:nvSpPr>
        <p:spPr>
          <a:xfrm rot="5400000">
            <a:off x="1119373" y="1338843"/>
            <a:ext cx="411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4" name="Google Shape;684;p56"/>
          <p:cNvSpPr/>
          <p:nvPr/>
        </p:nvSpPr>
        <p:spPr>
          <a:xfrm rot="-5400000">
            <a:off x="7592031" y="3334363"/>
            <a:ext cx="453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44 Quote_Tall">
  <p:cSld name="44 Quote_Tall">
    <p:spTree>
      <p:nvGrpSpPr>
        <p:cNvPr id="1" name="Shape 685"/>
        <p:cNvGrpSpPr/>
        <p:nvPr/>
      </p:nvGrpSpPr>
      <p:grpSpPr>
        <a:xfrm>
          <a:off x="0" y="0"/>
          <a:ext cx="0" cy="0"/>
          <a:chOff x="0" y="0"/>
          <a:chExt cx="0" cy="0"/>
        </a:xfrm>
      </p:grpSpPr>
      <p:pic>
        <p:nvPicPr>
          <p:cNvPr id="686" name="Google Shape;686;p5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3998" cy="5143500"/>
          </a:xfrm>
          <a:prstGeom prst="rect">
            <a:avLst/>
          </a:prstGeom>
          <a:noFill/>
          <a:ln>
            <a:noFill/>
          </a:ln>
        </p:spPr>
      </p:pic>
      <p:sp>
        <p:nvSpPr>
          <p:cNvPr id="687" name="Google Shape;687;p57"/>
          <p:cNvSpPr/>
          <p:nvPr/>
        </p:nvSpPr>
        <p:spPr>
          <a:xfrm>
            <a:off x="0" y="0"/>
            <a:ext cx="9144000" cy="5143500"/>
          </a:xfrm>
          <a:prstGeom prst="rect">
            <a:avLst/>
          </a:prstGeom>
          <a:solidFill>
            <a:schemeClr val="accent1">
              <a:alpha val="8353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8" name="Google Shape;688;p57"/>
          <p:cNvSpPr txBox="1">
            <a:spLocks noGrp="1"/>
          </p:cNvSpPr>
          <p:nvPr>
            <p:ph type="body" idx="1"/>
          </p:nvPr>
        </p:nvSpPr>
        <p:spPr>
          <a:xfrm>
            <a:off x="1325173" y="1513648"/>
            <a:ext cx="6493800" cy="1705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89" name="Google Shape;689;p57"/>
          <p:cNvSpPr txBox="1">
            <a:spLocks noGrp="1"/>
          </p:cNvSpPr>
          <p:nvPr>
            <p:ph type="body" idx="2"/>
          </p:nvPr>
        </p:nvSpPr>
        <p:spPr>
          <a:xfrm>
            <a:off x="1327477" y="3303387"/>
            <a:ext cx="6491400" cy="303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90" name="Google Shape;690;p57"/>
          <p:cNvSpPr/>
          <p:nvPr/>
        </p:nvSpPr>
        <p:spPr>
          <a:xfrm rot="5400000">
            <a:off x="1119373" y="1073189"/>
            <a:ext cx="411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1" name="Google Shape;691;p57"/>
          <p:cNvSpPr/>
          <p:nvPr/>
        </p:nvSpPr>
        <p:spPr>
          <a:xfrm rot="-5400000">
            <a:off x="7592031" y="3593839"/>
            <a:ext cx="453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45 Quote with Image Right_A">
  <p:cSld name="45 Quote with Image Right_A">
    <p:spTree>
      <p:nvGrpSpPr>
        <p:cNvPr id="1" name="Shape 692"/>
        <p:cNvGrpSpPr/>
        <p:nvPr/>
      </p:nvGrpSpPr>
      <p:grpSpPr>
        <a:xfrm>
          <a:off x="0" y="0"/>
          <a:ext cx="0" cy="0"/>
          <a:chOff x="0" y="0"/>
          <a:chExt cx="0" cy="0"/>
        </a:xfrm>
      </p:grpSpPr>
      <p:sp>
        <p:nvSpPr>
          <p:cNvPr id="693" name="Google Shape;693;p58"/>
          <p:cNvSpPr>
            <a:spLocks noGrp="1"/>
          </p:cNvSpPr>
          <p:nvPr>
            <p:ph type="pic" idx="2"/>
          </p:nvPr>
        </p:nvSpPr>
        <p:spPr>
          <a:xfrm>
            <a:off x="4565650" y="0"/>
            <a:ext cx="4578300" cy="5143500"/>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100000"/>
              </a:lnSpc>
              <a:spcBef>
                <a:spcPts val="320"/>
              </a:spcBef>
              <a:spcAft>
                <a:spcPts val="0"/>
              </a:spcAft>
              <a:buClr>
                <a:srgbClr val="2E2E2E"/>
              </a:buClr>
              <a:buSzPts val="1600"/>
              <a:buFont typeface="Arial"/>
              <a:buNone/>
              <a:defRPr sz="1600" b="0" i="0" u="none" strike="noStrike" cap="none">
                <a:solidFill>
                  <a:srgbClr val="2E2E2E"/>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4" name="Google Shape;694;p58"/>
          <p:cNvSpPr txBox="1">
            <a:spLocks noGrp="1"/>
          </p:cNvSpPr>
          <p:nvPr>
            <p:ph type="body" idx="1"/>
          </p:nvPr>
        </p:nvSpPr>
        <p:spPr>
          <a:xfrm>
            <a:off x="630195" y="1115378"/>
            <a:ext cx="3341700" cy="2002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chemeClr val="lt1"/>
              </a:buClr>
              <a:buSzPts val="2400"/>
              <a:buFont typeface="Arial"/>
              <a:buNone/>
              <a:defRPr sz="2400">
                <a:solidFill>
                  <a:schemeClr val="lt1"/>
                </a:solidFill>
                <a:latin typeface="Calibri"/>
                <a:ea typeface="Calibri"/>
                <a:cs typeface="Calibri"/>
                <a:sym typeface="Calibri"/>
              </a:defRPr>
            </a:lvl1pPr>
            <a:lvl2pPr marL="914400" lvl="1" indent="-228600" algn="l" rtl="0">
              <a:lnSpc>
                <a:spcPct val="100000"/>
              </a:lnSpc>
              <a:spcBef>
                <a:spcPts val="280"/>
              </a:spcBef>
              <a:spcAft>
                <a:spcPts val="0"/>
              </a:spcAft>
              <a:buClr>
                <a:srgbClr val="060606"/>
              </a:buClr>
              <a:buSzPts val="1400"/>
              <a:buNone/>
              <a:defRPr/>
            </a:lvl2pPr>
            <a:lvl3pPr marL="1371600" lvl="2" indent="-228600" algn="l" rtl="0">
              <a:lnSpc>
                <a:spcPct val="100000"/>
              </a:lnSpc>
              <a:spcBef>
                <a:spcPts val="240"/>
              </a:spcBef>
              <a:spcAft>
                <a:spcPts val="0"/>
              </a:spcAft>
              <a:buClr>
                <a:srgbClr val="060606"/>
              </a:buClr>
              <a:buSzPts val="1200"/>
              <a:buNone/>
              <a:defRPr/>
            </a:lvl3pPr>
            <a:lvl4pPr marL="1828800" lvl="3" indent="-228600" algn="l" rtl="0">
              <a:lnSpc>
                <a:spcPct val="100000"/>
              </a:lnSpc>
              <a:spcBef>
                <a:spcPts val="220"/>
              </a:spcBef>
              <a:spcAft>
                <a:spcPts val="0"/>
              </a:spcAft>
              <a:buClr>
                <a:srgbClr val="060606"/>
              </a:buClr>
              <a:buSzPts val="1100"/>
              <a:buNone/>
              <a:defRPr/>
            </a:lvl4pPr>
            <a:lvl5pPr marL="2286000" lvl="4" indent="-228600" algn="l" rtl="0">
              <a:lnSpc>
                <a:spcPct val="100000"/>
              </a:lnSpc>
              <a:spcBef>
                <a:spcPts val="200"/>
              </a:spcBef>
              <a:spcAft>
                <a:spcPts val="0"/>
              </a:spcAft>
              <a:buClr>
                <a:srgbClr val="060606"/>
              </a:buClr>
              <a:buSzPts val="10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95" name="Google Shape;695;p58"/>
          <p:cNvSpPr txBox="1">
            <a:spLocks noGrp="1"/>
          </p:cNvSpPr>
          <p:nvPr>
            <p:ph type="body" idx="3"/>
          </p:nvPr>
        </p:nvSpPr>
        <p:spPr>
          <a:xfrm>
            <a:off x="630195" y="3155143"/>
            <a:ext cx="3341700" cy="3741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400"/>
              </a:spcBef>
              <a:spcAft>
                <a:spcPts val="0"/>
              </a:spcAft>
              <a:buClr>
                <a:schemeClr val="lt1"/>
              </a:buClr>
              <a:buSzPts val="2000"/>
              <a:buNone/>
              <a:defRPr sz="2000" b="1">
                <a:solidFill>
                  <a:schemeClr val="lt1"/>
                </a:solidFill>
              </a:defRPr>
            </a:lvl1pPr>
            <a:lvl2pPr marL="914400" lvl="1" indent="-228600" algn="l" rtl="0">
              <a:lnSpc>
                <a:spcPct val="100000"/>
              </a:lnSpc>
              <a:spcBef>
                <a:spcPts val="400"/>
              </a:spcBef>
              <a:spcAft>
                <a:spcPts val="0"/>
              </a:spcAft>
              <a:buClr>
                <a:srgbClr val="060606"/>
              </a:buClr>
              <a:buSzPts val="2000"/>
              <a:buNone/>
              <a:defRPr sz="2000"/>
            </a:lvl2pPr>
            <a:lvl3pPr marL="1371600" lvl="2" indent="-228600" algn="l" rtl="0">
              <a:lnSpc>
                <a:spcPct val="100000"/>
              </a:lnSpc>
              <a:spcBef>
                <a:spcPts val="400"/>
              </a:spcBef>
              <a:spcAft>
                <a:spcPts val="0"/>
              </a:spcAft>
              <a:buClr>
                <a:srgbClr val="060606"/>
              </a:buClr>
              <a:buSzPts val="2000"/>
              <a:buNone/>
              <a:defRPr sz="2000"/>
            </a:lvl3pPr>
            <a:lvl4pPr marL="1828800" lvl="3" indent="-228600" algn="l" rtl="0">
              <a:lnSpc>
                <a:spcPct val="100000"/>
              </a:lnSpc>
              <a:spcBef>
                <a:spcPts val="400"/>
              </a:spcBef>
              <a:spcAft>
                <a:spcPts val="0"/>
              </a:spcAft>
              <a:buClr>
                <a:srgbClr val="060606"/>
              </a:buClr>
              <a:buSzPts val="2000"/>
              <a:buNone/>
              <a:defRPr sz="2000"/>
            </a:lvl4pPr>
            <a:lvl5pPr marL="2286000" lvl="4" indent="-228600" algn="l" rtl="0">
              <a:lnSpc>
                <a:spcPct val="100000"/>
              </a:lnSpc>
              <a:spcBef>
                <a:spcPts val="400"/>
              </a:spcBef>
              <a:spcAft>
                <a:spcPts val="0"/>
              </a:spcAft>
              <a:buClr>
                <a:srgbClr val="060606"/>
              </a:buClr>
              <a:buSzPts val="2000"/>
              <a:buNone/>
              <a:defRPr sz="2000"/>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696" name="Google Shape;696;p58"/>
          <p:cNvSpPr txBox="1">
            <a:spLocks noGrp="1"/>
          </p:cNvSpPr>
          <p:nvPr>
            <p:ph type="body" idx="4"/>
          </p:nvPr>
        </p:nvSpPr>
        <p:spPr>
          <a:xfrm>
            <a:off x="630195" y="3448726"/>
            <a:ext cx="3341700" cy="3741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320"/>
              </a:spcBef>
              <a:spcAft>
                <a:spcPts val="0"/>
              </a:spcAft>
              <a:buClr>
                <a:schemeClr val="lt1"/>
              </a:buClr>
              <a:buSzPts val="1600"/>
              <a:buNone/>
              <a:defRPr sz="1600" b="0">
                <a:solidFill>
                  <a:schemeClr val="lt1"/>
                </a:solidFill>
              </a:defRPr>
            </a:lvl1pPr>
            <a:lvl2pPr marL="914400" lvl="1" indent="-228600" algn="l" rtl="0">
              <a:lnSpc>
                <a:spcPct val="100000"/>
              </a:lnSpc>
              <a:spcBef>
                <a:spcPts val="400"/>
              </a:spcBef>
              <a:spcAft>
                <a:spcPts val="0"/>
              </a:spcAft>
              <a:buClr>
                <a:srgbClr val="060606"/>
              </a:buClr>
              <a:buSzPts val="2000"/>
              <a:buNone/>
              <a:defRPr sz="2000"/>
            </a:lvl2pPr>
            <a:lvl3pPr marL="1371600" lvl="2" indent="-228600" algn="l" rtl="0">
              <a:lnSpc>
                <a:spcPct val="100000"/>
              </a:lnSpc>
              <a:spcBef>
                <a:spcPts val="400"/>
              </a:spcBef>
              <a:spcAft>
                <a:spcPts val="0"/>
              </a:spcAft>
              <a:buClr>
                <a:srgbClr val="060606"/>
              </a:buClr>
              <a:buSzPts val="2000"/>
              <a:buNone/>
              <a:defRPr sz="2000"/>
            </a:lvl3pPr>
            <a:lvl4pPr marL="1828800" lvl="3" indent="-228600" algn="l" rtl="0">
              <a:lnSpc>
                <a:spcPct val="100000"/>
              </a:lnSpc>
              <a:spcBef>
                <a:spcPts val="400"/>
              </a:spcBef>
              <a:spcAft>
                <a:spcPts val="0"/>
              </a:spcAft>
              <a:buClr>
                <a:srgbClr val="060606"/>
              </a:buClr>
              <a:buSzPts val="2000"/>
              <a:buNone/>
              <a:defRPr sz="2000"/>
            </a:lvl4pPr>
            <a:lvl5pPr marL="2286000" lvl="4" indent="-228600" algn="l" rtl="0">
              <a:lnSpc>
                <a:spcPct val="100000"/>
              </a:lnSpc>
              <a:spcBef>
                <a:spcPts val="400"/>
              </a:spcBef>
              <a:spcAft>
                <a:spcPts val="0"/>
              </a:spcAft>
              <a:buClr>
                <a:srgbClr val="060606"/>
              </a:buClr>
              <a:buSzPts val="2000"/>
              <a:buNone/>
              <a:defRPr sz="2000"/>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6 Quote with Image Right_B">
  <p:cSld name="46 Quote with Image Right_B">
    <p:spTree>
      <p:nvGrpSpPr>
        <p:cNvPr id="1" name="Shape 697"/>
        <p:cNvGrpSpPr/>
        <p:nvPr/>
      </p:nvGrpSpPr>
      <p:grpSpPr>
        <a:xfrm>
          <a:off x="0" y="0"/>
          <a:ext cx="0" cy="0"/>
          <a:chOff x="0" y="0"/>
          <a:chExt cx="0" cy="0"/>
        </a:xfrm>
      </p:grpSpPr>
      <p:sp>
        <p:nvSpPr>
          <p:cNvPr id="698" name="Google Shape;698;p59"/>
          <p:cNvSpPr>
            <a:spLocks noGrp="1"/>
          </p:cNvSpPr>
          <p:nvPr>
            <p:ph type="pic" idx="2"/>
          </p:nvPr>
        </p:nvSpPr>
        <p:spPr>
          <a:xfrm>
            <a:off x="4565650" y="0"/>
            <a:ext cx="4578300" cy="5143500"/>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100000"/>
              </a:lnSpc>
              <a:spcBef>
                <a:spcPts val="320"/>
              </a:spcBef>
              <a:spcAft>
                <a:spcPts val="0"/>
              </a:spcAft>
              <a:buClr>
                <a:srgbClr val="2E2E2E"/>
              </a:buClr>
              <a:buSzPts val="1600"/>
              <a:buFont typeface="Arial"/>
              <a:buNone/>
              <a:defRPr sz="1600" b="0" i="0" u="none" strike="noStrike" cap="none">
                <a:solidFill>
                  <a:srgbClr val="2E2E2E"/>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9" name="Google Shape;699;p59"/>
          <p:cNvSpPr txBox="1">
            <a:spLocks noGrp="1"/>
          </p:cNvSpPr>
          <p:nvPr>
            <p:ph type="body" idx="1"/>
          </p:nvPr>
        </p:nvSpPr>
        <p:spPr>
          <a:xfrm>
            <a:off x="630195" y="1482169"/>
            <a:ext cx="3341700" cy="1232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chemeClr val="lt1"/>
              </a:buClr>
              <a:buSzPts val="2400"/>
              <a:buFont typeface="Arial"/>
              <a:buNone/>
              <a:defRPr sz="2400">
                <a:solidFill>
                  <a:schemeClr val="lt1"/>
                </a:solidFill>
                <a:latin typeface="Calibri"/>
                <a:ea typeface="Calibri"/>
                <a:cs typeface="Calibri"/>
                <a:sym typeface="Calibri"/>
              </a:defRPr>
            </a:lvl1pPr>
            <a:lvl2pPr marL="914400" lvl="1" indent="-228600" algn="l" rtl="0">
              <a:lnSpc>
                <a:spcPct val="100000"/>
              </a:lnSpc>
              <a:spcBef>
                <a:spcPts val="280"/>
              </a:spcBef>
              <a:spcAft>
                <a:spcPts val="0"/>
              </a:spcAft>
              <a:buClr>
                <a:srgbClr val="060606"/>
              </a:buClr>
              <a:buSzPts val="1400"/>
              <a:buNone/>
              <a:defRPr/>
            </a:lvl2pPr>
            <a:lvl3pPr marL="1371600" lvl="2" indent="-228600" algn="l" rtl="0">
              <a:lnSpc>
                <a:spcPct val="100000"/>
              </a:lnSpc>
              <a:spcBef>
                <a:spcPts val="240"/>
              </a:spcBef>
              <a:spcAft>
                <a:spcPts val="0"/>
              </a:spcAft>
              <a:buClr>
                <a:srgbClr val="060606"/>
              </a:buClr>
              <a:buSzPts val="1200"/>
              <a:buNone/>
              <a:defRPr/>
            </a:lvl3pPr>
            <a:lvl4pPr marL="1828800" lvl="3" indent="-228600" algn="l" rtl="0">
              <a:lnSpc>
                <a:spcPct val="100000"/>
              </a:lnSpc>
              <a:spcBef>
                <a:spcPts val="220"/>
              </a:spcBef>
              <a:spcAft>
                <a:spcPts val="0"/>
              </a:spcAft>
              <a:buClr>
                <a:srgbClr val="060606"/>
              </a:buClr>
              <a:buSzPts val="1100"/>
              <a:buNone/>
              <a:defRPr/>
            </a:lvl4pPr>
            <a:lvl5pPr marL="2286000" lvl="4" indent="-228600" algn="l" rtl="0">
              <a:lnSpc>
                <a:spcPct val="100000"/>
              </a:lnSpc>
              <a:spcBef>
                <a:spcPts val="200"/>
              </a:spcBef>
              <a:spcAft>
                <a:spcPts val="0"/>
              </a:spcAft>
              <a:buClr>
                <a:srgbClr val="060606"/>
              </a:buClr>
              <a:buSzPts val="1000"/>
              <a:buNone/>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00" name="Google Shape;700;p59"/>
          <p:cNvSpPr txBox="1">
            <a:spLocks noGrp="1"/>
          </p:cNvSpPr>
          <p:nvPr>
            <p:ph type="body" idx="3"/>
          </p:nvPr>
        </p:nvSpPr>
        <p:spPr>
          <a:xfrm>
            <a:off x="630195" y="2873203"/>
            <a:ext cx="3341700" cy="3741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400"/>
              </a:spcBef>
              <a:spcAft>
                <a:spcPts val="0"/>
              </a:spcAft>
              <a:buClr>
                <a:schemeClr val="lt1"/>
              </a:buClr>
              <a:buSzPts val="2000"/>
              <a:buNone/>
              <a:defRPr sz="2000" b="1">
                <a:solidFill>
                  <a:schemeClr val="lt1"/>
                </a:solidFill>
              </a:defRPr>
            </a:lvl1pPr>
            <a:lvl2pPr marL="914400" lvl="1" indent="-228600" algn="l" rtl="0">
              <a:lnSpc>
                <a:spcPct val="100000"/>
              </a:lnSpc>
              <a:spcBef>
                <a:spcPts val="400"/>
              </a:spcBef>
              <a:spcAft>
                <a:spcPts val="0"/>
              </a:spcAft>
              <a:buClr>
                <a:srgbClr val="060606"/>
              </a:buClr>
              <a:buSzPts val="2000"/>
              <a:buNone/>
              <a:defRPr sz="2000"/>
            </a:lvl2pPr>
            <a:lvl3pPr marL="1371600" lvl="2" indent="-228600" algn="l" rtl="0">
              <a:lnSpc>
                <a:spcPct val="100000"/>
              </a:lnSpc>
              <a:spcBef>
                <a:spcPts val="400"/>
              </a:spcBef>
              <a:spcAft>
                <a:spcPts val="0"/>
              </a:spcAft>
              <a:buClr>
                <a:srgbClr val="060606"/>
              </a:buClr>
              <a:buSzPts val="2000"/>
              <a:buNone/>
              <a:defRPr sz="2000"/>
            </a:lvl3pPr>
            <a:lvl4pPr marL="1828800" lvl="3" indent="-228600" algn="l" rtl="0">
              <a:lnSpc>
                <a:spcPct val="100000"/>
              </a:lnSpc>
              <a:spcBef>
                <a:spcPts val="400"/>
              </a:spcBef>
              <a:spcAft>
                <a:spcPts val="0"/>
              </a:spcAft>
              <a:buClr>
                <a:srgbClr val="060606"/>
              </a:buClr>
              <a:buSzPts val="2000"/>
              <a:buNone/>
              <a:defRPr sz="2000"/>
            </a:lvl4pPr>
            <a:lvl5pPr marL="2286000" lvl="4" indent="-228600" algn="l" rtl="0">
              <a:lnSpc>
                <a:spcPct val="100000"/>
              </a:lnSpc>
              <a:spcBef>
                <a:spcPts val="400"/>
              </a:spcBef>
              <a:spcAft>
                <a:spcPts val="0"/>
              </a:spcAft>
              <a:buClr>
                <a:srgbClr val="060606"/>
              </a:buClr>
              <a:buSzPts val="2000"/>
              <a:buNone/>
              <a:defRPr sz="2000"/>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01" name="Google Shape;701;p59"/>
          <p:cNvSpPr txBox="1">
            <a:spLocks noGrp="1"/>
          </p:cNvSpPr>
          <p:nvPr>
            <p:ph type="body" idx="4"/>
          </p:nvPr>
        </p:nvSpPr>
        <p:spPr>
          <a:xfrm>
            <a:off x="630195" y="3166786"/>
            <a:ext cx="3341700" cy="3741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320"/>
              </a:spcBef>
              <a:spcAft>
                <a:spcPts val="0"/>
              </a:spcAft>
              <a:buClr>
                <a:schemeClr val="lt1"/>
              </a:buClr>
              <a:buSzPts val="1600"/>
              <a:buNone/>
              <a:defRPr sz="1600" b="0">
                <a:solidFill>
                  <a:schemeClr val="lt1"/>
                </a:solidFill>
              </a:defRPr>
            </a:lvl1pPr>
            <a:lvl2pPr marL="914400" lvl="1" indent="-228600" algn="l" rtl="0">
              <a:lnSpc>
                <a:spcPct val="100000"/>
              </a:lnSpc>
              <a:spcBef>
                <a:spcPts val="400"/>
              </a:spcBef>
              <a:spcAft>
                <a:spcPts val="0"/>
              </a:spcAft>
              <a:buClr>
                <a:srgbClr val="060606"/>
              </a:buClr>
              <a:buSzPts val="2000"/>
              <a:buNone/>
              <a:defRPr sz="2000"/>
            </a:lvl2pPr>
            <a:lvl3pPr marL="1371600" lvl="2" indent="-228600" algn="l" rtl="0">
              <a:lnSpc>
                <a:spcPct val="100000"/>
              </a:lnSpc>
              <a:spcBef>
                <a:spcPts val="400"/>
              </a:spcBef>
              <a:spcAft>
                <a:spcPts val="0"/>
              </a:spcAft>
              <a:buClr>
                <a:srgbClr val="060606"/>
              </a:buClr>
              <a:buSzPts val="2000"/>
              <a:buNone/>
              <a:defRPr sz="2000"/>
            </a:lvl3pPr>
            <a:lvl4pPr marL="1828800" lvl="3" indent="-228600" algn="l" rtl="0">
              <a:lnSpc>
                <a:spcPct val="100000"/>
              </a:lnSpc>
              <a:spcBef>
                <a:spcPts val="400"/>
              </a:spcBef>
              <a:spcAft>
                <a:spcPts val="0"/>
              </a:spcAft>
              <a:buClr>
                <a:srgbClr val="060606"/>
              </a:buClr>
              <a:buSzPts val="2000"/>
              <a:buNone/>
              <a:defRPr sz="2000"/>
            </a:lvl4pPr>
            <a:lvl5pPr marL="2286000" lvl="4" indent="-228600" algn="l" rtl="0">
              <a:lnSpc>
                <a:spcPct val="100000"/>
              </a:lnSpc>
              <a:spcBef>
                <a:spcPts val="400"/>
              </a:spcBef>
              <a:spcAft>
                <a:spcPts val="0"/>
              </a:spcAft>
              <a:buClr>
                <a:srgbClr val="060606"/>
              </a:buClr>
              <a:buSzPts val="2000"/>
              <a:buNone/>
              <a:defRPr sz="2000"/>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47 Quote with image and logo_Short">
  <p:cSld name="47 Quote with image and logo_Short">
    <p:spTree>
      <p:nvGrpSpPr>
        <p:cNvPr id="1" name="Shape 702"/>
        <p:cNvGrpSpPr/>
        <p:nvPr/>
      </p:nvGrpSpPr>
      <p:grpSpPr>
        <a:xfrm>
          <a:off x="0" y="0"/>
          <a:ext cx="0" cy="0"/>
          <a:chOff x="0" y="0"/>
          <a:chExt cx="0" cy="0"/>
        </a:xfrm>
      </p:grpSpPr>
      <p:sp>
        <p:nvSpPr>
          <p:cNvPr id="703" name="Google Shape;703;p60"/>
          <p:cNvSpPr>
            <a:spLocks noGrp="1"/>
          </p:cNvSpPr>
          <p:nvPr>
            <p:ph type="pic" idx="2"/>
          </p:nvPr>
        </p:nvSpPr>
        <p:spPr>
          <a:xfrm>
            <a:off x="1554163" y="1934118"/>
            <a:ext cx="1650900" cy="14145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4" name="Google Shape;704;p60"/>
          <p:cNvSpPr/>
          <p:nvPr/>
        </p:nvSpPr>
        <p:spPr>
          <a:xfrm rot="5400000">
            <a:off x="1119373" y="1499471"/>
            <a:ext cx="411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5" name="Google Shape;705;p60"/>
          <p:cNvSpPr/>
          <p:nvPr/>
        </p:nvSpPr>
        <p:spPr>
          <a:xfrm rot="-5400000">
            <a:off x="7592028" y="3171977"/>
            <a:ext cx="453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6" name="Google Shape;706;p60"/>
          <p:cNvSpPr>
            <a:spLocks noGrp="1"/>
          </p:cNvSpPr>
          <p:nvPr>
            <p:ph type="pic" idx="3"/>
          </p:nvPr>
        </p:nvSpPr>
        <p:spPr>
          <a:xfrm>
            <a:off x="3536949" y="1933752"/>
            <a:ext cx="750900" cy="395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16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7" name="Google Shape;707;p60"/>
          <p:cNvSpPr txBox="1">
            <a:spLocks noGrp="1"/>
          </p:cNvSpPr>
          <p:nvPr>
            <p:ph type="body" idx="1"/>
          </p:nvPr>
        </p:nvSpPr>
        <p:spPr>
          <a:xfrm>
            <a:off x="3431923" y="2326229"/>
            <a:ext cx="4386900" cy="701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60"/>
              </a:spcBef>
              <a:spcAft>
                <a:spcPts val="0"/>
              </a:spcAft>
              <a:buClr>
                <a:schemeClr val="lt1"/>
              </a:buClr>
              <a:buSzPts val="1800"/>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08" name="Google Shape;708;p60"/>
          <p:cNvSpPr txBox="1">
            <a:spLocks noGrp="1"/>
          </p:cNvSpPr>
          <p:nvPr>
            <p:ph type="body" idx="4"/>
          </p:nvPr>
        </p:nvSpPr>
        <p:spPr>
          <a:xfrm>
            <a:off x="3431923" y="3091579"/>
            <a:ext cx="4386900" cy="303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 Title Slide 3">
  <p:cSld name="3 Title Slide 3">
    <p:spTree>
      <p:nvGrpSpPr>
        <p:cNvPr id="1" name="Shape 127"/>
        <p:cNvGrpSpPr/>
        <p:nvPr/>
      </p:nvGrpSpPr>
      <p:grpSpPr>
        <a:xfrm>
          <a:off x="0" y="0"/>
          <a:ext cx="0" cy="0"/>
          <a:chOff x="0" y="0"/>
          <a:chExt cx="0" cy="0"/>
        </a:xfrm>
      </p:grpSpPr>
      <p:pic>
        <p:nvPicPr>
          <p:cNvPr id="128" name="Google Shape;128;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2285"/>
            <a:ext cx="9143998" cy="5148070"/>
          </a:xfrm>
          <a:prstGeom prst="rect">
            <a:avLst/>
          </a:prstGeom>
          <a:noFill/>
          <a:ln>
            <a:noFill/>
          </a:ln>
        </p:spPr>
      </p:pic>
      <p:sp>
        <p:nvSpPr>
          <p:cNvPr id="129" name="Google Shape;129;p7"/>
          <p:cNvSpPr txBox="1">
            <a:spLocks noGrp="1"/>
          </p:cNvSpPr>
          <p:nvPr>
            <p:ph type="ctrTitle"/>
          </p:nvPr>
        </p:nvSpPr>
        <p:spPr>
          <a:xfrm>
            <a:off x="1635920" y="1383506"/>
            <a:ext cx="5872200" cy="9537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lt1"/>
              </a:buClr>
              <a:buSzPts val="3400"/>
              <a:buFont typeface="Calibri"/>
              <a:buNone/>
              <a:defRPr sz="34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 name="Google Shape;130;p7"/>
          <p:cNvSpPr txBox="1">
            <a:spLocks noGrp="1"/>
          </p:cNvSpPr>
          <p:nvPr>
            <p:ph type="subTitle" idx="1"/>
          </p:nvPr>
        </p:nvSpPr>
        <p:spPr>
          <a:xfrm>
            <a:off x="1635920" y="2337087"/>
            <a:ext cx="5872200" cy="7401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40"/>
              </a:spcBef>
              <a:spcAft>
                <a:spcPts val="0"/>
              </a:spcAft>
              <a:buClr>
                <a:schemeClr val="lt1"/>
              </a:buClr>
              <a:buSzPts val="2200"/>
              <a:buFont typeface="Arial"/>
              <a:buNone/>
              <a:defRPr sz="22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sp>
        <p:nvSpPr>
          <p:cNvPr id="131" name="Google Shape;131;p7"/>
          <p:cNvSpPr/>
          <p:nvPr/>
        </p:nvSpPr>
        <p:spPr>
          <a:xfrm>
            <a:off x="1645919" y="1269206"/>
            <a:ext cx="5862300" cy="19071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32" name="Google Shape;132;p7"/>
          <p:cNvGrpSpPr/>
          <p:nvPr/>
        </p:nvGrpSpPr>
        <p:grpSpPr>
          <a:xfrm>
            <a:off x="3134193" y="3743345"/>
            <a:ext cx="2875823" cy="871094"/>
            <a:chOff x="944563" y="2687638"/>
            <a:chExt cx="3390901" cy="1027112"/>
          </a:xfrm>
        </p:grpSpPr>
        <p:grpSp>
          <p:nvGrpSpPr>
            <p:cNvPr id="133" name="Google Shape;133;p7"/>
            <p:cNvGrpSpPr/>
            <p:nvPr/>
          </p:nvGrpSpPr>
          <p:grpSpPr>
            <a:xfrm>
              <a:off x="1927226" y="2687638"/>
              <a:ext cx="1365250" cy="625475"/>
              <a:chOff x="1927226" y="2687638"/>
              <a:chExt cx="1365250" cy="625475"/>
            </a:xfrm>
          </p:grpSpPr>
          <p:sp>
            <p:nvSpPr>
              <p:cNvPr id="134" name="Google Shape;134;p7"/>
              <p:cNvSpPr/>
              <p:nvPr/>
            </p:nvSpPr>
            <p:spPr>
              <a:xfrm>
                <a:off x="2414588" y="2916238"/>
                <a:ext cx="390525" cy="355600"/>
              </a:xfrm>
              <a:custGeom>
                <a:avLst/>
                <a:gdLst/>
                <a:ahLst/>
                <a:cxnLst/>
                <a:rect l="l" t="t" r="r" b="b"/>
                <a:pathLst>
                  <a:path w="104" h="95" extrusionOk="0">
                    <a:moveTo>
                      <a:pt x="104" y="0"/>
                    </a:moveTo>
                    <a:cubicBezTo>
                      <a:pt x="65" y="0"/>
                      <a:pt x="65" y="0"/>
                      <a:pt x="65" y="0"/>
                    </a:cubicBezTo>
                    <a:cubicBezTo>
                      <a:pt x="55" y="17"/>
                      <a:pt x="55" y="17"/>
                      <a:pt x="55" y="17"/>
                    </a:cubicBezTo>
                    <a:cubicBezTo>
                      <a:pt x="54" y="20"/>
                      <a:pt x="52" y="23"/>
                      <a:pt x="52" y="23"/>
                    </a:cubicBezTo>
                    <a:cubicBezTo>
                      <a:pt x="52" y="23"/>
                      <a:pt x="52" y="23"/>
                      <a:pt x="52" y="23"/>
                    </a:cubicBezTo>
                    <a:cubicBezTo>
                      <a:pt x="52" y="23"/>
                      <a:pt x="50" y="20"/>
                      <a:pt x="48" y="17"/>
                    </a:cubicBezTo>
                    <a:cubicBezTo>
                      <a:pt x="39" y="0"/>
                      <a:pt x="39" y="0"/>
                      <a:pt x="39"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7"/>
              <p:cNvSpPr/>
              <p:nvPr/>
            </p:nvSpPr>
            <p:spPr>
              <a:xfrm>
                <a:off x="1927226" y="2687638"/>
                <a:ext cx="450850"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7"/>
              <p:cNvSpPr/>
              <p:nvPr/>
            </p:nvSpPr>
            <p:spPr>
              <a:xfrm>
                <a:off x="2843213" y="2687638"/>
                <a:ext cx="449263"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7" name="Google Shape;137;p7"/>
            <p:cNvGrpSpPr/>
            <p:nvPr/>
          </p:nvGrpSpPr>
          <p:grpSpPr>
            <a:xfrm>
              <a:off x="944563" y="3535363"/>
              <a:ext cx="3390901" cy="179387"/>
              <a:chOff x="944563" y="3535363"/>
              <a:chExt cx="3390901" cy="179387"/>
            </a:xfrm>
          </p:grpSpPr>
          <p:sp>
            <p:nvSpPr>
              <p:cNvPr id="138" name="Google Shape;138;p7"/>
              <p:cNvSpPr/>
              <p:nvPr/>
            </p:nvSpPr>
            <p:spPr>
              <a:xfrm>
                <a:off x="944563" y="3546475"/>
                <a:ext cx="123825" cy="165100"/>
              </a:xfrm>
              <a:custGeom>
                <a:avLst/>
                <a:gdLst/>
                <a:ahLst/>
                <a:cxnLst/>
                <a:rect l="l" t="t" r="r" b="b"/>
                <a:pathLst>
                  <a:path w="33" h="44" extrusionOk="0">
                    <a:moveTo>
                      <a:pt x="21" y="4"/>
                    </a:moveTo>
                    <a:cubicBezTo>
                      <a:pt x="16" y="4"/>
                      <a:pt x="12" y="6"/>
                      <a:pt x="10" y="9"/>
                    </a:cubicBezTo>
                    <a:cubicBezTo>
                      <a:pt x="7" y="12"/>
                      <a:pt x="5" y="17"/>
                      <a:pt x="5" y="22"/>
                    </a:cubicBezTo>
                    <a:cubicBezTo>
                      <a:pt x="5" y="28"/>
                      <a:pt x="7" y="32"/>
                      <a:pt x="9" y="35"/>
                    </a:cubicBezTo>
                    <a:cubicBezTo>
                      <a:pt x="12" y="38"/>
                      <a:pt x="16" y="40"/>
                      <a:pt x="21" y="40"/>
                    </a:cubicBezTo>
                    <a:cubicBezTo>
                      <a:pt x="24" y="40"/>
                      <a:pt x="27" y="39"/>
                      <a:pt x="31" y="38"/>
                    </a:cubicBezTo>
                    <a:cubicBezTo>
                      <a:pt x="31" y="43"/>
                      <a:pt x="31" y="43"/>
                      <a:pt x="31" y="43"/>
                    </a:cubicBezTo>
                    <a:cubicBezTo>
                      <a:pt x="28" y="44"/>
                      <a:pt x="24" y="44"/>
                      <a:pt x="20" y="44"/>
                    </a:cubicBezTo>
                    <a:cubicBezTo>
                      <a:pt x="14" y="44"/>
                      <a:pt x="9" y="42"/>
                      <a:pt x="5" y="39"/>
                    </a:cubicBezTo>
                    <a:cubicBezTo>
                      <a:pt x="2" y="35"/>
                      <a:pt x="0" y="29"/>
                      <a:pt x="0" y="22"/>
                    </a:cubicBezTo>
                    <a:cubicBezTo>
                      <a:pt x="0" y="18"/>
                      <a:pt x="1" y="14"/>
                      <a:pt x="3" y="10"/>
                    </a:cubicBezTo>
                    <a:cubicBezTo>
                      <a:pt x="4" y="7"/>
                      <a:pt x="7" y="4"/>
                      <a:pt x="10" y="3"/>
                    </a:cubicBezTo>
                    <a:cubicBezTo>
                      <a:pt x="13" y="1"/>
                      <a:pt x="17" y="0"/>
                      <a:pt x="21" y="0"/>
                    </a:cubicBezTo>
                    <a:cubicBezTo>
                      <a:pt x="25" y="0"/>
                      <a:pt x="29" y="1"/>
                      <a:pt x="33" y="2"/>
                    </a:cubicBezTo>
                    <a:cubicBezTo>
                      <a:pt x="31" y="7"/>
                      <a:pt x="31" y="7"/>
                      <a:pt x="31" y="7"/>
                    </a:cubicBezTo>
                    <a:cubicBezTo>
                      <a:pt x="27" y="5"/>
                      <a:pt x="24" y="4"/>
                      <a:pt x="21"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7"/>
              <p:cNvSpPr/>
              <p:nvPr/>
            </p:nvSpPr>
            <p:spPr>
              <a:xfrm>
                <a:off x="1092201" y="3587750"/>
                <a:ext cx="107950" cy="123825"/>
              </a:xfrm>
              <a:custGeom>
                <a:avLst/>
                <a:gdLst/>
                <a:ahLst/>
                <a:cxnLst/>
                <a:rect l="l" t="t" r="r" b="b"/>
                <a:pathLst>
                  <a:path w="29" h="33" extrusionOk="0">
                    <a:moveTo>
                      <a:pt x="29" y="16"/>
                    </a:moveTo>
                    <a:cubicBezTo>
                      <a:pt x="29" y="22"/>
                      <a:pt x="28" y="26"/>
                      <a:pt x="25" y="29"/>
                    </a:cubicBezTo>
                    <a:cubicBezTo>
                      <a:pt x="23" y="32"/>
                      <a:pt x="19" y="33"/>
                      <a:pt x="14" y="33"/>
                    </a:cubicBezTo>
                    <a:cubicBezTo>
                      <a:pt x="12" y="33"/>
                      <a:pt x="9" y="33"/>
                      <a:pt x="7" y="31"/>
                    </a:cubicBezTo>
                    <a:cubicBezTo>
                      <a:pt x="4" y="30"/>
                      <a:pt x="3" y="28"/>
                      <a:pt x="2" y="25"/>
                    </a:cubicBezTo>
                    <a:cubicBezTo>
                      <a:pt x="0" y="23"/>
                      <a:pt x="0" y="20"/>
                      <a:pt x="0" y="16"/>
                    </a:cubicBezTo>
                    <a:cubicBezTo>
                      <a:pt x="0" y="11"/>
                      <a:pt x="1" y="7"/>
                      <a:pt x="4" y="4"/>
                    </a:cubicBezTo>
                    <a:cubicBezTo>
                      <a:pt x="6" y="1"/>
                      <a:pt x="10" y="0"/>
                      <a:pt x="15" y="0"/>
                    </a:cubicBezTo>
                    <a:cubicBezTo>
                      <a:pt x="19" y="0"/>
                      <a:pt x="23" y="1"/>
                      <a:pt x="25" y="4"/>
                    </a:cubicBezTo>
                    <a:cubicBezTo>
                      <a:pt x="28" y="7"/>
                      <a:pt x="29" y="11"/>
                      <a:pt x="29" y="16"/>
                    </a:cubicBezTo>
                    <a:close/>
                    <a:moveTo>
                      <a:pt x="5" y="16"/>
                    </a:moveTo>
                    <a:cubicBezTo>
                      <a:pt x="5" y="21"/>
                      <a:pt x="6" y="24"/>
                      <a:pt x="7" y="26"/>
                    </a:cubicBezTo>
                    <a:cubicBezTo>
                      <a:pt x="9" y="28"/>
                      <a:pt x="11" y="29"/>
                      <a:pt x="15" y="29"/>
                    </a:cubicBezTo>
                    <a:cubicBezTo>
                      <a:pt x="18" y="29"/>
                      <a:pt x="20" y="28"/>
                      <a:pt x="22" y="26"/>
                    </a:cubicBezTo>
                    <a:cubicBezTo>
                      <a:pt x="24" y="24"/>
                      <a:pt x="24" y="21"/>
                      <a:pt x="24" y="16"/>
                    </a:cubicBezTo>
                    <a:cubicBezTo>
                      <a:pt x="24" y="12"/>
                      <a:pt x="24" y="9"/>
                      <a:pt x="22" y="7"/>
                    </a:cubicBezTo>
                    <a:cubicBezTo>
                      <a:pt x="20" y="5"/>
                      <a:pt x="18" y="4"/>
                      <a:pt x="15" y="4"/>
                    </a:cubicBezTo>
                    <a:cubicBezTo>
                      <a:pt x="11" y="4"/>
                      <a:pt x="9" y="5"/>
                      <a:pt x="7"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7"/>
              <p:cNvSpPr/>
              <p:nvPr/>
            </p:nvSpPr>
            <p:spPr>
              <a:xfrm>
                <a:off x="1238251" y="3587750"/>
                <a:ext cx="171450"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0" y="33"/>
                      <a:pt x="20" y="33"/>
                      <a:pt x="20" y="33"/>
                    </a:cubicBezTo>
                    <a:cubicBezTo>
                      <a:pt x="20" y="12"/>
                      <a:pt x="20" y="12"/>
                      <a:pt x="20" y="12"/>
                    </a:cubicBezTo>
                    <a:cubicBezTo>
                      <a:pt x="20"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7"/>
              <p:cNvSpPr/>
              <p:nvPr/>
            </p:nvSpPr>
            <p:spPr>
              <a:xfrm>
                <a:off x="1450976"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9" y="5"/>
                      <a:pt x="37" y="4"/>
                      <a:pt x="34" y="4"/>
                    </a:cubicBezTo>
                    <a:cubicBezTo>
                      <a:pt x="31" y="4"/>
                      <a:pt x="29" y="5"/>
                      <a:pt x="28" y="6"/>
                    </a:cubicBezTo>
                    <a:cubicBezTo>
                      <a:pt x="26" y="8"/>
                      <a:pt x="26" y="11"/>
                      <a:pt x="26" y="15"/>
                    </a:cubicBezTo>
                    <a:cubicBezTo>
                      <a:pt x="26" y="33"/>
                      <a:pt x="26" y="33"/>
                      <a:pt x="26"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6"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2" y="0"/>
                      <a:pt x="15" y="0"/>
                    </a:cubicBezTo>
                    <a:cubicBezTo>
                      <a:pt x="20" y="0"/>
                      <a:pt x="23" y="2"/>
                      <a:pt x="25"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7"/>
              <p:cNvSpPr/>
              <p:nvPr/>
            </p:nvSpPr>
            <p:spPr>
              <a:xfrm>
                <a:off x="1665288" y="3587750"/>
                <a:ext cx="101600" cy="123825"/>
              </a:xfrm>
              <a:custGeom>
                <a:avLst/>
                <a:gdLst/>
                <a:ahLst/>
                <a:cxnLst/>
                <a:rect l="l" t="t" r="r" b="b"/>
                <a:pathLst>
                  <a:path w="27" h="33" extrusionOk="0">
                    <a:moveTo>
                      <a:pt x="5" y="0"/>
                    </a:moveTo>
                    <a:cubicBezTo>
                      <a:pt x="5" y="21"/>
                      <a:pt x="5" y="21"/>
                      <a:pt x="5" y="21"/>
                    </a:cubicBezTo>
                    <a:cubicBezTo>
                      <a:pt x="5" y="24"/>
                      <a:pt x="5" y="26"/>
                      <a:pt x="6" y="27"/>
                    </a:cubicBezTo>
                    <a:cubicBezTo>
                      <a:pt x="8" y="29"/>
                      <a:pt x="10" y="29"/>
                      <a:pt x="12" y="29"/>
                    </a:cubicBezTo>
                    <a:cubicBezTo>
                      <a:pt x="16" y="29"/>
                      <a:pt x="18" y="28"/>
                      <a:pt x="20" y="26"/>
                    </a:cubicBezTo>
                    <a:cubicBezTo>
                      <a:pt x="21" y="25"/>
                      <a:pt x="22" y="22"/>
                      <a:pt x="22" y="17"/>
                    </a:cubicBezTo>
                    <a:cubicBezTo>
                      <a:pt x="22" y="0"/>
                      <a:pt x="22" y="0"/>
                      <a:pt x="22" y="0"/>
                    </a:cubicBezTo>
                    <a:cubicBezTo>
                      <a:pt x="27" y="0"/>
                      <a:pt x="27" y="0"/>
                      <a:pt x="27" y="0"/>
                    </a:cubicBezTo>
                    <a:cubicBezTo>
                      <a:pt x="27" y="33"/>
                      <a:pt x="27" y="33"/>
                      <a:pt x="27" y="33"/>
                    </a:cubicBezTo>
                    <a:cubicBezTo>
                      <a:pt x="23" y="33"/>
                      <a:pt x="23" y="33"/>
                      <a:pt x="23" y="33"/>
                    </a:cubicBezTo>
                    <a:cubicBezTo>
                      <a:pt x="22" y="28"/>
                      <a:pt x="22" y="28"/>
                      <a:pt x="22" y="28"/>
                    </a:cubicBezTo>
                    <a:cubicBezTo>
                      <a:pt x="22" y="28"/>
                      <a:pt x="22" y="28"/>
                      <a:pt x="22" y="28"/>
                    </a:cubicBezTo>
                    <a:cubicBezTo>
                      <a:pt x="21" y="30"/>
                      <a:pt x="19" y="31"/>
                      <a:pt x="18" y="32"/>
                    </a:cubicBezTo>
                    <a:cubicBezTo>
                      <a:pt x="16" y="33"/>
                      <a:pt x="14" y="33"/>
                      <a:pt x="12" y="33"/>
                    </a:cubicBezTo>
                    <a:cubicBezTo>
                      <a:pt x="8" y="33"/>
                      <a:pt x="5" y="32"/>
                      <a:pt x="3" y="31"/>
                    </a:cubicBezTo>
                    <a:cubicBezTo>
                      <a:pt x="1" y="29"/>
                      <a:pt x="0" y="26"/>
                      <a:pt x="0" y="22"/>
                    </a:cubicBezTo>
                    <a:cubicBezTo>
                      <a:pt x="0" y="0"/>
                      <a:pt x="0" y="0"/>
                      <a:pt x="0" y="0"/>
                    </a:cubicBezTo>
                    <a:lnTo>
                      <a:pt x="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7"/>
              <p:cNvSpPr/>
              <p:nvPr/>
            </p:nvSpPr>
            <p:spPr>
              <a:xfrm>
                <a:off x="1808163" y="3587750"/>
                <a:ext cx="100013" cy="123825"/>
              </a:xfrm>
              <a:custGeom>
                <a:avLst/>
                <a:gdLst/>
                <a:ahLst/>
                <a:cxnLst/>
                <a:rect l="l" t="t" r="r" b="b"/>
                <a:pathLst>
                  <a:path w="27" h="33" extrusionOk="0">
                    <a:moveTo>
                      <a:pt x="22" y="33"/>
                    </a:moveTo>
                    <a:cubicBezTo>
                      <a:pt x="22" y="12"/>
                      <a:pt x="22" y="12"/>
                      <a:pt x="22" y="12"/>
                    </a:cubicBezTo>
                    <a:cubicBezTo>
                      <a:pt x="22" y="9"/>
                      <a:pt x="22" y="7"/>
                      <a:pt x="20" y="6"/>
                    </a:cubicBezTo>
                    <a:cubicBezTo>
                      <a:pt x="19" y="5"/>
                      <a:pt x="17" y="4"/>
                      <a:pt x="15" y="4"/>
                    </a:cubicBezTo>
                    <a:cubicBezTo>
                      <a:pt x="11"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7"/>
              <p:cNvSpPr/>
              <p:nvPr/>
            </p:nvSpPr>
            <p:spPr>
              <a:xfrm>
                <a:off x="1949451" y="3541713"/>
                <a:ext cx="19050" cy="169862"/>
              </a:xfrm>
              <a:custGeom>
                <a:avLst/>
                <a:gdLst/>
                <a:ahLst/>
                <a:cxnLst/>
                <a:rect l="l" t="t" r="r" b="b"/>
                <a:pathLst>
                  <a:path w="5" h="45" extrusionOk="0">
                    <a:moveTo>
                      <a:pt x="0" y="3"/>
                    </a:moveTo>
                    <a:cubicBezTo>
                      <a:pt x="0" y="2"/>
                      <a:pt x="0" y="2"/>
                      <a:pt x="0" y="1"/>
                    </a:cubicBezTo>
                    <a:cubicBezTo>
                      <a:pt x="1" y="0"/>
                      <a:pt x="2" y="0"/>
                      <a:pt x="2" y="0"/>
                    </a:cubicBezTo>
                    <a:cubicBezTo>
                      <a:pt x="3" y="0"/>
                      <a:pt x="4" y="1"/>
                      <a:pt x="4" y="1"/>
                    </a:cubicBezTo>
                    <a:cubicBezTo>
                      <a:pt x="5" y="2"/>
                      <a:pt x="5" y="2"/>
                      <a:pt x="5" y="3"/>
                    </a:cubicBezTo>
                    <a:cubicBezTo>
                      <a:pt x="5" y="5"/>
                      <a:pt x="5" y="5"/>
                      <a:pt x="4" y="6"/>
                    </a:cubicBezTo>
                    <a:cubicBezTo>
                      <a:pt x="4" y="7"/>
                      <a:pt x="3" y="7"/>
                      <a:pt x="2" y="7"/>
                    </a:cubicBezTo>
                    <a:cubicBezTo>
                      <a:pt x="2" y="7"/>
                      <a:pt x="1" y="7"/>
                      <a:pt x="0"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7"/>
              <p:cNvSpPr/>
              <p:nvPr/>
            </p:nvSpPr>
            <p:spPr>
              <a:xfrm>
                <a:off x="2003426" y="3587750"/>
                <a:ext cx="88900" cy="123825"/>
              </a:xfrm>
              <a:custGeom>
                <a:avLst/>
                <a:gdLst/>
                <a:ahLst/>
                <a:cxnLst/>
                <a:rect l="l" t="t" r="r" b="b"/>
                <a:pathLst>
                  <a:path w="24" h="33" extrusionOk="0">
                    <a:moveTo>
                      <a:pt x="15" y="33"/>
                    </a:moveTo>
                    <a:cubicBezTo>
                      <a:pt x="10" y="33"/>
                      <a:pt x="7" y="32"/>
                      <a:pt x="4" y="29"/>
                    </a:cubicBezTo>
                    <a:cubicBezTo>
                      <a:pt x="1" y="26"/>
                      <a:pt x="0" y="22"/>
                      <a:pt x="0" y="17"/>
                    </a:cubicBezTo>
                    <a:cubicBezTo>
                      <a:pt x="0" y="11"/>
                      <a:pt x="1" y="7"/>
                      <a:pt x="4" y="4"/>
                    </a:cubicBezTo>
                    <a:cubicBezTo>
                      <a:pt x="7" y="1"/>
                      <a:pt x="10" y="0"/>
                      <a:pt x="15" y="0"/>
                    </a:cubicBezTo>
                    <a:cubicBezTo>
                      <a:pt x="17" y="0"/>
                      <a:pt x="18" y="0"/>
                      <a:pt x="20" y="0"/>
                    </a:cubicBezTo>
                    <a:cubicBezTo>
                      <a:pt x="22" y="1"/>
                      <a:pt x="23" y="1"/>
                      <a:pt x="24" y="1"/>
                    </a:cubicBezTo>
                    <a:cubicBezTo>
                      <a:pt x="22" y="6"/>
                      <a:pt x="22" y="6"/>
                      <a:pt x="22" y="6"/>
                    </a:cubicBezTo>
                    <a:cubicBezTo>
                      <a:pt x="21" y="5"/>
                      <a:pt x="20" y="5"/>
                      <a:pt x="19" y="4"/>
                    </a:cubicBezTo>
                    <a:cubicBezTo>
                      <a:pt x="17" y="4"/>
                      <a:pt x="16" y="4"/>
                      <a:pt x="15" y="4"/>
                    </a:cubicBezTo>
                    <a:cubicBezTo>
                      <a:pt x="9" y="4"/>
                      <a:pt x="5" y="8"/>
                      <a:pt x="5" y="17"/>
                    </a:cubicBezTo>
                    <a:cubicBezTo>
                      <a:pt x="5" y="21"/>
                      <a:pt x="6" y="24"/>
                      <a:pt x="8" y="26"/>
                    </a:cubicBezTo>
                    <a:cubicBezTo>
                      <a:pt x="9" y="28"/>
                      <a:pt x="12" y="29"/>
                      <a:pt x="15" y="29"/>
                    </a:cubicBezTo>
                    <a:cubicBezTo>
                      <a:pt x="18" y="29"/>
                      <a:pt x="20" y="28"/>
                      <a:pt x="23" y="27"/>
                    </a:cubicBezTo>
                    <a:cubicBezTo>
                      <a:pt x="23" y="32"/>
                      <a:pt x="23" y="32"/>
                      <a:pt x="23" y="32"/>
                    </a:cubicBezTo>
                    <a:cubicBezTo>
                      <a:pt x="21" y="33"/>
                      <a:pt x="18" y="33"/>
                      <a:pt x="15" y="3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7"/>
              <p:cNvSpPr/>
              <p:nvPr/>
            </p:nvSpPr>
            <p:spPr>
              <a:xfrm>
                <a:off x="2111376"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6" y="32"/>
                    </a:cubicBezTo>
                    <a:cubicBezTo>
                      <a:pt x="15" y="33"/>
                      <a:pt x="13" y="33"/>
                      <a:pt x="10" y="33"/>
                    </a:cubicBezTo>
                    <a:cubicBezTo>
                      <a:pt x="7" y="33"/>
                      <a:pt x="5" y="32"/>
                      <a:pt x="3" y="31"/>
                    </a:cubicBezTo>
                    <a:cubicBezTo>
                      <a:pt x="1" y="29"/>
                      <a:pt x="0" y="27"/>
                      <a:pt x="0" y="24"/>
                    </a:cubicBezTo>
                    <a:cubicBezTo>
                      <a:pt x="0" y="17"/>
                      <a:pt x="5" y="14"/>
                      <a:pt x="16" y="13"/>
                    </a:cubicBezTo>
                    <a:cubicBezTo>
                      <a:pt x="21" y="13"/>
                      <a:pt x="21" y="13"/>
                      <a:pt x="21" y="13"/>
                    </a:cubicBezTo>
                    <a:cubicBezTo>
                      <a:pt x="21" y="11"/>
                      <a:pt x="21" y="11"/>
                      <a:pt x="21" y="11"/>
                    </a:cubicBezTo>
                    <a:cubicBezTo>
                      <a:pt x="21" y="9"/>
                      <a:pt x="21" y="7"/>
                      <a:pt x="20" y="6"/>
                    </a:cubicBezTo>
                    <a:cubicBezTo>
                      <a:pt x="19" y="4"/>
                      <a:pt x="17" y="4"/>
                      <a:pt x="14" y="4"/>
                    </a:cubicBezTo>
                    <a:cubicBezTo>
                      <a:pt x="12" y="4"/>
                      <a:pt x="9" y="5"/>
                      <a:pt x="5" y="6"/>
                    </a:cubicBezTo>
                    <a:cubicBezTo>
                      <a:pt x="4" y="3"/>
                      <a:pt x="4" y="3"/>
                      <a:pt x="4" y="3"/>
                    </a:cubicBezTo>
                    <a:cubicBezTo>
                      <a:pt x="5" y="2"/>
                      <a:pt x="7" y="1"/>
                      <a:pt x="9" y="0"/>
                    </a:cubicBezTo>
                    <a:cubicBezTo>
                      <a:pt x="11" y="0"/>
                      <a:pt x="13" y="0"/>
                      <a:pt x="15" y="0"/>
                    </a:cubicBezTo>
                    <a:cubicBezTo>
                      <a:pt x="19" y="0"/>
                      <a:pt x="22" y="1"/>
                      <a:pt x="23" y="2"/>
                    </a:cubicBezTo>
                    <a:cubicBezTo>
                      <a:pt x="25" y="4"/>
                      <a:pt x="26" y="7"/>
                      <a:pt x="26" y="11"/>
                    </a:cubicBezTo>
                    <a:cubicBezTo>
                      <a:pt x="26" y="33"/>
                      <a:pt x="26" y="33"/>
                      <a:pt x="26" y="33"/>
                    </a:cubicBezTo>
                    <a:lnTo>
                      <a:pt x="23" y="33"/>
                    </a:lnTo>
                    <a:close/>
                    <a:moveTo>
                      <a:pt x="11" y="29"/>
                    </a:moveTo>
                    <a:cubicBezTo>
                      <a:pt x="14" y="29"/>
                      <a:pt x="17" y="28"/>
                      <a:pt x="19" y="27"/>
                    </a:cubicBezTo>
                    <a:cubicBezTo>
                      <a:pt x="20" y="25"/>
                      <a:pt x="21" y="23"/>
                      <a:pt x="21" y="20"/>
                    </a:cubicBezTo>
                    <a:cubicBezTo>
                      <a:pt x="21" y="17"/>
                      <a:pt x="21" y="17"/>
                      <a:pt x="21" y="17"/>
                    </a:cubicBezTo>
                    <a:cubicBezTo>
                      <a:pt x="16" y="17"/>
                      <a:pt x="16" y="17"/>
                      <a:pt x="16" y="17"/>
                    </a:cubicBezTo>
                    <a:cubicBezTo>
                      <a:pt x="12" y="17"/>
                      <a:pt x="10" y="18"/>
                      <a:pt x="8" y="19"/>
                    </a:cubicBezTo>
                    <a:cubicBezTo>
                      <a:pt x="6" y="20"/>
                      <a:pt x="5" y="22"/>
                      <a:pt x="5" y="24"/>
                    </a:cubicBezTo>
                    <a:cubicBezTo>
                      <a:pt x="5" y="26"/>
                      <a:pt x="6" y="27"/>
                      <a:pt x="7" y="28"/>
                    </a:cubicBezTo>
                    <a:cubicBezTo>
                      <a:pt x="8" y="29"/>
                      <a:pt x="9" y="29"/>
                      <a:pt x="11"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7"/>
              <p:cNvSpPr/>
              <p:nvPr/>
            </p:nvSpPr>
            <p:spPr>
              <a:xfrm>
                <a:off x="2235201" y="3560763"/>
                <a:ext cx="71438" cy="150812"/>
              </a:xfrm>
              <a:custGeom>
                <a:avLst/>
                <a:gdLst/>
                <a:ahLst/>
                <a:cxnLst/>
                <a:rect l="l" t="t" r="r" b="b"/>
                <a:pathLst>
                  <a:path w="19" h="40" extrusionOk="0">
                    <a:moveTo>
                      <a:pt x="15" y="36"/>
                    </a:moveTo>
                    <a:cubicBezTo>
                      <a:pt x="15" y="36"/>
                      <a:pt x="16" y="36"/>
                      <a:pt x="17" y="36"/>
                    </a:cubicBezTo>
                    <a:cubicBezTo>
                      <a:pt x="18" y="36"/>
                      <a:pt x="18" y="36"/>
                      <a:pt x="19" y="36"/>
                    </a:cubicBezTo>
                    <a:cubicBezTo>
                      <a:pt x="19" y="39"/>
                      <a:pt x="19" y="39"/>
                      <a:pt x="19" y="39"/>
                    </a:cubicBezTo>
                    <a:cubicBezTo>
                      <a:pt x="18" y="40"/>
                      <a:pt x="18" y="40"/>
                      <a:pt x="17" y="40"/>
                    </a:cubicBezTo>
                    <a:cubicBezTo>
                      <a:pt x="16" y="40"/>
                      <a:pt x="15" y="40"/>
                      <a:pt x="14" y="40"/>
                    </a:cubicBezTo>
                    <a:cubicBezTo>
                      <a:pt x="8" y="40"/>
                      <a:pt x="4" y="37"/>
                      <a:pt x="4" y="30"/>
                    </a:cubicBezTo>
                    <a:cubicBezTo>
                      <a:pt x="4" y="11"/>
                      <a:pt x="4" y="11"/>
                      <a:pt x="4" y="11"/>
                    </a:cubicBezTo>
                    <a:cubicBezTo>
                      <a:pt x="0" y="11"/>
                      <a:pt x="0" y="11"/>
                      <a:pt x="0" y="11"/>
                    </a:cubicBezTo>
                    <a:cubicBezTo>
                      <a:pt x="0" y="9"/>
                      <a:pt x="0" y="9"/>
                      <a:pt x="0" y="9"/>
                    </a:cubicBezTo>
                    <a:cubicBezTo>
                      <a:pt x="4" y="7"/>
                      <a:pt x="4" y="7"/>
                      <a:pt x="4" y="7"/>
                    </a:cubicBezTo>
                    <a:cubicBezTo>
                      <a:pt x="6" y="0"/>
                      <a:pt x="6" y="0"/>
                      <a:pt x="6" y="0"/>
                    </a:cubicBezTo>
                    <a:cubicBezTo>
                      <a:pt x="9" y="0"/>
                      <a:pt x="9" y="0"/>
                      <a:pt x="9" y="0"/>
                    </a:cubicBezTo>
                    <a:cubicBezTo>
                      <a:pt x="9" y="7"/>
                      <a:pt x="9" y="7"/>
                      <a:pt x="9" y="7"/>
                    </a:cubicBezTo>
                    <a:cubicBezTo>
                      <a:pt x="19" y="7"/>
                      <a:pt x="19" y="7"/>
                      <a:pt x="19" y="7"/>
                    </a:cubicBezTo>
                    <a:cubicBezTo>
                      <a:pt x="19" y="11"/>
                      <a:pt x="19" y="11"/>
                      <a:pt x="19" y="11"/>
                    </a:cubicBezTo>
                    <a:cubicBezTo>
                      <a:pt x="9" y="11"/>
                      <a:pt x="9" y="11"/>
                      <a:pt x="9" y="11"/>
                    </a:cubicBezTo>
                    <a:cubicBezTo>
                      <a:pt x="9" y="30"/>
                      <a:pt x="9" y="30"/>
                      <a:pt x="9" y="30"/>
                    </a:cubicBezTo>
                    <a:cubicBezTo>
                      <a:pt x="9" y="32"/>
                      <a:pt x="10" y="34"/>
                      <a:pt x="11" y="35"/>
                    </a:cubicBezTo>
                    <a:cubicBezTo>
                      <a:pt x="12" y="36"/>
                      <a:pt x="13" y="36"/>
                      <a:pt x="15" y="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7"/>
              <p:cNvSpPr/>
              <p:nvPr/>
            </p:nvSpPr>
            <p:spPr>
              <a:xfrm>
                <a:off x="2332038" y="3541713"/>
                <a:ext cx="23813" cy="169862"/>
              </a:xfrm>
              <a:custGeom>
                <a:avLst/>
                <a:gdLst/>
                <a:ahLst/>
                <a:cxnLst/>
                <a:rect l="l" t="t" r="r" b="b"/>
                <a:pathLst>
                  <a:path w="6" h="45" extrusionOk="0">
                    <a:moveTo>
                      <a:pt x="0" y="3"/>
                    </a:moveTo>
                    <a:cubicBezTo>
                      <a:pt x="0" y="2"/>
                      <a:pt x="0" y="2"/>
                      <a:pt x="1" y="1"/>
                    </a:cubicBezTo>
                    <a:cubicBezTo>
                      <a:pt x="1" y="0"/>
                      <a:pt x="2" y="0"/>
                      <a:pt x="3" y="0"/>
                    </a:cubicBezTo>
                    <a:cubicBezTo>
                      <a:pt x="3" y="0"/>
                      <a:pt x="4" y="1"/>
                      <a:pt x="5" y="1"/>
                    </a:cubicBezTo>
                    <a:cubicBezTo>
                      <a:pt x="5" y="2"/>
                      <a:pt x="6" y="2"/>
                      <a:pt x="6" y="3"/>
                    </a:cubicBezTo>
                    <a:cubicBezTo>
                      <a:pt x="6" y="5"/>
                      <a:pt x="5" y="5"/>
                      <a:pt x="5" y="6"/>
                    </a:cubicBezTo>
                    <a:cubicBezTo>
                      <a:pt x="4" y="7"/>
                      <a:pt x="3" y="7"/>
                      <a:pt x="3" y="7"/>
                    </a:cubicBezTo>
                    <a:cubicBezTo>
                      <a:pt x="2" y="7"/>
                      <a:pt x="1" y="7"/>
                      <a:pt x="1"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7"/>
              <p:cNvSpPr/>
              <p:nvPr/>
            </p:nvSpPr>
            <p:spPr>
              <a:xfrm>
                <a:off x="2384426" y="3587750"/>
                <a:ext cx="112713" cy="123825"/>
              </a:xfrm>
              <a:custGeom>
                <a:avLst/>
                <a:gdLst/>
                <a:ahLst/>
                <a:cxnLst/>
                <a:rect l="l" t="t" r="r" b="b"/>
                <a:pathLst>
                  <a:path w="30" h="33" extrusionOk="0">
                    <a:moveTo>
                      <a:pt x="30" y="16"/>
                    </a:moveTo>
                    <a:cubicBezTo>
                      <a:pt x="30" y="22"/>
                      <a:pt x="29" y="26"/>
                      <a:pt x="26" y="29"/>
                    </a:cubicBezTo>
                    <a:cubicBezTo>
                      <a:pt x="24"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4" y="1"/>
                      <a:pt x="26" y="4"/>
                    </a:cubicBezTo>
                    <a:cubicBezTo>
                      <a:pt x="29" y="7"/>
                      <a:pt x="30" y="11"/>
                      <a:pt x="30" y="16"/>
                    </a:cubicBezTo>
                    <a:close/>
                    <a:moveTo>
                      <a:pt x="6" y="16"/>
                    </a:moveTo>
                    <a:cubicBezTo>
                      <a:pt x="6" y="21"/>
                      <a:pt x="6" y="24"/>
                      <a:pt x="8" y="26"/>
                    </a:cubicBezTo>
                    <a:cubicBezTo>
                      <a:pt x="10" y="28"/>
                      <a:pt x="12" y="29"/>
                      <a:pt x="15" y="29"/>
                    </a:cubicBezTo>
                    <a:cubicBezTo>
                      <a:pt x="19" y="29"/>
                      <a:pt x="21" y="28"/>
                      <a:pt x="23" y="26"/>
                    </a:cubicBezTo>
                    <a:cubicBezTo>
                      <a:pt x="24" y="24"/>
                      <a:pt x="25" y="21"/>
                      <a:pt x="25" y="16"/>
                    </a:cubicBezTo>
                    <a:cubicBezTo>
                      <a:pt x="25" y="12"/>
                      <a:pt x="24" y="9"/>
                      <a:pt x="23" y="7"/>
                    </a:cubicBezTo>
                    <a:cubicBezTo>
                      <a:pt x="21" y="5"/>
                      <a:pt x="18" y="4"/>
                      <a:pt x="15" y="4"/>
                    </a:cubicBezTo>
                    <a:cubicBezTo>
                      <a:pt x="12" y="4"/>
                      <a:pt x="10" y="5"/>
                      <a:pt x="8" y="7"/>
                    </a:cubicBezTo>
                    <a:cubicBezTo>
                      <a:pt x="6" y="9"/>
                      <a:pt x="6" y="12"/>
                      <a:pt x="6"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7"/>
              <p:cNvSpPr/>
              <p:nvPr/>
            </p:nvSpPr>
            <p:spPr>
              <a:xfrm>
                <a:off x="2535238" y="3587750"/>
                <a:ext cx="101600" cy="123825"/>
              </a:xfrm>
              <a:custGeom>
                <a:avLst/>
                <a:gdLst/>
                <a:ahLst/>
                <a:cxnLst/>
                <a:rect l="l" t="t" r="r" b="b"/>
                <a:pathLst>
                  <a:path w="27" h="33" extrusionOk="0">
                    <a:moveTo>
                      <a:pt x="22" y="33"/>
                    </a:moveTo>
                    <a:cubicBezTo>
                      <a:pt x="22" y="12"/>
                      <a:pt x="22" y="12"/>
                      <a:pt x="22" y="12"/>
                    </a:cubicBezTo>
                    <a:cubicBezTo>
                      <a:pt x="22" y="9"/>
                      <a:pt x="21" y="7"/>
                      <a:pt x="20" y="6"/>
                    </a:cubicBezTo>
                    <a:cubicBezTo>
                      <a:pt x="19" y="5"/>
                      <a:pt x="17" y="4"/>
                      <a:pt x="14" y="4"/>
                    </a:cubicBezTo>
                    <a:cubicBezTo>
                      <a:pt x="11" y="4"/>
                      <a:pt x="8" y="5"/>
                      <a:pt x="7" y="7"/>
                    </a:cubicBezTo>
                    <a:cubicBezTo>
                      <a:pt x="5" y="8"/>
                      <a:pt x="4" y="11"/>
                      <a:pt x="4" y="16"/>
                    </a:cubicBezTo>
                    <a:cubicBezTo>
                      <a:pt x="4" y="33"/>
                      <a:pt x="4" y="33"/>
                      <a:pt x="4" y="33"/>
                    </a:cubicBezTo>
                    <a:cubicBezTo>
                      <a:pt x="0" y="33"/>
                      <a:pt x="0" y="33"/>
                      <a:pt x="0" y="33"/>
                    </a:cubicBezTo>
                    <a:cubicBezTo>
                      <a:pt x="0" y="0"/>
                      <a:pt x="0" y="0"/>
                      <a:pt x="0" y="0"/>
                    </a:cubicBezTo>
                    <a:cubicBezTo>
                      <a:pt x="4" y="0"/>
                      <a:pt x="4" y="0"/>
                      <a:pt x="4" y="0"/>
                    </a:cubicBezTo>
                    <a:cubicBezTo>
                      <a:pt x="4" y="5"/>
                      <a:pt x="4" y="5"/>
                      <a:pt x="4"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7"/>
              <p:cNvSpPr/>
              <p:nvPr/>
            </p:nvSpPr>
            <p:spPr>
              <a:xfrm>
                <a:off x="2667001" y="3587750"/>
                <a:ext cx="85725" cy="123825"/>
              </a:xfrm>
              <a:custGeom>
                <a:avLst/>
                <a:gdLst/>
                <a:ahLst/>
                <a:cxnLst/>
                <a:rect l="l" t="t" r="r" b="b"/>
                <a:pathLst>
                  <a:path w="23" h="33" extrusionOk="0">
                    <a:moveTo>
                      <a:pt x="23" y="24"/>
                    </a:moveTo>
                    <a:cubicBezTo>
                      <a:pt x="23" y="27"/>
                      <a:pt x="22" y="29"/>
                      <a:pt x="20" y="31"/>
                    </a:cubicBezTo>
                    <a:cubicBezTo>
                      <a:pt x="18" y="32"/>
                      <a:pt x="15" y="33"/>
                      <a:pt x="11" y="33"/>
                    </a:cubicBezTo>
                    <a:cubicBezTo>
                      <a:pt x="6" y="33"/>
                      <a:pt x="3" y="33"/>
                      <a:pt x="1" y="31"/>
                    </a:cubicBezTo>
                    <a:cubicBezTo>
                      <a:pt x="1" y="27"/>
                      <a:pt x="1" y="27"/>
                      <a:pt x="1" y="27"/>
                    </a:cubicBezTo>
                    <a:cubicBezTo>
                      <a:pt x="2" y="28"/>
                      <a:pt x="4" y="28"/>
                      <a:pt x="6" y="29"/>
                    </a:cubicBezTo>
                    <a:cubicBezTo>
                      <a:pt x="7" y="29"/>
                      <a:pt x="9" y="29"/>
                      <a:pt x="11" y="29"/>
                    </a:cubicBezTo>
                    <a:cubicBezTo>
                      <a:pt x="13" y="29"/>
                      <a:pt x="15" y="29"/>
                      <a:pt x="17" y="28"/>
                    </a:cubicBezTo>
                    <a:cubicBezTo>
                      <a:pt x="18" y="27"/>
                      <a:pt x="19" y="26"/>
                      <a:pt x="19" y="24"/>
                    </a:cubicBezTo>
                    <a:cubicBezTo>
                      <a:pt x="19" y="23"/>
                      <a:pt x="18" y="22"/>
                      <a:pt x="17" y="21"/>
                    </a:cubicBezTo>
                    <a:cubicBezTo>
                      <a:pt x="16" y="20"/>
                      <a:pt x="14" y="19"/>
                      <a:pt x="11" y="18"/>
                    </a:cubicBezTo>
                    <a:cubicBezTo>
                      <a:pt x="8" y="17"/>
                      <a:pt x="5" y="16"/>
                      <a:pt x="4" y="15"/>
                    </a:cubicBezTo>
                    <a:cubicBezTo>
                      <a:pt x="3" y="14"/>
                      <a:pt x="2" y="13"/>
                      <a:pt x="1" y="12"/>
                    </a:cubicBezTo>
                    <a:cubicBezTo>
                      <a:pt x="1" y="11"/>
                      <a:pt x="0" y="10"/>
                      <a:pt x="0" y="8"/>
                    </a:cubicBezTo>
                    <a:cubicBezTo>
                      <a:pt x="0" y="6"/>
                      <a:pt x="1" y="4"/>
                      <a:pt x="4" y="2"/>
                    </a:cubicBezTo>
                    <a:cubicBezTo>
                      <a:pt x="6" y="0"/>
                      <a:pt x="9" y="0"/>
                      <a:pt x="12" y="0"/>
                    </a:cubicBezTo>
                    <a:cubicBezTo>
                      <a:pt x="16" y="0"/>
                      <a:pt x="19" y="0"/>
                      <a:pt x="23" y="2"/>
                    </a:cubicBezTo>
                    <a:cubicBezTo>
                      <a:pt x="21" y="6"/>
                      <a:pt x="21" y="6"/>
                      <a:pt x="21" y="6"/>
                    </a:cubicBezTo>
                    <a:cubicBezTo>
                      <a:pt x="18" y="4"/>
                      <a:pt x="15" y="4"/>
                      <a:pt x="12" y="4"/>
                    </a:cubicBezTo>
                    <a:cubicBezTo>
                      <a:pt x="10" y="4"/>
                      <a:pt x="8" y="4"/>
                      <a:pt x="7" y="5"/>
                    </a:cubicBezTo>
                    <a:cubicBezTo>
                      <a:pt x="6" y="6"/>
                      <a:pt x="5" y="7"/>
                      <a:pt x="5" y="8"/>
                    </a:cubicBezTo>
                    <a:cubicBezTo>
                      <a:pt x="5" y="9"/>
                      <a:pt x="5" y="10"/>
                      <a:pt x="6" y="10"/>
                    </a:cubicBezTo>
                    <a:cubicBezTo>
                      <a:pt x="6" y="11"/>
                      <a:pt x="7" y="11"/>
                      <a:pt x="8" y="12"/>
                    </a:cubicBezTo>
                    <a:cubicBezTo>
                      <a:pt x="9" y="12"/>
                      <a:pt x="11" y="13"/>
                      <a:pt x="14" y="14"/>
                    </a:cubicBezTo>
                    <a:cubicBezTo>
                      <a:pt x="17" y="16"/>
                      <a:pt x="20" y="17"/>
                      <a:pt x="21" y="19"/>
                    </a:cubicBezTo>
                    <a:cubicBezTo>
                      <a:pt x="23"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7"/>
              <p:cNvSpPr/>
              <p:nvPr/>
            </p:nvSpPr>
            <p:spPr>
              <a:xfrm>
                <a:off x="2782888" y="3684588"/>
                <a:ext cx="30163" cy="30162"/>
              </a:xfrm>
              <a:custGeom>
                <a:avLst/>
                <a:gdLst/>
                <a:ahLst/>
                <a:cxnLst/>
                <a:rect l="l" t="t" r="r" b="b"/>
                <a:pathLst>
                  <a:path w="8" h="8" extrusionOk="0">
                    <a:moveTo>
                      <a:pt x="0" y="4"/>
                    </a:moveTo>
                    <a:cubicBezTo>
                      <a:pt x="0" y="2"/>
                      <a:pt x="1" y="1"/>
                      <a:pt x="1" y="1"/>
                    </a:cubicBezTo>
                    <a:cubicBezTo>
                      <a:pt x="2" y="0"/>
                      <a:pt x="3" y="0"/>
                      <a:pt x="4" y="0"/>
                    </a:cubicBezTo>
                    <a:cubicBezTo>
                      <a:pt x="5" y="0"/>
                      <a:pt x="6" y="0"/>
                      <a:pt x="7" y="1"/>
                    </a:cubicBezTo>
                    <a:cubicBezTo>
                      <a:pt x="7" y="1"/>
                      <a:pt x="8" y="2"/>
                      <a:pt x="8" y="4"/>
                    </a:cubicBezTo>
                    <a:cubicBezTo>
                      <a:pt x="8" y="5"/>
                      <a:pt x="7" y="6"/>
                      <a:pt x="7" y="7"/>
                    </a:cubicBezTo>
                    <a:cubicBezTo>
                      <a:pt x="6" y="7"/>
                      <a:pt x="5" y="8"/>
                      <a:pt x="4" y="8"/>
                    </a:cubicBezTo>
                    <a:cubicBezTo>
                      <a:pt x="3" y="8"/>
                      <a:pt x="2" y="7"/>
                      <a:pt x="1" y="7"/>
                    </a:cubicBezTo>
                    <a:cubicBezTo>
                      <a:pt x="1"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7"/>
              <p:cNvSpPr/>
              <p:nvPr/>
            </p:nvSpPr>
            <p:spPr>
              <a:xfrm>
                <a:off x="2884488" y="3546475"/>
                <a:ext cx="123825" cy="165100"/>
              </a:xfrm>
              <a:custGeom>
                <a:avLst/>
                <a:gdLst/>
                <a:ahLst/>
                <a:cxnLst/>
                <a:rect l="l" t="t" r="r" b="b"/>
                <a:pathLst>
                  <a:path w="78" h="104" extrusionOk="0">
                    <a:moveTo>
                      <a:pt x="44" y="104"/>
                    </a:moveTo>
                    <a:lnTo>
                      <a:pt x="33" y="104"/>
                    </a:lnTo>
                    <a:lnTo>
                      <a:pt x="33" y="11"/>
                    </a:lnTo>
                    <a:lnTo>
                      <a:pt x="0" y="11"/>
                    </a:lnTo>
                    <a:lnTo>
                      <a:pt x="0" y="0"/>
                    </a:lnTo>
                    <a:lnTo>
                      <a:pt x="78" y="0"/>
                    </a:lnTo>
                    <a:lnTo>
                      <a:pt x="78" y="11"/>
                    </a:lnTo>
                    <a:lnTo>
                      <a:pt x="44" y="11"/>
                    </a:lnTo>
                    <a:lnTo>
                      <a:pt x="44" y="1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7"/>
              <p:cNvSpPr/>
              <p:nvPr/>
            </p:nvSpPr>
            <p:spPr>
              <a:xfrm>
                <a:off x="3030538" y="3587750"/>
                <a:ext cx="71438" cy="123825"/>
              </a:xfrm>
              <a:custGeom>
                <a:avLst/>
                <a:gdLst/>
                <a:ahLst/>
                <a:cxnLst/>
                <a:rect l="l" t="t" r="r" b="b"/>
                <a:pathLst>
                  <a:path w="19" h="33" extrusionOk="0">
                    <a:moveTo>
                      <a:pt x="15" y="0"/>
                    </a:moveTo>
                    <a:cubicBezTo>
                      <a:pt x="16"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9"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7"/>
              <p:cNvSpPr/>
              <p:nvPr/>
            </p:nvSpPr>
            <p:spPr>
              <a:xfrm>
                <a:off x="3116263"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7" y="32"/>
                    </a:cubicBezTo>
                    <a:cubicBezTo>
                      <a:pt x="15" y="33"/>
                      <a:pt x="13" y="33"/>
                      <a:pt x="11" y="33"/>
                    </a:cubicBezTo>
                    <a:cubicBezTo>
                      <a:pt x="7" y="33"/>
                      <a:pt x="5" y="32"/>
                      <a:pt x="3" y="31"/>
                    </a:cubicBezTo>
                    <a:cubicBezTo>
                      <a:pt x="1" y="29"/>
                      <a:pt x="0" y="27"/>
                      <a:pt x="0" y="24"/>
                    </a:cubicBezTo>
                    <a:cubicBezTo>
                      <a:pt x="0" y="17"/>
                      <a:pt x="6" y="14"/>
                      <a:pt x="16" y="13"/>
                    </a:cubicBezTo>
                    <a:cubicBezTo>
                      <a:pt x="22" y="13"/>
                      <a:pt x="22" y="13"/>
                      <a:pt x="22" y="13"/>
                    </a:cubicBezTo>
                    <a:cubicBezTo>
                      <a:pt x="22" y="11"/>
                      <a:pt x="22" y="11"/>
                      <a:pt x="22" y="11"/>
                    </a:cubicBezTo>
                    <a:cubicBezTo>
                      <a:pt x="22" y="9"/>
                      <a:pt x="21" y="7"/>
                      <a:pt x="20" y="6"/>
                    </a:cubicBezTo>
                    <a:cubicBezTo>
                      <a:pt x="19" y="4"/>
                      <a:pt x="17" y="4"/>
                      <a:pt x="15" y="4"/>
                    </a:cubicBezTo>
                    <a:cubicBezTo>
                      <a:pt x="12" y="4"/>
                      <a:pt x="9" y="5"/>
                      <a:pt x="5" y="6"/>
                    </a:cubicBezTo>
                    <a:cubicBezTo>
                      <a:pt x="4" y="3"/>
                      <a:pt x="4" y="3"/>
                      <a:pt x="4" y="3"/>
                    </a:cubicBezTo>
                    <a:cubicBezTo>
                      <a:pt x="6" y="2"/>
                      <a:pt x="7" y="1"/>
                      <a:pt x="9" y="0"/>
                    </a:cubicBezTo>
                    <a:cubicBezTo>
                      <a:pt x="11" y="0"/>
                      <a:pt x="13" y="0"/>
                      <a:pt x="15" y="0"/>
                    </a:cubicBezTo>
                    <a:cubicBezTo>
                      <a:pt x="19" y="0"/>
                      <a:pt x="22" y="1"/>
                      <a:pt x="24" y="2"/>
                    </a:cubicBezTo>
                    <a:cubicBezTo>
                      <a:pt x="25" y="4"/>
                      <a:pt x="26" y="7"/>
                      <a:pt x="26" y="11"/>
                    </a:cubicBezTo>
                    <a:cubicBezTo>
                      <a:pt x="26" y="33"/>
                      <a:pt x="26" y="33"/>
                      <a:pt x="26" y="33"/>
                    </a:cubicBezTo>
                    <a:lnTo>
                      <a:pt x="23" y="33"/>
                    </a:lnTo>
                    <a:close/>
                    <a:moveTo>
                      <a:pt x="12" y="29"/>
                    </a:moveTo>
                    <a:cubicBezTo>
                      <a:pt x="15" y="29"/>
                      <a:pt x="17" y="28"/>
                      <a:pt x="19" y="27"/>
                    </a:cubicBezTo>
                    <a:cubicBezTo>
                      <a:pt x="21" y="25"/>
                      <a:pt x="21" y="23"/>
                      <a:pt x="21" y="20"/>
                    </a:cubicBezTo>
                    <a:cubicBezTo>
                      <a:pt x="21" y="17"/>
                      <a:pt x="21" y="17"/>
                      <a:pt x="21" y="17"/>
                    </a:cubicBezTo>
                    <a:cubicBezTo>
                      <a:pt x="16" y="17"/>
                      <a:pt x="16" y="17"/>
                      <a:pt x="16" y="17"/>
                    </a:cubicBezTo>
                    <a:cubicBezTo>
                      <a:pt x="13" y="17"/>
                      <a:pt x="10" y="18"/>
                      <a:pt x="8" y="19"/>
                    </a:cubicBezTo>
                    <a:cubicBezTo>
                      <a:pt x="6" y="20"/>
                      <a:pt x="5" y="22"/>
                      <a:pt x="5" y="24"/>
                    </a:cubicBezTo>
                    <a:cubicBezTo>
                      <a:pt x="5" y="26"/>
                      <a:pt x="6" y="27"/>
                      <a:pt x="7" y="28"/>
                    </a:cubicBezTo>
                    <a:cubicBezTo>
                      <a:pt x="8" y="29"/>
                      <a:pt x="10" y="29"/>
                      <a:pt x="12"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7"/>
              <p:cNvSpPr/>
              <p:nvPr/>
            </p:nvSpPr>
            <p:spPr>
              <a:xfrm>
                <a:off x="3254376" y="3587750"/>
                <a:ext cx="101600" cy="123825"/>
              </a:xfrm>
              <a:custGeom>
                <a:avLst/>
                <a:gdLst/>
                <a:ahLst/>
                <a:cxnLst/>
                <a:rect l="l" t="t" r="r" b="b"/>
                <a:pathLst>
                  <a:path w="27" h="33" extrusionOk="0">
                    <a:moveTo>
                      <a:pt x="22" y="33"/>
                    </a:moveTo>
                    <a:cubicBezTo>
                      <a:pt x="22" y="12"/>
                      <a:pt x="22" y="12"/>
                      <a:pt x="22" y="12"/>
                    </a:cubicBezTo>
                    <a:cubicBezTo>
                      <a:pt x="22" y="9"/>
                      <a:pt x="22" y="7"/>
                      <a:pt x="21" y="6"/>
                    </a:cubicBezTo>
                    <a:cubicBezTo>
                      <a:pt x="19" y="5"/>
                      <a:pt x="17" y="4"/>
                      <a:pt x="15" y="4"/>
                    </a:cubicBezTo>
                    <a:cubicBezTo>
                      <a:pt x="12"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8" y="2"/>
                      <a:pt x="9" y="1"/>
                    </a:cubicBezTo>
                    <a:cubicBezTo>
                      <a:pt x="11" y="0"/>
                      <a:pt x="13" y="0"/>
                      <a:pt x="16"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7"/>
              <p:cNvSpPr/>
              <p:nvPr/>
            </p:nvSpPr>
            <p:spPr>
              <a:xfrm>
                <a:off x="3389313" y="3587750"/>
                <a:ext cx="87313" cy="123825"/>
              </a:xfrm>
              <a:custGeom>
                <a:avLst/>
                <a:gdLst/>
                <a:ahLst/>
                <a:cxnLst/>
                <a:rect l="l" t="t" r="r" b="b"/>
                <a:pathLst>
                  <a:path w="23" h="33" extrusionOk="0">
                    <a:moveTo>
                      <a:pt x="23" y="24"/>
                    </a:moveTo>
                    <a:cubicBezTo>
                      <a:pt x="23" y="27"/>
                      <a:pt x="22" y="29"/>
                      <a:pt x="20" y="31"/>
                    </a:cubicBezTo>
                    <a:cubicBezTo>
                      <a:pt x="17" y="32"/>
                      <a:pt x="14" y="33"/>
                      <a:pt x="10" y="33"/>
                    </a:cubicBezTo>
                    <a:cubicBezTo>
                      <a:pt x="6" y="33"/>
                      <a:pt x="3" y="33"/>
                      <a:pt x="0" y="31"/>
                    </a:cubicBezTo>
                    <a:cubicBezTo>
                      <a:pt x="0" y="27"/>
                      <a:pt x="0" y="27"/>
                      <a:pt x="0" y="27"/>
                    </a:cubicBezTo>
                    <a:cubicBezTo>
                      <a:pt x="2" y="28"/>
                      <a:pt x="3" y="28"/>
                      <a:pt x="5" y="29"/>
                    </a:cubicBezTo>
                    <a:cubicBezTo>
                      <a:pt x="7" y="29"/>
                      <a:pt x="9" y="29"/>
                      <a:pt x="10" y="29"/>
                    </a:cubicBezTo>
                    <a:cubicBezTo>
                      <a:pt x="13" y="29"/>
                      <a:pt x="15" y="29"/>
                      <a:pt x="16" y="28"/>
                    </a:cubicBezTo>
                    <a:cubicBezTo>
                      <a:pt x="18" y="27"/>
                      <a:pt x="18" y="26"/>
                      <a:pt x="18" y="24"/>
                    </a:cubicBezTo>
                    <a:cubicBezTo>
                      <a:pt x="18" y="23"/>
                      <a:pt x="18" y="22"/>
                      <a:pt x="17" y="21"/>
                    </a:cubicBezTo>
                    <a:cubicBezTo>
                      <a:pt x="16" y="20"/>
                      <a:pt x="13" y="19"/>
                      <a:pt x="10" y="18"/>
                    </a:cubicBezTo>
                    <a:cubicBezTo>
                      <a:pt x="7" y="17"/>
                      <a:pt x="5" y="16"/>
                      <a:pt x="4" y="15"/>
                    </a:cubicBezTo>
                    <a:cubicBezTo>
                      <a:pt x="3" y="14"/>
                      <a:pt x="2" y="13"/>
                      <a:pt x="1" y="12"/>
                    </a:cubicBezTo>
                    <a:cubicBezTo>
                      <a:pt x="0" y="11"/>
                      <a:pt x="0" y="10"/>
                      <a:pt x="0" y="8"/>
                    </a:cubicBezTo>
                    <a:cubicBezTo>
                      <a:pt x="0" y="6"/>
                      <a:pt x="1" y="4"/>
                      <a:pt x="3" y="2"/>
                    </a:cubicBezTo>
                    <a:cubicBezTo>
                      <a:pt x="5" y="0"/>
                      <a:pt x="8" y="0"/>
                      <a:pt x="12" y="0"/>
                    </a:cubicBezTo>
                    <a:cubicBezTo>
                      <a:pt x="16" y="0"/>
                      <a:pt x="19" y="0"/>
                      <a:pt x="22" y="2"/>
                    </a:cubicBezTo>
                    <a:cubicBezTo>
                      <a:pt x="21" y="6"/>
                      <a:pt x="21" y="6"/>
                      <a:pt x="21" y="6"/>
                    </a:cubicBezTo>
                    <a:cubicBezTo>
                      <a:pt x="17" y="4"/>
                      <a:pt x="14" y="4"/>
                      <a:pt x="12" y="4"/>
                    </a:cubicBezTo>
                    <a:cubicBezTo>
                      <a:pt x="9" y="4"/>
                      <a:pt x="8" y="4"/>
                      <a:pt x="6" y="5"/>
                    </a:cubicBezTo>
                    <a:cubicBezTo>
                      <a:pt x="5" y="6"/>
                      <a:pt x="5" y="7"/>
                      <a:pt x="5" y="8"/>
                    </a:cubicBezTo>
                    <a:cubicBezTo>
                      <a:pt x="5" y="9"/>
                      <a:pt x="5" y="10"/>
                      <a:pt x="5" y="10"/>
                    </a:cubicBezTo>
                    <a:cubicBezTo>
                      <a:pt x="6" y="11"/>
                      <a:pt x="7" y="11"/>
                      <a:pt x="8" y="12"/>
                    </a:cubicBezTo>
                    <a:cubicBezTo>
                      <a:pt x="9" y="12"/>
                      <a:pt x="10" y="13"/>
                      <a:pt x="13" y="14"/>
                    </a:cubicBezTo>
                    <a:cubicBezTo>
                      <a:pt x="17" y="16"/>
                      <a:pt x="20" y="17"/>
                      <a:pt x="21" y="19"/>
                    </a:cubicBezTo>
                    <a:cubicBezTo>
                      <a:pt x="22"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7"/>
              <p:cNvSpPr/>
              <p:nvPr/>
            </p:nvSpPr>
            <p:spPr>
              <a:xfrm>
                <a:off x="3490913" y="3535363"/>
                <a:ext cx="87313" cy="176212"/>
              </a:xfrm>
              <a:custGeom>
                <a:avLst/>
                <a:gdLst/>
                <a:ahLst/>
                <a:cxnLst/>
                <a:rect l="l" t="t" r="r" b="b"/>
                <a:pathLst>
                  <a:path w="23" h="47" extrusionOk="0">
                    <a:moveTo>
                      <a:pt x="19" y="18"/>
                    </a:moveTo>
                    <a:cubicBezTo>
                      <a:pt x="11" y="18"/>
                      <a:pt x="11" y="18"/>
                      <a:pt x="11" y="18"/>
                    </a:cubicBezTo>
                    <a:cubicBezTo>
                      <a:pt x="11" y="47"/>
                      <a:pt x="11" y="47"/>
                      <a:pt x="11" y="47"/>
                    </a:cubicBezTo>
                    <a:cubicBezTo>
                      <a:pt x="6" y="47"/>
                      <a:pt x="6" y="47"/>
                      <a:pt x="6" y="47"/>
                    </a:cubicBezTo>
                    <a:cubicBezTo>
                      <a:pt x="6" y="18"/>
                      <a:pt x="6" y="18"/>
                      <a:pt x="6" y="18"/>
                    </a:cubicBezTo>
                    <a:cubicBezTo>
                      <a:pt x="0" y="18"/>
                      <a:pt x="0" y="18"/>
                      <a:pt x="0" y="18"/>
                    </a:cubicBezTo>
                    <a:cubicBezTo>
                      <a:pt x="0" y="16"/>
                      <a:pt x="0" y="16"/>
                      <a:pt x="0" y="16"/>
                    </a:cubicBezTo>
                    <a:cubicBezTo>
                      <a:pt x="6" y="14"/>
                      <a:pt x="6" y="14"/>
                      <a:pt x="6" y="14"/>
                    </a:cubicBezTo>
                    <a:cubicBezTo>
                      <a:pt x="6" y="12"/>
                      <a:pt x="6" y="12"/>
                      <a:pt x="6" y="12"/>
                    </a:cubicBezTo>
                    <a:cubicBezTo>
                      <a:pt x="6" y="4"/>
                      <a:pt x="10" y="0"/>
                      <a:pt x="17" y="0"/>
                    </a:cubicBezTo>
                    <a:cubicBezTo>
                      <a:pt x="18" y="0"/>
                      <a:pt x="20" y="1"/>
                      <a:pt x="23" y="1"/>
                    </a:cubicBezTo>
                    <a:cubicBezTo>
                      <a:pt x="21" y="5"/>
                      <a:pt x="21" y="5"/>
                      <a:pt x="21" y="5"/>
                    </a:cubicBezTo>
                    <a:cubicBezTo>
                      <a:pt x="20" y="5"/>
                      <a:pt x="18" y="4"/>
                      <a:pt x="17" y="4"/>
                    </a:cubicBezTo>
                    <a:cubicBezTo>
                      <a:pt x="15" y="4"/>
                      <a:pt x="13" y="5"/>
                      <a:pt x="12" y="6"/>
                    </a:cubicBezTo>
                    <a:cubicBezTo>
                      <a:pt x="12" y="7"/>
                      <a:pt x="11" y="9"/>
                      <a:pt x="11" y="12"/>
                    </a:cubicBezTo>
                    <a:cubicBezTo>
                      <a:pt x="11" y="14"/>
                      <a:pt x="11" y="14"/>
                      <a:pt x="11" y="14"/>
                    </a:cubicBezTo>
                    <a:cubicBezTo>
                      <a:pt x="19" y="14"/>
                      <a:pt x="19" y="14"/>
                      <a:pt x="19" y="14"/>
                    </a:cubicBezTo>
                    <a:lnTo>
                      <a:pt x="19"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7"/>
              <p:cNvSpPr/>
              <p:nvPr/>
            </p:nvSpPr>
            <p:spPr>
              <a:xfrm>
                <a:off x="3581401" y="3587750"/>
                <a:ext cx="112713" cy="123825"/>
              </a:xfrm>
              <a:custGeom>
                <a:avLst/>
                <a:gdLst/>
                <a:ahLst/>
                <a:cxnLst/>
                <a:rect l="l" t="t" r="r" b="b"/>
                <a:pathLst>
                  <a:path w="30" h="33" extrusionOk="0">
                    <a:moveTo>
                      <a:pt x="30" y="16"/>
                    </a:moveTo>
                    <a:cubicBezTo>
                      <a:pt x="30" y="22"/>
                      <a:pt x="29" y="26"/>
                      <a:pt x="26" y="29"/>
                    </a:cubicBezTo>
                    <a:cubicBezTo>
                      <a:pt x="23"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3" y="1"/>
                      <a:pt x="26" y="4"/>
                    </a:cubicBezTo>
                    <a:cubicBezTo>
                      <a:pt x="29" y="7"/>
                      <a:pt x="30" y="11"/>
                      <a:pt x="30" y="16"/>
                    </a:cubicBezTo>
                    <a:close/>
                    <a:moveTo>
                      <a:pt x="5" y="16"/>
                    </a:moveTo>
                    <a:cubicBezTo>
                      <a:pt x="5" y="21"/>
                      <a:pt x="6" y="24"/>
                      <a:pt x="8" y="26"/>
                    </a:cubicBezTo>
                    <a:cubicBezTo>
                      <a:pt x="9" y="28"/>
                      <a:pt x="12" y="29"/>
                      <a:pt x="15" y="29"/>
                    </a:cubicBezTo>
                    <a:cubicBezTo>
                      <a:pt x="18" y="29"/>
                      <a:pt x="21" y="28"/>
                      <a:pt x="22" y="26"/>
                    </a:cubicBezTo>
                    <a:cubicBezTo>
                      <a:pt x="24" y="24"/>
                      <a:pt x="25" y="21"/>
                      <a:pt x="25" y="16"/>
                    </a:cubicBezTo>
                    <a:cubicBezTo>
                      <a:pt x="25" y="12"/>
                      <a:pt x="24" y="9"/>
                      <a:pt x="22" y="7"/>
                    </a:cubicBezTo>
                    <a:cubicBezTo>
                      <a:pt x="21" y="5"/>
                      <a:pt x="18" y="4"/>
                      <a:pt x="15" y="4"/>
                    </a:cubicBezTo>
                    <a:cubicBezTo>
                      <a:pt x="12" y="4"/>
                      <a:pt x="9" y="5"/>
                      <a:pt x="8"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7"/>
              <p:cNvSpPr/>
              <p:nvPr/>
            </p:nvSpPr>
            <p:spPr>
              <a:xfrm>
                <a:off x="3727451" y="3587750"/>
                <a:ext cx="71438" cy="123825"/>
              </a:xfrm>
              <a:custGeom>
                <a:avLst/>
                <a:gdLst/>
                <a:ahLst/>
                <a:cxnLst/>
                <a:rect l="l" t="t" r="r" b="b"/>
                <a:pathLst>
                  <a:path w="19" h="33" extrusionOk="0">
                    <a:moveTo>
                      <a:pt x="15" y="0"/>
                    </a:moveTo>
                    <a:cubicBezTo>
                      <a:pt x="17"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10"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7"/>
              <p:cNvSpPr/>
              <p:nvPr/>
            </p:nvSpPr>
            <p:spPr>
              <a:xfrm>
                <a:off x="3824288"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7"/>
              <p:cNvSpPr/>
              <p:nvPr/>
            </p:nvSpPr>
            <p:spPr>
              <a:xfrm>
                <a:off x="4030663" y="3587750"/>
                <a:ext cx="104775" cy="123825"/>
              </a:xfrm>
              <a:custGeom>
                <a:avLst/>
                <a:gdLst/>
                <a:ahLst/>
                <a:cxnLst/>
                <a:rect l="l" t="t" r="r" b="b"/>
                <a:pathLst>
                  <a:path w="28" h="33" extrusionOk="0">
                    <a:moveTo>
                      <a:pt x="16" y="33"/>
                    </a:moveTo>
                    <a:cubicBezTo>
                      <a:pt x="11" y="33"/>
                      <a:pt x="7" y="32"/>
                      <a:pt x="4" y="29"/>
                    </a:cubicBezTo>
                    <a:cubicBezTo>
                      <a:pt x="2" y="26"/>
                      <a:pt x="0" y="22"/>
                      <a:pt x="0" y="17"/>
                    </a:cubicBezTo>
                    <a:cubicBezTo>
                      <a:pt x="0" y="12"/>
                      <a:pt x="1" y="7"/>
                      <a:pt x="4" y="4"/>
                    </a:cubicBezTo>
                    <a:cubicBezTo>
                      <a:pt x="7" y="1"/>
                      <a:pt x="10" y="0"/>
                      <a:pt x="14" y="0"/>
                    </a:cubicBezTo>
                    <a:cubicBezTo>
                      <a:pt x="18" y="0"/>
                      <a:pt x="22" y="1"/>
                      <a:pt x="24" y="4"/>
                    </a:cubicBezTo>
                    <a:cubicBezTo>
                      <a:pt x="26" y="6"/>
                      <a:pt x="28" y="10"/>
                      <a:pt x="28" y="14"/>
                    </a:cubicBezTo>
                    <a:cubicBezTo>
                      <a:pt x="28" y="17"/>
                      <a:pt x="28" y="17"/>
                      <a:pt x="28" y="17"/>
                    </a:cubicBezTo>
                    <a:cubicBezTo>
                      <a:pt x="5" y="17"/>
                      <a:pt x="5" y="17"/>
                      <a:pt x="5" y="17"/>
                    </a:cubicBezTo>
                    <a:cubicBezTo>
                      <a:pt x="5" y="21"/>
                      <a:pt x="6" y="24"/>
                      <a:pt x="8" y="26"/>
                    </a:cubicBezTo>
                    <a:cubicBezTo>
                      <a:pt x="10" y="28"/>
                      <a:pt x="13" y="29"/>
                      <a:pt x="16" y="29"/>
                    </a:cubicBezTo>
                    <a:cubicBezTo>
                      <a:pt x="19" y="29"/>
                      <a:pt x="23" y="28"/>
                      <a:pt x="26" y="27"/>
                    </a:cubicBezTo>
                    <a:cubicBezTo>
                      <a:pt x="26" y="31"/>
                      <a:pt x="26" y="31"/>
                      <a:pt x="26" y="31"/>
                    </a:cubicBezTo>
                    <a:cubicBezTo>
                      <a:pt x="24" y="32"/>
                      <a:pt x="23" y="33"/>
                      <a:pt x="21" y="33"/>
                    </a:cubicBezTo>
                    <a:cubicBezTo>
                      <a:pt x="20" y="33"/>
                      <a:pt x="18" y="33"/>
                      <a:pt x="16" y="33"/>
                    </a:cubicBezTo>
                    <a:close/>
                    <a:moveTo>
                      <a:pt x="14" y="4"/>
                    </a:moveTo>
                    <a:cubicBezTo>
                      <a:pt x="12" y="4"/>
                      <a:pt x="10" y="5"/>
                      <a:pt x="8" y="6"/>
                    </a:cubicBezTo>
                    <a:cubicBezTo>
                      <a:pt x="7" y="8"/>
                      <a:pt x="6" y="10"/>
                      <a:pt x="5" y="13"/>
                    </a:cubicBezTo>
                    <a:cubicBezTo>
                      <a:pt x="22" y="13"/>
                      <a:pt x="22" y="13"/>
                      <a:pt x="22" y="13"/>
                    </a:cubicBezTo>
                    <a:cubicBezTo>
                      <a:pt x="22" y="10"/>
                      <a:pt x="22" y="8"/>
                      <a:pt x="20" y="6"/>
                    </a:cubicBezTo>
                    <a:cubicBezTo>
                      <a:pt x="19" y="5"/>
                      <a:pt x="17" y="4"/>
                      <a:pt x="1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7"/>
              <p:cNvSpPr/>
              <p:nvPr/>
            </p:nvSpPr>
            <p:spPr>
              <a:xfrm>
                <a:off x="4162426" y="3538538"/>
                <a:ext cx="104775" cy="173037"/>
              </a:xfrm>
              <a:custGeom>
                <a:avLst/>
                <a:gdLst/>
                <a:ahLst/>
                <a:cxnLst/>
                <a:rect l="l" t="t" r="r" b="b"/>
                <a:pathLst>
                  <a:path w="28" h="46" extrusionOk="0">
                    <a:moveTo>
                      <a:pt x="24" y="41"/>
                    </a:moveTo>
                    <a:cubicBezTo>
                      <a:pt x="24" y="41"/>
                      <a:pt x="24" y="41"/>
                      <a:pt x="24" y="41"/>
                    </a:cubicBezTo>
                    <a:cubicBezTo>
                      <a:pt x="21" y="45"/>
                      <a:pt x="18" y="46"/>
                      <a:pt x="13" y="46"/>
                    </a:cubicBezTo>
                    <a:cubicBezTo>
                      <a:pt x="9" y="46"/>
                      <a:pt x="6" y="45"/>
                      <a:pt x="3" y="42"/>
                    </a:cubicBezTo>
                    <a:cubicBezTo>
                      <a:pt x="1" y="39"/>
                      <a:pt x="0" y="35"/>
                      <a:pt x="0" y="30"/>
                    </a:cubicBezTo>
                    <a:cubicBezTo>
                      <a:pt x="0" y="24"/>
                      <a:pt x="1" y="20"/>
                      <a:pt x="3" y="17"/>
                    </a:cubicBezTo>
                    <a:cubicBezTo>
                      <a:pt x="6" y="14"/>
                      <a:pt x="9" y="13"/>
                      <a:pt x="13" y="13"/>
                    </a:cubicBezTo>
                    <a:cubicBezTo>
                      <a:pt x="18" y="13"/>
                      <a:pt x="21" y="14"/>
                      <a:pt x="23" y="17"/>
                    </a:cubicBezTo>
                    <a:cubicBezTo>
                      <a:pt x="24" y="17"/>
                      <a:pt x="24" y="17"/>
                      <a:pt x="24" y="17"/>
                    </a:cubicBezTo>
                    <a:cubicBezTo>
                      <a:pt x="24" y="15"/>
                      <a:pt x="24" y="15"/>
                      <a:pt x="24" y="15"/>
                    </a:cubicBezTo>
                    <a:cubicBezTo>
                      <a:pt x="24" y="13"/>
                      <a:pt x="24" y="13"/>
                      <a:pt x="24" y="13"/>
                    </a:cubicBezTo>
                    <a:cubicBezTo>
                      <a:pt x="24" y="0"/>
                      <a:pt x="24" y="0"/>
                      <a:pt x="24" y="0"/>
                    </a:cubicBezTo>
                    <a:cubicBezTo>
                      <a:pt x="28" y="0"/>
                      <a:pt x="28" y="0"/>
                      <a:pt x="28" y="0"/>
                    </a:cubicBezTo>
                    <a:cubicBezTo>
                      <a:pt x="28" y="46"/>
                      <a:pt x="28" y="46"/>
                      <a:pt x="28" y="46"/>
                    </a:cubicBezTo>
                    <a:cubicBezTo>
                      <a:pt x="24" y="46"/>
                      <a:pt x="24" y="46"/>
                      <a:pt x="24" y="46"/>
                    </a:cubicBezTo>
                    <a:lnTo>
                      <a:pt x="24" y="41"/>
                    </a:lnTo>
                    <a:close/>
                    <a:moveTo>
                      <a:pt x="14" y="42"/>
                    </a:moveTo>
                    <a:cubicBezTo>
                      <a:pt x="17" y="42"/>
                      <a:pt x="20" y="41"/>
                      <a:pt x="21" y="39"/>
                    </a:cubicBezTo>
                    <a:cubicBezTo>
                      <a:pt x="23" y="38"/>
                      <a:pt x="24" y="35"/>
                      <a:pt x="24" y="31"/>
                    </a:cubicBezTo>
                    <a:cubicBezTo>
                      <a:pt x="24" y="30"/>
                      <a:pt x="24" y="30"/>
                      <a:pt x="24" y="30"/>
                    </a:cubicBezTo>
                    <a:cubicBezTo>
                      <a:pt x="24" y="25"/>
                      <a:pt x="23" y="22"/>
                      <a:pt x="21" y="20"/>
                    </a:cubicBezTo>
                    <a:cubicBezTo>
                      <a:pt x="20" y="18"/>
                      <a:pt x="17" y="17"/>
                      <a:pt x="14" y="17"/>
                    </a:cubicBezTo>
                    <a:cubicBezTo>
                      <a:pt x="11" y="17"/>
                      <a:pt x="9" y="18"/>
                      <a:pt x="7" y="20"/>
                    </a:cubicBezTo>
                    <a:cubicBezTo>
                      <a:pt x="6" y="22"/>
                      <a:pt x="5" y="26"/>
                      <a:pt x="5" y="30"/>
                    </a:cubicBezTo>
                    <a:cubicBezTo>
                      <a:pt x="5" y="34"/>
                      <a:pt x="6" y="37"/>
                      <a:pt x="7" y="39"/>
                    </a:cubicBezTo>
                    <a:cubicBezTo>
                      <a:pt x="9" y="41"/>
                      <a:pt x="11" y="42"/>
                      <a:pt x="14"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7"/>
              <p:cNvSpPr/>
              <p:nvPr/>
            </p:nvSpPr>
            <p:spPr>
              <a:xfrm>
                <a:off x="4308476" y="3684588"/>
                <a:ext cx="26988" cy="30162"/>
              </a:xfrm>
              <a:custGeom>
                <a:avLst/>
                <a:gdLst/>
                <a:ahLst/>
                <a:cxnLst/>
                <a:rect l="l" t="t" r="r" b="b"/>
                <a:pathLst>
                  <a:path w="7" h="8" extrusionOk="0">
                    <a:moveTo>
                      <a:pt x="0" y="4"/>
                    </a:moveTo>
                    <a:cubicBezTo>
                      <a:pt x="0" y="2"/>
                      <a:pt x="0" y="1"/>
                      <a:pt x="1" y="1"/>
                    </a:cubicBezTo>
                    <a:cubicBezTo>
                      <a:pt x="1" y="0"/>
                      <a:pt x="2" y="0"/>
                      <a:pt x="3" y="0"/>
                    </a:cubicBezTo>
                    <a:cubicBezTo>
                      <a:pt x="5" y="0"/>
                      <a:pt x="5" y="0"/>
                      <a:pt x="6" y="1"/>
                    </a:cubicBezTo>
                    <a:cubicBezTo>
                      <a:pt x="7" y="1"/>
                      <a:pt x="7" y="2"/>
                      <a:pt x="7" y="4"/>
                    </a:cubicBezTo>
                    <a:cubicBezTo>
                      <a:pt x="7" y="5"/>
                      <a:pt x="7" y="6"/>
                      <a:pt x="6" y="7"/>
                    </a:cubicBezTo>
                    <a:cubicBezTo>
                      <a:pt x="5" y="7"/>
                      <a:pt x="4" y="8"/>
                      <a:pt x="3" y="8"/>
                    </a:cubicBezTo>
                    <a:cubicBezTo>
                      <a:pt x="2" y="8"/>
                      <a:pt x="2" y="7"/>
                      <a:pt x="1" y="7"/>
                    </a:cubicBezTo>
                    <a:cubicBezTo>
                      <a:pt x="0"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8 Quote with image and logo_Med">
  <p:cSld name="48 Quote with image and logo_Med">
    <p:spTree>
      <p:nvGrpSpPr>
        <p:cNvPr id="1" name="Shape 709"/>
        <p:cNvGrpSpPr/>
        <p:nvPr/>
      </p:nvGrpSpPr>
      <p:grpSpPr>
        <a:xfrm>
          <a:off x="0" y="0"/>
          <a:ext cx="0" cy="0"/>
          <a:chOff x="0" y="0"/>
          <a:chExt cx="0" cy="0"/>
        </a:xfrm>
      </p:grpSpPr>
      <p:sp>
        <p:nvSpPr>
          <p:cNvPr id="710" name="Google Shape;710;p61"/>
          <p:cNvSpPr>
            <a:spLocks noGrp="1"/>
          </p:cNvSpPr>
          <p:nvPr>
            <p:ph type="pic" idx="2"/>
          </p:nvPr>
        </p:nvSpPr>
        <p:spPr>
          <a:xfrm>
            <a:off x="1554163" y="1668463"/>
            <a:ext cx="1650900" cy="1919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1" name="Google Shape;711;p61"/>
          <p:cNvSpPr/>
          <p:nvPr/>
        </p:nvSpPr>
        <p:spPr>
          <a:xfrm rot="5400000">
            <a:off x="1119373" y="1233817"/>
            <a:ext cx="411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2" name="Google Shape;712;p61"/>
          <p:cNvSpPr/>
          <p:nvPr/>
        </p:nvSpPr>
        <p:spPr>
          <a:xfrm rot="-5400000">
            <a:off x="7592027" y="3431484"/>
            <a:ext cx="453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3" name="Google Shape;713;p61"/>
          <p:cNvSpPr>
            <a:spLocks noGrp="1"/>
          </p:cNvSpPr>
          <p:nvPr>
            <p:ph type="pic" idx="3"/>
          </p:nvPr>
        </p:nvSpPr>
        <p:spPr>
          <a:xfrm>
            <a:off x="3536949" y="1668098"/>
            <a:ext cx="732300" cy="395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16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4" name="Google Shape;714;p61"/>
          <p:cNvSpPr txBox="1">
            <a:spLocks noGrp="1"/>
          </p:cNvSpPr>
          <p:nvPr>
            <p:ph type="body" idx="1"/>
          </p:nvPr>
        </p:nvSpPr>
        <p:spPr>
          <a:xfrm>
            <a:off x="3431924" y="2060575"/>
            <a:ext cx="4386900" cy="1189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60"/>
              </a:spcBef>
              <a:spcAft>
                <a:spcPts val="0"/>
              </a:spcAft>
              <a:buClr>
                <a:schemeClr val="lt1"/>
              </a:buClr>
              <a:buSzPts val="1800"/>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15" name="Google Shape;715;p61"/>
          <p:cNvSpPr txBox="1">
            <a:spLocks noGrp="1"/>
          </p:cNvSpPr>
          <p:nvPr>
            <p:ph type="body" idx="4"/>
          </p:nvPr>
        </p:nvSpPr>
        <p:spPr>
          <a:xfrm>
            <a:off x="3431924" y="3318047"/>
            <a:ext cx="4386900" cy="303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49 Quote with image and logo_Tall">
  <p:cSld name="49 Quote with image and logo_Tall">
    <p:spTree>
      <p:nvGrpSpPr>
        <p:cNvPr id="1" name="Shape 716"/>
        <p:cNvGrpSpPr/>
        <p:nvPr/>
      </p:nvGrpSpPr>
      <p:grpSpPr>
        <a:xfrm>
          <a:off x="0" y="0"/>
          <a:ext cx="0" cy="0"/>
          <a:chOff x="0" y="0"/>
          <a:chExt cx="0" cy="0"/>
        </a:xfrm>
      </p:grpSpPr>
      <p:sp>
        <p:nvSpPr>
          <p:cNvPr id="717" name="Google Shape;717;p62"/>
          <p:cNvSpPr>
            <a:spLocks noGrp="1"/>
          </p:cNvSpPr>
          <p:nvPr>
            <p:ph type="pic" idx="2"/>
          </p:nvPr>
        </p:nvSpPr>
        <p:spPr>
          <a:xfrm>
            <a:off x="1554163" y="1433699"/>
            <a:ext cx="1650900" cy="2454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8" name="Google Shape;718;p62"/>
          <p:cNvSpPr/>
          <p:nvPr/>
        </p:nvSpPr>
        <p:spPr>
          <a:xfrm rot="5400000">
            <a:off x="1119373" y="999053"/>
            <a:ext cx="411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9" name="Google Shape;719;p62"/>
          <p:cNvSpPr/>
          <p:nvPr/>
        </p:nvSpPr>
        <p:spPr>
          <a:xfrm rot="-5400000">
            <a:off x="7592027" y="3660070"/>
            <a:ext cx="453600" cy="457200"/>
          </a:xfrm>
          <a:prstGeom prst="corner">
            <a:avLst>
              <a:gd name="adj1" fmla="val 7143"/>
              <a:gd name="adj2" fmla="val 631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0" name="Google Shape;720;p62"/>
          <p:cNvSpPr>
            <a:spLocks noGrp="1"/>
          </p:cNvSpPr>
          <p:nvPr>
            <p:ph type="pic" idx="3"/>
          </p:nvPr>
        </p:nvSpPr>
        <p:spPr>
          <a:xfrm>
            <a:off x="3536949" y="1433334"/>
            <a:ext cx="732300" cy="395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16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1" name="Google Shape;721;p62"/>
          <p:cNvSpPr txBox="1">
            <a:spLocks noGrp="1"/>
          </p:cNvSpPr>
          <p:nvPr>
            <p:ph type="body" idx="1"/>
          </p:nvPr>
        </p:nvSpPr>
        <p:spPr>
          <a:xfrm>
            <a:off x="3431924" y="1825810"/>
            <a:ext cx="4386900" cy="1702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60"/>
              </a:spcBef>
              <a:spcAft>
                <a:spcPts val="0"/>
              </a:spcAft>
              <a:buClr>
                <a:schemeClr val="lt1"/>
              </a:buClr>
              <a:buSzPts val="1800"/>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22" name="Google Shape;722;p62"/>
          <p:cNvSpPr txBox="1">
            <a:spLocks noGrp="1"/>
          </p:cNvSpPr>
          <p:nvPr>
            <p:ph type="body" idx="4"/>
          </p:nvPr>
        </p:nvSpPr>
        <p:spPr>
          <a:xfrm>
            <a:off x="3431924" y="3596100"/>
            <a:ext cx="4386900" cy="303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50 Two Quotes with Background_Short">
  <p:cSld name="50 Two Quotes with Background_Short">
    <p:spTree>
      <p:nvGrpSpPr>
        <p:cNvPr id="1" name="Shape 723"/>
        <p:cNvGrpSpPr/>
        <p:nvPr/>
      </p:nvGrpSpPr>
      <p:grpSpPr>
        <a:xfrm>
          <a:off x="0" y="0"/>
          <a:ext cx="0" cy="0"/>
          <a:chOff x="0" y="0"/>
          <a:chExt cx="0" cy="0"/>
        </a:xfrm>
      </p:grpSpPr>
      <p:pic>
        <p:nvPicPr>
          <p:cNvPr id="724" name="Google Shape;724;p6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3998" cy="5143500"/>
          </a:xfrm>
          <a:prstGeom prst="rect">
            <a:avLst/>
          </a:prstGeom>
          <a:noFill/>
          <a:ln>
            <a:noFill/>
          </a:ln>
        </p:spPr>
      </p:pic>
      <p:sp>
        <p:nvSpPr>
          <p:cNvPr id="725" name="Google Shape;725;p63"/>
          <p:cNvSpPr/>
          <p:nvPr/>
        </p:nvSpPr>
        <p:spPr>
          <a:xfrm>
            <a:off x="0" y="0"/>
            <a:ext cx="9144000" cy="5143500"/>
          </a:xfrm>
          <a:prstGeom prst="rect">
            <a:avLst/>
          </a:prstGeom>
          <a:solidFill>
            <a:schemeClr val="accent1">
              <a:alpha val="8353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6" name="Google Shape;726;p63"/>
          <p:cNvSpPr/>
          <p:nvPr/>
        </p:nvSpPr>
        <p:spPr>
          <a:xfrm>
            <a:off x="431260" y="1621277"/>
            <a:ext cx="4040100" cy="23088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7" name="Google Shape;727;p63"/>
          <p:cNvSpPr/>
          <p:nvPr/>
        </p:nvSpPr>
        <p:spPr>
          <a:xfrm>
            <a:off x="4672520" y="1621277"/>
            <a:ext cx="4040100" cy="23088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728" name="Google Shape;728;p63"/>
          <p:cNvGrpSpPr/>
          <p:nvPr/>
        </p:nvGrpSpPr>
        <p:grpSpPr>
          <a:xfrm>
            <a:off x="4267984" y="548149"/>
            <a:ext cx="607898" cy="607898"/>
            <a:chOff x="742950" y="488950"/>
            <a:chExt cx="720600" cy="720600"/>
          </a:xfrm>
        </p:grpSpPr>
        <p:sp>
          <p:nvSpPr>
            <p:cNvPr id="729" name="Google Shape;729;p63"/>
            <p:cNvSpPr/>
            <p:nvPr/>
          </p:nvSpPr>
          <p:spPr>
            <a:xfrm>
              <a:off x="742950" y="488950"/>
              <a:ext cx="720600" cy="720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0" name="Google Shape;730;p63"/>
            <p:cNvSpPr/>
            <p:nvPr/>
          </p:nvSpPr>
          <p:spPr>
            <a:xfrm>
              <a:off x="885825" y="679450"/>
              <a:ext cx="434975" cy="341313"/>
            </a:xfrm>
            <a:custGeom>
              <a:avLst/>
              <a:gdLst/>
              <a:ahLst/>
              <a:cxnLst/>
              <a:rect l="l" t="t" r="r" b="b"/>
              <a:pathLst>
                <a:path w="116" h="91" extrusionOk="0">
                  <a:moveTo>
                    <a:pt x="42" y="91"/>
                  </a:moveTo>
                  <a:cubicBezTo>
                    <a:pt x="0" y="91"/>
                    <a:pt x="0" y="91"/>
                    <a:pt x="0" y="91"/>
                  </a:cubicBezTo>
                  <a:cubicBezTo>
                    <a:pt x="0" y="61"/>
                    <a:pt x="0" y="61"/>
                    <a:pt x="0" y="61"/>
                  </a:cubicBezTo>
                  <a:cubicBezTo>
                    <a:pt x="0" y="49"/>
                    <a:pt x="1" y="39"/>
                    <a:pt x="3" y="32"/>
                  </a:cubicBezTo>
                  <a:cubicBezTo>
                    <a:pt x="5" y="25"/>
                    <a:pt x="9" y="19"/>
                    <a:pt x="15" y="13"/>
                  </a:cubicBezTo>
                  <a:cubicBezTo>
                    <a:pt x="21" y="7"/>
                    <a:pt x="28" y="3"/>
                    <a:pt x="37" y="0"/>
                  </a:cubicBezTo>
                  <a:cubicBezTo>
                    <a:pt x="45" y="17"/>
                    <a:pt x="45" y="17"/>
                    <a:pt x="45" y="17"/>
                  </a:cubicBezTo>
                  <a:cubicBezTo>
                    <a:pt x="37" y="20"/>
                    <a:pt x="31" y="24"/>
                    <a:pt x="27" y="29"/>
                  </a:cubicBezTo>
                  <a:cubicBezTo>
                    <a:pt x="24" y="34"/>
                    <a:pt x="22" y="41"/>
                    <a:pt x="21" y="49"/>
                  </a:cubicBezTo>
                  <a:cubicBezTo>
                    <a:pt x="42" y="49"/>
                    <a:pt x="42" y="49"/>
                    <a:pt x="42" y="49"/>
                  </a:cubicBezTo>
                  <a:lnTo>
                    <a:pt x="42" y="91"/>
                  </a:lnTo>
                  <a:close/>
                  <a:moveTo>
                    <a:pt x="112" y="91"/>
                  </a:moveTo>
                  <a:cubicBezTo>
                    <a:pt x="70" y="91"/>
                    <a:pt x="70" y="91"/>
                    <a:pt x="70" y="91"/>
                  </a:cubicBezTo>
                  <a:cubicBezTo>
                    <a:pt x="70" y="61"/>
                    <a:pt x="70" y="61"/>
                    <a:pt x="70" y="61"/>
                  </a:cubicBezTo>
                  <a:cubicBezTo>
                    <a:pt x="70" y="49"/>
                    <a:pt x="71" y="39"/>
                    <a:pt x="73" y="32"/>
                  </a:cubicBezTo>
                  <a:cubicBezTo>
                    <a:pt x="75" y="25"/>
                    <a:pt x="79" y="19"/>
                    <a:pt x="85" y="13"/>
                  </a:cubicBezTo>
                  <a:cubicBezTo>
                    <a:pt x="91" y="7"/>
                    <a:pt x="99" y="3"/>
                    <a:pt x="107" y="0"/>
                  </a:cubicBezTo>
                  <a:cubicBezTo>
                    <a:pt x="116" y="17"/>
                    <a:pt x="116" y="17"/>
                    <a:pt x="116" y="17"/>
                  </a:cubicBezTo>
                  <a:cubicBezTo>
                    <a:pt x="107" y="20"/>
                    <a:pt x="101" y="24"/>
                    <a:pt x="98" y="29"/>
                  </a:cubicBezTo>
                  <a:cubicBezTo>
                    <a:pt x="94" y="34"/>
                    <a:pt x="92" y="41"/>
                    <a:pt x="92" y="49"/>
                  </a:cubicBezTo>
                  <a:cubicBezTo>
                    <a:pt x="112" y="49"/>
                    <a:pt x="112" y="49"/>
                    <a:pt x="112" y="49"/>
                  </a:cubicBezTo>
                  <a:lnTo>
                    <a:pt x="112" y="91"/>
                  </a:lnTo>
                  <a:close/>
                </a:path>
              </a:pathLst>
            </a:custGeom>
            <a:solidFill>
              <a:srgbClr val="4454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31" name="Google Shape;731;p63"/>
          <p:cNvSpPr txBox="1">
            <a:spLocks noGrp="1"/>
          </p:cNvSpPr>
          <p:nvPr>
            <p:ph type="body" idx="1"/>
          </p:nvPr>
        </p:nvSpPr>
        <p:spPr>
          <a:xfrm>
            <a:off x="647176" y="2063581"/>
            <a:ext cx="3608400" cy="9504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60"/>
              </a:spcBef>
              <a:spcAft>
                <a:spcPts val="0"/>
              </a:spcAft>
              <a:buClr>
                <a:schemeClr val="lt1"/>
              </a:buClr>
              <a:buSzPts val="1800"/>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32" name="Google Shape;732;p63"/>
          <p:cNvSpPr txBox="1">
            <a:spLocks noGrp="1"/>
          </p:cNvSpPr>
          <p:nvPr>
            <p:ph type="body" idx="2"/>
          </p:nvPr>
        </p:nvSpPr>
        <p:spPr>
          <a:xfrm>
            <a:off x="644430" y="3125659"/>
            <a:ext cx="3613800" cy="3405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33" name="Google Shape;733;p63"/>
          <p:cNvSpPr txBox="1">
            <a:spLocks noGrp="1"/>
          </p:cNvSpPr>
          <p:nvPr>
            <p:ph type="body" idx="3"/>
          </p:nvPr>
        </p:nvSpPr>
        <p:spPr>
          <a:xfrm>
            <a:off x="4888436" y="2063581"/>
            <a:ext cx="3608400" cy="9504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60"/>
              </a:spcBef>
              <a:spcAft>
                <a:spcPts val="0"/>
              </a:spcAft>
              <a:buClr>
                <a:schemeClr val="lt1"/>
              </a:buClr>
              <a:buSzPts val="1800"/>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34" name="Google Shape;734;p63"/>
          <p:cNvSpPr txBox="1">
            <a:spLocks noGrp="1"/>
          </p:cNvSpPr>
          <p:nvPr>
            <p:ph type="body" idx="4"/>
          </p:nvPr>
        </p:nvSpPr>
        <p:spPr>
          <a:xfrm>
            <a:off x="4885690" y="3125659"/>
            <a:ext cx="3613800" cy="3405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51 Two Quotes with Background_Med">
  <p:cSld name="51 Two Quotes with Background_Med">
    <p:spTree>
      <p:nvGrpSpPr>
        <p:cNvPr id="1" name="Shape 735"/>
        <p:cNvGrpSpPr/>
        <p:nvPr/>
      </p:nvGrpSpPr>
      <p:grpSpPr>
        <a:xfrm>
          <a:off x="0" y="0"/>
          <a:ext cx="0" cy="0"/>
          <a:chOff x="0" y="0"/>
          <a:chExt cx="0" cy="0"/>
        </a:xfrm>
      </p:grpSpPr>
      <p:pic>
        <p:nvPicPr>
          <p:cNvPr id="736" name="Google Shape;736;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3998" cy="5143500"/>
          </a:xfrm>
          <a:prstGeom prst="rect">
            <a:avLst/>
          </a:prstGeom>
          <a:noFill/>
          <a:ln>
            <a:noFill/>
          </a:ln>
        </p:spPr>
      </p:pic>
      <p:sp>
        <p:nvSpPr>
          <p:cNvPr id="737" name="Google Shape;737;p64"/>
          <p:cNvSpPr/>
          <p:nvPr/>
        </p:nvSpPr>
        <p:spPr>
          <a:xfrm>
            <a:off x="0" y="0"/>
            <a:ext cx="9144000" cy="5143500"/>
          </a:xfrm>
          <a:prstGeom prst="rect">
            <a:avLst/>
          </a:prstGeom>
          <a:solidFill>
            <a:schemeClr val="accent1">
              <a:alpha val="8353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8" name="Google Shape;738;p64"/>
          <p:cNvSpPr/>
          <p:nvPr/>
        </p:nvSpPr>
        <p:spPr>
          <a:xfrm>
            <a:off x="431260" y="1621277"/>
            <a:ext cx="4040100" cy="23088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9" name="Google Shape;739;p64"/>
          <p:cNvSpPr/>
          <p:nvPr/>
        </p:nvSpPr>
        <p:spPr>
          <a:xfrm>
            <a:off x="4672520" y="1621277"/>
            <a:ext cx="4040100" cy="230880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740" name="Google Shape;740;p64"/>
          <p:cNvGrpSpPr/>
          <p:nvPr/>
        </p:nvGrpSpPr>
        <p:grpSpPr>
          <a:xfrm>
            <a:off x="4267984" y="548149"/>
            <a:ext cx="607898" cy="607898"/>
            <a:chOff x="742950" y="488950"/>
            <a:chExt cx="720600" cy="720600"/>
          </a:xfrm>
        </p:grpSpPr>
        <p:sp>
          <p:nvSpPr>
            <p:cNvPr id="741" name="Google Shape;741;p64"/>
            <p:cNvSpPr/>
            <p:nvPr/>
          </p:nvSpPr>
          <p:spPr>
            <a:xfrm>
              <a:off x="742950" y="488950"/>
              <a:ext cx="720600" cy="720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2" name="Google Shape;742;p64"/>
            <p:cNvSpPr/>
            <p:nvPr/>
          </p:nvSpPr>
          <p:spPr>
            <a:xfrm>
              <a:off x="885825" y="679450"/>
              <a:ext cx="434975" cy="341313"/>
            </a:xfrm>
            <a:custGeom>
              <a:avLst/>
              <a:gdLst/>
              <a:ahLst/>
              <a:cxnLst/>
              <a:rect l="l" t="t" r="r" b="b"/>
              <a:pathLst>
                <a:path w="116" h="91" extrusionOk="0">
                  <a:moveTo>
                    <a:pt x="42" y="91"/>
                  </a:moveTo>
                  <a:cubicBezTo>
                    <a:pt x="0" y="91"/>
                    <a:pt x="0" y="91"/>
                    <a:pt x="0" y="91"/>
                  </a:cubicBezTo>
                  <a:cubicBezTo>
                    <a:pt x="0" y="61"/>
                    <a:pt x="0" y="61"/>
                    <a:pt x="0" y="61"/>
                  </a:cubicBezTo>
                  <a:cubicBezTo>
                    <a:pt x="0" y="49"/>
                    <a:pt x="1" y="39"/>
                    <a:pt x="3" y="32"/>
                  </a:cubicBezTo>
                  <a:cubicBezTo>
                    <a:pt x="5" y="25"/>
                    <a:pt x="9" y="19"/>
                    <a:pt x="15" y="13"/>
                  </a:cubicBezTo>
                  <a:cubicBezTo>
                    <a:pt x="21" y="7"/>
                    <a:pt x="28" y="3"/>
                    <a:pt x="37" y="0"/>
                  </a:cubicBezTo>
                  <a:cubicBezTo>
                    <a:pt x="45" y="17"/>
                    <a:pt x="45" y="17"/>
                    <a:pt x="45" y="17"/>
                  </a:cubicBezTo>
                  <a:cubicBezTo>
                    <a:pt x="37" y="20"/>
                    <a:pt x="31" y="24"/>
                    <a:pt x="27" y="29"/>
                  </a:cubicBezTo>
                  <a:cubicBezTo>
                    <a:pt x="24" y="34"/>
                    <a:pt x="22" y="41"/>
                    <a:pt x="21" y="49"/>
                  </a:cubicBezTo>
                  <a:cubicBezTo>
                    <a:pt x="42" y="49"/>
                    <a:pt x="42" y="49"/>
                    <a:pt x="42" y="49"/>
                  </a:cubicBezTo>
                  <a:lnTo>
                    <a:pt x="42" y="91"/>
                  </a:lnTo>
                  <a:close/>
                  <a:moveTo>
                    <a:pt x="112" y="91"/>
                  </a:moveTo>
                  <a:cubicBezTo>
                    <a:pt x="70" y="91"/>
                    <a:pt x="70" y="91"/>
                    <a:pt x="70" y="91"/>
                  </a:cubicBezTo>
                  <a:cubicBezTo>
                    <a:pt x="70" y="61"/>
                    <a:pt x="70" y="61"/>
                    <a:pt x="70" y="61"/>
                  </a:cubicBezTo>
                  <a:cubicBezTo>
                    <a:pt x="70" y="49"/>
                    <a:pt x="71" y="39"/>
                    <a:pt x="73" y="32"/>
                  </a:cubicBezTo>
                  <a:cubicBezTo>
                    <a:pt x="75" y="25"/>
                    <a:pt x="79" y="19"/>
                    <a:pt x="85" y="13"/>
                  </a:cubicBezTo>
                  <a:cubicBezTo>
                    <a:pt x="91" y="7"/>
                    <a:pt x="99" y="3"/>
                    <a:pt x="107" y="0"/>
                  </a:cubicBezTo>
                  <a:cubicBezTo>
                    <a:pt x="116" y="17"/>
                    <a:pt x="116" y="17"/>
                    <a:pt x="116" y="17"/>
                  </a:cubicBezTo>
                  <a:cubicBezTo>
                    <a:pt x="107" y="20"/>
                    <a:pt x="101" y="24"/>
                    <a:pt x="98" y="29"/>
                  </a:cubicBezTo>
                  <a:cubicBezTo>
                    <a:pt x="94" y="34"/>
                    <a:pt x="92" y="41"/>
                    <a:pt x="92" y="49"/>
                  </a:cubicBezTo>
                  <a:cubicBezTo>
                    <a:pt x="112" y="49"/>
                    <a:pt x="112" y="49"/>
                    <a:pt x="112" y="49"/>
                  </a:cubicBezTo>
                  <a:lnTo>
                    <a:pt x="112" y="91"/>
                  </a:lnTo>
                  <a:close/>
                </a:path>
              </a:pathLst>
            </a:custGeom>
            <a:solidFill>
              <a:srgbClr val="4454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43" name="Google Shape;743;p64"/>
          <p:cNvSpPr txBox="1">
            <a:spLocks noGrp="1"/>
          </p:cNvSpPr>
          <p:nvPr>
            <p:ph type="body" idx="1"/>
          </p:nvPr>
        </p:nvSpPr>
        <p:spPr>
          <a:xfrm>
            <a:off x="647176" y="1821590"/>
            <a:ext cx="3608400" cy="1638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60"/>
              </a:spcBef>
              <a:spcAft>
                <a:spcPts val="0"/>
              </a:spcAft>
              <a:buClr>
                <a:schemeClr val="lt1"/>
              </a:buClr>
              <a:buSzPts val="1800"/>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44" name="Google Shape;744;p64"/>
          <p:cNvSpPr txBox="1">
            <a:spLocks noGrp="1"/>
          </p:cNvSpPr>
          <p:nvPr>
            <p:ph type="body" idx="2"/>
          </p:nvPr>
        </p:nvSpPr>
        <p:spPr>
          <a:xfrm>
            <a:off x="644430" y="3453116"/>
            <a:ext cx="3613800" cy="3405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45" name="Google Shape;745;p64"/>
          <p:cNvSpPr txBox="1">
            <a:spLocks noGrp="1"/>
          </p:cNvSpPr>
          <p:nvPr>
            <p:ph type="body" idx="3"/>
          </p:nvPr>
        </p:nvSpPr>
        <p:spPr>
          <a:xfrm>
            <a:off x="4888436" y="1821590"/>
            <a:ext cx="3608400" cy="1638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360"/>
              </a:spcBef>
              <a:spcAft>
                <a:spcPts val="0"/>
              </a:spcAft>
              <a:buClr>
                <a:schemeClr val="lt1"/>
              </a:buClr>
              <a:buSzPts val="1800"/>
              <a:buNone/>
              <a:defRPr sz="1800">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46" name="Google Shape;746;p64"/>
          <p:cNvSpPr txBox="1">
            <a:spLocks noGrp="1"/>
          </p:cNvSpPr>
          <p:nvPr>
            <p:ph type="body" idx="4"/>
          </p:nvPr>
        </p:nvSpPr>
        <p:spPr>
          <a:xfrm>
            <a:off x="4885690" y="3453116"/>
            <a:ext cx="3613800" cy="3405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280"/>
              </a:spcBef>
              <a:spcAft>
                <a:spcPts val="0"/>
              </a:spcAft>
              <a:buClr>
                <a:schemeClr val="lt1"/>
              </a:buClr>
              <a:buSzPts val="1400"/>
              <a:buNone/>
              <a:defRPr sz="1400" b="1">
                <a:solidFill>
                  <a:schemeClr val="lt1"/>
                </a:solidFill>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61 Social Share Slide">
  <p:cSld name="61 Social Share Slide">
    <p:spTree>
      <p:nvGrpSpPr>
        <p:cNvPr id="1" name="Shape 747"/>
        <p:cNvGrpSpPr/>
        <p:nvPr/>
      </p:nvGrpSpPr>
      <p:grpSpPr>
        <a:xfrm>
          <a:off x="0" y="0"/>
          <a:ext cx="0" cy="0"/>
          <a:chOff x="0" y="0"/>
          <a:chExt cx="0" cy="0"/>
        </a:xfrm>
      </p:grpSpPr>
      <p:grpSp>
        <p:nvGrpSpPr>
          <p:cNvPr id="748" name="Google Shape;748;p65"/>
          <p:cNvGrpSpPr/>
          <p:nvPr/>
        </p:nvGrpSpPr>
        <p:grpSpPr>
          <a:xfrm>
            <a:off x="2609470" y="902314"/>
            <a:ext cx="1095839" cy="502632"/>
            <a:chOff x="785813" y="1049338"/>
            <a:chExt cx="1363662" cy="625475"/>
          </a:xfrm>
        </p:grpSpPr>
        <p:sp>
          <p:nvSpPr>
            <p:cNvPr id="749" name="Google Shape;749;p65"/>
            <p:cNvSpPr/>
            <p:nvPr/>
          </p:nvSpPr>
          <p:spPr>
            <a:xfrm>
              <a:off x="1273175" y="1277938"/>
              <a:ext cx="388937" cy="355600"/>
            </a:xfrm>
            <a:custGeom>
              <a:avLst/>
              <a:gdLst/>
              <a:ahLst/>
              <a:cxnLst/>
              <a:rect l="l" t="t" r="r" b="b"/>
              <a:pathLst>
                <a:path w="104" h="95" extrusionOk="0">
                  <a:moveTo>
                    <a:pt x="104" y="0"/>
                  </a:moveTo>
                  <a:cubicBezTo>
                    <a:pt x="65" y="0"/>
                    <a:pt x="65" y="0"/>
                    <a:pt x="65" y="0"/>
                  </a:cubicBezTo>
                  <a:cubicBezTo>
                    <a:pt x="56" y="17"/>
                    <a:pt x="56" y="17"/>
                    <a:pt x="56" y="17"/>
                  </a:cubicBezTo>
                  <a:cubicBezTo>
                    <a:pt x="54" y="20"/>
                    <a:pt x="52" y="23"/>
                    <a:pt x="52" y="23"/>
                  </a:cubicBezTo>
                  <a:cubicBezTo>
                    <a:pt x="52" y="23"/>
                    <a:pt x="52" y="23"/>
                    <a:pt x="52" y="23"/>
                  </a:cubicBezTo>
                  <a:cubicBezTo>
                    <a:pt x="52" y="23"/>
                    <a:pt x="50" y="20"/>
                    <a:pt x="49" y="17"/>
                  </a:cubicBezTo>
                  <a:cubicBezTo>
                    <a:pt x="40" y="0"/>
                    <a:pt x="40" y="0"/>
                    <a:pt x="40"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65"/>
            <p:cNvSpPr/>
            <p:nvPr/>
          </p:nvSpPr>
          <p:spPr>
            <a:xfrm>
              <a:off x="785813" y="1049338"/>
              <a:ext cx="449262"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3" y="81"/>
                    <a:pt x="117" y="64"/>
                    <a:pt x="117" y="46"/>
                  </a:cubicBezTo>
                  <a:cubicBezTo>
                    <a:pt x="117" y="16"/>
                    <a:pt x="92" y="0"/>
                    <a:pt x="62" y="0"/>
                  </a:cubicBezTo>
                  <a:cubicBezTo>
                    <a:pt x="24" y="0"/>
                    <a:pt x="8" y="23"/>
                    <a:pt x="8" y="46"/>
                  </a:cubicBezTo>
                  <a:cubicBezTo>
                    <a:pt x="8" y="60"/>
                    <a:pt x="14" y="70"/>
                    <a:pt x="22" y="77"/>
                  </a:cubicBezTo>
                  <a:cubicBezTo>
                    <a:pt x="17" y="81"/>
                    <a:pt x="0" y="96"/>
                    <a:pt x="0" y="117"/>
                  </a:cubicBezTo>
                  <a:cubicBezTo>
                    <a:pt x="0" y="143"/>
                    <a:pt x="21"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65"/>
            <p:cNvSpPr/>
            <p:nvPr/>
          </p:nvSpPr>
          <p:spPr>
            <a:xfrm>
              <a:off x="1700213" y="1049338"/>
              <a:ext cx="449262"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3" y="81"/>
                    <a:pt x="117" y="64"/>
                    <a:pt x="117" y="46"/>
                  </a:cubicBezTo>
                  <a:cubicBezTo>
                    <a:pt x="117" y="16"/>
                    <a:pt x="92" y="0"/>
                    <a:pt x="62" y="0"/>
                  </a:cubicBezTo>
                  <a:cubicBezTo>
                    <a:pt x="24" y="0"/>
                    <a:pt x="8" y="23"/>
                    <a:pt x="8" y="46"/>
                  </a:cubicBezTo>
                  <a:cubicBezTo>
                    <a:pt x="8"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52" name="Google Shape;752;p6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753" name="Google Shape;753;p65"/>
          <p:cNvSpPr/>
          <p:nvPr/>
        </p:nvSpPr>
        <p:spPr>
          <a:xfrm>
            <a:off x="0" y="0"/>
            <a:ext cx="9144000" cy="105600"/>
          </a:xfrm>
          <a:prstGeom prst="rect">
            <a:avLst/>
          </a:prstGeom>
          <a:solidFill>
            <a:srgbClr val="E529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54" name="Google Shape;754;p65"/>
          <p:cNvSpPr/>
          <p:nvPr/>
        </p:nvSpPr>
        <p:spPr>
          <a:xfrm>
            <a:off x="2393950" y="4782751"/>
            <a:ext cx="43560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76787B"/>
                </a:solidFill>
                <a:latin typeface="Calibri"/>
                <a:ea typeface="Calibri"/>
                <a:cs typeface="Calibri"/>
                <a:sym typeface="Calibri"/>
              </a:rPr>
              <a:t>© 8x8, Inc. All rights reserved. All trademarks identified by the ®, ™, or SM are registered trademarks, trademarks, or service marks of 8x8, Inc. </a:t>
            </a:r>
            <a:endParaRPr sz="1400" b="0" i="0" u="none" strike="noStrike" cap="none">
              <a:solidFill>
                <a:srgbClr val="000000"/>
              </a:solidFill>
              <a:latin typeface="Arial"/>
              <a:ea typeface="Arial"/>
              <a:cs typeface="Arial"/>
              <a:sym typeface="Arial"/>
            </a:endParaRPr>
          </a:p>
        </p:txBody>
      </p:sp>
      <p:pic>
        <p:nvPicPr>
          <p:cNvPr id="755" name="Google Shape;755;p6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09439" y="2247394"/>
            <a:ext cx="266173" cy="265978"/>
          </a:xfrm>
          <a:prstGeom prst="rect">
            <a:avLst/>
          </a:prstGeom>
          <a:noFill/>
          <a:ln>
            <a:noFill/>
          </a:ln>
        </p:spPr>
      </p:pic>
      <p:pic>
        <p:nvPicPr>
          <p:cNvPr id="756" name="Google Shape;756;p6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603260" y="2709233"/>
            <a:ext cx="266175" cy="266208"/>
          </a:xfrm>
          <a:prstGeom prst="rect">
            <a:avLst/>
          </a:prstGeom>
          <a:noFill/>
          <a:ln>
            <a:noFill/>
          </a:ln>
        </p:spPr>
      </p:pic>
      <p:pic>
        <p:nvPicPr>
          <p:cNvPr id="757" name="Google Shape;757;p6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609438" y="3165125"/>
            <a:ext cx="266175" cy="266175"/>
          </a:xfrm>
          <a:prstGeom prst="rect">
            <a:avLst/>
          </a:prstGeom>
          <a:noFill/>
          <a:ln>
            <a:noFill/>
          </a:ln>
        </p:spPr>
      </p:pic>
      <p:pic>
        <p:nvPicPr>
          <p:cNvPr id="758" name="Google Shape;758;p6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594175" y="3611810"/>
            <a:ext cx="296700" cy="296700"/>
          </a:xfrm>
          <a:prstGeom prst="rect">
            <a:avLst/>
          </a:prstGeom>
          <a:noFill/>
          <a:ln>
            <a:noFill/>
          </a:ln>
        </p:spPr>
      </p:pic>
      <p:pic>
        <p:nvPicPr>
          <p:cNvPr id="759" name="Google Shape;759;p6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609437" y="4079500"/>
            <a:ext cx="266176" cy="266176"/>
          </a:xfrm>
          <a:prstGeom prst="rect">
            <a:avLst/>
          </a:prstGeom>
          <a:noFill/>
          <a:ln>
            <a:noFill/>
          </a:ln>
        </p:spPr>
      </p:pic>
      <p:sp>
        <p:nvSpPr>
          <p:cNvPr id="760" name="Google Shape;760;p65"/>
          <p:cNvSpPr txBox="1"/>
          <p:nvPr/>
        </p:nvSpPr>
        <p:spPr>
          <a:xfrm>
            <a:off x="2514600" y="1737360"/>
            <a:ext cx="5905500" cy="369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For tips, updates and the latest information</a:t>
            </a:r>
            <a:endParaRPr sz="1400" b="0" i="0" u="none" strike="noStrike" cap="none">
              <a:solidFill>
                <a:srgbClr val="000000"/>
              </a:solidFill>
              <a:latin typeface="Arial"/>
              <a:ea typeface="Arial"/>
              <a:cs typeface="Arial"/>
              <a:sym typeface="Arial"/>
            </a:endParaRPr>
          </a:p>
        </p:txBody>
      </p:sp>
      <p:sp>
        <p:nvSpPr>
          <p:cNvPr id="761" name="Google Shape;761;p65"/>
          <p:cNvSpPr txBox="1"/>
          <p:nvPr/>
        </p:nvSpPr>
        <p:spPr>
          <a:xfrm>
            <a:off x="2948543" y="2191407"/>
            <a:ext cx="5905500" cy="369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8x8.com</a:t>
            </a:r>
            <a:endParaRPr sz="1400" b="0" i="0" u="none" strike="noStrike" cap="none">
              <a:solidFill>
                <a:srgbClr val="000000"/>
              </a:solidFill>
              <a:latin typeface="Arial"/>
              <a:ea typeface="Arial"/>
              <a:cs typeface="Arial"/>
              <a:sym typeface="Arial"/>
            </a:endParaRPr>
          </a:p>
        </p:txBody>
      </p:sp>
      <p:sp>
        <p:nvSpPr>
          <p:cNvPr id="762" name="Google Shape;762;p65"/>
          <p:cNvSpPr txBox="1"/>
          <p:nvPr/>
        </p:nvSpPr>
        <p:spPr>
          <a:xfrm>
            <a:off x="2948543" y="2660981"/>
            <a:ext cx="5905500" cy="369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@8x8</a:t>
            </a:r>
            <a:endParaRPr sz="1400" b="0" i="0" u="none" strike="noStrike" cap="none">
              <a:solidFill>
                <a:srgbClr val="000000"/>
              </a:solidFill>
              <a:latin typeface="Arial"/>
              <a:ea typeface="Arial"/>
              <a:cs typeface="Arial"/>
              <a:sym typeface="Arial"/>
            </a:endParaRPr>
          </a:p>
        </p:txBody>
      </p:sp>
      <p:sp>
        <p:nvSpPr>
          <p:cNvPr id="763" name="Google Shape;763;p65"/>
          <p:cNvSpPr txBox="1"/>
          <p:nvPr/>
        </p:nvSpPr>
        <p:spPr>
          <a:xfrm>
            <a:off x="2948543" y="3113546"/>
            <a:ext cx="5905500" cy="369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facebook.com/8x8Inc</a:t>
            </a:r>
            <a:endParaRPr sz="1400" b="0" i="0" u="none" strike="noStrike" cap="none">
              <a:solidFill>
                <a:srgbClr val="000000"/>
              </a:solidFill>
              <a:latin typeface="Arial"/>
              <a:ea typeface="Arial"/>
              <a:cs typeface="Arial"/>
              <a:sym typeface="Arial"/>
            </a:endParaRPr>
          </a:p>
        </p:txBody>
      </p:sp>
      <p:sp>
        <p:nvSpPr>
          <p:cNvPr id="764" name="Google Shape;764;p65"/>
          <p:cNvSpPr txBox="1"/>
          <p:nvPr/>
        </p:nvSpPr>
        <p:spPr>
          <a:xfrm>
            <a:off x="2948543" y="3575494"/>
            <a:ext cx="5905500" cy="369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linkedin.com/company/8x8</a:t>
            </a:r>
            <a:endParaRPr sz="1400" b="0" i="0" u="none" strike="noStrike" cap="none">
              <a:solidFill>
                <a:srgbClr val="000000"/>
              </a:solidFill>
              <a:latin typeface="Arial"/>
              <a:ea typeface="Arial"/>
              <a:cs typeface="Arial"/>
              <a:sym typeface="Arial"/>
            </a:endParaRPr>
          </a:p>
        </p:txBody>
      </p:sp>
      <p:sp>
        <p:nvSpPr>
          <p:cNvPr id="765" name="Google Shape;765;p65"/>
          <p:cNvSpPr txBox="1"/>
          <p:nvPr/>
        </p:nvSpPr>
        <p:spPr>
          <a:xfrm>
            <a:off x="2948543" y="4027922"/>
            <a:ext cx="5905500" cy="369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youtube.com/8x8Inc</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8 Text with Editable Background Image">
  <p:cSld name="28 Text with Editable Background Image">
    <p:spTree>
      <p:nvGrpSpPr>
        <p:cNvPr id="1" name="Shape 766"/>
        <p:cNvGrpSpPr/>
        <p:nvPr/>
      </p:nvGrpSpPr>
      <p:grpSpPr>
        <a:xfrm>
          <a:off x="0" y="0"/>
          <a:ext cx="0" cy="0"/>
          <a:chOff x="0" y="0"/>
          <a:chExt cx="0" cy="0"/>
        </a:xfrm>
      </p:grpSpPr>
      <p:sp>
        <p:nvSpPr>
          <p:cNvPr id="767" name="Google Shape;767;p66"/>
          <p:cNvSpPr>
            <a:spLocks noGrp="1"/>
          </p:cNvSpPr>
          <p:nvPr>
            <p:ph type="pic" idx="2"/>
          </p:nvPr>
        </p:nvSpPr>
        <p:spPr>
          <a:xfrm>
            <a:off x="0" y="1055688"/>
            <a:ext cx="9144000" cy="3381300"/>
          </a:xfrm>
          <a:prstGeom prst="rect">
            <a:avLst/>
          </a:prstGeom>
          <a:solidFill>
            <a:srgbClr val="D9D9D5"/>
          </a:solidFill>
          <a:ln>
            <a:noFill/>
          </a:ln>
        </p:spPr>
        <p:txBody>
          <a:bodyPr spcFirstLastPara="1" wrap="square" lIns="91425" tIns="45700" rIns="365750" bIns="45700" anchor="ctr" anchorCtr="0">
            <a:noAutofit/>
          </a:bodyPr>
          <a:lstStyle>
            <a:lvl1pPr marR="0" lvl="0" algn="r"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68" name="Google Shape;768;p6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769" name="Google Shape;769;p66"/>
          <p:cNvSpPr txBox="1">
            <a:spLocks noGrp="1"/>
          </p:cNvSpPr>
          <p:nvPr>
            <p:ph type="body" idx="1"/>
          </p:nvPr>
        </p:nvSpPr>
        <p:spPr>
          <a:xfrm>
            <a:off x="463550" y="1173480"/>
            <a:ext cx="3997200" cy="3146400"/>
          </a:xfrm>
          <a:prstGeom prst="rect">
            <a:avLst/>
          </a:prstGeom>
          <a:noFill/>
          <a:ln>
            <a:noFill/>
          </a:ln>
        </p:spPr>
        <p:txBody>
          <a:bodyPr spcFirstLastPara="1" wrap="square" lIns="91425" tIns="45700" rIns="91425" bIns="45700" anchor="ctr" anchorCtr="0">
            <a:noAutofit/>
          </a:bodyPr>
          <a:lstStyle>
            <a:lvl1pPr marL="457200" lvl="0" indent="-330200" algn="l" rtl="0">
              <a:lnSpc>
                <a:spcPct val="100000"/>
              </a:lnSpc>
              <a:spcBef>
                <a:spcPts val="320"/>
              </a:spcBef>
              <a:spcAft>
                <a:spcPts val="0"/>
              </a:spcAft>
              <a:buClr>
                <a:schemeClr val="lt1"/>
              </a:buClr>
              <a:buSzPts val="1600"/>
              <a:buChar char="•"/>
              <a:defRPr>
                <a:solidFill>
                  <a:schemeClr val="lt1"/>
                </a:solidFill>
              </a:defRPr>
            </a:lvl1pPr>
            <a:lvl2pPr marL="914400" lvl="1" indent="-317500" algn="l" rtl="0">
              <a:lnSpc>
                <a:spcPct val="100000"/>
              </a:lnSpc>
              <a:spcBef>
                <a:spcPts val="280"/>
              </a:spcBef>
              <a:spcAft>
                <a:spcPts val="0"/>
              </a:spcAft>
              <a:buClr>
                <a:schemeClr val="lt1"/>
              </a:buClr>
              <a:buSzPts val="1400"/>
              <a:buChar char="–"/>
              <a:defRPr>
                <a:solidFill>
                  <a:schemeClr val="lt1"/>
                </a:solidFill>
              </a:defRPr>
            </a:lvl2pPr>
            <a:lvl3pPr marL="1371600" lvl="2" indent="-304800" algn="l" rtl="0">
              <a:lnSpc>
                <a:spcPct val="100000"/>
              </a:lnSpc>
              <a:spcBef>
                <a:spcPts val="240"/>
              </a:spcBef>
              <a:spcAft>
                <a:spcPts val="0"/>
              </a:spcAft>
              <a:buClr>
                <a:schemeClr val="lt1"/>
              </a:buClr>
              <a:buSzPts val="1200"/>
              <a:buChar char="•"/>
              <a:defRPr>
                <a:solidFill>
                  <a:schemeClr val="lt1"/>
                </a:solidFill>
              </a:defRPr>
            </a:lvl3pPr>
            <a:lvl4pPr marL="1828800" lvl="3" indent="-298450" algn="l" rtl="0">
              <a:lnSpc>
                <a:spcPct val="100000"/>
              </a:lnSpc>
              <a:spcBef>
                <a:spcPts val="220"/>
              </a:spcBef>
              <a:spcAft>
                <a:spcPts val="0"/>
              </a:spcAft>
              <a:buClr>
                <a:schemeClr val="lt1"/>
              </a:buClr>
              <a:buSzPts val="1100"/>
              <a:buChar char="–"/>
              <a:defRPr>
                <a:solidFill>
                  <a:schemeClr val="lt1"/>
                </a:solidFill>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770" name="Google Shape;770;p66"/>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lor + Typography">
  <p:cSld name="62 Color + Typography">
    <p:spTree>
      <p:nvGrpSpPr>
        <p:cNvPr id="1" name="Shape 771"/>
        <p:cNvGrpSpPr/>
        <p:nvPr/>
      </p:nvGrpSpPr>
      <p:grpSpPr>
        <a:xfrm>
          <a:off x="0" y="0"/>
          <a:ext cx="0" cy="0"/>
          <a:chOff x="0" y="0"/>
          <a:chExt cx="0" cy="0"/>
        </a:xfrm>
      </p:grpSpPr>
      <p:sp>
        <p:nvSpPr>
          <p:cNvPr id="772" name="Google Shape;772;p67"/>
          <p:cNvSpPr txBox="1">
            <a:spLocks noGrp="1"/>
          </p:cNvSpPr>
          <p:nvPr>
            <p:ph type="body" idx="1"/>
          </p:nvPr>
        </p:nvSpPr>
        <p:spPr>
          <a:xfrm>
            <a:off x="2628075" y="1075568"/>
            <a:ext cx="6516000" cy="12342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0"/>
              </a:spcBef>
              <a:spcAft>
                <a:spcPts val="0"/>
              </a:spcAft>
              <a:buClr>
                <a:srgbClr val="060606"/>
              </a:buClr>
              <a:buSzPts val="1800"/>
              <a:buChar char="●"/>
              <a:defRPr/>
            </a:lvl1pPr>
            <a:lvl2pPr marL="914400" lvl="1" indent="-317500" algn="l" rtl="0">
              <a:lnSpc>
                <a:spcPct val="100000"/>
              </a:lnSpc>
              <a:spcBef>
                <a:spcPts val="300"/>
              </a:spcBef>
              <a:spcAft>
                <a:spcPts val="0"/>
              </a:spcAft>
              <a:buClr>
                <a:srgbClr val="060606"/>
              </a:buClr>
              <a:buSzPts val="1400"/>
              <a:buChar char="○"/>
              <a:defRPr/>
            </a:lvl2pPr>
            <a:lvl3pPr marL="1371600" lvl="2" indent="-317500" algn="l" rtl="0">
              <a:lnSpc>
                <a:spcPct val="100000"/>
              </a:lnSpc>
              <a:spcBef>
                <a:spcPts val="300"/>
              </a:spcBef>
              <a:spcAft>
                <a:spcPts val="0"/>
              </a:spcAft>
              <a:buClr>
                <a:srgbClr val="060606"/>
              </a:buClr>
              <a:buSzPts val="1400"/>
              <a:buChar char="■"/>
              <a:defRPr/>
            </a:lvl3pPr>
            <a:lvl4pPr marL="1828800" lvl="3" indent="-317500" algn="l" rtl="0">
              <a:lnSpc>
                <a:spcPct val="100000"/>
              </a:lnSpc>
              <a:spcBef>
                <a:spcPts val="300"/>
              </a:spcBef>
              <a:spcAft>
                <a:spcPts val="0"/>
              </a:spcAft>
              <a:buClr>
                <a:srgbClr val="060606"/>
              </a:buClr>
              <a:buSzPts val="1400"/>
              <a:buChar char="●"/>
              <a:defRPr/>
            </a:lvl4pPr>
            <a:lvl5pPr marL="2286000" lvl="4" indent="-317500" algn="l" rtl="0">
              <a:lnSpc>
                <a:spcPct val="100000"/>
              </a:lnSpc>
              <a:spcBef>
                <a:spcPts val="300"/>
              </a:spcBef>
              <a:spcAft>
                <a:spcPts val="0"/>
              </a:spcAft>
              <a:buClr>
                <a:srgbClr val="060606"/>
              </a:buClr>
              <a:buSzPts val="1400"/>
              <a:buChar char="○"/>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300"/>
              </a:spcAft>
              <a:buClr>
                <a:schemeClr val="dk1"/>
              </a:buClr>
              <a:buSzPts val="1400"/>
              <a:buChar char="■"/>
              <a:defRPr/>
            </a:lvl9pPr>
          </a:lstStyle>
          <a:p>
            <a:endParaRPr/>
          </a:p>
        </p:txBody>
      </p:sp>
      <p:sp>
        <p:nvSpPr>
          <p:cNvPr id="773" name="Google Shape;773;p67"/>
          <p:cNvSpPr txBox="1"/>
          <p:nvPr/>
        </p:nvSpPr>
        <p:spPr>
          <a:xfrm>
            <a:off x="75088" y="4115897"/>
            <a:ext cx="4805700" cy="56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DE0E1D"/>
              </a:buClr>
              <a:buSzPts val="2400"/>
              <a:buFont typeface="Calibri"/>
              <a:buNone/>
            </a:pPr>
            <a:r>
              <a:rPr lang="en" sz="2400" b="0" i="0" u="none" strike="noStrike" cap="none">
                <a:solidFill>
                  <a:srgbClr val="E52920"/>
                </a:solidFill>
                <a:latin typeface="Calibri"/>
                <a:ea typeface="Calibri"/>
                <a:cs typeface="Calibri"/>
                <a:sym typeface="Calibri"/>
              </a:rPr>
              <a:t>Color &amp; Typography</a:t>
            </a:r>
            <a:endParaRPr sz="2400" b="0" i="0" u="none" strike="noStrike" cap="none">
              <a:solidFill>
                <a:srgbClr val="E52920"/>
              </a:solidFill>
              <a:latin typeface="Calibri"/>
              <a:ea typeface="Calibri"/>
              <a:cs typeface="Calibri"/>
              <a:sym typeface="Calibri"/>
            </a:endParaRPr>
          </a:p>
        </p:txBody>
      </p:sp>
      <p:sp>
        <p:nvSpPr>
          <p:cNvPr id="774" name="Google Shape;774;p67"/>
          <p:cNvSpPr txBox="1"/>
          <p:nvPr/>
        </p:nvSpPr>
        <p:spPr>
          <a:xfrm>
            <a:off x="75103" y="4551961"/>
            <a:ext cx="5988000" cy="49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171F2A"/>
              </a:buClr>
              <a:buSzPts val="1800"/>
              <a:buFont typeface="Calibri"/>
              <a:buNone/>
            </a:pPr>
            <a:r>
              <a:rPr lang="en" sz="1800" b="0" i="0" u="none" strike="noStrike" cap="none">
                <a:solidFill>
                  <a:srgbClr val="171F2A"/>
                </a:solidFill>
                <a:latin typeface="Calibri"/>
                <a:ea typeface="Calibri"/>
                <a:cs typeface="Calibri"/>
                <a:sym typeface="Calibri"/>
              </a:rPr>
              <a:t>To access swatches, go to View &gt; Master</a:t>
            </a:r>
            <a:endParaRPr sz="1800" b="0" i="0" u="none" strike="noStrike" cap="none">
              <a:solidFill>
                <a:srgbClr val="171F2A"/>
              </a:solidFill>
              <a:latin typeface="Calibri"/>
              <a:ea typeface="Calibri"/>
              <a:cs typeface="Calibri"/>
              <a:sym typeface="Calibri"/>
            </a:endParaRPr>
          </a:p>
        </p:txBody>
      </p:sp>
      <p:sp>
        <p:nvSpPr>
          <p:cNvPr id="775" name="Google Shape;775;p67"/>
          <p:cNvSpPr/>
          <p:nvPr/>
        </p:nvSpPr>
        <p:spPr>
          <a:xfrm>
            <a:off x="342221" y="2782831"/>
            <a:ext cx="775800" cy="775800"/>
          </a:xfrm>
          <a:prstGeom prst="ellipse">
            <a:avLst/>
          </a:prstGeom>
          <a:solidFill>
            <a:srgbClr val="E529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76" name="Google Shape;776;p67"/>
          <p:cNvSpPr txBox="1"/>
          <p:nvPr/>
        </p:nvSpPr>
        <p:spPr>
          <a:xfrm>
            <a:off x="342234" y="3558640"/>
            <a:ext cx="775800" cy="300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 sz="1800" b="0" i="0" u="none" strike="noStrike" cap="none">
                <a:solidFill>
                  <a:schemeClr val="dk1"/>
                </a:solidFill>
                <a:latin typeface="Calibri"/>
                <a:ea typeface="Calibri"/>
                <a:cs typeface="Calibri"/>
                <a:sym typeface="Calibri"/>
              </a:rPr>
              <a:t>Red</a:t>
            </a:r>
            <a:endParaRPr sz="1800" b="0" i="0" u="none" strike="noStrike" cap="none">
              <a:solidFill>
                <a:schemeClr val="dk1"/>
              </a:solidFill>
              <a:latin typeface="Calibri"/>
              <a:ea typeface="Calibri"/>
              <a:cs typeface="Calibri"/>
              <a:sym typeface="Calibri"/>
            </a:endParaRPr>
          </a:p>
        </p:txBody>
      </p:sp>
      <p:grpSp>
        <p:nvGrpSpPr>
          <p:cNvPr id="777" name="Google Shape;777;p67"/>
          <p:cNvGrpSpPr/>
          <p:nvPr/>
        </p:nvGrpSpPr>
        <p:grpSpPr>
          <a:xfrm>
            <a:off x="1618614" y="2782831"/>
            <a:ext cx="1447800" cy="1062867"/>
            <a:chOff x="2273645" y="2553238"/>
            <a:chExt cx="1447800" cy="1062867"/>
          </a:xfrm>
        </p:grpSpPr>
        <p:sp>
          <p:nvSpPr>
            <p:cNvPr id="778" name="Google Shape;778;p67"/>
            <p:cNvSpPr/>
            <p:nvPr/>
          </p:nvSpPr>
          <p:spPr>
            <a:xfrm>
              <a:off x="2567631" y="2553238"/>
              <a:ext cx="775800" cy="775800"/>
            </a:xfrm>
            <a:prstGeom prst="ellipse">
              <a:avLst/>
            </a:prstGeom>
            <a:solidFill>
              <a:srgbClr val="991F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79" name="Google Shape;779;p67"/>
            <p:cNvSpPr txBox="1"/>
            <p:nvPr/>
          </p:nvSpPr>
          <p:spPr>
            <a:xfrm>
              <a:off x="2273645" y="3315805"/>
              <a:ext cx="1447800" cy="300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 sz="1800" b="0" i="0" u="none" strike="noStrike" cap="none">
                  <a:solidFill>
                    <a:schemeClr val="dk1"/>
                  </a:solidFill>
                  <a:latin typeface="Calibri"/>
                  <a:ea typeface="Calibri"/>
                  <a:cs typeface="Calibri"/>
                  <a:sym typeface="Calibri"/>
                </a:rPr>
                <a:t>Dark Red</a:t>
              </a:r>
              <a:endParaRPr sz="1800" b="0" i="0" u="none" strike="noStrike" cap="none">
                <a:solidFill>
                  <a:schemeClr val="dk1"/>
                </a:solidFill>
                <a:latin typeface="Calibri"/>
                <a:ea typeface="Calibri"/>
                <a:cs typeface="Calibri"/>
                <a:sym typeface="Calibri"/>
              </a:endParaRPr>
            </a:p>
          </p:txBody>
        </p:sp>
      </p:grpSp>
      <p:grpSp>
        <p:nvGrpSpPr>
          <p:cNvPr id="780" name="Google Shape;780;p67"/>
          <p:cNvGrpSpPr/>
          <p:nvPr/>
        </p:nvGrpSpPr>
        <p:grpSpPr>
          <a:xfrm>
            <a:off x="3482983" y="2782831"/>
            <a:ext cx="775812" cy="1076109"/>
            <a:chOff x="4184088" y="2553238"/>
            <a:chExt cx="775812" cy="1076109"/>
          </a:xfrm>
        </p:grpSpPr>
        <p:sp>
          <p:nvSpPr>
            <p:cNvPr id="781" name="Google Shape;781;p67"/>
            <p:cNvSpPr/>
            <p:nvPr/>
          </p:nvSpPr>
          <p:spPr>
            <a:xfrm>
              <a:off x="4184100" y="2553238"/>
              <a:ext cx="775800" cy="7758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82" name="Google Shape;782;p67"/>
            <p:cNvSpPr txBox="1"/>
            <p:nvPr/>
          </p:nvSpPr>
          <p:spPr>
            <a:xfrm>
              <a:off x="4184088" y="3329047"/>
              <a:ext cx="775800" cy="300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 sz="1800" b="0" i="0" u="none" strike="noStrike" cap="none">
                  <a:solidFill>
                    <a:schemeClr val="dk1"/>
                  </a:solidFill>
                  <a:latin typeface="Calibri"/>
                  <a:ea typeface="Calibri"/>
                  <a:cs typeface="Calibri"/>
                  <a:sym typeface="Calibri"/>
                </a:rPr>
                <a:t>Gray</a:t>
              </a:r>
              <a:endParaRPr sz="1800" b="0" i="0" u="none" strike="noStrike" cap="none">
                <a:solidFill>
                  <a:schemeClr val="dk1"/>
                </a:solidFill>
                <a:latin typeface="Calibri"/>
                <a:ea typeface="Calibri"/>
                <a:cs typeface="Calibri"/>
                <a:sym typeface="Calibri"/>
              </a:endParaRPr>
            </a:p>
          </p:txBody>
        </p:sp>
      </p:grpSp>
      <p:grpSp>
        <p:nvGrpSpPr>
          <p:cNvPr id="783" name="Google Shape;783;p67"/>
          <p:cNvGrpSpPr/>
          <p:nvPr/>
        </p:nvGrpSpPr>
        <p:grpSpPr>
          <a:xfrm>
            <a:off x="5014820" y="2782831"/>
            <a:ext cx="775806" cy="1076109"/>
            <a:chOff x="5800563" y="2553238"/>
            <a:chExt cx="775806" cy="1076109"/>
          </a:xfrm>
        </p:grpSpPr>
        <p:sp>
          <p:nvSpPr>
            <p:cNvPr id="784" name="Google Shape;784;p67"/>
            <p:cNvSpPr/>
            <p:nvPr/>
          </p:nvSpPr>
          <p:spPr>
            <a:xfrm>
              <a:off x="5800569" y="2553238"/>
              <a:ext cx="775800" cy="775800"/>
            </a:xfrm>
            <a:prstGeom prst="ellipse">
              <a:avLst/>
            </a:prstGeom>
            <a:solidFill>
              <a:srgbClr val="544B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85" name="Google Shape;785;p67"/>
            <p:cNvSpPr txBox="1"/>
            <p:nvPr/>
          </p:nvSpPr>
          <p:spPr>
            <a:xfrm>
              <a:off x="5800563" y="3329047"/>
              <a:ext cx="775800" cy="300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 sz="1800" b="0" i="0" u="none" strike="noStrike" cap="none">
                  <a:solidFill>
                    <a:schemeClr val="dk1"/>
                  </a:solidFill>
                  <a:latin typeface="Calibri"/>
                  <a:ea typeface="Calibri"/>
                  <a:cs typeface="Calibri"/>
                  <a:sym typeface="Calibri"/>
                </a:rPr>
                <a:t>Violet</a:t>
              </a:r>
              <a:endParaRPr sz="1800" b="0" i="0" u="none" strike="noStrike" cap="none">
                <a:solidFill>
                  <a:schemeClr val="dk1"/>
                </a:solidFill>
                <a:latin typeface="Calibri"/>
                <a:ea typeface="Calibri"/>
                <a:cs typeface="Calibri"/>
                <a:sym typeface="Calibri"/>
              </a:endParaRPr>
            </a:p>
          </p:txBody>
        </p:sp>
      </p:grpSp>
      <p:grpSp>
        <p:nvGrpSpPr>
          <p:cNvPr id="786" name="Google Shape;786;p67"/>
          <p:cNvGrpSpPr/>
          <p:nvPr/>
        </p:nvGrpSpPr>
        <p:grpSpPr>
          <a:xfrm>
            <a:off x="6546651" y="2782831"/>
            <a:ext cx="775800" cy="1076109"/>
            <a:chOff x="7417038" y="2553238"/>
            <a:chExt cx="775800" cy="1076109"/>
          </a:xfrm>
        </p:grpSpPr>
        <p:sp>
          <p:nvSpPr>
            <p:cNvPr id="787" name="Google Shape;787;p67"/>
            <p:cNvSpPr/>
            <p:nvPr/>
          </p:nvSpPr>
          <p:spPr>
            <a:xfrm>
              <a:off x="7417038" y="2553238"/>
              <a:ext cx="775800" cy="775800"/>
            </a:xfrm>
            <a:prstGeom prst="ellipse">
              <a:avLst/>
            </a:prstGeom>
            <a:solidFill>
              <a:srgbClr val="4E778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88" name="Google Shape;788;p67"/>
            <p:cNvSpPr txBox="1"/>
            <p:nvPr/>
          </p:nvSpPr>
          <p:spPr>
            <a:xfrm>
              <a:off x="7417038" y="3329047"/>
              <a:ext cx="775800" cy="300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 sz="1800" b="0" i="0" u="none" strike="noStrike" cap="none">
                  <a:solidFill>
                    <a:schemeClr val="dk1"/>
                  </a:solidFill>
                  <a:latin typeface="Calibri"/>
                  <a:ea typeface="Calibri"/>
                  <a:cs typeface="Calibri"/>
                  <a:sym typeface="Calibri"/>
                </a:rPr>
                <a:t>Blue</a:t>
              </a:r>
              <a:endParaRPr sz="1800" b="0" i="0" u="none" strike="noStrike" cap="none">
                <a:solidFill>
                  <a:schemeClr val="dk1"/>
                </a:solidFill>
                <a:latin typeface="Calibri"/>
                <a:ea typeface="Calibri"/>
                <a:cs typeface="Calibri"/>
                <a:sym typeface="Calibri"/>
              </a:endParaRPr>
            </a:p>
          </p:txBody>
        </p:sp>
      </p:grpSp>
      <p:sp>
        <p:nvSpPr>
          <p:cNvPr id="789" name="Google Shape;789;p67"/>
          <p:cNvSpPr txBox="1"/>
          <p:nvPr/>
        </p:nvSpPr>
        <p:spPr>
          <a:xfrm>
            <a:off x="951175" y="669000"/>
            <a:ext cx="1297500" cy="131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171F2A"/>
              </a:buClr>
              <a:buSzPts val="1800"/>
              <a:buFont typeface="Calibri"/>
              <a:buNone/>
            </a:pPr>
            <a:r>
              <a:rPr lang="en" sz="1800" b="0" i="0" u="none" strike="noStrike" cap="none">
                <a:solidFill>
                  <a:srgbClr val="171F2A"/>
                </a:solidFill>
                <a:latin typeface="Calibri"/>
                <a:ea typeface="Calibri"/>
                <a:cs typeface="Calibri"/>
                <a:sym typeface="Calibri"/>
              </a:rPr>
              <a:t>Font - Calibri</a:t>
            </a:r>
            <a:endParaRPr sz="1800" b="0" i="0" u="none" strike="noStrike" cap="none">
              <a:solidFill>
                <a:srgbClr val="171F2A"/>
              </a:solidFill>
              <a:latin typeface="Calibri"/>
              <a:ea typeface="Calibri"/>
              <a:cs typeface="Calibri"/>
              <a:sym typeface="Calibri"/>
            </a:endParaRPr>
          </a:p>
          <a:p>
            <a:pPr marL="0" marR="0" lvl="0" indent="0" algn="l" rtl="0">
              <a:lnSpc>
                <a:spcPct val="100000"/>
              </a:lnSpc>
              <a:spcBef>
                <a:spcPts val="0"/>
              </a:spcBef>
              <a:spcAft>
                <a:spcPts val="0"/>
              </a:spcAft>
              <a:buClr>
                <a:srgbClr val="171F2A"/>
              </a:buClr>
              <a:buSzPts val="1100"/>
              <a:buFont typeface="Calibri"/>
              <a:buNone/>
            </a:pPr>
            <a:br>
              <a:rPr lang="en" sz="1100" b="0" i="0" u="none" strike="noStrike" cap="none">
                <a:solidFill>
                  <a:srgbClr val="171F2A"/>
                </a:solidFill>
                <a:latin typeface="Calibri"/>
                <a:ea typeface="Calibri"/>
                <a:cs typeface="Calibri"/>
                <a:sym typeface="Calibri"/>
              </a:rPr>
            </a:br>
            <a:r>
              <a:rPr lang="en" sz="1100" b="0" i="0" u="none" strike="noStrike" cap="none">
                <a:solidFill>
                  <a:srgbClr val="171F2A"/>
                </a:solidFill>
                <a:latin typeface="Calibri"/>
                <a:ea typeface="Calibri"/>
                <a:cs typeface="Calibri"/>
                <a:sym typeface="Calibri"/>
              </a:rPr>
              <a:t>Type on the right to see typography in action.</a:t>
            </a:r>
            <a:endParaRPr sz="1100" b="0" i="0" u="none" strike="noStrike" cap="none">
              <a:solidFill>
                <a:srgbClr val="171F2A"/>
              </a:solidFill>
              <a:latin typeface="Calibri"/>
              <a:ea typeface="Calibri"/>
              <a:cs typeface="Calibri"/>
              <a:sym typeface="Calibri"/>
            </a:endParaRPr>
          </a:p>
        </p:txBody>
      </p:sp>
      <p:sp>
        <p:nvSpPr>
          <p:cNvPr id="790" name="Google Shape;790;p67"/>
          <p:cNvSpPr txBox="1">
            <a:spLocks noGrp="1"/>
          </p:cNvSpPr>
          <p:nvPr>
            <p:ph type="title"/>
          </p:nvPr>
        </p:nvSpPr>
        <p:spPr>
          <a:xfrm>
            <a:off x="2628075" y="516590"/>
            <a:ext cx="6516000" cy="501600"/>
          </a:xfrm>
          <a:prstGeom prst="rect">
            <a:avLst/>
          </a:prstGeom>
          <a:noFill/>
          <a:ln>
            <a:noFill/>
          </a:ln>
        </p:spPr>
        <p:txBody>
          <a:bodyPr spcFirstLastPara="1" wrap="square" lIns="68575" tIns="68575" rIns="68575" bIns="68575" anchor="t" anchorCtr="0">
            <a:noAutofit/>
          </a:bodyPr>
          <a:lstStyle>
            <a:lvl1pPr lvl="0" algn="l" rtl="0">
              <a:lnSpc>
                <a:spcPct val="100000"/>
              </a:lnSpc>
              <a:spcBef>
                <a:spcPts val="0"/>
              </a:spcBef>
              <a:spcAft>
                <a:spcPts val="0"/>
              </a:spcAft>
              <a:buClr>
                <a:srgbClr val="020202"/>
              </a:buClr>
              <a:buSzPts val="2800"/>
              <a:buFont typeface="Calibri"/>
              <a:buNone/>
              <a:defRPr/>
            </a:lvl1pPr>
            <a:lvl2pPr lvl="1" algn="l" rtl="0">
              <a:lnSpc>
                <a:spcPct val="100000"/>
              </a:lnSpc>
              <a:spcBef>
                <a:spcPts val="0"/>
              </a:spcBef>
              <a:spcAft>
                <a:spcPts val="0"/>
              </a:spcAft>
              <a:buSzPts val="1800"/>
              <a:buNone/>
              <a:defRPr/>
            </a:lvl2pPr>
            <a:lvl3pPr lvl="2" algn="l" rtl="0">
              <a:lnSpc>
                <a:spcPct val="100000"/>
              </a:lnSpc>
              <a:spcBef>
                <a:spcPts val="0"/>
              </a:spcBef>
              <a:spcAft>
                <a:spcPts val="0"/>
              </a:spcAft>
              <a:buSzPts val="1800"/>
              <a:buNone/>
              <a:defRPr/>
            </a:lvl3pPr>
            <a:lvl4pPr lvl="3" algn="l" rtl="0">
              <a:lnSpc>
                <a:spcPct val="100000"/>
              </a:lnSpc>
              <a:spcBef>
                <a:spcPts val="0"/>
              </a:spcBef>
              <a:spcAft>
                <a:spcPts val="0"/>
              </a:spcAft>
              <a:buSzPts val="1800"/>
              <a:buNone/>
              <a:defRPr/>
            </a:lvl4pPr>
            <a:lvl5pPr lvl="4" algn="l" rtl="0">
              <a:lnSpc>
                <a:spcPct val="100000"/>
              </a:lnSpc>
              <a:spcBef>
                <a:spcPts val="0"/>
              </a:spcBef>
              <a:spcAft>
                <a:spcPts val="0"/>
              </a:spcAft>
              <a:buSzPts val="1800"/>
              <a:buNone/>
              <a:defRPr/>
            </a:lvl5pPr>
            <a:lvl6pPr lvl="5" algn="l" rtl="0">
              <a:lnSpc>
                <a:spcPct val="100000"/>
              </a:lnSpc>
              <a:spcBef>
                <a:spcPts val="0"/>
              </a:spcBef>
              <a:spcAft>
                <a:spcPts val="0"/>
              </a:spcAft>
              <a:buSzPts val="1800"/>
              <a:buNone/>
              <a:defRPr/>
            </a:lvl6pPr>
            <a:lvl7pPr lvl="6" algn="l" rtl="0">
              <a:lnSpc>
                <a:spcPct val="100000"/>
              </a:lnSpc>
              <a:spcBef>
                <a:spcPts val="0"/>
              </a:spcBef>
              <a:spcAft>
                <a:spcPts val="0"/>
              </a:spcAft>
              <a:buSzPts val="1800"/>
              <a:buNone/>
              <a:defRPr/>
            </a:lvl7pPr>
            <a:lvl8pPr lvl="7" algn="l" rtl="0">
              <a:lnSpc>
                <a:spcPct val="100000"/>
              </a:lnSpc>
              <a:spcBef>
                <a:spcPts val="0"/>
              </a:spcBef>
              <a:spcAft>
                <a:spcPts val="0"/>
              </a:spcAft>
              <a:buSzPts val="1800"/>
              <a:buNone/>
              <a:defRPr/>
            </a:lvl8pPr>
            <a:lvl9pPr lvl="8" algn="l" rtl="0">
              <a:lnSpc>
                <a:spcPct val="100000"/>
              </a:lnSpc>
              <a:spcBef>
                <a:spcPts val="0"/>
              </a:spcBef>
              <a:spcAft>
                <a:spcPts val="0"/>
              </a:spcAft>
              <a:buSzPts val="1800"/>
              <a:buNone/>
              <a:defRPr/>
            </a:lvl9pPr>
          </a:lstStyle>
          <a:p>
            <a:endParaRPr/>
          </a:p>
        </p:txBody>
      </p:sp>
      <p:grpSp>
        <p:nvGrpSpPr>
          <p:cNvPr id="791" name="Google Shape;791;p67"/>
          <p:cNvGrpSpPr/>
          <p:nvPr/>
        </p:nvGrpSpPr>
        <p:grpSpPr>
          <a:xfrm>
            <a:off x="8039925" y="2782831"/>
            <a:ext cx="852900" cy="1076112"/>
            <a:chOff x="8320336" y="2553238"/>
            <a:chExt cx="852900" cy="1076112"/>
          </a:xfrm>
        </p:grpSpPr>
        <p:sp>
          <p:nvSpPr>
            <p:cNvPr id="792" name="Google Shape;792;p67"/>
            <p:cNvSpPr/>
            <p:nvPr/>
          </p:nvSpPr>
          <p:spPr>
            <a:xfrm>
              <a:off x="8358888" y="2553238"/>
              <a:ext cx="775800" cy="775800"/>
            </a:xfrm>
            <a:prstGeom prst="ellipse">
              <a:avLst/>
            </a:prstGeom>
            <a:solidFill>
              <a:srgbClr val="1D2A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93" name="Google Shape;793;p67"/>
            <p:cNvSpPr txBox="1"/>
            <p:nvPr/>
          </p:nvSpPr>
          <p:spPr>
            <a:xfrm>
              <a:off x="8320336" y="3329050"/>
              <a:ext cx="852900" cy="30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300"/>
                <a:buFont typeface="Calibri"/>
                <a:buNone/>
              </a:pPr>
              <a:r>
                <a:rPr lang="en" sz="1300" b="0" i="0" u="none" strike="noStrike" cap="none">
                  <a:solidFill>
                    <a:schemeClr val="dk1"/>
                  </a:solidFill>
                  <a:latin typeface="Calibri"/>
                  <a:ea typeface="Calibri"/>
                  <a:cs typeface="Calibri"/>
                  <a:sym typeface="Calibri"/>
                </a:rPr>
                <a:t>Dark Blue</a:t>
              </a:r>
              <a:endParaRPr sz="13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Closing">
    <p:spTree>
      <p:nvGrpSpPr>
        <p:cNvPr id="1" name=""/>
        <p:cNvGrpSpPr/>
        <p:nvPr/>
      </p:nvGrpSpPr>
      <p:grpSpPr>
        <a:xfrm>
          <a:off x="0" y="0"/>
          <a:ext cx="0" cy="0"/>
          <a:chOff x="0" y="0"/>
          <a:chExt cx="0" cy="0"/>
        </a:xfrm>
      </p:grpSpPr>
      <p:sp>
        <p:nvSpPr>
          <p:cNvPr id="19" name="Rectangle 18"/>
          <p:cNvSpPr/>
          <p:nvPr userDrawn="1"/>
        </p:nvSpPr>
        <p:spPr>
          <a:xfrm>
            <a:off x="8162144" y="4676931"/>
            <a:ext cx="981856" cy="466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err="1"/>
          </a:p>
        </p:txBody>
      </p:sp>
      <p:pic>
        <p:nvPicPr>
          <p:cNvPr id="16" name="Graphic 15">
            <a:extLst>
              <a:ext uri="{FF2B5EF4-FFF2-40B4-BE49-F238E27FC236}">
                <a16:creationId xmlns:a16="http://schemas.microsoft.com/office/drawing/2014/main" id="{165DE03F-669D-DE4F-9FC7-86D4E90EE6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3884" y="2025692"/>
            <a:ext cx="2876300" cy="1078615"/>
          </a:xfrm>
          <a:prstGeom prst="rect">
            <a:avLst/>
          </a:prstGeom>
        </p:spPr>
      </p:pic>
    </p:spTree>
    <p:extLst>
      <p:ext uri="{BB962C8B-B14F-4D97-AF65-F5344CB8AC3E}">
        <p14:creationId xmlns:p14="http://schemas.microsoft.com/office/powerpoint/2010/main" val="258471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0 Title Slide 10">
  <p:cSld name="TITLE_1">
    <p:spTree>
      <p:nvGrpSpPr>
        <p:cNvPr id="1" name="Shape 802"/>
        <p:cNvGrpSpPr/>
        <p:nvPr/>
      </p:nvGrpSpPr>
      <p:grpSpPr>
        <a:xfrm>
          <a:off x="0" y="0"/>
          <a:ext cx="0" cy="0"/>
          <a:chOff x="0" y="0"/>
          <a:chExt cx="0" cy="0"/>
        </a:xfrm>
      </p:grpSpPr>
      <p:pic>
        <p:nvPicPr>
          <p:cNvPr id="803" name="Google Shape;803;p6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 y="-2285"/>
            <a:ext cx="9143992" cy="5148067"/>
          </a:xfrm>
          <a:prstGeom prst="rect">
            <a:avLst/>
          </a:prstGeom>
          <a:noFill/>
          <a:ln>
            <a:noFill/>
          </a:ln>
        </p:spPr>
      </p:pic>
      <p:sp>
        <p:nvSpPr>
          <p:cNvPr id="804" name="Google Shape;804;p69"/>
          <p:cNvSpPr txBox="1">
            <a:spLocks noGrp="1"/>
          </p:cNvSpPr>
          <p:nvPr>
            <p:ph type="ctrTitle"/>
          </p:nvPr>
        </p:nvSpPr>
        <p:spPr>
          <a:xfrm>
            <a:off x="442912" y="2835401"/>
            <a:ext cx="6142800" cy="953700"/>
          </a:xfrm>
          <a:prstGeom prst="rect">
            <a:avLst/>
          </a:prstGeom>
          <a:noFill/>
          <a:ln>
            <a:noFill/>
          </a:ln>
        </p:spPr>
        <p:txBody>
          <a:bodyPr spcFirstLastPara="1" wrap="square" lIns="0" tIns="45700" rIns="91425" bIns="45700" anchor="b" anchorCtr="0">
            <a:noAutofit/>
          </a:bodyPr>
          <a:lstStyle>
            <a:lvl1pPr lvl="0" algn="l" rtl="0">
              <a:lnSpc>
                <a:spcPct val="100000"/>
              </a:lnSpc>
              <a:spcBef>
                <a:spcPts val="0"/>
              </a:spcBef>
              <a:spcAft>
                <a:spcPts val="0"/>
              </a:spcAft>
              <a:buClr>
                <a:schemeClr val="lt1"/>
              </a:buClr>
              <a:buSzPts val="3600"/>
              <a:buFont typeface="Calibri"/>
              <a:buNone/>
              <a:defRPr sz="36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05" name="Google Shape;805;p69"/>
          <p:cNvSpPr txBox="1">
            <a:spLocks noGrp="1"/>
          </p:cNvSpPr>
          <p:nvPr>
            <p:ph type="subTitle" idx="1"/>
          </p:nvPr>
        </p:nvSpPr>
        <p:spPr>
          <a:xfrm>
            <a:off x="442912" y="3788982"/>
            <a:ext cx="6142800" cy="666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480"/>
              </a:spcBef>
              <a:spcAft>
                <a:spcPts val="0"/>
              </a:spcAft>
              <a:buClr>
                <a:schemeClr val="lt1"/>
              </a:buClr>
              <a:buSzPts val="2400"/>
              <a:buFont typeface="Arial"/>
              <a:buNone/>
              <a:defRPr sz="24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pic>
        <p:nvPicPr>
          <p:cNvPr id="806" name="Google Shape;806;p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912" y="661988"/>
            <a:ext cx="2669381" cy="48261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0 Standard Slide">
  <p:cSld name="20 Standard Slide">
    <p:spTree>
      <p:nvGrpSpPr>
        <p:cNvPr id="1" name="Shape 807"/>
        <p:cNvGrpSpPr/>
        <p:nvPr/>
      </p:nvGrpSpPr>
      <p:grpSpPr>
        <a:xfrm>
          <a:off x="0" y="0"/>
          <a:ext cx="0" cy="0"/>
          <a:chOff x="0" y="0"/>
          <a:chExt cx="0" cy="0"/>
        </a:xfrm>
      </p:grpSpPr>
      <p:sp>
        <p:nvSpPr>
          <p:cNvPr id="808" name="Google Shape;808;p70"/>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09" name="Google Shape;809;p70"/>
          <p:cNvSpPr txBox="1">
            <a:spLocks noGrp="1"/>
          </p:cNvSpPr>
          <p:nvPr>
            <p:ph type="body" idx="1"/>
          </p:nvPr>
        </p:nvSpPr>
        <p:spPr>
          <a:xfrm>
            <a:off x="457200" y="1278295"/>
            <a:ext cx="8229600" cy="3195000"/>
          </a:xfrm>
          <a:prstGeom prst="rect">
            <a:avLst/>
          </a:prstGeom>
          <a:noFill/>
          <a:ln>
            <a:noFill/>
          </a:ln>
        </p:spPr>
        <p:txBody>
          <a:bodyPr spcFirstLastPara="1" wrap="square" lIns="91425" tIns="45700" rIns="91425" bIns="45700" anchor="t" anchorCtr="0">
            <a:noAutofit/>
          </a:bodyPr>
          <a:lstStyle>
            <a:lvl1pPr marL="457200" lvl="0" indent="-330200" algn="l" rtl="0">
              <a:lnSpc>
                <a:spcPct val="100000"/>
              </a:lnSpc>
              <a:spcBef>
                <a:spcPts val="320"/>
              </a:spcBef>
              <a:spcAft>
                <a:spcPts val="0"/>
              </a:spcAft>
              <a:buClr>
                <a:srgbClr val="000000"/>
              </a:buClr>
              <a:buSzPts val="1600"/>
              <a:buChar char="•"/>
              <a:defRPr sz="1600">
                <a:solidFill>
                  <a:srgbClr val="000000"/>
                </a:solidFill>
              </a:defRPr>
            </a:lvl1pPr>
            <a:lvl2pPr marL="914400" lvl="1" indent="-317500" algn="l" rtl="0">
              <a:lnSpc>
                <a:spcPct val="100000"/>
              </a:lnSpc>
              <a:spcBef>
                <a:spcPts val="280"/>
              </a:spcBef>
              <a:spcAft>
                <a:spcPts val="0"/>
              </a:spcAft>
              <a:buClr>
                <a:srgbClr val="000000"/>
              </a:buClr>
              <a:buSzPts val="1400"/>
              <a:buFont typeface="Calibri"/>
              <a:buChar char="–"/>
              <a:defRPr sz="1400">
                <a:solidFill>
                  <a:srgbClr val="000000"/>
                </a:solidFill>
              </a:defRPr>
            </a:lvl2pPr>
            <a:lvl3pPr marL="1371600" lvl="2" indent="-304800" algn="l" rtl="0">
              <a:lnSpc>
                <a:spcPct val="100000"/>
              </a:lnSpc>
              <a:spcBef>
                <a:spcPts val="240"/>
              </a:spcBef>
              <a:spcAft>
                <a:spcPts val="0"/>
              </a:spcAft>
              <a:buClr>
                <a:srgbClr val="000000"/>
              </a:buClr>
              <a:buSzPts val="1200"/>
              <a:buChar char="•"/>
              <a:defRPr sz="1200">
                <a:solidFill>
                  <a:srgbClr val="000000"/>
                </a:solidFill>
              </a:defRPr>
            </a:lvl3pPr>
            <a:lvl4pPr marL="1828800" lvl="3" indent="-298450" algn="l" rtl="0">
              <a:lnSpc>
                <a:spcPct val="100000"/>
              </a:lnSpc>
              <a:spcBef>
                <a:spcPts val="220"/>
              </a:spcBef>
              <a:spcAft>
                <a:spcPts val="0"/>
              </a:spcAft>
              <a:buClr>
                <a:srgbClr val="000000"/>
              </a:buClr>
              <a:buSzPts val="1100"/>
              <a:buFont typeface="Calibri"/>
              <a:buChar char="–"/>
              <a:defRPr sz="1100">
                <a:solidFill>
                  <a:srgbClr val="000000"/>
                </a:solidFill>
              </a:defRPr>
            </a:lvl4pPr>
            <a:lvl5pPr marL="2286000" lvl="4" indent="-292100" algn="l" rtl="0">
              <a:lnSpc>
                <a:spcPct val="100000"/>
              </a:lnSpc>
              <a:spcBef>
                <a:spcPts val="200"/>
              </a:spcBef>
              <a:spcAft>
                <a:spcPts val="0"/>
              </a:spcAft>
              <a:buClr>
                <a:srgbClr val="060606"/>
              </a:buClr>
              <a:buSzPts val="1000"/>
              <a:buChar char="•"/>
              <a:defRPr sz="1000"/>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pic>
        <p:nvPicPr>
          <p:cNvPr id="810" name="Google Shape;810;p7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 Title Slide 4">
  <p:cSld name="4 Title Slide 4">
    <p:spTree>
      <p:nvGrpSpPr>
        <p:cNvPr id="1" name="Shape 165"/>
        <p:cNvGrpSpPr/>
        <p:nvPr/>
      </p:nvGrpSpPr>
      <p:grpSpPr>
        <a:xfrm>
          <a:off x="0" y="0"/>
          <a:ext cx="0" cy="0"/>
          <a:chOff x="0" y="0"/>
          <a:chExt cx="0" cy="0"/>
        </a:xfrm>
      </p:grpSpPr>
      <p:pic>
        <p:nvPicPr>
          <p:cNvPr id="166" name="Google Shape;166;p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2285"/>
            <a:ext cx="9143998" cy="5148070"/>
          </a:xfrm>
          <a:prstGeom prst="rect">
            <a:avLst/>
          </a:prstGeom>
          <a:noFill/>
          <a:ln>
            <a:noFill/>
          </a:ln>
        </p:spPr>
      </p:pic>
      <p:sp>
        <p:nvSpPr>
          <p:cNvPr id="167" name="Google Shape;167;p8"/>
          <p:cNvSpPr txBox="1">
            <a:spLocks noGrp="1"/>
          </p:cNvSpPr>
          <p:nvPr>
            <p:ph type="ctrTitle"/>
          </p:nvPr>
        </p:nvSpPr>
        <p:spPr>
          <a:xfrm>
            <a:off x="1635920" y="1383506"/>
            <a:ext cx="5872200" cy="9537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lt1"/>
              </a:buClr>
              <a:buSzPts val="3400"/>
              <a:buFont typeface="Calibri"/>
              <a:buNone/>
              <a:defRPr sz="34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8" name="Google Shape;168;p8"/>
          <p:cNvSpPr txBox="1">
            <a:spLocks noGrp="1"/>
          </p:cNvSpPr>
          <p:nvPr>
            <p:ph type="subTitle" idx="1"/>
          </p:nvPr>
        </p:nvSpPr>
        <p:spPr>
          <a:xfrm>
            <a:off x="1635920" y="2337087"/>
            <a:ext cx="5872200" cy="7401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40"/>
              </a:spcBef>
              <a:spcAft>
                <a:spcPts val="0"/>
              </a:spcAft>
              <a:buClr>
                <a:schemeClr val="lt1"/>
              </a:buClr>
              <a:buSzPts val="2200"/>
              <a:buFont typeface="Arial"/>
              <a:buNone/>
              <a:defRPr sz="22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sp>
        <p:nvSpPr>
          <p:cNvPr id="169" name="Google Shape;169;p8"/>
          <p:cNvSpPr/>
          <p:nvPr/>
        </p:nvSpPr>
        <p:spPr>
          <a:xfrm>
            <a:off x="1645919" y="1269206"/>
            <a:ext cx="5862300" cy="19071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70" name="Google Shape;170;p8"/>
          <p:cNvGrpSpPr/>
          <p:nvPr/>
        </p:nvGrpSpPr>
        <p:grpSpPr>
          <a:xfrm>
            <a:off x="3134193" y="3743345"/>
            <a:ext cx="2875823" cy="871094"/>
            <a:chOff x="944563" y="2687638"/>
            <a:chExt cx="3390901" cy="1027112"/>
          </a:xfrm>
        </p:grpSpPr>
        <p:grpSp>
          <p:nvGrpSpPr>
            <p:cNvPr id="171" name="Google Shape;171;p8"/>
            <p:cNvGrpSpPr/>
            <p:nvPr/>
          </p:nvGrpSpPr>
          <p:grpSpPr>
            <a:xfrm>
              <a:off x="1927226" y="2687638"/>
              <a:ext cx="1365250" cy="625475"/>
              <a:chOff x="1927226" y="2687638"/>
              <a:chExt cx="1365250" cy="625475"/>
            </a:xfrm>
          </p:grpSpPr>
          <p:sp>
            <p:nvSpPr>
              <p:cNvPr id="172" name="Google Shape;172;p8"/>
              <p:cNvSpPr/>
              <p:nvPr/>
            </p:nvSpPr>
            <p:spPr>
              <a:xfrm>
                <a:off x="2414588" y="2916238"/>
                <a:ext cx="390525" cy="355600"/>
              </a:xfrm>
              <a:custGeom>
                <a:avLst/>
                <a:gdLst/>
                <a:ahLst/>
                <a:cxnLst/>
                <a:rect l="l" t="t" r="r" b="b"/>
                <a:pathLst>
                  <a:path w="104" h="95" extrusionOk="0">
                    <a:moveTo>
                      <a:pt x="104" y="0"/>
                    </a:moveTo>
                    <a:cubicBezTo>
                      <a:pt x="65" y="0"/>
                      <a:pt x="65" y="0"/>
                      <a:pt x="65" y="0"/>
                    </a:cubicBezTo>
                    <a:cubicBezTo>
                      <a:pt x="55" y="17"/>
                      <a:pt x="55" y="17"/>
                      <a:pt x="55" y="17"/>
                    </a:cubicBezTo>
                    <a:cubicBezTo>
                      <a:pt x="54" y="20"/>
                      <a:pt x="52" y="23"/>
                      <a:pt x="52" y="23"/>
                    </a:cubicBezTo>
                    <a:cubicBezTo>
                      <a:pt x="52" y="23"/>
                      <a:pt x="52" y="23"/>
                      <a:pt x="52" y="23"/>
                    </a:cubicBezTo>
                    <a:cubicBezTo>
                      <a:pt x="52" y="23"/>
                      <a:pt x="50" y="20"/>
                      <a:pt x="48" y="17"/>
                    </a:cubicBezTo>
                    <a:cubicBezTo>
                      <a:pt x="39" y="0"/>
                      <a:pt x="39" y="0"/>
                      <a:pt x="39"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8"/>
              <p:cNvSpPr/>
              <p:nvPr/>
            </p:nvSpPr>
            <p:spPr>
              <a:xfrm>
                <a:off x="1927226" y="2687638"/>
                <a:ext cx="450850"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8"/>
              <p:cNvSpPr/>
              <p:nvPr/>
            </p:nvSpPr>
            <p:spPr>
              <a:xfrm>
                <a:off x="2843213" y="2687638"/>
                <a:ext cx="449263"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5" name="Google Shape;175;p8"/>
            <p:cNvGrpSpPr/>
            <p:nvPr/>
          </p:nvGrpSpPr>
          <p:grpSpPr>
            <a:xfrm>
              <a:off x="944563" y="3535363"/>
              <a:ext cx="3390901" cy="179387"/>
              <a:chOff x="944563" y="3535363"/>
              <a:chExt cx="3390901" cy="179387"/>
            </a:xfrm>
          </p:grpSpPr>
          <p:sp>
            <p:nvSpPr>
              <p:cNvPr id="176" name="Google Shape;176;p8"/>
              <p:cNvSpPr/>
              <p:nvPr/>
            </p:nvSpPr>
            <p:spPr>
              <a:xfrm>
                <a:off x="944563" y="3546475"/>
                <a:ext cx="123825" cy="165100"/>
              </a:xfrm>
              <a:custGeom>
                <a:avLst/>
                <a:gdLst/>
                <a:ahLst/>
                <a:cxnLst/>
                <a:rect l="l" t="t" r="r" b="b"/>
                <a:pathLst>
                  <a:path w="33" h="44" extrusionOk="0">
                    <a:moveTo>
                      <a:pt x="21" y="4"/>
                    </a:moveTo>
                    <a:cubicBezTo>
                      <a:pt x="16" y="4"/>
                      <a:pt x="12" y="6"/>
                      <a:pt x="10" y="9"/>
                    </a:cubicBezTo>
                    <a:cubicBezTo>
                      <a:pt x="7" y="12"/>
                      <a:pt x="5" y="17"/>
                      <a:pt x="5" y="22"/>
                    </a:cubicBezTo>
                    <a:cubicBezTo>
                      <a:pt x="5" y="28"/>
                      <a:pt x="7" y="32"/>
                      <a:pt x="9" y="35"/>
                    </a:cubicBezTo>
                    <a:cubicBezTo>
                      <a:pt x="12" y="38"/>
                      <a:pt x="16" y="40"/>
                      <a:pt x="21" y="40"/>
                    </a:cubicBezTo>
                    <a:cubicBezTo>
                      <a:pt x="24" y="40"/>
                      <a:pt x="27" y="39"/>
                      <a:pt x="31" y="38"/>
                    </a:cubicBezTo>
                    <a:cubicBezTo>
                      <a:pt x="31" y="43"/>
                      <a:pt x="31" y="43"/>
                      <a:pt x="31" y="43"/>
                    </a:cubicBezTo>
                    <a:cubicBezTo>
                      <a:pt x="28" y="44"/>
                      <a:pt x="24" y="44"/>
                      <a:pt x="20" y="44"/>
                    </a:cubicBezTo>
                    <a:cubicBezTo>
                      <a:pt x="14" y="44"/>
                      <a:pt x="9" y="42"/>
                      <a:pt x="5" y="39"/>
                    </a:cubicBezTo>
                    <a:cubicBezTo>
                      <a:pt x="2" y="35"/>
                      <a:pt x="0" y="29"/>
                      <a:pt x="0" y="22"/>
                    </a:cubicBezTo>
                    <a:cubicBezTo>
                      <a:pt x="0" y="18"/>
                      <a:pt x="1" y="14"/>
                      <a:pt x="3" y="10"/>
                    </a:cubicBezTo>
                    <a:cubicBezTo>
                      <a:pt x="4" y="7"/>
                      <a:pt x="7" y="4"/>
                      <a:pt x="10" y="3"/>
                    </a:cubicBezTo>
                    <a:cubicBezTo>
                      <a:pt x="13" y="1"/>
                      <a:pt x="17" y="0"/>
                      <a:pt x="21" y="0"/>
                    </a:cubicBezTo>
                    <a:cubicBezTo>
                      <a:pt x="25" y="0"/>
                      <a:pt x="29" y="1"/>
                      <a:pt x="33" y="2"/>
                    </a:cubicBezTo>
                    <a:cubicBezTo>
                      <a:pt x="31" y="7"/>
                      <a:pt x="31" y="7"/>
                      <a:pt x="31" y="7"/>
                    </a:cubicBezTo>
                    <a:cubicBezTo>
                      <a:pt x="27" y="5"/>
                      <a:pt x="24" y="4"/>
                      <a:pt x="21"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8"/>
              <p:cNvSpPr/>
              <p:nvPr/>
            </p:nvSpPr>
            <p:spPr>
              <a:xfrm>
                <a:off x="1092201" y="3587750"/>
                <a:ext cx="107950" cy="123825"/>
              </a:xfrm>
              <a:custGeom>
                <a:avLst/>
                <a:gdLst/>
                <a:ahLst/>
                <a:cxnLst/>
                <a:rect l="l" t="t" r="r" b="b"/>
                <a:pathLst>
                  <a:path w="29" h="33" extrusionOk="0">
                    <a:moveTo>
                      <a:pt x="29" y="16"/>
                    </a:moveTo>
                    <a:cubicBezTo>
                      <a:pt x="29" y="22"/>
                      <a:pt x="28" y="26"/>
                      <a:pt x="25" y="29"/>
                    </a:cubicBezTo>
                    <a:cubicBezTo>
                      <a:pt x="23" y="32"/>
                      <a:pt x="19" y="33"/>
                      <a:pt x="14" y="33"/>
                    </a:cubicBezTo>
                    <a:cubicBezTo>
                      <a:pt x="12" y="33"/>
                      <a:pt x="9" y="33"/>
                      <a:pt x="7" y="31"/>
                    </a:cubicBezTo>
                    <a:cubicBezTo>
                      <a:pt x="4" y="30"/>
                      <a:pt x="3" y="28"/>
                      <a:pt x="2" y="25"/>
                    </a:cubicBezTo>
                    <a:cubicBezTo>
                      <a:pt x="0" y="23"/>
                      <a:pt x="0" y="20"/>
                      <a:pt x="0" y="16"/>
                    </a:cubicBezTo>
                    <a:cubicBezTo>
                      <a:pt x="0" y="11"/>
                      <a:pt x="1" y="7"/>
                      <a:pt x="4" y="4"/>
                    </a:cubicBezTo>
                    <a:cubicBezTo>
                      <a:pt x="6" y="1"/>
                      <a:pt x="10" y="0"/>
                      <a:pt x="15" y="0"/>
                    </a:cubicBezTo>
                    <a:cubicBezTo>
                      <a:pt x="19" y="0"/>
                      <a:pt x="23" y="1"/>
                      <a:pt x="25" y="4"/>
                    </a:cubicBezTo>
                    <a:cubicBezTo>
                      <a:pt x="28" y="7"/>
                      <a:pt x="29" y="11"/>
                      <a:pt x="29" y="16"/>
                    </a:cubicBezTo>
                    <a:close/>
                    <a:moveTo>
                      <a:pt x="5" y="16"/>
                    </a:moveTo>
                    <a:cubicBezTo>
                      <a:pt x="5" y="21"/>
                      <a:pt x="6" y="24"/>
                      <a:pt x="7" y="26"/>
                    </a:cubicBezTo>
                    <a:cubicBezTo>
                      <a:pt x="9" y="28"/>
                      <a:pt x="11" y="29"/>
                      <a:pt x="15" y="29"/>
                    </a:cubicBezTo>
                    <a:cubicBezTo>
                      <a:pt x="18" y="29"/>
                      <a:pt x="20" y="28"/>
                      <a:pt x="22" y="26"/>
                    </a:cubicBezTo>
                    <a:cubicBezTo>
                      <a:pt x="24" y="24"/>
                      <a:pt x="24" y="21"/>
                      <a:pt x="24" y="16"/>
                    </a:cubicBezTo>
                    <a:cubicBezTo>
                      <a:pt x="24" y="12"/>
                      <a:pt x="24" y="9"/>
                      <a:pt x="22" y="7"/>
                    </a:cubicBezTo>
                    <a:cubicBezTo>
                      <a:pt x="20" y="5"/>
                      <a:pt x="18" y="4"/>
                      <a:pt x="15" y="4"/>
                    </a:cubicBezTo>
                    <a:cubicBezTo>
                      <a:pt x="11" y="4"/>
                      <a:pt x="9" y="5"/>
                      <a:pt x="7"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8"/>
              <p:cNvSpPr/>
              <p:nvPr/>
            </p:nvSpPr>
            <p:spPr>
              <a:xfrm>
                <a:off x="1238251" y="3587750"/>
                <a:ext cx="171450"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0" y="33"/>
                      <a:pt x="20" y="33"/>
                      <a:pt x="20" y="33"/>
                    </a:cubicBezTo>
                    <a:cubicBezTo>
                      <a:pt x="20" y="12"/>
                      <a:pt x="20" y="12"/>
                      <a:pt x="20" y="12"/>
                    </a:cubicBezTo>
                    <a:cubicBezTo>
                      <a:pt x="20"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8"/>
              <p:cNvSpPr/>
              <p:nvPr/>
            </p:nvSpPr>
            <p:spPr>
              <a:xfrm>
                <a:off x="1450976"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9" y="5"/>
                      <a:pt x="37" y="4"/>
                      <a:pt x="34" y="4"/>
                    </a:cubicBezTo>
                    <a:cubicBezTo>
                      <a:pt x="31" y="4"/>
                      <a:pt x="29" y="5"/>
                      <a:pt x="28" y="6"/>
                    </a:cubicBezTo>
                    <a:cubicBezTo>
                      <a:pt x="26" y="8"/>
                      <a:pt x="26" y="11"/>
                      <a:pt x="26" y="15"/>
                    </a:cubicBezTo>
                    <a:cubicBezTo>
                      <a:pt x="26" y="33"/>
                      <a:pt x="26" y="33"/>
                      <a:pt x="26"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6"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2" y="0"/>
                      <a:pt x="15" y="0"/>
                    </a:cubicBezTo>
                    <a:cubicBezTo>
                      <a:pt x="20" y="0"/>
                      <a:pt x="23" y="2"/>
                      <a:pt x="25"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8"/>
              <p:cNvSpPr/>
              <p:nvPr/>
            </p:nvSpPr>
            <p:spPr>
              <a:xfrm>
                <a:off x="1665288" y="3587750"/>
                <a:ext cx="101600" cy="123825"/>
              </a:xfrm>
              <a:custGeom>
                <a:avLst/>
                <a:gdLst/>
                <a:ahLst/>
                <a:cxnLst/>
                <a:rect l="l" t="t" r="r" b="b"/>
                <a:pathLst>
                  <a:path w="27" h="33" extrusionOk="0">
                    <a:moveTo>
                      <a:pt x="5" y="0"/>
                    </a:moveTo>
                    <a:cubicBezTo>
                      <a:pt x="5" y="21"/>
                      <a:pt x="5" y="21"/>
                      <a:pt x="5" y="21"/>
                    </a:cubicBezTo>
                    <a:cubicBezTo>
                      <a:pt x="5" y="24"/>
                      <a:pt x="5" y="26"/>
                      <a:pt x="6" y="27"/>
                    </a:cubicBezTo>
                    <a:cubicBezTo>
                      <a:pt x="8" y="29"/>
                      <a:pt x="10" y="29"/>
                      <a:pt x="12" y="29"/>
                    </a:cubicBezTo>
                    <a:cubicBezTo>
                      <a:pt x="16" y="29"/>
                      <a:pt x="18" y="28"/>
                      <a:pt x="20" y="26"/>
                    </a:cubicBezTo>
                    <a:cubicBezTo>
                      <a:pt x="21" y="25"/>
                      <a:pt x="22" y="22"/>
                      <a:pt x="22" y="17"/>
                    </a:cubicBezTo>
                    <a:cubicBezTo>
                      <a:pt x="22" y="0"/>
                      <a:pt x="22" y="0"/>
                      <a:pt x="22" y="0"/>
                    </a:cubicBezTo>
                    <a:cubicBezTo>
                      <a:pt x="27" y="0"/>
                      <a:pt x="27" y="0"/>
                      <a:pt x="27" y="0"/>
                    </a:cubicBezTo>
                    <a:cubicBezTo>
                      <a:pt x="27" y="33"/>
                      <a:pt x="27" y="33"/>
                      <a:pt x="27" y="33"/>
                    </a:cubicBezTo>
                    <a:cubicBezTo>
                      <a:pt x="23" y="33"/>
                      <a:pt x="23" y="33"/>
                      <a:pt x="23" y="33"/>
                    </a:cubicBezTo>
                    <a:cubicBezTo>
                      <a:pt x="22" y="28"/>
                      <a:pt x="22" y="28"/>
                      <a:pt x="22" y="28"/>
                    </a:cubicBezTo>
                    <a:cubicBezTo>
                      <a:pt x="22" y="28"/>
                      <a:pt x="22" y="28"/>
                      <a:pt x="22" y="28"/>
                    </a:cubicBezTo>
                    <a:cubicBezTo>
                      <a:pt x="21" y="30"/>
                      <a:pt x="19" y="31"/>
                      <a:pt x="18" y="32"/>
                    </a:cubicBezTo>
                    <a:cubicBezTo>
                      <a:pt x="16" y="33"/>
                      <a:pt x="14" y="33"/>
                      <a:pt x="12" y="33"/>
                    </a:cubicBezTo>
                    <a:cubicBezTo>
                      <a:pt x="8" y="33"/>
                      <a:pt x="5" y="32"/>
                      <a:pt x="3" y="31"/>
                    </a:cubicBezTo>
                    <a:cubicBezTo>
                      <a:pt x="1" y="29"/>
                      <a:pt x="0" y="26"/>
                      <a:pt x="0" y="22"/>
                    </a:cubicBezTo>
                    <a:cubicBezTo>
                      <a:pt x="0" y="0"/>
                      <a:pt x="0" y="0"/>
                      <a:pt x="0" y="0"/>
                    </a:cubicBezTo>
                    <a:lnTo>
                      <a:pt x="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8"/>
              <p:cNvSpPr/>
              <p:nvPr/>
            </p:nvSpPr>
            <p:spPr>
              <a:xfrm>
                <a:off x="1808163" y="3587750"/>
                <a:ext cx="100013" cy="123825"/>
              </a:xfrm>
              <a:custGeom>
                <a:avLst/>
                <a:gdLst/>
                <a:ahLst/>
                <a:cxnLst/>
                <a:rect l="l" t="t" r="r" b="b"/>
                <a:pathLst>
                  <a:path w="27" h="33" extrusionOk="0">
                    <a:moveTo>
                      <a:pt x="22" y="33"/>
                    </a:moveTo>
                    <a:cubicBezTo>
                      <a:pt x="22" y="12"/>
                      <a:pt x="22" y="12"/>
                      <a:pt x="22" y="12"/>
                    </a:cubicBezTo>
                    <a:cubicBezTo>
                      <a:pt x="22" y="9"/>
                      <a:pt x="22" y="7"/>
                      <a:pt x="20" y="6"/>
                    </a:cubicBezTo>
                    <a:cubicBezTo>
                      <a:pt x="19" y="5"/>
                      <a:pt x="17" y="4"/>
                      <a:pt x="15" y="4"/>
                    </a:cubicBezTo>
                    <a:cubicBezTo>
                      <a:pt x="11"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8"/>
              <p:cNvSpPr/>
              <p:nvPr/>
            </p:nvSpPr>
            <p:spPr>
              <a:xfrm>
                <a:off x="1949451" y="3541713"/>
                <a:ext cx="19050" cy="169862"/>
              </a:xfrm>
              <a:custGeom>
                <a:avLst/>
                <a:gdLst/>
                <a:ahLst/>
                <a:cxnLst/>
                <a:rect l="l" t="t" r="r" b="b"/>
                <a:pathLst>
                  <a:path w="5" h="45" extrusionOk="0">
                    <a:moveTo>
                      <a:pt x="0" y="3"/>
                    </a:moveTo>
                    <a:cubicBezTo>
                      <a:pt x="0" y="2"/>
                      <a:pt x="0" y="2"/>
                      <a:pt x="0" y="1"/>
                    </a:cubicBezTo>
                    <a:cubicBezTo>
                      <a:pt x="1" y="0"/>
                      <a:pt x="2" y="0"/>
                      <a:pt x="2" y="0"/>
                    </a:cubicBezTo>
                    <a:cubicBezTo>
                      <a:pt x="3" y="0"/>
                      <a:pt x="4" y="1"/>
                      <a:pt x="4" y="1"/>
                    </a:cubicBezTo>
                    <a:cubicBezTo>
                      <a:pt x="5" y="2"/>
                      <a:pt x="5" y="2"/>
                      <a:pt x="5" y="3"/>
                    </a:cubicBezTo>
                    <a:cubicBezTo>
                      <a:pt x="5" y="5"/>
                      <a:pt x="5" y="5"/>
                      <a:pt x="4" y="6"/>
                    </a:cubicBezTo>
                    <a:cubicBezTo>
                      <a:pt x="4" y="7"/>
                      <a:pt x="3" y="7"/>
                      <a:pt x="2" y="7"/>
                    </a:cubicBezTo>
                    <a:cubicBezTo>
                      <a:pt x="2" y="7"/>
                      <a:pt x="1" y="7"/>
                      <a:pt x="0"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8"/>
              <p:cNvSpPr/>
              <p:nvPr/>
            </p:nvSpPr>
            <p:spPr>
              <a:xfrm>
                <a:off x="2003426" y="3587750"/>
                <a:ext cx="88900" cy="123825"/>
              </a:xfrm>
              <a:custGeom>
                <a:avLst/>
                <a:gdLst/>
                <a:ahLst/>
                <a:cxnLst/>
                <a:rect l="l" t="t" r="r" b="b"/>
                <a:pathLst>
                  <a:path w="24" h="33" extrusionOk="0">
                    <a:moveTo>
                      <a:pt x="15" y="33"/>
                    </a:moveTo>
                    <a:cubicBezTo>
                      <a:pt x="10" y="33"/>
                      <a:pt x="7" y="32"/>
                      <a:pt x="4" y="29"/>
                    </a:cubicBezTo>
                    <a:cubicBezTo>
                      <a:pt x="1" y="26"/>
                      <a:pt x="0" y="22"/>
                      <a:pt x="0" y="17"/>
                    </a:cubicBezTo>
                    <a:cubicBezTo>
                      <a:pt x="0" y="11"/>
                      <a:pt x="1" y="7"/>
                      <a:pt x="4" y="4"/>
                    </a:cubicBezTo>
                    <a:cubicBezTo>
                      <a:pt x="7" y="1"/>
                      <a:pt x="10" y="0"/>
                      <a:pt x="15" y="0"/>
                    </a:cubicBezTo>
                    <a:cubicBezTo>
                      <a:pt x="17" y="0"/>
                      <a:pt x="18" y="0"/>
                      <a:pt x="20" y="0"/>
                    </a:cubicBezTo>
                    <a:cubicBezTo>
                      <a:pt x="22" y="1"/>
                      <a:pt x="23" y="1"/>
                      <a:pt x="24" y="1"/>
                    </a:cubicBezTo>
                    <a:cubicBezTo>
                      <a:pt x="22" y="6"/>
                      <a:pt x="22" y="6"/>
                      <a:pt x="22" y="6"/>
                    </a:cubicBezTo>
                    <a:cubicBezTo>
                      <a:pt x="21" y="5"/>
                      <a:pt x="20" y="5"/>
                      <a:pt x="19" y="4"/>
                    </a:cubicBezTo>
                    <a:cubicBezTo>
                      <a:pt x="17" y="4"/>
                      <a:pt x="16" y="4"/>
                      <a:pt x="15" y="4"/>
                    </a:cubicBezTo>
                    <a:cubicBezTo>
                      <a:pt x="9" y="4"/>
                      <a:pt x="5" y="8"/>
                      <a:pt x="5" y="17"/>
                    </a:cubicBezTo>
                    <a:cubicBezTo>
                      <a:pt x="5" y="21"/>
                      <a:pt x="6" y="24"/>
                      <a:pt x="8" y="26"/>
                    </a:cubicBezTo>
                    <a:cubicBezTo>
                      <a:pt x="9" y="28"/>
                      <a:pt x="12" y="29"/>
                      <a:pt x="15" y="29"/>
                    </a:cubicBezTo>
                    <a:cubicBezTo>
                      <a:pt x="18" y="29"/>
                      <a:pt x="20" y="28"/>
                      <a:pt x="23" y="27"/>
                    </a:cubicBezTo>
                    <a:cubicBezTo>
                      <a:pt x="23" y="32"/>
                      <a:pt x="23" y="32"/>
                      <a:pt x="23" y="32"/>
                    </a:cubicBezTo>
                    <a:cubicBezTo>
                      <a:pt x="21" y="33"/>
                      <a:pt x="18" y="33"/>
                      <a:pt x="15" y="3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8"/>
              <p:cNvSpPr/>
              <p:nvPr/>
            </p:nvSpPr>
            <p:spPr>
              <a:xfrm>
                <a:off x="2111376"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6" y="32"/>
                    </a:cubicBezTo>
                    <a:cubicBezTo>
                      <a:pt x="15" y="33"/>
                      <a:pt x="13" y="33"/>
                      <a:pt x="10" y="33"/>
                    </a:cubicBezTo>
                    <a:cubicBezTo>
                      <a:pt x="7" y="33"/>
                      <a:pt x="5" y="32"/>
                      <a:pt x="3" y="31"/>
                    </a:cubicBezTo>
                    <a:cubicBezTo>
                      <a:pt x="1" y="29"/>
                      <a:pt x="0" y="27"/>
                      <a:pt x="0" y="24"/>
                    </a:cubicBezTo>
                    <a:cubicBezTo>
                      <a:pt x="0" y="17"/>
                      <a:pt x="5" y="14"/>
                      <a:pt x="16" y="13"/>
                    </a:cubicBezTo>
                    <a:cubicBezTo>
                      <a:pt x="21" y="13"/>
                      <a:pt x="21" y="13"/>
                      <a:pt x="21" y="13"/>
                    </a:cubicBezTo>
                    <a:cubicBezTo>
                      <a:pt x="21" y="11"/>
                      <a:pt x="21" y="11"/>
                      <a:pt x="21" y="11"/>
                    </a:cubicBezTo>
                    <a:cubicBezTo>
                      <a:pt x="21" y="9"/>
                      <a:pt x="21" y="7"/>
                      <a:pt x="20" y="6"/>
                    </a:cubicBezTo>
                    <a:cubicBezTo>
                      <a:pt x="19" y="4"/>
                      <a:pt x="17" y="4"/>
                      <a:pt x="14" y="4"/>
                    </a:cubicBezTo>
                    <a:cubicBezTo>
                      <a:pt x="12" y="4"/>
                      <a:pt x="9" y="5"/>
                      <a:pt x="5" y="6"/>
                    </a:cubicBezTo>
                    <a:cubicBezTo>
                      <a:pt x="4" y="3"/>
                      <a:pt x="4" y="3"/>
                      <a:pt x="4" y="3"/>
                    </a:cubicBezTo>
                    <a:cubicBezTo>
                      <a:pt x="5" y="2"/>
                      <a:pt x="7" y="1"/>
                      <a:pt x="9" y="0"/>
                    </a:cubicBezTo>
                    <a:cubicBezTo>
                      <a:pt x="11" y="0"/>
                      <a:pt x="13" y="0"/>
                      <a:pt x="15" y="0"/>
                    </a:cubicBezTo>
                    <a:cubicBezTo>
                      <a:pt x="19" y="0"/>
                      <a:pt x="22" y="1"/>
                      <a:pt x="23" y="2"/>
                    </a:cubicBezTo>
                    <a:cubicBezTo>
                      <a:pt x="25" y="4"/>
                      <a:pt x="26" y="7"/>
                      <a:pt x="26" y="11"/>
                    </a:cubicBezTo>
                    <a:cubicBezTo>
                      <a:pt x="26" y="33"/>
                      <a:pt x="26" y="33"/>
                      <a:pt x="26" y="33"/>
                    </a:cubicBezTo>
                    <a:lnTo>
                      <a:pt x="23" y="33"/>
                    </a:lnTo>
                    <a:close/>
                    <a:moveTo>
                      <a:pt x="11" y="29"/>
                    </a:moveTo>
                    <a:cubicBezTo>
                      <a:pt x="14" y="29"/>
                      <a:pt x="17" y="28"/>
                      <a:pt x="19" y="27"/>
                    </a:cubicBezTo>
                    <a:cubicBezTo>
                      <a:pt x="20" y="25"/>
                      <a:pt x="21" y="23"/>
                      <a:pt x="21" y="20"/>
                    </a:cubicBezTo>
                    <a:cubicBezTo>
                      <a:pt x="21" y="17"/>
                      <a:pt x="21" y="17"/>
                      <a:pt x="21" y="17"/>
                    </a:cubicBezTo>
                    <a:cubicBezTo>
                      <a:pt x="16" y="17"/>
                      <a:pt x="16" y="17"/>
                      <a:pt x="16" y="17"/>
                    </a:cubicBezTo>
                    <a:cubicBezTo>
                      <a:pt x="12" y="17"/>
                      <a:pt x="10" y="18"/>
                      <a:pt x="8" y="19"/>
                    </a:cubicBezTo>
                    <a:cubicBezTo>
                      <a:pt x="6" y="20"/>
                      <a:pt x="5" y="22"/>
                      <a:pt x="5" y="24"/>
                    </a:cubicBezTo>
                    <a:cubicBezTo>
                      <a:pt x="5" y="26"/>
                      <a:pt x="6" y="27"/>
                      <a:pt x="7" y="28"/>
                    </a:cubicBezTo>
                    <a:cubicBezTo>
                      <a:pt x="8" y="29"/>
                      <a:pt x="9" y="29"/>
                      <a:pt x="11"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8"/>
              <p:cNvSpPr/>
              <p:nvPr/>
            </p:nvSpPr>
            <p:spPr>
              <a:xfrm>
                <a:off x="2235201" y="3560763"/>
                <a:ext cx="71438" cy="150812"/>
              </a:xfrm>
              <a:custGeom>
                <a:avLst/>
                <a:gdLst/>
                <a:ahLst/>
                <a:cxnLst/>
                <a:rect l="l" t="t" r="r" b="b"/>
                <a:pathLst>
                  <a:path w="19" h="40" extrusionOk="0">
                    <a:moveTo>
                      <a:pt x="15" y="36"/>
                    </a:moveTo>
                    <a:cubicBezTo>
                      <a:pt x="15" y="36"/>
                      <a:pt x="16" y="36"/>
                      <a:pt x="17" y="36"/>
                    </a:cubicBezTo>
                    <a:cubicBezTo>
                      <a:pt x="18" y="36"/>
                      <a:pt x="18" y="36"/>
                      <a:pt x="19" y="36"/>
                    </a:cubicBezTo>
                    <a:cubicBezTo>
                      <a:pt x="19" y="39"/>
                      <a:pt x="19" y="39"/>
                      <a:pt x="19" y="39"/>
                    </a:cubicBezTo>
                    <a:cubicBezTo>
                      <a:pt x="18" y="40"/>
                      <a:pt x="18" y="40"/>
                      <a:pt x="17" y="40"/>
                    </a:cubicBezTo>
                    <a:cubicBezTo>
                      <a:pt x="16" y="40"/>
                      <a:pt x="15" y="40"/>
                      <a:pt x="14" y="40"/>
                    </a:cubicBezTo>
                    <a:cubicBezTo>
                      <a:pt x="8" y="40"/>
                      <a:pt x="4" y="37"/>
                      <a:pt x="4" y="30"/>
                    </a:cubicBezTo>
                    <a:cubicBezTo>
                      <a:pt x="4" y="11"/>
                      <a:pt x="4" y="11"/>
                      <a:pt x="4" y="11"/>
                    </a:cubicBezTo>
                    <a:cubicBezTo>
                      <a:pt x="0" y="11"/>
                      <a:pt x="0" y="11"/>
                      <a:pt x="0" y="11"/>
                    </a:cubicBezTo>
                    <a:cubicBezTo>
                      <a:pt x="0" y="9"/>
                      <a:pt x="0" y="9"/>
                      <a:pt x="0" y="9"/>
                    </a:cubicBezTo>
                    <a:cubicBezTo>
                      <a:pt x="4" y="7"/>
                      <a:pt x="4" y="7"/>
                      <a:pt x="4" y="7"/>
                    </a:cubicBezTo>
                    <a:cubicBezTo>
                      <a:pt x="6" y="0"/>
                      <a:pt x="6" y="0"/>
                      <a:pt x="6" y="0"/>
                    </a:cubicBezTo>
                    <a:cubicBezTo>
                      <a:pt x="9" y="0"/>
                      <a:pt x="9" y="0"/>
                      <a:pt x="9" y="0"/>
                    </a:cubicBezTo>
                    <a:cubicBezTo>
                      <a:pt x="9" y="7"/>
                      <a:pt x="9" y="7"/>
                      <a:pt x="9" y="7"/>
                    </a:cubicBezTo>
                    <a:cubicBezTo>
                      <a:pt x="19" y="7"/>
                      <a:pt x="19" y="7"/>
                      <a:pt x="19" y="7"/>
                    </a:cubicBezTo>
                    <a:cubicBezTo>
                      <a:pt x="19" y="11"/>
                      <a:pt x="19" y="11"/>
                      <a:pt x="19" y="11"/>
                    </a:cubicBezTo>
                    <a:cubicBezTo>
                      <a:pt x="9" y="11"/>
                      <a:pt x="9" y="11"/>
                      <a:pt x="9" y="11"/>
                    </a:cubicBezTo>
                    <a:cubicBezTo>
                      <a:pt x="9" y="30"/>
                      <a:pt x="9" y="30"/>
                      <a:pt x="9" y="30"/>
                    </a:cubicBezTo>
                    <a:cubicBezTo>
                      <a:pt x="9" y="32"/>
                      <a:pt x="10" y="34"/>
                      <a:pt x="11" y="35"/>
                    </a:cubicBezTo>
                    <a:cubicBezTo>
                      <a:pt x="12" y="36"/>
                      <a:pt x="13" y="36"/>
                      <a:pt x="15" y="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8"/>
              <p:cNvSpPr/>
              <p:nvPr/>
            </p:nvSpPr>
            <p:spPr>
              <a:xfrm>
                <a:off x="2332038" y="3541713"/>
                <a:ext cx="23813" cy="169862"/>
              </a:xfrm>
              <a:custGeom>
                <a:avLst/>
                <a:gdLst/>
                <a:ahLst/>
                <a:cxnLst/>
                <a:rect l="l" t="t" r="r" b="b"/>
                <a:pathLst>
                  <a:path w="6" h="45" extrusionOk="0">
                    <a:moveTo>
                      <a:pt x="0" y="3"/>
                    </a:moveTo>
                    <a:cubicBezTo>
                      <a:pt x="0" y="2"/>
                      <a:pt x="0" y="2"/>
                      <a:pt x="1" y="1"/>
                    </a:cubicBezTo>
                    <a:cubicBezTo>
                      <a:pt x="1" y="0"/>
                      <a:pt x="2" y="0"/>
                      <a:pt x="3" y="0"/>
                    </a:cubicBezTo>
                    <a:cubicBezTo>
                      <a:pt x="3" y="0"/>
                      <a:pt x="4" y="1"/>
                      <a:pt x="5" y="1"/>
                    </a:cubicBezTo>
                    <a:cubicBezTo>
                      <a:pt x="5" y="2"/>
                      <a:pt x="6" y="2"/>
                      <a:pt x="6" y="3"/>
                    </a:cubicBezTo>
                    <a:cubicBezTo>
                      <a:pt x="6" y="5"/>
                      <a:pt x="5" y="5"/>
                      <a:pt x="5" y="6"/>
                    </a:cubicBezTo>
                    <a:cubicBezTo>
                      <a:pt x="4" y="7"/>
                      <a:pt x="3" y="7"/>
                      <a:pt x="3" y="7"/>
                    </a:cubicBezTo>
                    <a:cubicBezTo>
                      <a:pt x="2" y="7"/>
                      <a:pt x="1" y="7"/>
                      <a:pt x="1"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8"/>
              <p:cNvSpPr/>
              <p:nvPr/>
            </p:nvSpPr>
            <p:spPr>
              <a:xfrm>
                <a:off x="2384426" y="3587750"/>
                <a:ext cx="112713" cy="123825"/>
              </a:xfrm>
              <a:custGeom>
                <a:avLst/>
                <a:gdLst/>
                <a:ahLst/>
                <a:cxnLst/>
                <a:rect l="l" t="t" r="r" b="b"/>
                <a:pathLst>
                  <a:path w="30" h="33" extrusionOk="0">
                    <a:moveTo>
                      <a:pt x="30" y="16"/>
                    </a:moveTo>
                    <a:cubicBezTo>
                      <a:pt x="30" y="22"/>
                      <a:pt x="29" y="26"/>
                      <a:pt x="26" y="29"/>
                    </a:cubicBezTo>
                    <a:cubicBezTo>
                      <a:pt x="24"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4" y="1"/>
                      <a:pt x="26" y="4"/>
                    </a:cubicBezTo>
                    <a:cubicBezTo>
                      <a:pt x="29" y="7"/>
                      <a:pt x="30" y="11"/>
                      <a:pt x="30" y="16"/>
                    </a:cubicBezTo>
                    <a:close/>
                    <a:moveTo>
                      <a:pt x="6" y="16"/>
                    </a:moveTo>
                    <a:cubicBezTo>
                      <a:pt x="6" y="21"/>
                      <a:pt x="6" y="24"/>
                      <a:pt x="8" y="26"/>
                    </a:cubicBezTo>
                    <a:cubicBezTo>
                      <a:pt x="10" y="28"/>
                      <a:pt x="12" y="29"/>
                      <a:pt x="15" y="29"/>
                    </a:cubicBezTo>
                    <a:cubicBezTo>
                      <a:pt x="19" y="29"/>
                      <a:pt x="21" y="28"/>
                      <a:pt x="23" y="26"/>
                    </a:cubicBezTo>
                    <a:cubicBezTo>
                      <a:pt x="24" y="24"/>
                      <a:pt x="25" y="21"/>
                      <a:pt x="25" y="16"/>
                    </a:cubicBezTo>
                    <a:cubicBezTo>
                      <a:pt x="25" y="12"/>
                      <a:pt x="24" y="9"/>
                      <a:pt x="23" y="7"/>
                    </a:cubicBezTo>
                    <a:cubicBezTo>
                      <a:pt x="21" y="5"/>
                      <a:pt x="18" y="4"/>
                      <a:pt x="15" y="4"/>
                    </a:cubicBezTo>
                    <a:cubicBezTo>
                      <a:pt x="12" y="4"/>
                      <a:pt x="10" y="5"/>
                      <a:pt x="8" y="7"/>
                    </a:cubicBezTo>
                    <a:cubicBezTo>
                      <a:pt x="6" y="9"/>
                      <a:pt x="6" y="12"/>
                      <a:pt x="6"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8"/>
              <p:cNvSpPr/>
              <p:nvPr/>
            </p:nvSpPr>
            <p:spPr>
              <a:xfrm>
                <a:off x="2535238" y="3587750"/>
                <a:ext cx="101600" cy="123825"/>
              </a:xfrm>
              <a:custGeom>
                <a:avLst/>
                <a:gdLst/>
                <a:ahLst/>
                <a:cxnLst/>
                <a:rect l="l" t="t" r="r" b="b"/>
                <a:pathLst>
                  <a:path w="27" h="33" extrusionOk="0">
                    <a:moveTo>
                      <a:pt x="22" y="33"/>
                    </a:moveTo>
                    <a:cubicBezTo>
                      <a:pt x="22" y="12"/>
                      <a:pt x="22" y="12"/>
                      <a:pt x="22" y="12"/>
                    </a:cubicBezTo>
                    <a:cubicBezTo>
                      <a:pt x="22" y="9"/>
                      <a:pt x="21" y="7"/>
                      <a:pt x="20" y="6"/>
                    </a:cubicBezTo>
                    <a:cubicBezTo>
                      <a:pt x="19" y="5"/>
                      <a:pt x="17" y="4"/>
                      <a:pt x="14" y="4"/>
                    </a:cubicBezTo>
                    <a:cubicBezTo>
                      <a:pt x="11" y="4"/>
                      <a:pt x="8" y="5"/>
                      <a:pt x="7" y="7"/>
                    </a:cubicBezTo>
                    <a:cubicBezTo>
                      <a:pt x="5" y="8"/>
                      <a:pt x="4" y="11"/>
                      <a:pt x="4" y="16"/>
                    </a:cubicBezTo>
                    <a:cubicBezTo>
                      <a:pt x="4" y="33"/>
                      <a:pt x="4" y="33"/>
                      <a:pt x="4" y="33"/>
                    </a:cubicBezTo>
                    <a:cubicBezTo>
                      <a:pt x="0" y="33"/>
                      <a:pt x="0" y="33"/>
                      <a:pt x="0" y="33"/>
                    </a:cubicBezTo>
                    <a:cubicBezTo>
                      <a:pt x="0" y="0"/>
                      <a:pt x="0" y="0"/>
                      <a:pt x="0" y="0"/>
                    </a:cubicBezTo>
                    <a:cubicBezTo>
                      <a:pt x="4" y="0"/>
                      <a:pt x="4" y="0"/>
                      <a:pt x="4" y="0"/>
                    </a:cubicBezTo>
                    <a:cubicBezTo>
                      <a:pt x="4" y="5"/>
                      <a:pt x="4" y="5"/>
                      <a:pt x="4"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8"/>
              <p:cNvSpPr/>
              <p:nvPr/>
            </p:nvSpPr>
            <p:spPr>
              <a:xfrm>
                <a:off x="2667001" y="3587750"/>
                <a:ext cx="85725" cy="123825"/>
              </a:xfrm>
              <a:custGeom>
                <a:avLst/>
                <a:gdLst/>
                <a:ahLst/>
                <a:cxnLst/>
                <a:rect l="l" t="t" r="r" b="b"/>
                <a:pathLst>
                  <a:path w="23" h="33" extrusionOk="0">
                    <a:moveTo>
                      <a:pt x="23" y="24"/>
                    </a:moveTo>
                    <a:cubicBezTo>
                      <a:pt x="23" y="27"/>
                      <a:pt x="22" y="29"/>
                      <a:pt x="20" y="31"/>
                    </a:cubicBezTo>
                    <a:cubicBezTo>
                      <a:pt x="18" y="32"/>
                      <a:pt x="15" y="33"/>
                      <a:pt x="11" y="33"/>
                    </a:cubicBezTo>
                    <a:cubicBezTo>
                      <a:pt x="6" y="33"/>
                      <a:pt x="3" y="33"/>
                      <a:pt x="1" y="31"/>
                    </a:cubicBezTo>
                    <a:cubicBezTo>
                      <a:pt x="1" y="27"/>
                      <a:pt x="1" y="27"/>
                      <a:pt x="1" y="27"/>
                    </a:cubicBezTo>
                    <a:cubicBezTo>
                      <a:pt x="2" y="28"/>
                      <a:pt x="4" y="28"/>
                      <a:pt x="6" y="29"/>
                    </a:cubicBezTo>
                    <a:cubicBezTo>
                      <a:pt x="7" y="29"/>
                      <a:pt x="9" y="29"/>
                      <a:pt x="11" y="29"/>
                    </a:cubicBezTo>
                    <a:cubicBezTo>
                      <a:pt x="13" y="29"/>
                      <a:pt x="15" y="29"/>
                      <a:pt x="17" y="28"/>
                    </a:cubicBezTo>
                    <a:cubicBezTo>
                      <a:pt x="18" y="27"/>
                      <a:pt x="19" y="26"/>
                      <a:pt x="19" y="24"/>
                    </a:cubicBezTo>
                    <a:cubicBezTo>
                      <a:pt x="19" y="23"/>
                      <a:pt x="18" y="22"/>
                      <a:pt x="17" y="21"/>
                    </a:cubicBezTo>
                    <a:cubicBezTo>
                      <a:pt x="16" y="20"/>
                      <a:pt x="14" y="19"/>
                      <a:pt x="11" y="18"/>
                    </a:cubicBezTo>
                    <a:cubicBezTo>
                      <a:pt x="8" y="17"/>
                      <a:pt x="5" y="16"/>
                      <a:pt x="4" y="15"/>
                    </a:cubicBezTo>
                    <a:cubicBezTo>
                      <a:pt x="3" y="14"/>
                      <a:pt x="2" y="13"/>
                      <a:pt x="1" y="12"/>
                    </a:cubicBezTo>
                    <a:cubicBezTo>
                      <a:pt x="1" y="11"/>
                      <a:pt x="0" y="10"/>
                      <a:pt x="0" y="8"/>
                    </a:cubicBezTo>
                    <a:cubicBezTo>
                      <a:pt x="0" y="6"/>
                      <a:pt x="1" y="4"/>
                      <a:pt x="4" y="2"/>
                    </a:cubicBezTo>
                    <a:cubicBezTo>
                      <a:pt x="6" y="0"/>
                      <a:pt x="9" y="0"/>
                      <a:pt x="12" y="0"/>
                    </a:cubicBezTo>
                    <a:cubicBezTo>
                      <a:pt x="16" y="0"/>
                      <a:pt x="19" y="0"/>
                      <a:pt x="23" y="2"/>
                    </a:cubicBezTo>
                    <a:cubicBezTo>
                      <a:pt x="21" y="6"/>
                      <a:pt x="21" y="6"/>
                      <a:pt x="21" y="6"/>
                    </a:cubicBezTo>
                    <a:cubicBezTo>
                      <a:pt x="18" y="4"/>
                      <a:pt x="15" y="4"/>
                      <a:pt x="12" y="4"/>
                    </a:cubicBezTo>
                    <a:cubicBezTo>
                      <a:pt x="10" y="4"/>
                      <a:pt x="8" y="4"/>
                      <a:pt x="7" y="5"/>
                    </a:cubicBezTo>
                    <a:cubicBezTo>
                      <a:pt x="6" y="6"/>
                      <a:pt x="5" y="7"/>
                      <a:pt x="5" y="8"/>
                    </a:cubicBezTo>
                    <a:cubicBezTo>
                      <a:pt x="5" y="9"/>
                      <a:pt x="5" y="10"/>
                      <a:pt x="6" y="10"/>
                    </a:cubicBezTo>
                    <a:cubicBezTo>
                      <a:pt x="6" y="11"/>
                      <a:pt x="7" y="11"/>
                      <a:pt x="8" y="12"/>
                    </a:cubicBezTo>
                    <a:cubicBezTo>
                      <a:pt x="9" y="12"/>
                      <a:pt x="11" y="13"/>
                      <a:pt x="14" y="14"/>
                    </a:cubicBezTo>
                    <a:cubicBezTo>
                      <a:pt x="17" y="16"/>
                      <a:pt x="20" y="17"/>
                      <a:pt x="21" y="19"/>
                    </a:cubicBezTo>
                    <a:cubicBezTo>
                      <a:pt x="23"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8"/>
              <p:cNvSpPr/>
              <p:nvPr/>
            </p:nvSpPr>
            <p:spPr>
              <a:xfrm>
                <a:off x="2782888" y="3684588"/>
                <a:ext cx="30163" cy="30162"/>
              </a:xfrm>
              <a:custGeom>
                <a:avLst/>
                <a:gdLst/>
                <a:ahLst/>
                <a:cxnLst/>
                <a:rect l="l" t="t" r="r" b="b"/>
                <a:pathLst>
                  <a:path w="8" h="8" extrusionOk="0">
                    <a:moveTo>
                      <a:pt x="0" y="4"/>
                    </a:moveTo>
                    <a:cubicBezTo>
                      <a:pt x="0" y="2"/>
                      <a:pt x="1" y="1"/>
                      <a:pt x="1" y="1"/>
                    </a:cubicBezTo>
                    <a:cubicBezTo>
                      <a:pt x="2" y="0"/>
                      <a:pt x="3" y="0"/>
                      <a:pt x="4" y="0"/>
                    </a:cubicBezTo>
                    <a:cubicBezTo>
                      <a:pt x="5" y="0"/>
                      <a:pt x="6" y="0"/>
                      <a:pt x="7" y="1"/>
                    </a:cubicBezTo>
                    <a:cubicBezTo>
                      <a:pt x="7" y="1"/>
                      <a:pt x="8" y="2"/>
                      <a:pt x="8" y="4"/>
                    </a:cubicBezTo>
                    <a:cubicBezTo>
                      <a:pt x="8" y="5"/>
                      <a:pt x="7" y="6"/>
                      <a:pt x="7" y="7"/>
                    </a:cubicBezTo>
                    <a:cubicBezTo>
                      <a:pt x="6" y="7"/>
                      <a:pt x="5" y="8"/>
                      <a:pt x="4" y="8"/>
                    </a:cubicBezTo>
                    <a:cubicBezTo>
                      <a:pt x="3" y="8"/>
                      <a:pt x="2" y="7"/>
                      <a:pt x="1" y="7"/>
                    </a:cubicBezTo>
                    <a:cubicBezTo>
                      <a:pt x="1"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8"/>
              <p:cNvSpPr/>
              <p:nvPr/>
            </p:nvSpPr>
            <p:spPr>
              <a:xfrm>
                <a:off x="2884488" y="3546475"/>
                <a:ext cx="123825" cy="165100"/>
              </a:xfrm>
              <a:custGeom>
                <a:avLst/>
                <a:gdLst/>
                <a:ahLst/>
                <a:cxnLst/>
                <a:rect l="l" t="t" r="r" b="b"/>
                <a:pathLst>
                  <a:path w="78" h="104" extrusionOk="0">
                    <a:moveTo>
                      <a:pt x="44" y="104"/>
                    </a:moveTo>
                    <a:lnTo>
                      <a:pt x="33" y="104"/>
                    </a:lnTo>
                    <a:lnTo>
                      <a:pt x="33" y="11"/>
                    </a:lnTo>
                    <a:lnTo>
                      <a:pt x="0" y="11"/>
                    </a:lnTo>
                    <a:lnTo>
                      <a:pt x="0" y="0"/>
                    </a:lnTo>
                    <a:lnTo>
                      <a:pt x="78" y="0"/>
                    </a:lnTo>
                    <a:lnTo>
                      <a:pt x="78" y="11"/>
                    </a:lnTo>
                    <a:lnTo>
                      <a:pt x="44" y="11"/>
                    </a:lnTo>
                    <a:lnTo>
                      <a:pt x="44" y="1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8"/>
              <p:cNvSpPr/>
              <p:nvPr/>
            </p:nvSpPr>
            <p:spPr>
              <a:xfrm>
                <a:off x="3030538" y="3587750"/>
                <a:ext cx="71438" cy="123825"/>
              </a:xfrm>
              <a:custGeom>
                <a:avLst/>
                <a:gdLst/>
                <a:ahLst/>
                <a:cxnLst/>
                <a:rect l="l" t="t" r="r" b="b"/>
                <a:pathLst>
                  <a:path w="19" h="33" extrusionOk="0">
                    <a:moveTo>
                      <a:pt x="15" y="0"/>
                    </a:moveTo>
                    <a:cubicBezTo>
                      <a:pt x="16"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9"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8"/>
              <p:cNvSpPr/>
              <p:nvPr/>
            </p:nvSpPr>
            <p:spPr>
              <a:xfrm>
                <a:off x="3116263"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7" y="32"/>
                    </a:cubicBezTo>
                    <a:cubicBezTo>
                      <a:pt x="15" y="33"/>
                      <a:pt x="13" y="33"/>
                      <a:pt x="11" y="33"/>
                    </a:cubicBezTo>
                    <a:cubicBezTo>
                      <a:pt x="7" y="33"/>
                      <a:pt x="5" y="32"/>
                      <a:pt x="3" y="31"/>
                    </a:cubicBezTo>
                    <a:cubicBezTo>
                      <a:pt x="1" y="29"/>
                      <a:pt x="0" y="27"/>
                      <a:pt x="0" y="24"/>
                    </a:cubicBezTo>
                    <a:cubicBezTo>
                      <a:pt x="0" y="17"/>
                      <a:pt x="6" y="14"/>
                      <a:pt x="16" y="13"/>
                    </a:cubicBezTo>
                    <a:cubicBezTo>
                      <a:pt x="22" y="13"/>
                      <a:pt x="22" y="13"/>
                      <a:pt x="22" y="13"/>
                    </a:cubicBezTo>
                    <a:cubicBezTo>
                      <a:pt x="22" y="11"/>
                      <a:pt x="22" y="11"/>
                      <a:pt x="22" y="11"/>
                    </a:cubicBezTo>
                    <a:cubicBezTo>
                      <a:pt x="22" y="9"/>
                      <a:pt x="21" y="7"/>
                      <a:pt x="20" y="6"/>
                    </a:cubicBezTo>
                    <a:cubicBezTo>
                      <a:pt x="19" y="4"/>
                      <a:pt x="17" y="4"/>
                      <a:pt x="15" y="4"/>
                    </a:cubicBezTo>
                    <a:cubicBezTo>
                      <a:pt x="12" y="4"/>
                      <a:pt x="9" y="5"/>
                      <a:pt x="5" y="6"/>
                    </a:cubicBezTo>
                    <a:cubicBezTo>
                      <a:pt x="4" y="3"/>
                      <a:pt x="4" y="3"/>
                      <a:pt x="4" y="3"/>
                    </a:cubicBezTo>
                    <a:cubicBezTo>
                      <a:pt x="6" y="2"/>
                      <a:pt x="7" y="1"/>
                      <a:pt x="9" y="0"/>
                    </a:cubicBezTo>
                    <a:cubicBezTo>
                      <a:pt x="11" y="0"/>
                      <a:pt x="13" y="0"/>
                      <a:pt x="15" y="0"/>
                    </a:cubicBezTo>
                    <a:cubicBezTo>
                      <a:pt x="19" y="0"/>
                      <a:pt x="22" y="1"/>
                      <a:pt x="24" y="2"/>
                    </a:cubicBezTo>
                    <a:cubicBezTo>
                      <a:pt x="25" y="4"/>
                      <a:pt x="26" y="7"/>
                      <a:pt x="26" y="11"/>
                    </a:cubicBezTo>
                    <a:cubicBezTo>
                      <a:pt x="26" y="33"/>
                      <a:pt x="26" y="33"/>
                      <a:pt x="26" y="33"/>
                    </a:cubicBezTo>
                    <a:lnTo>
                      <a:pt x="23" y="33"/>
                    </a:lnTo>
                    <a:close/>
                    <a:moveTo>
                      <a:pt x="12" y="29"/>
                    </a:moveTo>
                    <a:cubicBezTo>
                      <a:pt x="15" y="29"/>
                      <a:pt x="17" y="28"/>
                      <a:pt x="19" y="27"/>
                    </a:cubicBezTo>
                    <a:cubicBezTo>
                      <a:pt x="21" y="25"/>
                      <a:pt x="21" y="23"/>
                      <a:pt x="21" y="20"/>
                    </a:cubicBezTo>
                    <a:cubicBezTo>
                      <a:pt x="21" y="17"/>
                      <a:pt x="21" y="17"/>
                      <a:pt x="21" y="17"/>
                    </a:cubicBezTo>
                    <a:cubicBezTo>
                      <a:pt x="16" y="17"/>
                      <a:pt x="16" y="17"/>
                      <a:pt x="16" y="17"/>
                    </a:cubicBezTo>
                    <a:cubicBezTo>
                      <a:pt x="13" y="17"/>
                      <a:pt x="10" y="18"/>
                      <a:pt x="8" y="19"/>
                    </a:cubicBezTo>
                    <a:cubicBezTo>
                      <a:pt x="6" y="20"/>
                      <a:pt x="5" y="22"/>
                      <a:pt x="5" y="24"/>
                    </a:cubicBezTo>
                    <a:cubicBezTo>
                      <a:pt x="5" y="26"/>
                      <a:pt x="6" y="27"/>
                      <a:pt x="7" y="28"/>
                    </a:cubicBezTo>
                    <a:cubicBezTo>
                      <a:pt x="8" y="29"/>
                      <a:pt x="10" y="29"/>
                      <a:pt x="12"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8"/>
              <p:cNvSpPr/>
              <p:nvPr/>
            </p:nvSpPr>
            <p:spPr>
              <a:xfrm>
                <a:off x="3254376" y="3587750"/>
                <a:ext cx="101600" cy="123825"/>
              </a:xfrm>
              <a:custGeom>
                <a:avLst/>
                <a:gdLst/>
                <a:ahLst/>
                <a:cxnLst/>
                <a:rect l="l" t="t" r="r" b="b"/>
                <a:pathLst>
                  <a:path w="27" h="33" extrusionOk="0">
                    <a:moveTo>
                      <a:pt x="22" y="33"/>
                    </a:moveTo>
                    <a:cubicBezTo>
                      <a:pt x="22" y="12"/>
                      <a:pt x="22" y="12"/>
                      <a:pt x="22" y="12"/>
                    </a:cubicBezTo>
                    <a:cubicBezTo>
                      <a:pt x="22" y="9"/>
                      <a:pt x="22" y="7"/>
                      <a:pt x="21" y="6"/>
                    </a:cubicBezTo>
                    <a:cubicBezTo>
                      <a:pt x="19" y="5"/>
                      <a:pt x="17" y="4"/>
                      <a:pt x="15" y="4"/>
                    </a:cubicBezTo>
                    <a:cubicBezTo>
                      <a:pt x="12"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8" y="2"/>
                      <a:pt x="9" y="1"/>
                    </a:cubicBezTo>
                    <a:cubicBezTo>
                      <a:pt x="11" y="0"/>
                      <a:pt x="13" y="0"/>
                      <a:pt x="16"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8"/>
              <p:cNvSpPr/>
              <p:nvPr/>
            </p:nvSpPr>
            <p:spPr>
              <a:xfrm>
                <a:off x="3389313" y="3587750"/>
                <a:ext cx="87313" cy="123825"/>
              </a:xfrm>
              <a:custGeom>
                <a:avLst/>
                <a:gdLst/>
                <a:ahLst/>
                <a:cxnLst/>
                <a:rect l="l" t="t" r="r" b="b"/>
                <a:pathLst>
                  <a:path w="23" h="33" extrusionOk="0">
                    <a:moveTo>
                      <a:pt x="23" y="24"/>
                    </a:moveTo>
                    <a:cubicBezTo>
                      <a:pt x="23" y="27"/>
                      <a:pt x="22" y="29"/>
                      <a:pt x="20" y="31"/>
                    </a:cubicBezTo>
                    <a:cubicBezTo>
                      <a:pt x="17" y="32"/>
                      <a:pt x="14" y="33"/>
                      <a:pt x="10" y="33"/>
                    </a:cubicBezTo>
                    <a:cubicBezTo>
                      <a:pt x="6" y="33"/>
                      <a:pt x="3" y="33"/>
                      <a:pt x="0" y="31"/>
                    </a:cubicBezTo>
                    <a:cubicBezTo>
                      <a:pt x="0" y="27"/>
                      <a:pt x="0" y="27"/>
                      <a:pt x="0" y="27"/>
                    </a:cubicBezTo>
                    <a:cubicBezTo>
                      <a:pt x="2" y="28"/>
                      <a:pt x="3" y="28"/>
                      <a:pt x="5" y="29"/>
                    </a:cubicBezTo>
                    <a:cubicBezTo>
                      <a:pt x="7" y="29"/>
                      <a:pt x="9" y="29"/>
                      <a:pt x="10" y="29"/>
                    </a:cubicBezTo>
                    <a:cubicBezTo>
                      <a:pt x="13" y="29"/>
                      <a:pt x="15" y="29"/>
                      <a:pt x="16" y="28"/>
                    </a:cubicBezTo>
                    <a:cubicBezTo>
                      <a:pt x="18" y="27"/>
                      <a:pt x="18" y="26"/>
                      <a:pt x="18" y="24"/>
                    </a:cubicBezTo>
                    <a:cubicBezTo>
                      <a:pt x="18" y="23"/>
                      <a:pt x="18" y="22"/>
                      <a:pt x="17" y="21"/>
                    </a:cubicBezTo>
                    <a:cubicBezTo>
                      <a:pt x="16" y="20"/>
                      <a:pt x="13" y="19"/>
                      <a:pt x="10" y="18"/>
                    </a:cubicBezTo>
                    <a:cubicBezTo>
                      <a:pt x="7" y="17"/>
                      <a:pt x="5" y="16"/>
                      <a:pt x="4" y="15"/>
                    </a:cubicBezTo>
                    <a:cubicBezTo>
                      <a:pt x="3" y="14"/>
                      <a:pt x="2" y="13"/>
                      <a:pt x="1" y="12"/>
                    </a:cubicBezTo>
                    <a:cubicBezTo>
                      <a:pt x="0" y="11"/>
                      <a:pt x="0" y="10"/>
                      <a:pt x="0" y="8"/>
                    </a:cubicBezTo>
                    <a:cubicBezTo>
                      <a:pt x="0" y="6"/>
                      <a:pt x="1" y="4"/>
                      <a:pt x="3" y="2"/>
                    </a:cubicBezTo>
                    <a:cubicBezTo>
                      <a:pt x="5" y="0"/>
                      <a:pt x="8" y="0"/>
                      <a:pt x="12" y="0"/>
                    </a:cubicBezTo>
                    <a:cubicBezTo>
                      <a:pt x="16" y="0"/>
                      <a:pt x="19" y="0"/>
                      <a:pt x="22" y="2"/>
                    </a:cubicBezTo>
                    <a:cubicBezTo>
                      <a:pt x="21" y="6"/>
                      <a:pt x="21" y="6"/>
                      <a:pt x="21" y="6"/>
                    </a:cubicBezTo>
                    <a:cubicBezTo>
                      <a:pt x="17" y="4"/>
                      <a:pt x="14" y="4"/>
                      <a:pt x="12" y="4"/>
                    </a:cubicBezTo>
                    <a:cubicBezTo>
                      <a:pt x="9" y="4"/>
                      <a:pt x="8" y="4"/>
                      <a:pt x="6" y="5"/>
                    </a:cubicBezTo>
                    <a:cubicBezTo>
                      <a:pt x="5" y="6"/>
                      <a:pt x="5" y="7"/>
                      <a:pt x="5" y="8"/>
                    </a:cubicBezTo>
                    <a:cubicBezTo>
                      <a:pt x="5" y="9"/>
                      <a:pt x="5" y="10"/>
                      <a:pt x="5" y="10"/>
                    </a:cubicBezTo>
                    <a:cubicBezTo>
                      <a:pt x="6" y="11"/>
                      <a:pt x="7" y="11"/>
                      <a:pt x="8" y="12"/>
                    </a:cubicBezTo>
                    <a:cubicBezTo>
                      <a:pt x="9" y="12"/>
                      <a:pt x="10" y="13"/>
                      <a:pt x="13" y="14"/>
                    </a:cubicBezTo>
                    <a:cubicBezTo>
                      <a:pt x="17" y="16"/>
                      <a:pt x="20" y="17"/>
                      <a:pt x="21" y="19"/>
                    </a:cubicBezTo>
                    <a:cubicBezTo>
                      <a:pt x="22"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8"/>
              <p:cNvSpPr/>
              <p:nvPr/>
            </p:nvSpPr>
            <p:spPr>
              <a:xfrm>
                <a:off x="3490913" y="3535363"/>
                <a:ext cx="87313" cy="176212"/>
              </a:xfrm>
              <a:custGeom>
                <a:avLst/>
                <a:gdLst/>
                <a:ahLst/>
                <a:cxnLst/>
                <a:rect l="l" t="t" r="r" b="b"/>
                <a:pathLst>
                  <a:path w="23" h="47" extrusionOk="0">
                    <a:moveTo>
                      <a:pt x="19" y="18"/>
                    </a:moveTo>
                    <a:cubicBezTo>
                      <a:pt x="11" y="18"/>
                      <a:pt x="11" y="18"/>
                      <a:pt x="11" y="18"/>
                    </a:cubicBezTo>
                    <a:cubicBezTo>
                      <a:pt x="11" y="47"/>
                      <a:pt x="11" y="47"/>
                      <a:pt x="11" y="47"/>
                    </a:cubicBezTo>
                    <a:cubicBezTo>
                      <a:pt x="6" y="47"/>
                      <a:pt x="6" y="47"/>
                      <a:pt x="6" y="47"/>
                    </a:cubicBezTo>
                    <a:cubicBezTo>
                      <a:pt x="6" y="18"/>
                      <a:pt x="6" y="18"/>
                      <a:pt x="6" y="18"/>
                    </a:cubicBezTo>
                    <a:cubicBezTo>
                      <a:pt x="0" y="18"/>
                      <a:pt x="0" y="18"/>
                      <a:pt x="0" y="18"/>
                    </a:cubicBezTo>
                    <a:cubicBezTo>
                      <a:pt x="0" y="16"/>
                      <a:pt x="0" y="16"/>
                      <a:pt x="0" y="16"/>
                    </a:cubicBezTo>
                    <a:cubicBezTo>
                      <a:pt x="6" y="14"/>
                      <a:pt x="6" y="14"/>
                      <a:pt x="6" y="14"/>
                    </a:cubicBezTo>
                    <a:cubicBezTo>
                      <a:pt x="6" y="12"/>
                      <a:pt x="6" y="12"/>
                      <a:pt x="6" y="12"/>
                    </a:cubicBezTo>
                    <a:cubicBezTo>
                      <a:pt x="6" y="4"/>
                      <a:pt x="10" y="0"/>
                      <a:pt x="17" y="0"/>
                    </a:cubicBezTo>
                    <a:cubicBezTo>
                      <a:pt x="18" y="0"/>
                      <a:pt x="20" y="1"/>
                      <a:pt x="23" y="1"/>
                    </a:cubicBezTo>
                    <a:cubicBezTo>
                      <a:pt x="21" y="5"/>
                      <a:pt x="21" y="5"/>
                      <a:pt x="21" y="5"/>
                    </a:cubicBezTo>
                    <a:cubicBezTo>
                      <a:pt x="20" y="5"/>
                      <a:pt x="18" y="4"/>
                      <a:pt x="17" y="4"/>
                    </a:cubicBezTo>
                    <a:cubicBezTo>
                      <a:pt x="15" y="4"/>
                      <a:pt x="13" y="5"/>
                      <a:pt x="12" y="6"/>
                    </a:cubicBezTo>
                    <a:cubicBezTo>
                      <a:pt x="12" y="7"/>
                      <a:pt x="11" y="9"/>
                      <a:pt x="11" y="12"/>
                    </a:cubicBezTo>
                    <a:cubicBezTo>
                      <a:pt x="11" y="14"/>
                      <a:pt x="11" y="14"/>
                      <a:pt x="11" y="14"/>
                    </a:cubicBezTo>
                    <a:cubicBezTo>
                      <a:pt x="19" y="14"/>
                      <a:pt x="19" y="14"/>
                      <a:pt x="19" y="14"/>
                    </a:cubicBezTo>
                    <a:lnTo>
                      <a:pt x="19"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8"/>
              <p:cNvSpPr/>
              <p:nvPr/>
            </p:nvSpPr>
            <p:spPr>
              <a:xfrm>
                <a:off x="3581401" y="3587750"/>
                <a:ext cx="112713" cy="123825"/>
              </a:xfrm>
              <a:custGeom>
                <a:avLst/>
                <a:gdLst/>
                <a:ahLst/>
                <a:cxnLst/>
                <a:rect l="l" t="t" r="r" b="b"/>
                <a:pathLst>
                  <a:path w="30" h="33" extrusionOk="0">
                    <a:moveTo>
                      <a:pt x="30" y="16"/>
                    </a:moveTo>
                    <a:cubicBezTo>
                      <a:pt x="30" y="22"/>
                      <a:pt x="29" y="26"/>
                      <a:pt x="26" y="29"/>
                    </a:cubicBezTo>
                    <a:cubicBezTo>
                      <a:pt x="23"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3" y="1"/>
                      <a:pt x="26" y="4"/>
                    </a:cubicBezTo>
                    <a:cubicBezTo>
                      <a:pt x="29" y="7"/>
                      <a:pt x="30" y="11"/>
                      <a:pt x="30" y="16"/>
                    </a:cubicBezTo>
                    <a:close/>
                    <a:moveTo>
                      <a:pt x="5" y="16"/>
                    </a:moveTo>
                    <a:cubicBezTo>
                      <a:pt x="5" y="21"/>
                      <a:pt x="6" y="24"/>
                      <a:pt x="8" y="26"/>
                    </a:cubicBezTo>
                    <a:cubicBezTo>
                      <a:pt x="9" y="28"/>
                      <a:pt x="12" y="29"/>
                      <a:pt x="15" y="29"/>
                    </a:cubicBezTo>
                    <a:cubicBezTo>
                      <a:pt x="18" y="29"/>
                      <a:pt x="21" y="28"/>
                      <a:pt x="22" y="26"/>
                    </a:cubicBezTo>
                    <a:cubicBezTo>
                      <a:pt x="24" y="24"/>
                      <a:pt x="25" y="21"/>
                      <a:pt x="25" y="16"/>
                    </a:cubicBezTo>
                    <a:cubicBezTo>
                      <a:pt x="25" y="12"/>
                      <a:pt x="24" y="9"/>
                      <a:pt x="22" y="7"/>
                    </a:cubicBezTo>
                    <a:cubicBezTo>
                      <a:pt x="21" y="5"/>
                      <a:pt x="18" y="4"/>
                      <a:pt x="15" y="4"/>
                    </a:cubicBezTo>
                    <a:cubicBezTo>
                      <a:pt x="12" y="4"/>
                      <a:pt x="9" y="5"/>
                      <a:pt x="8"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8"/>
              <p:cNvSpPr/>
              <p:nvPr/>
            </p:nvSpPr>
            <p:spPr>
              <a:xfrm>
                <a:off x="3727451" y="3587750"/>
                <a:ext cx="71438" cy="123825"/>
              </a:xfrm>
              <a:custGeom>
                <a:avLst/>
                <a:gdLst/>
                <a:ahLst/>
                <a:cxnLst/>
                <a:rect l="l" t="t" r="r" b="b"/>
                <a:pathLst>
                  <a:path w="19" h="33" extrusionOk="0">
                    <a:moveTo>
                      <a:pt x="15" y="0"/>
                    </a:moveTo>
                    <a:cubicBezTo>
                      <a:pt x="17"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10"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8"/>
              <p:cNvSpPr/>
              <p:nvPr/>
            </p:nvSpPr>
            <p:spPr>
              <a:xfrm>
                <a:off x="3824288"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8"/>
              <p:cNvSpPr/>
              <p:nvPr/>
            </p:nvSpPr>
            <p:spPr>
              <a:xfrm>
                <a:off x="4030663" y="3587750"/>
                <a:ext cx="104775" cy="123825"/>
              </a:xfrm>
              <a:custGeom>
                <a:avLst/>
                <a:gdLst/>
                <a:ahLst/>
                <a:cxnLst/>
                <a:rect l="l" t="t" r="r" b="b"/>
                <a:pathLst>
                  <a:path w="28" h="33" extrusionOk="0">
                    <a:moveTo>
                      <a:pt x="16" y="33"/>
                    </a:moveTo>
                    <a:cubicBezTo>
                      <a:pt x="11" y="33"/>
                      <a:pt x="7" y="32"/>
                      <a:pt x="4" y="29"/>
                    </a:cubicBezTo>
                    <a:cubicBezTo>
                      <a:pt x="2" y="26"/>
                      <a:pt x="0" y="22"/>
                      <a:pt x="0" y="17"/>
                    </a:cubicBezTo>
                    <a:cubicBezTo>
                      <a:pt x="0" y="12"/>
                      <a:pt x="1" y="7"/>
                      <a:pt x="4" y="4"/>
                    </a:cubicBezTo>
                    <a:cubicBezTo>
                      <a:pt x="7" y="1"/>
                      <a:pt x="10" y="0"/>
                      <a:pt x="14" y="0"/>
                    </a:cubicBezTo>
                    <a:cubicBezTo>
                      <a:pt x="18" y="0"/>
                      <a:pt x="22" y="1"/>
                      <a:pt x="24" y="4"/>
                    </a:cubicBezTo>
                    <a:cubicBezTo>
                      <a:pt x="26" y="6"/>
                      <a:pt x="28" y="10"/>
                      <a:pt x="28" y="14"/>
                    </a:cubicBezTo>
                    <a:cubicBezTo>
                      <a:pt x="28" y="17"/>
                      <a:pt x="28" y="17"/>
                      <a:pt x="28" y="17"/>
                    </a:cubicBezTo>
                    <a:cubicBezTo>
                      <a:pt x="5" y="17"/>
                      <a:pt x="5" y="17"/>
                      <a:pt x="5" y="17"/>
                    </a:cubicBezTo>
                    <a:cubicBezTo>
                      <a:pt x="5" y="21"/>
                      <a:pt x="6" y="24"/>
                      <a:pt x="8" y="26"/>
                    </a:cubicBezTo>
                    <a:cubicBezTo>
                      <a:pt x="10" y="28"/>
                      <a:pt x="13" y="29"/>
                      <a:pt x="16" y="29"/>
                    </a:cubicBezTo>
                    <a:cubicBezTo>
                      <a:pt x="19" y="29"/>
                      <a:pt x="23" y="28"/>
                      <a:pt x="26" y="27"/>
                    </a:cubicBezTo>
                    <a:cubicBezTo>
                      <a:pt x="26" y="31"/>
                      <a:pt x="26" y="31"/>
                      <a:pt x="26" y="31"/>
                    </a:cubicBezTo>
                    <a:cubicBezTo>
                      <a:pt x="24" y="32"/>
                      <a:pt x="23" y="33"/>
                      <a:pt x="21" y="33"/>
                    </a:cubicBezTo>
                    <a:cubicBezTo>
                      <a:pt x="20" y="33"/>
                      <a:pt x="18" y="33"/>
                      <a:pt x="16" y="33"/>
                    </a:cubicBezTo>
                    <a:close/>
                    <a:moveTo>
                      <a:pt x="14" y="4"/>
                    </a:moveTo>
                    <a:cubicBezTo>
                      <a:pt x="12" y="4"/>
                      <a:pt x="10" y="5"/>
                      <a:pt x="8" y="6"/>
                    </a:cubicBezTo>
                    <a:cubicBezTo>
                      <a:pt x="7" y="8"/>
                      <a:pt x="6" y="10"/>
                      <a:pt x="5" y="13"/>
                    </a:cubicBezTo>
                    <a:cubicBezTo>
                      <a:pt x="22" y="13"/>
                      <a:pt x="22" y="13"/>
                      <a:pt x="22" y="13"/>
                    </a:cubicBezTo>
                    <a:cubicBezTo>
                      <a:pt x="22" y="10"/>
                      <a:pt x="22" y="8"/>
                      <a:pt x="20" y="6"/>
                    </a:cubicBezTo>
                    <a:cubicBezTo>
                      <a:pt x="19" y="5"/>
                      <a:pt x="17" y="4"/>
                      <a:pt x="1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8"/>
              <p:cNvSpPr/>
              <p:nvPr/>
            </p:nvSpPr>
            <p:spPr>
              <a:xfrm>
                <a:off x="4162426" y="3538538"/>
                <a:ext cx="104775" cy="173037"/>
              </a:xfrm>
              <a:custGeom>
                <a:avLst/>
                <a:gdLst/>
                <a:ahLst/>
                <a:cxnLst/>
                <a:rect l="l" t="t" r="r" b="b"/>
                <a:pathLst>
                  <a:path w="28" h="46" extrusionOk="0">
                    <a:moveTo>
                      <a:pt x="24" y="41"/>
                    </a:moveTo>
                    <a:cubicBezTo>
                      <a:pt x="24" y="41"/>
                      <a:pt x="24" y="41"/>
                      <a:pt x="24" y="41"/>
                    </a:cubicBezTo>
                    <a:cubicBezTo>
                      <a:pt x="21" y="45"/>
                      <a:pt x="18" y="46"/>
                      <a:pt x="13" y="46"/>
                    </a:cubicBezTo>
                    <a:cubicBezTo>
                      <a:pt x="9" y="46"/>
                      <a:pt x="6" y="45"/>
                      <a:pt x="3" y="42"/>
                    </a:cubicBezTo>
                    <a:cubicBezTo>
                      <a:pt x="1" y="39"/>
                      <a:pt x="0" y="35"/>
                      <a:pt x="0" y="30"/>
                    </a:cubicBezTo>
                    <a:cubicBezTo>
                      <a:pt x="0" y="24"/>
                      <a:pt x="1" y="20"/>
                      <a:pt x="3" y="17"/>
                    </a:cubicBezTo>
                    <a:cubicBezTo>
                      <a:pt x="6" y="14"/>
                      <a:pt x="9" y="13"/>
                      <a:pt x="13" y="13"/>
                    </a:cubicBezTo>
                    <a:cubicBezTo>
                      <a:pt x="18" y="13"/>
                      <a:pt x="21" y="14"/>
                      <a:pt x="23" y="17"/>
                    </a:cubicBezTo>
                    <a:cubicBezTo>
                      <a:pt x="24" y="17"/>
                      <a:pt x="24" y="17"/>
                      <a:pt x="24" y="17"/>
                    </a:cubicBezTo>
                    <a:cubicBezTo>
                      <a:pt x="24" y="15"/>
                      <a:pt x="24" y="15"/>
                      <a:pt x="24" y="15"/>
                    </a:cubicBezTo>
                    <a:cubicBezTo>
                      <a:pt x="24" y="13"/>
                      <a:pt x="24" y="13"/>
                      <a:pt x="24" y="13"/>
                    </a:cubicBezTo>
                    <a:cubicBezTo>
                      <a:pt x="24" y="0"/>
                      <a:pt x="24" y="0"/>
                      <a:pt x="24" y="0"/>
                    </a:cubicBezTo>
                    <a:cubicBezTo>
                      <a:pt x="28" y="0"/>
                      <a:pt x="28" y="0"/>
                      <a:pt x="28" y="0"/>
                    </a:cubicBezTo>
                    <a:cubicBezTo>
                      <a:pt x="28" y="46"/>
                      <a:pt x="28" y="46"/>
                      <a:pt x="28" y="46"/>
                    </a:cubicBezTo>
                    <a:cubicBezTo>
                      <a:pt x="24" y="46"/>
                      <a:pt x="24" y="46"/>
                      <a:pt x="24" y="46"/>
                    </a:cubicBezTo>
                    <a:lnTo>
                      <a:pt x="24" y="41"/>
                    </a:lnTo>
                    <a:close/>
                    <a:moveTo>
                      <a:pt x="14" y="42"/>
                    </a:moveTo>
                    <a:cubicBezTo>
                      <a:pt x="17" y="42"/>
                      <a:pt x="20" y="41"/>
                      <a:pt x="21" y="39"/>
                    </a:cubicBezTo>
                    <a:cubicBezTo>
                      <a:pt x="23" y="38"/>
                      <a:pt x="24" y="35"/>
                      <a:pt x="24" y="31"/>
                    </a:cubicBezTo>
                    <a:cubicBezTo>
                      <a:pt x="24" y="30"/>
                      <a:pt x="24" y="30"/>
                      <a:pt x="24" y="30"/>
                    </a:cubicBezTo>
                    <a:cubicBezTo>
                      <a:pt x="24" y="25"/>
                      <a:pt x="23" y="22"/>
                      <a:pt x="21" y="20"/>
                    </a:cubicBezTo>
                    <a:cubicBezTo>
                      <a:pt x="20" y="18"/>
                      <a:pt x="17" y="17"/>
                      <a:pt x="14" y="17"/>
                    </a:cubicBezTo>
                    <a:cubicBezTo>
                      <a:pt x="11" y="17"/>
                      <a:pt x="9" y="18"/>
                      <a:pt x="7" y="20"/>
                    </a:cubicBezTo>
                    <a:cubicBezTo>
                      <a:pt x="6" y="22"/>
                      <a:pt x="5" y="26"/>
                      <a:pt x="5" y="30"/>
                    </a:cubicBezTo>
                    <a:cubicBezTo>
                      <a:pt x="5" y="34"/>
                      <a:pt x="6" y="37"/>
                      <a:pt x="7" y="39"/>
                    </a:cubicBezTo>
                    <a:cubicBezTo>
                      <a:pt x="9" y="41"/>
                      <a:pt x="11" y="42"/>
                      <a:pt x="14"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8"/>
              <p:cNvSpPr/>
              <p:nvPr/>
            </p:nvSpPr>
            <p:spPr>
              <a:xfrm>
                <a:off x="4308476" y="3684588"/>
                <a:ext cx="26988" cy="30162"/>
              </a:xfrm>
              <a:custGeom>
                <a:avLst/>
                <a:gdLst/>
                <a:ahLst/>
                <a:cxnLst/>
                <a:rect l="l" t="t" r="r" b="b"/>
                <a:pathLst>
                  <a:path w="7" h="8" extrusionOk="0">
                    <a:moveTo>
                      <a:pt x="0" y="4"/>
                    </a:moveTo>
                    <a:cubicBezTo>
                      <a:pt x="0" y="2"/>
                      <a:pt x="0" y="1"/>
                      <a:pt x="1" y="1"/>
                    </a:cubicBezTo>
                    <a:cubicBezTo>
                      <a:pt x="1" y="0"/>
                      <a:pt x="2" y="0"/>
                      <a:pt x="3" y="0"/>
                    </a:cubicBezTo>
                    <a:cubicBezTo>
                      <a:pt x="5" y="0"/>
                      <a:pt x="5" y="0"/>
                      <a:pt x="6" y="1"/>
                    </a:cubicBezTo>
                    <a:cubicBezTo>
                      <a:pt x="7" y="1"/>
                      <a:pt x="7" y="2"/>
                      <a:pt x="7" y="4"/>
                    </a:cubicBezTo>
                    <a:cubicBezTo>
                      <a:pt x="7" y="5"/>
                      <a:pt x="7" y="6"/>
                      <a:pt x="6" y="7"/>
                    </a:cubicBezTo>
                    <a:cubicBezTo>
                      <a:pt x="5" y="7"/>
                      <a:pt x="4" y="8"/>
                      <a:pt x="3" y="8"/>
                    </a:cubicBezTo>
                    <a:cubicBezTo>
                      <a:pt x="2" y="8"/>
                      <a:pt x="2" y="7"/>
                      <a:pt x="1" y="7"/>
                    </a:cubicBezTo>
                    <a:cubicBezTo>
                      <a:pt x="0"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9 Empty Slide with Title">
  <p:cSld name="19 Empty Slide with Title">
    <p:spTree>
      <p:nvGrpSpPr>
        <p:cNvPr id="1" name="Shape 811"/>
        <p:cNvGrpSpPr/>
        <p:nvPr/>
      </p:nvGrpSpPr>
      <p:grpSpPr>
        <a:xfrm>
          <a:off x="0" y="0"/>
          <a:ext cx="0" cy="0"/>
          <a:chOff x="0" y="0"/>
          <a:chExt cx="0" cy="0"/>
        </a:xfrm>
      </p:grpSpPr>
      <p:sp>
        <p:nvSpPr>
          <p:cNvPr id="812" name="Google Shape;812;p71"/>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28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813" name="Google Shape;813;p7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 Title Slide 1">
  <p:cSld name="1 Title Slide 1">
    <p:spTree>
      <p:nvGrpSpPr>
        <p:cNvPr id="1" name="Shape 814"/>
        <p:cNvGrpSpPr/>
        <p:nvPr/>
      </p:nvGrpSpPr>
      <p:grpSpPr>
        <a:xfrm>
          <a:off x="0" y="0"/>
          <a:ext cx="0" cy="0"/>
          <a:chOff x="0" y="0"/>
          <a:chExt cx="0" cy="0"/>
        </a:xfrm>
      </p:grpSpPr>
      <p:pic>
        <p:nvPicPr>
          <p:cNvPr id="815" name="Google Shape;815;p72" descr="\\192.168.2.20\Delhi Office\Active Clients\8X8\PPT\PPT Template\14-02-2019 - Night\Image with x pattern\01.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381"/>
            <a:ext cx="9143998" cy="5148262"/>
          </a:xfrm>
          <a:prstGeom prst="rect">
            <a:avLst/>
          </a:prstGeom>
          <a:noFill/>
          <a:ln>
            <a:noFill/>
          </a:ln>
        </p:spPr>
      </p:pic>
      <p:sp>
        <p:nvSpPr>
          <p:cNvPr id="816" name="Google Shape;816;p72"/>
          <p:cNvSpPr txBox="1">
            <a:spLocks noGrp="1"/>
          </p:cNvSpPr>
          <p:nvPr>
            <p:ph type="ctrTitle"/>
          </p:nvPr>
        </p:nvSpPr>
        <p:spPr>
          <a:xfrm>
            <a:off x="1635920" y="1383506"/>
            <a:ext cx="5872200" cy="9537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lt1"/>
              </a:buClr>
              <a:buSzPts val="3400"/>
              <a:buFont typeface="Calibri"/>
              <a:buNone/>
              <a:defRPr sz="34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17" name="Google Shape;817;p72"/>
          <p:cNvSpPr txBox="1">
            <a:spLocks noGrp="1"/>
          </p:cNvSpPr>
          <p:nvPr>
            <p:ph type="subTitle" idx="1"/>
          </p:nvPr>
        </p:nvSpPr>
        <p:spPr>
          <a:xfrm>
            <a:off x="1635920" y="2337087"/>
            <a:ext cx="5872200" cy="7401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40"/>
              </a:spcBef>
              <a:spcAft>
                <a:spcPts val="0"/>
              </a:spcAft>
              <a:buClr>
                <a:schemeClr val="lt1"/>
              </a:buClr>
              <a:buSzPts val="2200"/>
              <a:buFont typeface="Arial"/>
              <a:buNone/>
              <a:defRPr sz="22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sp>
        <p:nvSpPr>
          <p:cNvPr id="818" name="Google Shape;818;p72"/>
          <p:cNvSpPr/>
          <p:nvPr/>
        </p:nvSpPr>
        <p:spPr>
          <a:xfrm>
            <a:off x="1645919" y="1269206"/>
            <a:ext cx="5862300" cy="19071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819" name="Google Shape;819;p72"/>
          <p:cNvGrpSpPr/>
          <p:nvPr/>
        </p:nvGrpSpPr>
        <p:grpSpPr>
          <a:xfrm>
            <a:off x="3134193" y="3743346"/>
            <a:ext cx="2875823" cy="871097"/>
            <a:chOff x="3134193" y="3743346"/>
            <a:chExt cx="2875823" cy="871097"/>
          </a:xfrm>
        </p:grpSpPr>
        <p:grpSp>
          <p:nvGrpSpPr>
            <p:cNvPr id="820" name="Google Shape;820;p72"/>
            <p:cNvGrpSpPr/>
            <p:nvPr/>
          </p:nvGrpSpPr>
          <p:grpSpPr>
            <a:xfrm>
              <a:off x="3967590" y="3743346"/>
              <a:ext cx="1157869" cy="530465"/>
              <a:chOff x="1927226" y="2687638"/>
              <a:chExt cx="1365250" cy="625475"/>
            </a:xfrm>
          </p:grpSpPr>
          <p:sp>
            <p:nvSpPr>
              <p:cNvPr id="821" name="Google Shape;821;p72"/>
              <p:cNvSpPr/>
              <p:nvPr/>
            </p:nvSpPr>
            <p:spPr>
              <a:xfrm>
                <a:off x="2414588" y="2916238"/>
                <a:ext cx="390525" cy="355600"/>
              </a:xfrm>
              <a:custGeom>
                <a:avLst/>
                <a:gdLst/>
                <a:ahLst/>
                <a:cxnLst/>
                <a:rect l="l" t="t" r="r" b="b"/>
                <a:pathLst>
                  <a:path w="104" h="95" extrusionOk="0">
                    <a:moveTo>
                      <a:pt x="104" y="0"/>
                    </a:moveTo>
                    <a:cubicBezTo>
                      <a:pt x="65" y="0"/>
                      <a:pt x="65" y="0"/>
                      <a:pt x="65" y="0"/>
                    </a:cubicBezTo>
                    <a:cubicBezTo>
                      <a:pt x="55" y="17"/>
                      <a:pt x="55" y="17"/>
                      <a:pt x="55" y="17"/>
                    </a:cubicBezTo>
                    <a:cubicBezTo>
                      <a:pt x="54" y="20"/>
                      <a:pt x="52" y="23"/>
                      <a:pt x="52" y="23"/>
                    </a:cubicBezTo>
                    <a:cubicBezTo>
                      <a:pt x="52" y="23"/>
                      <a:pt x="52" y="23"/>
                      <a:pt x="52" y="23"/>
                    </a:cubicBezTo>
                    <a:cubicBezTo>
                      <a:pt x="52" y="23"/>
                      <a:pt x="50" y="20"/>
                      <a:pt x="48" y="17"/>
                    </a:cubicBezTo>
                    <a:cubicBezTo>
                      <a:pt x="39" y="0"/>
                      <a:pt x="39" y="0"/>
                      <a:pt x="39"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72"/>
              <p:cNvSpPr/>
              <p:nvPr/>
            </p:nvSpPr>
            <p:spPr>
              <a:xfrm>
                <a:off x="1927226" y="2687638"/>
                <a:ext cx="450850"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72"/>
              <p:cNvSpPr/>
              <p:nvPr/>
            </p:nvSpPr>
            <p:spPr>
              <a:xfrm>
                <a:off x="2843213" y="2687638"/>
                <a:ext cx="449263"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24" name="Google Shape;824;p72"/>
            <p:cNvGrpSpPr/>
            <p:nvPr/>
          </p:nvGrpSpPr>
          <p:grpSpPr>
            <a:xfrm>
              <a:off x="3134193" y="4462304"/>
              <a:ext cx="2875823" cy="152138"/>
              <a:chOff x="944563" y="3535363"/>
              <a:chExt cx="3390901" cy="179387"/>
            </a:xfrm>
          </p:grpSpPr>
          <p:sp>
            <p:nvSpPr>
              <p:cNvPr id="825" name="Google Shape;825;p72"/>
              <p:cNvSpPr/>
              <p:nvPr/>
            </p:nvSpPr>
            <p:spPr>
              <a:xfrm>
                <a:off x="944563" y="3546475"/>
                <a:ext cx="123825" cy="165100"/>
              </a:xfrm>
              <a:custGeom>
                <a:avLst/>
                <a:gdLst/>
                <a:ahLst/>
                <a:cxnLst/>
                <a:rect l="l" t="t" r="r" b="b"/>
                <a:pathLst>
                  <a:path w="33" h="44" extrusionOk="0">
                    <a:moveTo>
                      <a:pt x="21" y="4"/>
                    </a:moveTo>
                    <a:cubicBezTo>
                      <a:pt x="16" y="4"/>
                      <a:pt x="12" y="6"/>
                      <a:pt x="10" y="9"/>
                    </a:cubicBezTo>
                    <a:cubicBezTo>
                      <a:pt x="7" y="12"/>
                      <a:pt x="5" y="17"/>
                      <a:pt x="5" y="22"/>
                    </a:cubicBezTo>
                    <a:cubicBezTo>
                      <a:pt x="5" y="28"/>
                      <a:pt x="7" y="32"/>
                      <a:pt x="9" y="35"/>
                    </a:cubicBezTo>
                    <a:cubicBezTo>
                      <a:pt x="12" y="38"/>
                      <a:pt x="16" y="40"/>
                      <a:pt x="21" y="40"/>
                    </a:cubicBezTo>
                    <a:cubicBezTo>
                      <a:pt x="24" y="40"/>
                      <a:pt x="27" y="39"/>
                      <a:pt x="31" y="38"/>
                    </a:cubicBezTo>
                    <a:cubicBezTo>
                      <a:pt x="31" y="43"/>
                      <a:pt x="31" y="43"/>
                      <a:pt x="31" y="43"/>
                    </a:cubicBezTo>
                    <a:cubicBezTo>
                      <a:pt x="28" y="44"/>
                      <a:pt x="24" y="44"/>
                      <a:pt x="20" y="44"/>
                    </a:cubicBezTo>
                    <a:cubicBezTo>
                      <a:pt x="14" y="44"/>
                      <a:pt x="9" y="42"/>
                      <a:pt x="5" y="39"/>
                    </a:cubicBezTo>
                    <a:cubicBezTo>
                      <a:pt x="2" y="35"/>
                      <a:pt x="0" y="29"/>
                      <a:pt x="0" y="22"/>
                    </a:cubicBezTo>
                    <a:cubicBezTo>
                      <a:pt x="0" y="18"/>
                      <a:pt x="1" y="14"/>
                      <a:pt x="3" y="10"/>
                    </a:cubicBezTo>
                    <a:cubicBezTo>
                      <a:pt x="4" y="7"/>
                      <a:pt x="7" y="4"/>
                      <a:pt x="10" y="3"/>
                    </a:cubicBezTo>
                    <a:cubicBezTo>
                      <a:pt x="13" y="1"/>
                      <a:pt x="17" y="0"/>
                      <a:pt x="21" y="0"/>
                    </a:cubicBezTo>
                    <a:cubicBezTo>
                      <a:pt x="25" y="0"/>
                      <a:pt x="29" y="1"/>
                      <a:pt x="33" y="2"/>
                    </a:cubicBezTo>
                    <a:cubicBezTo>
                      <a:pt x="31" y="7"/>
                      <a:pt x="31" y="7"/>
                      <a:pt x="31" y="7"/>
                    </a:cubicBezTo>
                    <a:cubicBezTo>
                      <a:pt x="27" y="5"/>
                      <a:pt x="24" y="4"/>
                      <a:pt x="21"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72"/>
              <p:cNvSpPr/>
              <p:nvPr/>
            </p:nvSpPr>
            <p:spPr>
              <a:xfrm>
                <a:off x="1092201" y="3587750"/>
                <a:ext cx="107950" cy="123825"/>
              </a:xfrm>
              <a:custGeom>
                <a:avLst/>
                <a:gdLst/>
                <a:ahLst/>
                <a:cxnLst/>
                <a:rect l="l" t="t" r="r" b="b"/>
                <a:pathLst>
                  <a:path w="29" h="33" extrusionOk="0">
                    <a:moveTo>
                      <a:pt x="29" y="16"/>
                    </a:moveTo>
                    <a:cubicBezTo>
                      <a:pt x="29" y="22"/>
                      <a:pt x="28" y="26"/>
                      <a:pt x="25" y="29"/>
                    </a:cubicBezTo>
                    <a:cubicBezTo>
                      <a:pt x="23" y="32"/>
                      <a:pt x="19" y="33"/>
                      <a:pt x="14" y="33"/>
                    </a:cubicBezTo>
                    <a:cubicBezTo>
                      <a:pt x="12" y="33"/>
                      <a:pt x="9" y="33"/>
                      <a:pt x="7" y="31"/>
                    </a:cubicBezTo>
                    <a:cubicBezTo>
                      <a:pt x="4" y="30"/>
                      <a:pt x="3" y="28"/>
                      <a:pt x="2" y="25"/>
                    </a:cubicBezTo>
                    <a:cubicBezTo>
                      <a:pt x="0" y="23"/>
                      <a:pt x="0" y="20"/>
                      <a:pt x="0" y="16"/>
                    </a:cubicBezTo>
                    <a:cubicBezTo>
                      <a:pt x="0" y="11"/>
                      <a:pt x="1" y="7"/>
                      <a:pt x="4" y="4"/>
                    </a:cubicBezTo>
                    <a:cubicBezTo>
                      <a:pt x="6" y="1"/>
                      <a:pt x="10" y="0"/>
                      <a:pt x="15" y="0"/>
                    </a:cubicBezTo>
                    <a:cubicBezTo>
                      <a:pt x="19" y="0"/>
                      <a:pt x="23" y="1"/>
                      <a:pt x="25" y="4"/>
                    </a:cubicBezTo>
                    <a:cubicBezTo>
                      <a:pt x="28" y="7"/>
                      <a:pt x="29" y="11"/>
                      <a:pt x="29" y="16"/>
                    </a:cubicBezTo>
                    <a:close/>
                    <a:moveTo>
                      <a:pt x="5" y="16"/>
                    </a:moveTo>
                    <a:cubicBezTo>
                      <a:pt x="5" y="21"/>
                      <a:pt x="6" y="24"/>
                      <a:pt x="7" y="26"/>
                    </a:cubicBezTo>
                    <a:cubicBezTo>
                      <a:pt x="9" y="28"/>
                      <a:pt x="11" y="29"/>
                      <a:pt x="15" y="29"/>
                    </a:cubicBezTo>
                    <a:cubicBezTo>
                      <a:pt x="18" y="29"/>
                      <a:pt x="20" y="28"/>
                      <a:pt x="22" y="26"/>
                    </a:cubicBezTo>
                    <a:cubicBezTo>
                      <a:pt x="24" y="24"/>
                      <a:pt x="24" y="21"/>
                      <a:pt x="24" y="16"/>
                    </a:cubicBezTo>
                    <a:cubicBezTo>
                      <a:pt x="24" y="12"/>
                      <a:pt x="24" y="9"/>
                      <a:pt x="22" y="7"/>
                    </a:cubicBezTo>
                    <a:cubicBezTo>
                      <a:pt x="20" y="5"/>
                      <a:pt x="18" y="4"/>
                      <a:pt x="15" y="4"/>
                    </a:cubicBezTo>
                    <a:cubicBezTo>
                      <a:pt x="11" y="4"/>
                      <a:pt x="9" y="5"/>
                      <a:pt x="7"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72"/>
              <p:cNvSpPr/>
              <p:nvPr/>
            </p:nvSpPr>
            <p:spPr>
              <a:xfrm>
                <a:off x="1238251" y="3587750"/>
                <a:ext cx="171450"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0" y="33"/>
                      <a:pt x="20" y="33"/>
                      <a:pt x="20" y="33"/>
                    </a:cubicBezTo>
                    <a:cubicBezTo>
                      <a:pt x="20" y="12"/>
                      <a:pt x="20" y="12"/>
                      <a:pt x="20" y="12"/>
                    </a:cubicBezTo>
                    <a:cubicBezTo>
                      <a:pt x="20"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72"/>
              <p:cNvSpPr/>
              <p:nvPr/>
            </p:nvSpPr>
            <p:spPr>
              <a:xfrm>
                <a:off x="1450976"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9" y="5"/>
                      <a:pt x="37" y="4"/>
                      <a:pt x="34" y="4"/>
                    </a:cubicBezTo>
                    <a:cubicBezTo>
                      <a:pt x="31" y="4"/>
                      <a:pt x="29" y="5"/>
                      <a:pt x="28" y="6"/>
                    </a:cubicBezTo>
                    <a:cubicBezTo>
                      <a:pt x="26" y="8"/>
                      <a:pt x="26" y="11"/>
                      <a:pt x="26" y="15"/>
                    </a:cubicBezTo>
                    <a:cubicBezTo>
                      <a:pt x="26" y="33"/>
                      <a:pt x="26" y="33"/>
                      <a:pt x="26"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6"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2" y="0"/>
                      <a:pt x="15" y="0"/>
                    </a:cubicBezTo>
                    <a:cubicBezTo>
                      <a:pt x="20" y="0"/>
                      <a:pt x="23" y="2"/>
                      <a:pt x="25"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72"/>
              <p:cNvSpPr/>
              <p:nvPr/>
            </p:nvSpPr>
            <p:spPr>
              <a:xfrm>
                <a:off x="1665288" y="3587750"/>
                <a:ext cx="101600" cy="123825"/>
              </a:xfrm>
              <a:custGeom>
                <a:avLst/>
                <a:gdLst/>
                <a:ahLst/>
                <a:cxnLst/>
                <a:rect l="l" t="t" r="r" b="b"/>
                <a:pathLst>
                  <a:path w="27" h="33" extrusionOk="0">
                    <a:moveTo>
                      <a:pt x="5" y="0"/>
                    </a:moveTo>
                    <a:cubicBezTo>
                      <a:pt x="5" y="21"/>
                      <a:pt x="5" y="21"/>
                      <a:pt x="5" y="21"/>
                    </a:cubicBezTo>
                    <a:cubicBezTo>
                      <a:pt x="5" y="24"/>
                      <a:pt x="5" y="26"/>
                      <a:pt x="6" y="27"/>
                    </a:cubicBezTo>
                    <a:cubicBezTo>
                      <a:pt x="8" y="29"/>
                      <a:pt x="10" y="29"/>
                      <a:pt x="12" y="29"/>
                    </a:cubicBezTo>
                    <a:cubicBezTo>
                      <a:pt x="16" y="29"/>
                      <a:pt x="18" y="28"/>
                      <a:pt x="20" y="26"/>
                    </a:cubicBezTo>
                    <a:cubicBezTo>
                      <a:pt x="21" y="25"/>
                      <a:pt x="22" y="22"/>
                      <a:pt x="22" y="17"/>
                    </a:cubicBezTo>
                    <a:cubicBezTo>
                      <a:pt x="22" y="0"/>
                      <a:pt x="22" y="0"/>
                      <a:pt x="22" y="0"/>
                    </a:cubicBezTo>
                    <a:cubicBezTo>
                      <a:pt x="27" y="0"/>
                      <a:pt x="27" y="0"/>
                      <a:pt x="27" y="0"/>
                    </a:cubicBezTo>
                    <a:cubicBezTo>
                      <a:pt x="27" y="33"/>
                      <a:pt x="27" y="33"/>
                      <a:pt x="27" y="33"/>
                    </a:cubicBezTo>
                    <a:cubicBezTo>
                      <a:pt x="23" y="33"/>
                      <a:pt x="23" y="33"/>
                      <a:pt x="23" y="33"/>
                    </a:cubicBezTo>
                    <a:cubicBezTo>
                      <a:pt x="22" y="28"/>
                      <a:pt x="22" y="28"/>
                      <a:pt x="22" y="28"/>
                    </a:cubicBezTo>
                    <a:cubicBezTo>
                      <a:pt x="22" y="28"/>
                      <a:pt x="22" y="28"/>
                      <a:pt x="22" y="28"/>
                    </a:cubicBezTo>
                    <a:cubicBezTo>
                      <a:pt x="21" y="30"/>
                      <a:pt x="19" y="31"/>
                      <a:pt x="18" y="32"/>
                    </a:cubicBezTo>
                    <a:cubicBezTo>
                      <a:pt x="16" y="33"/>
                      <a:pt x="14" y="33"/>
                      <a:pt x="12" y="33"/>
                    </a:cubicBezTo>
                    <a:cubicBezTo>
                      <a:pt x="8" y="33"/>
                      <a:pt x="5" y="32"/>
                      <a:pt x="3" y="31"/>
                    </a:cubicBezTo>
                    <a:cubicBezTo>
                      <a:pt x="1" y="29"/>
                      <a:pt x="0" y="26"/>
                      <a:pt x="0" y="22"/>
                    </a:cubicBezTo>
                    <a:cubicBezTo>
                      <a:pt x="0" y="0"/>
                      <a:pt x="0" y="0"/>
                      <a:pt x="0" y="0"/>
                    </a:cubicBezTo>
                    <a:lnTo>
                      <a:pt x="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72"/>
              <p:cNvSpPr/>
              <p:nvPr/>
            </p:nvSpPr>
            <p:spPr>
              <a:xfrm>
                <a:off x="1808163" y="3587750"/>
                <a:ext cx="100013" cy="123825"/>
              </a:xfrm>
              <a:custGeom>
                <a:avLst/>
                <a:gdLst/>
                <a:ahLst/>
                <a:cxnLst/>
                <a:rect l="l" t="t" r="r" b="b"/>
                <a:pathLst>
                  <a:path w="27" h="33" extrusionOk="0">
                    <a:moveTo>
                      <a:pt x="22" y="33"/>
                    </a:moveTo>
                    <a:cubicBezTo>
                      <a:pt x="22" y="12"/>
                      <a:pt x="22" y="12"/>
                      <a:pt x="22" y="12"/>
                    </a:cubicBezTo>
                    <a:cubicBezTo>
                      <a:pt x="22" y="9"/>
                      <a:pt x="22" y="7"/>
                      <a:pt x="20" y="6"/>
                    </a:cubicBezTo>
                    <a:cubicBezTo>
                      <a:pt x="19" y="5"/>
                      <a:pt x="17" y="4"/>
                      <a:pt x="15" y="4"/>
                    </a:cubicBezTo>
                    <a:cubicBezTo>
                      <a:pt x="11"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72"/>
              <p:cNvSpPr/>
              <p:nvPr/>
            </p:nvSpPr>
            <p:spPr>
              <a:xfrm>
                <a:off x="1949451" y="3541713"/>
                <a:ext cx="19050" cy="169862"/>
              </a:xfrm>
              <a:custGeom>
                <a:avLst/>
                <a:gdLst/>
                <a:ahLst/>
                <a:cxnLst/>
                <a:rect l="l" t="t" r="r" b="b"/>
                <a:pathLst>
                  <a:path w="5" h="45" extrusionOk="0">
                    <a:moveTo>
                      <a:pt x="0" y="3"/>
                    </a:moveTo>
                    <a:cubicBezTo>
                      <a:pt x="0" y="2"/>
                      <a:pt x="0" y="2"/>
                      <a:pt x="0" y="1"/>
                    </a:cubicBezTo>
                    <a:cubicBezTo>
                      <a:pt x="1" y="0"/>
                      <a:pt x="2" y="0"/>
                      <a:pt x="2" y="0"/>
                    </a:cubicBezTo>
                    <a:cubicBezTo>
                      <a:pt x="3" y="0"/>
                      <a:pt x="4" y="1"/>
                      <a:pt x="4" y="1"/>
                    </a:cubicBezTo>
                    <a:cubicBezTo>
                      <a:pt x="5" y="2"/>
                      <a:pt x="5" y="2"/>
                      <a:pt x="5" y="3"/>
                    </a:cubicBezTo>
                    <a:cubicBezTo>
                      <a:pt x="5" y="5"/>
                      <a:pt x="5" y="5"/>
                      <a:pt x="4" y="6"/>
                    </a:cubicBezTo>
                    <a:cubicBezTo>
                      <a:pt x="4" y="7"/>
                      <a:pt x="3" y="7"/>
                      <a:pt x="2" y="7"/>
                    </a:cubicBezTo>
                    <a:cubicBezTo>
                      <a:pt x="2" y="7"/>
                      <a:pt x="1" y="7"/>
                      <a:pt x="0"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72"/>
              <p:cNvSpPr/>
              <p:nvPr/>
            </p:nvSpPr>
            <p:spPr>
              <a:xfrm>
                <a:off x="2003426" y="3587750"/>
                <a:ext cx="88900" cy="123825"/>
              </a:xfrm>
              <a:custGeom>
                <a:avLst/>
                <a:gdLst/>
                <a:ahLst/>
                <a:cxnLst/>
                <a:rect l="l" t="t" r="r" b="b"/>
                <a:pathLst>
                  <a:path w="24" h="33" extrusionOk="0">
                    <a:moveTo>
                      <a:pt x="15" y="33"/>
                    </a:moveTo>
                    <a:cubicBezTo>
                      <a:pt x="10" y="33"/>
                      <a:pt x="7" y="32"/>
                      <a:pt x="4" y="29"/>
                    </a:cubicBezTo>
                    <a:cubicBezTo>
                      <a:pt x="1" y="26"/>
                      <a:pt x="0" y="22"/>
                      <a:pt x="0" y="17"/>
                    </a:cubicBezTo>
                    <a:cubicBezTo>
                      <a:pt x="0" y="11"/>
                      <a:pt x="1" y="7"/>
                      <a:pt x="4" y="4"/>
                    </a:cubicBezTo>
                    <a:cubicBezTo>
                      <a:pt x="7" y="1"/>
                      <a:pt x="10" y="0"/>
                      <a:pt x="15" y="0"/>
                    </a:cubicBezTo>
                    <a:cubicBezTo>
                      <a:pt x="17" y="0"/>
                      <a:pt x="18" y="0"/>
                      <a:pt x="20" y="0"/>
                    </a:cubicBezTo>
                    <a:cubicBezTo>
                      <a:pt x="22" y="1"/>
                      <a:pt x="23" y="1"/>
                      <a:pt x="24" y="1"/>
                    </a:cubicBezTo>
                    <a:cubicBezTo>
                      <a:pt x="22" y="6"/>
                      <a:pt x="22" y="6"/>
                      <a:pt x="22" y="6"/>
                    </a:cubicBezTo>
                    <a:cubicBezTo>
                      <a:pt x="21" y="5"/>
                      <a:pt x="20" y="5"/>
                      <a:pt x="19" y="4"/>
                    </a:cubicBezTo>
                    <a:cubicBezTo>
                      <a:pt x="17" y="4"/>
                      <a:pt x="16" y="4"/>
                      <a:pt x="15" y="4"/>
                    </a:cubicBezTo>
                    <a:cubicBezTo>
                      <a:pt x="9" y="4"/>
                      <a:pt x="5" y="8"/>
                      <a:pt x="5" y="17"/>
                    </a:cubicBezTo>
                    <a:cubicBezTo>
                      <a:pt x="5" y="21"/>
                      <a:pt x="6" y="24"/>
                      <a:pt x="8" y="26"/>
                    </a:cubicBezTo>
                    <a:cubicBezTo>
                      <a:pt x="9" y="28"/>
                      <a:pt x="12" y="29"/>
                      <a:pt x="15" y="29"/>
                    </a:cubicBezTo>
                    <a:cubicBezTo>
                      <a:pt x="18" y="29"/>
                      <a:pt x="20" y="28"/>
                      <a:pt x="23" y="27"/>
                    </a:cubicBezTo>
                    <a:cubicBezTo>
                      <a:pt x="23" y="32"/>
                      <a:pt x="23" y="32"/>
                      <a:pt x="23" y="32"/>
                    </a:cubicBezTo>
                    <a:cubicBezTo>
                      <a:pt x="21" y="33"/>
                      <a:pt x="18" y="33"/>
                      <a:pt x="15" y="3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72"/>
              <p:cNvSpPr/>
              <p:nvPr/>
            </p:nvSpPr>
            <p:spPr>
              <a:xfrm>
                <a:off x="2111376"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6" y="32"/>
                    </a:cubicBezTo>
                    <a:cubicBezTo>
                      <a:pt x="15" y="33"/>
                      <a:pt x="13" y="33"/>
                      <a:pt x="10" y="33"/>
                    </a:cubicBezTo>
                    <a:cubicBezTo>
                      <a:pt x="7" y="33"/>
                      <a:pt x="5" y="32"/>
                      <a:pt x="3" y="31"/>
                    </a:cubicBezTo>
                    <a:cubicBezTo>
                      <a:pt x="1" y="29"/>
                      <a:pt x="0" y="27"/>
                      <a:pt x="0" y="24"/>
                    </a:cubicBezTo>
                    <a:cubicBezTo>
                      <a:pt x="0" y="17"/>
                      <a:pt x="5" y="14"/>
                      <a:pt x="16" y="13"/>
                    </a:cubicBezTo>
                    <a:cubicBezTo>
                      <a:pt x="21" y="13"/>
                      <a:pt x="21" y="13"/>
                      <a:pt x="21" y="13"/>
                    </a:cubicBezTo>
                    <a:cubicBezTo>
                      <a:pt x="21" y="11"/>
                      <a:pt x="21" y="11"/>
                      <a:pt x="21" y="11"/>
                    </a:cubicBezTo>
                    <a:cubicBezTo>
                      <a:pt x="21" y="9"/>
                      <a:pt x="21" y="7"/>
                      <a:pt x="20" y="6"/>
                    </a:cubicBezTo>
                    <a:cubicBezTo>
                      <a:pt x="19" y="4"/>
                      <a:pt x="17" y="4"/>
                      <a:pt x="14" y="4"/>
                    </a:cubicBezTo>
                    <a:cubicBezTo>
                      <a:pt x="12" y="4"/>
                      <a:pt x="9" y="5"/>
                      <a:pt x="5" y="6"/>
                    </a:cubicBezTo>
                    <a:cubicBezTo>
                      <a:pt x="4" y="3"/>
                      <a:pt x="4" y="3"/>
                      <a:pt x="4" y="3"/>
                    </a:cubicBezTo>
                    <a:cubicBezTo>
                      <a:pt x="5" y="2"/>
                      <a:pt x="7" y="1"/>
                      <a:pt x="9" y="0"/>
                    </a:cubicBezTo>
                    <a:cubicBezTo>
                      <a:pt x="11" y="0"/>
                      <a:pt x="13" y="0"/>
                      <a:pt x="15" y="0"/>
                    </a:cubicBezTo>
                    <a:cubicBezTo>
                      <a:pt x="19" y="0"/>
                      <a:pt x="22" y="1"/>
                      <a:pt x="23" y="2"/>
                    </a:cubicBezTo>
                    <a:cubicBezTo>
                      <a:pt x="25" y="4"/>
                      <a:pt x="26" y="7"/>
                      <a:pt x="26" y="11"/>
                    </a:cubicBezTo>
                    <a:cubicBezTo>
                      <a:pt x="26" y="33"/>
                      <a:pt x="26" y="33"/>
                      <a:pt x="26" y="33"/>
                    </a:cubicBezTo>
                    <a:lnTo>
                      <a:pt x="23" y="33"/>
                    </a:lnTo>
                    <a:close/>
                    <a:moveTo>
                      <a:pt x="11" y="29"/>
                    </a:moveTo>
                    <a:cubicBezTo>
                      <a:pt x="14" y="29"/>
                      <a:pt x="17" y="28"/>
                      <a:pt x="19" y="27"/>
                    </a:cubicBezTo>
                    <a:cubicBezTo>
                      <a:pt x="20" y="25"/>
                      <a:pt x="21" y="23"/>
                      <a:pt x="21" y="20"/>
                    </a:cubicBezTo>
                    <a:cubicBezTo>
                      <a:pt x="21" y="17"/>
                      <a:pt x="21" y="17"/>
                      <a:pt x="21" y="17"/>
                    </a:cubicBezTo>
                    <a:cubicBezTo>
                      <a:pt x="16" y="17"/>
                      <a:pt x="16" y="17"/>
                      <a:pt x="16" y="17"/>
                    </a:cubicBezTo>
                    <a:cubicBezTo>
                      <a:pt x="12" y="17"/>
                      <a:pt x="10" y="18"/>
                      <a:pt x="8" y="19"/>
                    </a:cubicBezTo>
                    <a:cubicBezTo>
                      <a:pt x="6" y="20"/>
                      <a:pt x="5" y="22"/>
                      <a:pt x="5" y="24"/>
                    </a:cubicBezTo>
                    <a:cubicBezTo>
                      <a:pt x="5" y="26"/>
                      <a:pt x="6" y="27"/>
                      <a:pt x="7" y="28"/>
                    </a:cubicBezTo>
                    <a:cubicBezTo>
                      <a:pt x="8" y="29"/>
                      <a:pt x="9" y="29"/>
                      <a:pt x="11"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72"/>
              <p:cNvSpPr/>
              <p:nvPr/>
            </p:nvSpPr>
            <p:spPr>
              <a:xfrm>
                <a:off x="2235201" y="3560763"/>
                <a:ext cx="71438" cy="150812"/>
              </a:xfrm>
              <a:custGeom>
                <a:avLst/>
                <a:gdLst/>
                <a:ahLst/>
                <a:cxnLst/>
                <a:rect l="l" t="t" r="r" b="b"/>
                <a:pathLst>
                  <a:path w="19" h="40" extrusionOk="0">
                    <a:moveTo>
                      <a:pt x="15" y="36"/>
                    </a:moveTo>
                    <a:cubicBezTo>
                      <a:pt x="15" y="36"/>
                      <a:pt x="16" y="36"/>
                      <a:pt x="17" y="36"/>
                    </a:cubicBezTo>
                    <a:cubicBezTo>
                      <a:pt x="18" y="36"/>
                      <a:pt x="18" y="36"/>
                      <a:pt x="19" y="36"/>
                    </a:cubicBezTo>
                    <a:cubicBezTo>
                      <a:pt x="19" y="39"/>
                      <a:pt x="19" y="39"/>
                      <a:pt x="19" y="39"/>
                    </a:cubicBezTo>
                    <a:cubicBezTo>
                      <a:pt x="18" y="40"/>
                      <a:pt x="18" y="40"/>
                      <a:pt x="17" y="40"/>
                    </a:cubicBezTo>
                    <a:cubicBezTo>
                      <a:pt x="16" y="40"/>
                      <a:pt x="15" y="40"/>
                      <a:pt x="14" y="40"/>
                    </a:cubicBezTo>
                    <a:cubicBezTo>
                      <a:pt x="8" y="40"/>
                      <a:pt x="4" y="37"/>
                      <a:pt x="4" y="30"/>
                    </a:cubicBezTo>
                    <a:cubicBezTo>
                      <a:pt x="4" y="11"/>
                      <a:pt x="4" y="11"/>
                      <a:pt x="4" y="11"/>
                    </a:cubicBezTo>
                    <a:cubicBezTo>
                      <a:pt x="0" y="11"/>
                      <a:pt x="0" y="11"/>
                      <a:pt x="0" y="11"/>
                    </a:cubicBezTo>
                    <a:cubicBezTo>
                      <a:pt x="0" y="9"/>
                      <a:pt x="0" y="9"/>
                      <a:pt x="0" y="9"/>
                    </a:cubicBezTo>
                    <a:cubicBezTo>
                      <a:pt x="4" y="7"/>
                      <a:pt x="4" y="7"/>
                      <a:pt x="4" y="7"/>
                    </a:cubicBezTo>
                    <a:cubicBezTo>
                      <a:pt x="6" y="0"/>
                      <a:pt x="6" y="0"/>
                      <a:pt x="6" y="0"/>
                    </a:cubicBezTo>
                    <a:cubicBezTo>
                      <a:pt x="9" y="0"/>
                      <a:pt x="9" y="0"/>
                      <a:pt x="9" y="0"/>
                    </a:cubicBezTo>
                    <a:cubicBezTo>
                      <a:pt x="9" y="7"/>
                      <a:pt x="9" y="7"/>
                      <a:pt x="9" y="7"/>
                    </a:cubicBezTo>
                    <a:cubicBezTo>
                      <a:pt x="19" y="7"/>
                      <a:pt x="19" y="7"/>
                      <a:pt x="19" y="7"/>
                    </a:cubicBezTo>
                    <a:cubicBezTo>
                      <a:pt x="19" y="11"/>
                      <a:pt x="19" y="11"/>
                      <a:pt x="19" y="11"/>
                    </a:cubicBezTo>
                    <a:cubicBezTo>
                      <a:pt x="9" y="11"/>
                      <a:pt x="9" y="11"/>
                      <a:pt x="9" y="11"/>
                    </a:cubicBezTo>
                    <a:cubicBezTo>
                      <a:pt x="9" y="30"/>
                      <a:pt x="9" y="30"/>
                      <a:pt x="9" y="30"/>
                    </a:cubicBezTo>
                    <a:cubicBezTo>
                      <a:pt x="9" y="32"/>
                      <a:pt x="10" y="34"/>
                      <a:pt x="11" y="35"/>
                    </a:cubicBezTo>
                    <a:cubicBezTo>
                      <a:pt x="12" y="36"/>
                      <a:pt x="13" y="36"/>
                      <a:pt x="15" y="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72"/>
              <p:cNvSpPr/>
              <p:nvPr/>
            </p:nvSpPr>
            <p:spPr>
              <a:xfrm>
                <a:off x="2332038" y="3541713"/>
                <a:ext cx="23813" cy="169862"/>
              </a:xfrm>
              <a:custGeom>
                <a:avLst/>
                <a:gdLst/>
                <a:ahLst/>
                <a:cxnLst/>
                <a:rect l="l" t="t" r="r" b="b"/>
                <a:pathLst>
                  <a:path w="6" h="45" extrusionOk="0">
                    <a:moveTo>
                      <a:pt x="0" y="3"/>
                    </a:moveTo>
                    <a:cubicBezTo>
                      <a:pt x="0" y="2"/>
                      <a:pt x="0" y="2"/>
                      <a:pt x="1" y="1"/>
                    </a:cubicBezTo>
                    <a:cubicBezTo>
                      <a:pt x="1" y="0"/>
                      <a:pt x="2" y="0"/>
                      <a:pt x="3" y="0"/>
                    </a:cubicBezTo>
                    <a:cubicBezTo>
                      <a:pt x="3" y="0"/>
                      <a:pt x="4" y="1"/>
                      <a:pt x="5" y="1"/>
                    </a:cubicBezTo>
                    <a:cubicBezTo>
                      <a:pt x="5" y="2"/>
                      <a:pt x="6" y="2"/>
                      <a:pt x="6" y="3"/>
                    </a:cubicBezTo>
                    <a:cubicBezTo>
                      <a:pt x="6" y="5"/>
                      <a:pt x="5" y="5"/>
                      <a:pt x="5" y="6"/>
                    </a:cubicBezTo>
                    <a:cubicBezTo>
                      <a:pt x="4" y="7"/>
                      <a:pt x="3" y="7"/>
                      <a:pt x="3" y="7"/>
                    </a:cubicBezTo>
                    <a:cubicBezTo>
                      <a:pt x="2" y="7"/>
                      <a:pt x="1" y="7"/>
                      <a:pt x="1"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72"/>
              <p:cNvSpPr/>
              <p:nvPr/>
            </p:nvSpPr>
            <p:spPr>
              <a:xfrm>
                <a:off x="2384426" y="3587750"/>
                <a:ext cx="112713" cy="123825"/>
              </a:xfrm>
              <a:custGeom>
                <a:avLst/>
                <a:gdLst/>
                <a:ahLst/>
                <a:cxnLst/>
                <a:rect l="l" t="t" r="r" b="b"/>
                <a:pathLst>
                  <a:path w="30" h="33" extrusionOk="0">
                    <a:moveTo>
                      <a:pt x="30" y="16"/>
                    </a:moveTo>
                    <a:cubicBezTo>
                      <a:pt x="30" y="22"/>
                      <a:pt x="29" y="26"/>
                      <a:pt x="26" y="29"/>
                    </a:cubicBezTo>
                    <a:cubicBezTo>
                      <a:pt x="24"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4" y="1"/>
                      <a:pt x="26" y="4"/>
                    </a:cubicBezTo>
                    <a:cubicBezTo>
                      <a:pt x="29" y="7"/>
                      <a:pt x="30" y="11"/>
                      <a:pt x="30" y="16"/>
                    </a:cubicBezTo>
                    <a:close/>
                    <a:moveTo>
                      <a:pt x="6" y="16"/>
                    </a:moveTo>
                    <a:cubicBezTo>
                      <a:pt x="6" y="21"/>
                      <a:pt x="6" y="24"/>
                      <a:pt x="8" y="26"/>
                    </a:cubicBezTo>
                    <a:cubicBezTo>
                      <a:pt x="10" y="28"/>
                      <a:pt x="12" y="29"/>
                      <a:pt x="15" y="29"/>
                    </a:cubicBezTo>
                    <a:cubicBezTo>
                      <a:pt x="19" y="29"/>
                      <a:pt x="21" y="28"/>
                      <a:pt x="23" y="26"/>
                    </a:cubicBezTo>
                    <a:cubicBezTo>
                      <a:pt x="24" y="24"/>
                      <a:pt x="25" y="21"/>
                      <a:pt x="25" y="16"/>
                    </a:cubicBezTo>
                    <a:cubicBezTo>
                      <a:pt x="25" y="12"/>
                      <a:pt x="24" y="9"/>
                      <a:pt x="23" y="7"/>
                    </a:cubicBezTo>
                    <a:cubicBezTo>
                      <a:pt x="21" y="5"/>
                      <a:pt x="18" y="4"/>
                      <a:pt x="15" y="4"/>
                    </a:cubicBezTo>
                    <a:cubicBezTo>
                      <a:pt x="12" y="4"/>
                      <a:pt x="10" y="5"/>
                      <a:pt x="8" y="7"/>
                    </a:cubicBezTo>
                    <a:cubicBezTo>
                      <a:pt x="6" y="9"/>
                      <a:pt x="6" y="12"/>
                      <a:pt x="6"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72"/>
              <p:cNvSpPr/>
              <p:nvPr/>
            </p:nvSpPr>
            <p:spPr>
              <a:xfrm>
                <a:off x="2535238" y="3587750"/>
                <a:ext cx="101600" cy="123825"/>
              </a:xfrm>
              <a:custGeom>
                <a:avLst/>
                <a:gdLst/>
                <a:ahLst/>
                <a:cxnLst/>
                <a:rect l="l" t="t" r="r" b="b"/>
                <a:pathLst>
                  <a:path w="27" h="33" extrusionOk="0">
                    <a:moveTo>
                      <a:pt x="22" y="33"/>
                    </a:moveTo>
                    <a:cubicBezTo>
                      <a:pt x="22" y="12"/>
                      <a:pt x="22" y="12"/>
                      <a:pt x="22" y="12"/>
                    </a:cubicBezTo>
                    <a:cubicBezTo>
                      <a:pt x="22" y="9"/>
                      <a:pt x="21" y="7"/>
                      <a:pt x="20" y="6"/>
                    </a:cubicBezTo>
                    <a:cubicBezTo>
                      <a:pt x="19" y="5"/>
                      <a:pt x="17" y="4"/>
                      <a:pt x="14" y="4"/>
                    </a:cubicBezTo>
                    <a:cubicBezTo>
                      <a:pt x="11" y="4"/>
                      <a:pt x="8" y="5"/>
                      <a:pt x="7" y="7"/>
                    </a:cubicBezTo>
                    <a:cubicBezTo>
                      <a:pt x="5" y="8"/>
                      <a:pt x="4" y="11"/>
                      <a:pt x="4" y="16"/>
                    </a:cubicBezTo>
                    <a:cubicBezTo>
                      <a:pt x="4" y="33"/>
                      <a:pt x="4" y="33"/>
                      <a:pt x="4" y="33"/>
                    </a:cubicBezTo>
                    <a:cubicBezTo>
                      <a:pt x="0" y="33"/>
                      <a:pt x="0" y="33"/>
                      <a:pt x="0" y="33"/>
                    </a:cubicBezTo>
                    <a:cubicBezTo>
                      <a:pt x="0" y="0"/>
                      <a:pt x="0" y="0"/>
                      <a:pt x="0" y="0"/>
                    </a:cubicBezTo>
                    <a:cubicBezTo>
                      <a:pt x="4" y="0"/>
                      <a:pt x="4" y="0"/>
                      <a:pt x="4" y="0"/>
                    </a:cubicBezTo>
                    <a:cubicBezTo>
                      <a:pt x="4" y="5"/>
                      <a:pt x="4" y="5"/>
                      <a:pt x="4"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72"/>
              <p:cNvSpPr/>
              <p:nvPr/>
            </p:nvSpPr>
            <p:spPr>
              <a:xfrm>
                <a:off x="2667001" y="3587750"/>
                <a:ext cx="85725" cy="123825"/>
              </a:xfrm>
              <a:custGeom>
                <a:avLst/>
                <a:gdLst/>
                <a:ahLst/>
                <a:cxnLst/>
                <a:rect l="l" t="t" r="r" b="b"/>
                <a:pathLst>
                  <a:path w="23" h="33" extrusionOk="0">
                    <a:moveTo>
                      <a:pt x="23" y="24"/>
                    </a:moveTo>
                    <a:cubicBezTo>
                      <a:pt x="23" y="27"/>
                      <a:pt x="22" y="29"/>
                      <a:pt x="20" y="31"/>
                    </a:cubicBezTo>
                    <a:cubicBezTo>
                      <a:pt x="18" y="32"/>
                      <a:pt x="15" y="33"/>
                      <a:pt x="11" y="33"/>
                    </a:cubicBezTo>
                    <a:cubicBezTo>
                      <a:pt x="6" y="33"/>
                      <a:pt x="3" y="33"/>
                      <a:pt x="1" y="31"/>
                    </a:cubicBezTo>
                    <a:cubicBezTo>
                      <a:pt x="1" y="27"/>
                      <a:pt x="1" y="27"/>
                      <a:pt x="1" y="27"/>
                    </a:cubicBezTo>
                    <a:cubicBezTo>
                      <a:pt x="2" y="28"/>
                      <a:pt x="4" y="28"/>
                      <a:pt x="6" y="29"/>
                    </a:cubicBezTo>
                    <a:cubicBezTo>
                      <a:pt x="7" y="29"/>
                      <a:pt x="9" y="29"/>
                      <a:pt x="11" y="29"/>
                    </a:cubicBezTo>
                    <a:cubicBezTo>
                      <a:pt x="13" y="29"/>
                      <a:pt x="15" y="29"/>
                      <a:pt x="17" y="28"/>
                    </a:cubicBezTo>
                    <a:cubicBezTo>
                      <a:pt x="18" y="27"/>
                      <a:pt x="19" y="26"/>
                      <a:pt x="19" y="24"/>
                    </a:cubicBezTo>
                    <a:cubicBezTo>
                      <a:pt x="19" y="23"/>
                      <a:pt x="18" y="22"/>
                      <a:pt x="17" y="21"/>
                    </a:cubicBezTo>
                    <a:cubicBezTo>
                      <a:pt x="16" y="20"/>
                      <a:pt x="14" y="19"/>
                      <a:pt x="11" y="18"/>
                    </a:cubicBezTo>
                    <a:cubicBezTo>
                      <a:pt x="8" y="17"/>
                      <a:pt x="5" y="16"/>
                      <a:pt x="4" y="15"/>
                    </a:cubicBezTo>
                    <a:cubicBezTo>
                      <a:pt x="3" y="14"/>
                      <a:pt x="2" y="13"/>
                      <a:pt x="1" y="12"/>
                    </a:cubicBezTo>
                    <a:cubicBezTo>
                      <a:pt x="1" y="11"/>
                      <a:pt x="0" y="10"/>
                      <a:pt x="0" y="8"/>
                    </a:cubicBezTo>
                    <a:cubicBezTo>
                      <a:pt x="0" y="6"/>
                      <a:pt x="1" y="4"/>
                      <a:pt x="4" y="2"/>
                    </a:cubicBezTo>
                    <a:cubicBezTo>
                      <a:pt x="6" y="0"/>
                      <a:pt x="9" y="0"/>
                      <a:pt x="12" y="0"/>
                    </a:cubicBezTo>
                    <a:cubicBezTo>
                      <a:pt x="16" y="0"/>
                      <a:pt x="19" y="0"/>
                      <a:pt x="23" y="2"/>
                    </a:cubicBezTo>
                    <a:cubicBezTo>
                      <a:pt x="21" y="6"/>
                      <a:pt x="21" y="6"/>
                      <a:pt x="21" y="6"/>
                    </a:cubicBezTo>
                    <a:cubicBezTo>
                      <a:pt x="18" y="4"/>
                      <a:pt x="15" y="4"/>
                      <a:pt x="12" y="4"/>
                    </a:cubicBezTo>
                    <a:cubicBezTo>
                      <a:pt x="10" y="4"/>
                      <a:pt x="8" y="4"/>
                      <a:pt x="7" y="5"/>
                    </a:cubicBezTo>
                    <a:cubicBezTo>
                      <a:pt x="6" y="6"/>
                      <a:pt x="5" y="7"/>
                      <a:pt x="5" y="8"/>
                    </a:cubicBezTo>
                    <a:cubicBezTo>
                      <a:pt x="5" y="9"/>
                      <a:pt x="5" y="10"/>
                      <a:pt x="6" y="10"/>
                    </a:cubicBezTo>
                    <a:cubicBezTo>
                      <a:pt x="6" y="11"/>
                      <a:pt x="7" y="11"/>
                      <a:pt x="8" y="12"/>
                    </a:cubicBezTo>
                    <a:cubicBezTo>
                      <a:pt x="9" y="12"/>
                      <a:pt x="11" y="13"/>
                      <a:pt x="14" y="14"/>
                    </a:cubicBezTo>
                    <a:cubicBezTo>
                      <a:pt x="17" y="16"/>
                      <a:pt x="20" y="17"/>
                      <a:pt x="21" y="19"/>
                    </a:cubicBezTo>
                    <a:cubicBezTo>
                      <a:pt x="23"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72"/>
              <p:cNvSpPr/>
              <p:nvPr/>
            </p:nvSpPr>
            <p:spPr>
              <a:xfrm>
                <a:off x="2782888" y="3684588"/>
                <a:ext cx="30163" cy="30162"/>
              </a:xfrm>
              <a:custGeom>
                <a:avLst/>
                <a:gdLst/>
                <a:ahLst/>
                <a:cxnLst/>
                <a:rect l="l" t="t" r="r" b="b"/>
                <a:pathLst>
                  <a:path w="8" h="8" extrusionOk="0">
                    <a:moveTo>
                      <a:pt x="0" y="4"/>
                    </a:moveTo>
                    <a:cubicBezTo>
                      <a:pt x="0" y="2"/>
                      <a:pt x="1" y="1"/>
                      <a:pt x="1" y="1"/>
                    </a:cubicBezTo>
                    <a:cubicBezTo>
                      <a:pt x="2" y="0"/>
                      <a:pt x="3" y="0"/>
                      <a:pt x="4" y="0"/>
                    </a:cubicBezTo>
                    <a:cubicBezTo>
                      <a:pt x="5" y="0"/>
                      <a:pt x="6" y="0"/>
                      <a:pt x="7" y="1"/>
                    </a:cubicBezTo>
                    <a:cubicBezTo>
                      <a:pt x="7" y="1"/>
                      <a:pt x="8" y="2"/>
                      <a:pt x="8" y="4"/>
                    </a:cubicBezTo>
                    <a:cubicBezTo>
                      <a:pt x="8" y="5"/>
                      <a:pt x="7" y="6"/>
                      <a:pt x="7" y="7"/>
                    </a:cubicBezTo>
                    <a:cubicBezTo>
                      <a:pt x="6" y="7"/>
                      <a:pt x="5" y="8"/>
                      <a:pt x="4" y="8"/>
                    </a:cubicBezTo>
                    <a:cubicBezTo>
                      <a:pt x="3" y="8"/>
                      <a:pt x="2" y="7"/>
                      <a:pt x="1" y="7"/>
                    </a:cubicBezTo>
                    <a:cubicBezTo>
                      <a:pt x="1"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72"/>
              <p:cNvSpPr/>
              <p:nvPr/>
            </p:nvSpPr>
            <p:spPr>
              <a:xfrm>
                <a:off x="2884488" y="3546475"/>
                <a:ext cx="123825" cy="165100"/>
              </a:xfrm>
              <a:custGeom>
                <a:avLst/>
                <a:gdLst/>
                <a:ahLst/>
                <a:cxnLst/>
                <a:rect l="l" t="t" r="r" b="b"/>
                <a:pathLst>
                  <a:path w="78" h="104" extrusionOk="0">
                    <a:moveTo>
                      <a:pt x="44" y="104"/>
                    </a:moveTo>
                    <a:lnTo>
                      <a:pt x="33" y="104"/>
                    </a:lnTo>
                    <a:lnTo>
                      <a:pt x="33" y="11"/>
                    </a:lnTo>
                    <a:lnTo>
                      <a:pt x="0" y="11"/>
                    </a:lnTo>
                    <a:lnTo>
                      <a:pt x="0" y="0"/>
                    </a:lnTo>
                    <a:lnTo>
                      <a:pt x="78" y="0"/>
                    </a:lnTo>
                    <a:lnTo>
                      <a:pt x="78" y="11"/>
                    </a:lnTo>
                    <a:lnTo>
                      <a:pt x="44" y="11"/>
                    </a:lnTo>
                    <a:lnTo>
                      <a:pt x="44" y="1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72"/>
              <p:cNvSpPr/>
              <p:nvPr/>
            </p:nvSpPr>
            <p:spPr>
              <a:xfrm>
                <a:off x="3030538" y="3587750"/>
                <a:ext cx="71438" cy="123825"/>
              </a:xfrm>
              <a:custGeom>
                <a:avLst/>
                <a:gdLst/>
                <a:ahLst/>
                <a:cxnLst/>
                <a:rect l="l" t="t" r="r" b="b"/>
                <a:pathLst>
                  <a:path w="19" h="33" extrusionOk="0">
                    <a:moveTo>
                      <a:pt x="15" y="0"/>
                    </a:moveTo>
                    <a:cubicBezTo>
                      <a:pt x="16"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9"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72"/>
              <p:cNvSpPr/>
              <p:nvPr/>
            </p:nvSpPr>
            <p:spPr>
              <a:xfrm>
                <a:off x="3116263"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7" y="32"/>
                    </a:cubicBezTo>
                    <a:cubicBezTo>
                      <a:pt x="15" y="33"/>
                      <a:pt x="13" y="33"/>
                      <a:pt x="11" y="33"/>
                    </a:cubicBezTo>
                    <a:cubicBezTo>
                      <a:pt x="7" y="33"/>
                      <a:pt x="5" y="32"/>
                      <a:pt x="3" y="31"/>
                    </a:cubicBezTo>
                    <a:cubicBezTo>
                      <a:pt x="1" y="29"/>
                      <a:pt x="0" y="27"/>
                      <a:pt x="0" y="24"/>
                    </a:cubicBezTo>
                    <a:cubicBezTo>
                      <a:pt x="0" y="17"/>
                      <a:pt x="6" y="14"/>
                      <a:pt x="16" y="13"/>
                    </a:cubicBezTo>
                    <a:cubicBezTo>
                      <a:pt x="22" y="13"/>
                      <a:pt x="22" y="13"/>
                      <a:pt x="22" y="13"/>
                    </a:cubicBezTo>
                    <a:cubicBezTo>
                      <a:pt x="22" y="11"/>
                      <a:pt x="22" y="11"/>
                      <a:pt x="22" y="11"/>
                    </a:cubicBezTo>
                    <a:cubicBezTo>
                      <a:pt x="22" y="9"/>
                      <a:pt x="21" y="7"/>
                      <a:pt x="20" y="6"/>
                    </a:cubicBezTo>
                    <a:cubicBezTo>
                      <a:pt x="19" y="4"/>
                      <a:pt x="17" y="4"/>
                      <a:pt x="15" y="4"/>
                    </a:cubicBezTo>
                    <a:cubicBezTo>
                      <a:pt x="12" y="4"/>
                      <a:pt x="9" y="5"/>
                      <a:pt x="5" y="6"/>
                    </a:cubicBezTo>
                    <a:cubicBezTo>
                      <a:pt x="4" y="3"/>
                      <a:pt x="4" y="3"/>
                      <a:pt x="4" y="3"/>
                    </a:cubicBezTo>
                    <a:cubicBezTo>
                      <a:pt x="6" y="2"/>
                      <a:pt x="7" y="1"/>
                      <a:pt x="9" y="0"/>
                    </a:cubicBezTo>
                    <a:cubicBezTo>
                      <a:pt x="11" y="0"/>
                      <a:pt x="13" y="0"/>
                      <a:pt x="15" y="0"/>
                    </a:cubicBezTo>
                    <a:cubicBezTo>
                      <a:pt x="19" y="0"/>
                      <a:pt x="22" y="1"/>
                      <a:pt x="24" y="2"/>
                    </a:cubicBezTo>
                    <a:cubicBezTo>
                      <a:pt x="25" y="4"/>
                      <a:pt x="26" y="7"/>
                      <a:pt x="26" y="11"/>
                    </a:cubicBezTo>
                    <a:cubicBezTo>
                      <a:pt x="26" y="33"/>
                      <a:pt x="26" y="33"/>
                      <a:pt x="26" y="33"/>
                    </a:cubicBezTo>
                    <a:lnTo>
                      <a:pt x="23" y="33"/>
                    </a:lnTo>
                    <a:close/>
                    <a:moveTo>
                      <a:pt x="12" y="29"/>
                    </a:moveTo>
                    <a:cubicBezTo>
                      <a:pt x="15" y="29"/>
                      <a:pt x="17" y="28"/>
                      <a:pt x="19" y="27"/>
                    </a:cubicBezTo>
                    <a:cubicBezTo>
                      <a:pt x="21" y="25"/>
                      <a:pt x="21" y="23"/>
                      <a:pt x="21" y="20"/>
                    </a:cubicBezTo>
                    <a:cubicBezTo>
                      <a:pt x="21" y="17"/>
                      <a:pt x="21" y="17"/>
                      <a:pt x="21" y="17"/>
                    </a:cubicBezTo>
                    <a:cubicBezTo>
                      <a:pt x="16" y="17"/>
                      <a:pt x="16" y="17"/>
                      <a:pt x="16" y="17"/>
                    </a:cubicBezTo>
                    <a:cubicBezTo>
                      <a:pt x="13" y="17"/>
                      <a:pt x="10" y="18"/>
                      <a:pt x="8" y="19"/>
                    </a:cubicBezTo>
                    <a:cubicBezTo>
                      <a:pt x="6" y="20"/>
                      <a:pt x="5" y="22"/>
                      <a:pt x="5" y="24"/>
                    </a:cubicBezTo>
                    <a:cubicBezTo>
                      <a:pt x="5" y="26"/>
                      <a:pt x="6" y="27"/>
                      <a:pt x="7" y="28"/>
                    </a:cubicBezTo>
                    <a:cubicBezTo>
                      <a:pt x="8" y="29"/>
                      <a:pt x="10" y="29"/>
                      <a:pt x="12"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72"/>
              <p:cNvSpPr/>
              <p:nvPr/>
            </p:nvSpPr>
            <p:spPr>
              <a:xfrm>
                <a:off x="3254376" y="3587750"/>
                <a:ext cx="101600" cy="123825"/>
              </a:xfrm>
              <a:custGeom>
                <a:avLst/>
                <a:gdLst/>
                <a:ahLst/>
                <a:cxnLst/>
                <a:rect l="l" t="t" r="r" b="b"/>
                <a:pathLst>
                  <a:path w="27" h="33" extrusionOk="0">
                    <a:moveTo>
                      <a:pt x="22" y="33"/>
                    </a:moveTo>
                    <a:cubicBezTo>
                      <a:pt x="22" y="12"/>
                      <a:pt x="22" y="12"/>
                      <a:pt x="22" y="12"/>
                    </a:cubicBezTo>
                    <a:cubicBezTo>
                      <a:pt x="22" y="9"/>
                      <a:pt x="22" y="7"/>
                      <a:pt x="21" y="6"/>
                    </a:cubicBezTo>
                    <a:cubicBezTo>
                      <a:pt x="19" y="5"/>
                      <a:pt x="17" y="4"/>
                      <a:pt x="15" y="4"/>
                    </a:cubicBezTo>
                    <a:cubicBezTo>
                      <a:pt x="12"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8" y="2"/>
                      <a:pt x="9" y="1"/>
                    </a:cubicBezTo>
                    <a:cubicBezTo>
                      <a:pt x="11" y="0"/>
                      <a:pt x="13" y="0"/>
                      <a:pt x="16"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72"/>
              <p:cNvSpPr/>
              <p:nvPr/>
            </p:nvSpPr>
            <p:spPr>
              <a:xfrm>
                <a:off x="3389313" y="3587750"/>
                <a:ext cx="87313" cy="123825"/>
              </a:xfrm>
              <a:custGeom>
                <a:avLst/>
                <a:gdLst/>
                <a:ahLst/>
                <a:cxnLst/>
                <a:rect l="l" t="t" r="r" b="b"/>
                <a:pathLst>
                  <a:path w="23" h="33" extrusionOk="0">
                    <a:moveTo>
                      <a:pt x="23" y="24"/>
                    </a:moveTo>
                    <a:cubicBezTo>
                      <a:pt x="23" y="27"/>
                      <a:pt x="22" y="29"/>
                      <a:pt x="20" y="31"/>
                    </a:cubicBezTo>
                    <a:cubicBezTo>
                      <a:pt x="17" y="32"/>
                      <a:pt x="14" y="33"/>
                      <a:pt x="10" y="33"/>
                    </a:cubicBezTo>
                    <a:cubicBezTo>
                      <a:pt x="6" y="33"/>
                      <a:pt x="3" y="33"/>
                      <a:pt x="0" y="31"/>
                    </a:cubicBezTo>
                    <a:cubicBezTo>
                      <a:pt x="0" y="27"/>
                      <a:pt x="0" y="27"/>
                      <a:pt x="0" y="27"/>
                    </a:cubicBezTo>
                    <a:cubicBezTo>
                      <a:pt x="2" y="28"/>
                      <a:pt x="3" y="28"/>
                      <a:pt x="5" y="29"/>
                    </a:cubicBezTo>
                    <a:cubicBezTo>
                      <a:pt x="7" y="29"/>
                      <a:pt x="9" y="29"/>
                      <a:pt x="10" y="29"/>
                    </a:cubicBezTo>
                    <a:cubicBezTo>
                      <a:pt x="13" y="29"/>
                      <a:pt x="15" y="29"/>
                      <a:pt x="16" y="28"/>
                    </a:cubicBezTo>
                    <a:cubicBezTo>
                      <a:pt x="18" y="27"/>
                      <a:pt x="18" y="26"/>
                      <a:pt x="18" y="24"/>
                    </a:cubicBezTo>
                    <a:cubicBezTo>
                      <a:pt x="18" y="23"/>
                      <a:pt x="18" y="22"/>
                      <a:pt x="17" y="21"/>
                    </a:cubicBezTo>
                    <a:cubicBezTo>
                      <a:pt x="16" y="20"/>
                      <a:pt x="13" y="19"/>
                      <a:pt x="10" y="18"/>
                    </a:cubicBezTo>
                    <a:cubicBezTo>
                      <a:pt x="7" y="17"/>
                      <a:pt x="5" y="16"/>
                      <a:pt x="4" y="15"/>
                    </a:cubicBezTo>
                    <a:cubicBezTo>
                      <a:pt x="3" y="14"/>
                      <a:pt x="2" y="13"/>
                      <a:pt x="1" y="12"/>
                    </a:cubicBezTo>
                    <a:cubicBezTo>
                      <a:pt x="0" y="11"/>
                      <a:pt x="0" y="10"/>
                      <a:pt x="0" y="8"/>
                    </a:cubicBezTo>
                    <a:cubicBezTo>
                      <a:pt x="0" y="6"/>
                      <a:pt x="1" y="4"/>
                      <a:pt x="3" y="2"/>
                    </a:cubicBezTo>
                    <a:cubicBezTo>
                      <a:pt x="5" y="0"/>
                      <a:pt x="8" y="0"/>
                      <a:pt x="12" y="0"/>
                    </a:cubicBezTo>
                    <a:cubicBezTo>
                      <a:pt x="16" y="0"/>
                      <a:pt x="19" y="0"/>
                      <a:pt x="22" y="2"/>
                    </a:cubicBezTo>
                    <a:cubicBezTo>
                      <a:pt x="21" y="6"/>
                      <a:pt x="21" y="6"/>
                      <a:pt x="21" y="6"/>
                    </a:cubicBezTo>
                    <a:cubicBezTo>
                      <a:pt x="17" y="4"/>
                      <a:pt x="14" y="4"/>
                      <a:pt x="12" y="4"/>
                    </a:cubicBezTo>
                    <a:cubicBezTo>
                      <a:pt x="9" y="4"/>
                      <a:pt x="8" y="4"/>
                      <a:pt x="6" y="5"/>
                    </a:cubicBezTo>
                    <a:cubicBezTo>
                      <a:pt x="5" y="6"/>
                      <a:pt x="5" y="7"/>
                      <a:pt x="5" y="8"/>
                    </a:cubicBezTo>
                    <a:cubicBezTo>
                      <a:pt x="5" y="9"/>
                      <a:pt x="5" y="10"/>
                      <a:pt x="5" y="10"/>
                    </a:cubicBezTo>
                    <a:cubicBezTo>
                      <a:pt x="6" y="11"/>
                      <a:pt x="7" y="11"/>
                      <a:pt x="8" y="12"/>
                    </a:cubicBezTo>
                    <a:cubicBezTo>
                      <a:pt x="9" y="12"/>
                      <a:pt x="10" y="13"/>
                      <a:pt x="13" y="14"/>
                    </a:cubicBezTo>
                    <a:cubicBezTo>
                      <a:pt x="17" y="16"/>
                      <a:pt x="20" y="17"/>
                      <a:pt x="21" y="19"/>
                    </a:cubicBezTo>
                    <a:cubicBezTo>
                      <a:pt x="22"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72"/>
              <p:cNvSpPr/>
              <p:nvPr/>
            </p:nvSpPr>
            <p:spPr>
              <a:xfrm>
                <a:off x="3490913" y="3535363"/>
                <a:ext cx="87313" cy="176212"/>
              </a:xfrm>
              <a:custGeom>
                <a:avLst/>
                <a:gdLst/>
                <a:ahLst/>
                <a:cxnLst/>
                <a:rect l="l" t="t" r="r" b="b"/>
                <a:pathLst>
                  <a:path w="23" h="47" extrusionOk="0">
                    <a:moveTo>
                      <a:pt x="19" y="18"/>
                    </a:moveTo>
                    <a:cubicBezTo>
                      <a:pt x="11" y="18"/>
                      <a:pt x="11" y="18"/>
                      <a:pt x="11" y="18"/>
                    </a:cubicBezTo>
                    <a:cubicBezTo>
                      <a:pt x="11" y="47"/>
                      <a:pt x="11" y="47"/>
                      <a:pt x="11" y="47"/>
                    </a:cubicBezTo>
                    <a:cubicBezTo>
                      <a:pt x="6" y="47"/>
                      <a:pt x="6" y="47"/>
                      <a:pt x="6" y="47"/>
                    </a:cubicBezTo>
                    <a:cubicBezTo>
                      <a:pt x="6" y="18"/>
                      <a:pt x="6" y="18"/>
                      <a:pt x="6" y="18"/>
                    </a:cubicBezTo>
                    <a:cubicBezTo>
                      <a:pt x="0" y="18"/>
                      <a:pt x="0" y="18"/>
                      <a:pt x="0" y="18"/>
                    </a:cubicBezTo>
                    <a:cubicBezTo>
                      <a:pt x="0" y="16"/>
                      <a:pt x="0" y="16"/>
                      <a:pt x="0" y="16"/>
                    </a:cubicBezTo>
                    <a:cubicBezTo>
                      <a:pt x="6" y="14"/>
                      <a:pt x="6" y="14"/>
                      <a:pt x="6" y="14"/>
                    </a:cubicBezTo>
                    <a:cubicBezTo>
                      <a:pt x="6" y="12"/>
                      <a:pt x="6" y="12"/>
                      <a:pt x="6" y="12"/>
                    </a:cubicBezTo>
                    <a:cubicBezTo>
                      <a:pt x="6" y="4"/>
                      <a:pt x="10" y="0"/>
                      <a:pt x="17" y="0"/>
                    </a:cubicBezTo>
                    <a:cubicBezTo>
                      <a:pt x="18" y="0"/>
                      <a:pt x="20" y="1"/>
                      <a:pt x="23" y="1"/>
                    </a:cubicBezTo>
                    <a:cubicBezTo>
                      <a:pt x="21" y="5"/>
                      <a:pt x="21" y="5"/>
                      <a:pt x="21" y="5"/>
                    </a:cubicBezTo>
                    <a:cubicBezTo>
                      <a:pt x="20" y="5"/>
                      <a:pt x="18" y="4"/>
                      <a:pt x="17" y="4"/>
                    </a:cubicBezTo>
                    <a:cubicBezTo>
                      <a:pt x="15" y="4"/>
                      <a:pt x="13" y="5"/>
                      <a:pt x="12" y="6"/>
                    </a:cubicBezTo>
                    <a:cubicBezTo>
                      <a:pt x="12" y="7"/>
                      <a:pt x="11" y="9"/>
                      <a:pt x="11" y="12"/>
                    </a:cubicBezTo>
                    <a:cubicBezTo>
                      <a:pt x="11" y="14"/>
                      <a:pt x="11" y="14"/>
                      <a:pt x="11" y="14"/>
                    </a:cubicBezTo>
                    <a:cubicBezTo>
                      <a:pt x="19" y="14"/>
                      <a:pt x="19" y="14"/>
                      <a:pt x="19" y="14"/>
                    </a:cubicBezTo>
                    <a:lnTo>
                      <a:pt x="19"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72"/>
              <p:cNvSpPr/>
              <p:nvPr/>
            </p:nvSpPr>
            <p:spPr>
              <a:xfrm>
                <a:off x="3581401" y="3587750"/>
                <a:ext cx="112713" cy="123825"/>
              </a:xfrm>
              <a:custGeom>
                <a:avLst/>
                <a:gdLst/>
                <a:ahLst/>
                <a:cxnLst/>
                <a:rect l="l" t="t" r="r" b="b"/>
                <a:pathLst>
                  <a:path w="30" h="33" extrusionOk="0">
                    <a:moveTo>
                      <a:pt x="30" y="16"/>
                    </a:moveTo>
                    <a:cubicBezTo>
                      <a:pt x="30" y="22"/>
                      <a:pt x="29" y="26"/>
                      <a:pt x="26" y="29"/>
                    </a:cubicBezTo>
                    <a:cubicBezTo>
                      <a:pt x="23"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3" y="1"/>
                      <a:pt x="26" y="4"/>
                    </a:cubicBezTo>
                    <a:cubicBezTo>
                      <a:pt x="29" y="7"/>
                      <a:pt x="30" y="11"/>
                      <a:pt x="30" y="16"/>
                    </a:cubicBezTo>
                    <a:close/>
                    <a:moveTo>
                      <a:pt x="5" y="16"/>
                    </a:moveTo>
                    <a:cubicBezTo>
                      <a:pt x="5" y="21"/>
                      <a:pt x="6" y="24"/>
                      <a:pt x="8" y="26"/>
                    </a:cubicBezTo>
                    <a:cubicBezTo>
                      <a:pt x="9" y="28"/>
                      <a:pt x="12" y="29"/>
                      <a:pt x="15" y="29"/>
                    </a:cubicBezTo>
                    <a:cubicBezTo>
                      <a:pt x="18" y="29"/>
                      <a:pt x="21" y="28"/>
                      <a:pt x="22" y="26"/>
                    </a:cubicBezTo>
                    <a:cubicBezTo>
                      <a:pt x="24" y="24"/>
                      <a:pt x="25" y="21"/>
                      <a:pt x="25" y="16"/>
                    </a:cubicBezTo>
                    <a:cubicBezTo>
                      <a:pt x="25" y="12"/>
                      <a:pt x="24" y="9"/>
                      <a:pt x="22" y="7"/>
                    </a:cubicBezTo>
                    <a:cubicBezTo>
                      <a:pt x="21" y="5"/>
                      <a:pt x="18" y="4"/>
                      <a:pt x="15" y="4"/>
                    </a:cubicBezTo>
                    <a:cubicBezTo>
                      <a:pt x="12" y="4"/>
                      <a:pt x="9" y="5"/>
                      <a:pt x="8"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72"/>
              <p:cNvSpPr/>
              <p:nvPr/>
            </p:nvSpPr>
            <p:spPr>
              <a:xfrm>
                <a:off x="3727451" y="3587750"/>
                <a:ext cx="71438" cy="123825"/>
              </a:xfrm>
              <a:custGeom>
                <a:avLst/>
                <a:gdLst/>
                <a:ahLst/>
                <a:cxnLst/>
                <a:rect l="l" t="t" r="r" b="b"/>
                <a:pathLst>
                  <a:path w="19" h="33" extrusionOk="0">
                    <a:moveTo>
                      <a:pt x="15" y="0"/>
                    </a:moveTo>
                    <a:cubicBezTo>
                      <a:pt x="17"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10"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72"/>
              <p:cNvSpPr/>
              <p:nvPr/>
            </p:nvSpPr>
            <p:spPr>
              <a:xfrm>
                <a:off x="3824288"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72"/>
              <p:cNvSpPr/>
              <p:nvPr/>
            </p:nvSpPr>
            <p:spPr>
              <a:xfrm>
                <a:off x="4030663" y="3587750"/>
                <a:ext cx="104775" cy="123825"/>
              </a:xfrm>
              <a:custGeom>
                <a:avLst/>
                <a:gdLst/>
                <a:ahLst/>
                <a:cxnLst/>
                <a:rect l="l" t="t" r="r" b="b"/>
                <a:pathLst>
                  <a:path w="28" h="33" extrusionOk="0">
                    <a:moveTo>
                      <a:pt x="16" y="33"/>
                    </a:moveTo>
                    <a:cubicBezTo>
                      <a:pt x="11" y="33"/>
                      <a:pt x="7" y="32"/>
                      <a:pt x="4" y="29"/>
                    </a:cubicBezTo>
                    <a:cubicBezTo>
                      <a:pt x="2" y="26"/>
                      <a:pt x="0" y="22"/>
                      <a:pt x="0" y="17"/>
                    </a:cubicBezTo>
                    <a:cubicBezTo>
                      <a:pt x="0" y="12"/>
                      <a:pt x="1" y="7"/>
                      <a:pt x="4" y="4"/>
                    </a:cubicBezTo>
                    <a:cubicBezTo>
                      <a:pt x="7" y="1"/>
                      <a:pt x="10" y="0"/>
                      <a:pt x="14" y="0"/>
                    </a:cubicBezTo>
                    <a:cubicBezTo>
                      <a:pt x="18" y="0"/>
                      <a:pt x="22" y="1"/>
                      <a:pt x="24" y="4"/>
                    </a:cubicBezTo>
                    <a:cubicBezTo>
                      <a:pt x="26" y="6"/>
                      <a:pt x="28" y="10"/>
                      <a:pt x="28" y="14"/>
                    </a:cubicBezTo>
                    <a:cubicBezTo>
                      <a:pt x="28" y="17"/>
                      <a:pt x="28" y="17"/>
                      <a:pt x="28" y="17"/>
                    </a:cubicBezTo>
                    <a:cubicBezTo>
                      <a:pt x="5" y="17"/>
                      <a:pt x="5" y="17"/>
                      <a:pt x="5" y="17"/>
                    </a:cubicBezTo>
                    <a:cubicBezTo>
                      <a:pt x="5" y="21"/>
                      <a:pt x="6" y="24"/>
                      <a:pt x="8" y="26"/>
                    </a:cubicBezTo>
                    <a:cubicBezTo>
                      <a:pt x="10" y="28"/>
                      <a:pt x="13" y="29"/>
                      <a:pt x="16" y="29"/>
                    </a:cubicBezTo>
                    <a:cubicBezTo>
                      <a:pt x="19" y="29"/>
                      <a:pt x="23" y="28"/>
                      <a:pt x="26" y="27"/>
                    </a:cubicBezTo>
                    <a:cubicBezTo>
                      <a:pt x="26" y="31"/>
                      <a:pt x="26" y="31"/>
                      <a:pt x="26" y="31"/>
                    </a:cubicBezTo>
                    <a:cubicBezTo>
                      <a:pt x="24" y="32"/>
                      <a:pt x="23" y="33"/>
                      <a:pt x="21" y="33"/>
                    </a:cubicBezTo>
                    <a:cubicBezTo>
                      <a:pt x="20" y="33"/>
                      <a:pt x="18" y="33"/>
                      <a:pt x="16" y="33"/>
                    </a:cubicBezTo>
                    <a:close/>
                    <a:moveTo>
                      <a:pt x="14" y="4"/>
                    </a:moveTo>
                    <a:cubicBezTo>
                      <a:pt x="12" y="4"/>
                      <a:pt x="10" y="5"/>
                      <a:pt x="8" y="6"/>
                    </a:cubicBezTo>
                    <a:cubicBezTo>
                      <a:pt x="7" y="8"/>
                      <a:pt x="6" y="10"/>
                      <a:pt x="5" y="13"/>
                    </a:cubicBezTo>
                    <a:cubicBezTo>
                      <a:pt x="22" y="13"/>
                      <a:pt x="22" y="13"/>
                      <a:pt x="22" y="13"/>
                    </a:cubicBezTo>
                    <a:cubicBezTo>
                      <a:pt x="22" y="10"/>
                      <a:pt x="22" y="8"/>
                      <a:pt x="20" y="6"/>
                    </a:cubicBezTo>
                    <a:cubicBezTo>
                      <a:pt x="19" y="5"/>
                      <a:pt x="17" y="4"/>
                      <a:pt x="1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72"/>
              <p:cNvSpPr/>
              <p:nvPr/>
            </p:nvSpPr>
            <p:spPr>
              <a:xfrm>
                <a:off x="4162426" y="3538538"/>
                <a:ext cx="104775" cy="173037"/>
              </a:xfrm>
              <a:custGeom>
                <a:avLst/>
                <a:gdLst/>
                <a:ahLst/>
                <a:cxnLst/>
                <a:rect l="l" t="t" r="r" b="b"/>
                <a:pathLst>
                  <a:path w="28" h="46" extrusionOk="0">
                    <a:moveTo>
                      <a:pt x="24" y="41"/>
                    </a:moveTo>
                    <a:cubicBezTo>
                      <a:pt x="24" y="41"/>
                      <a:pt x="24" y="41"/>
                      <a:pt x="24" y="41"/>
                    </a:cubicBezTo>
                    <a:cubicBezTo>
                      <a:pt x="21" y="45"/>
                      <a:pt x="18" y="46"/>
                      <a:pt x="13" y="46"/>
                    </a:cubicBezTo>
                    <a:cubicBezTo>
                      <a:pt x="9" y="46"/>
                      <a:pt x="6" y="45"/>
                      <a:pt x="3" y="42"/>
                    </a:cubicBezTo>
                    <a:cubicBezTo>
                      <a:pt x="1" y="39"/>
                      <a:pt x="0" y="35"/>
                      <a:pt x="0" y="30"/>
                    </a:cubicBezTo>
                    <a:cubicBezTo>
                      <a:pt x="0" y="24"/>
                      <a:pt x="1" y="20"/>
                      <a:pt x="3" y="17"/>
                    </a:cubicBezTo>
                    <a:cubicBezTo>
                      <a:pt x="6" y="14"/>
                      <a:pt x="9" y="13"/>
                      <a:pt x="13" y="13"/>
                    </a:cubicBezTo>
                    <a:cubicBezTo>
                      <a:pt x="18" y="13"/>
                      <a:pt x="21" y="14"/>
                      <a:pt x="23" y="17"/>
                    </a:cubicBezTo>
                    <a:cubicBezTo>
                      <a:pt x="24" y="17"/>
                      <a:pt x="24" y="17"/>
                      <a:pt x="24" y="17"/>
                    </a:cubicBezTo>
                    <a:cubicBezTo>
                      <a:pt x="24" y="15"/>
                      <a:pt x="24" y="15"/>
                      <a:pt x="24" y="15"/>
                    </a:cubicBezTo>
                    <a:cubicBezTo>
                      <a:pt x="24" y="13"/>
                      <a:pt x="24" y="13"/>
                      <a:pt x="24" y="13"/>
                    </a:cubicBezTo>
                    <a:cubicBezTo>
                      <a:pt x="24" y="0"/>
                      <a:pt x="24" y="0"/>
                      <a:pt x="24" y="0"/>
                    </a:cubicBezTo>
                    <a:cubicBezTo>
                      <a:pt x="28" y="0"/>
                      <a:pt x="28" y="0"/>
                      <a:pt x="28" y="0"/>
                    </a:cubicBezTo>
                    <a:cubicBezTo>
                      <a:pt x="28" y="46"/>
                      <a:pt x="28" y="46"/>
                      <a:pt x="28" y="46"/>
                    </a:cubicBezTo>
                    <a:cubicBezTo>
                      <a:pt x="24" y="46"/>
                      <a:pt x="24" y="46"/>
                      <a:pt x="24" y="46"/>
                    </a:cubicBezTo>
                    <a:lnTo>
                      <a:pt x="24" y="41"/>
                    </a:lnTo>
                    <a:close/>
                    <a:moveTo>
                      <a:pt x="14" y="42"/>
                    </a:moveTo>
                    <a:cubicBezTo>
                      <a:pt x="17" y="42"/>
                      <a:pt x="20" y="41"/>
                      <a:pt x="21" y="39"/>
                    </a:cubicBezTo>
                    <a:cubicBezTo>
                      <a:pt x="23" y="38"/>
                      <a:pt x="24" y="35"/>
                      <a:pt x="24" y="31"/>
                    </a:cubicBezTo>
                    <a:cubicBezTo>
                      <a:pt x="24" y="30"/>
                      <a:pt x="24" y="30"/>
                      <a:pt x="24" y="30"/>
                    </a:cubicBezTo>
                    <a:cubicBezTo>
                      <a:pt x="24" y="25"/>
                      <a:pt x="23" y="22"/>
                      <a:pt x="21" y="20"/>
                    </a:cubicBezTo>
                    <a:cubicBezTo>
                      <a:pt x="20" y="18"/>
                      <a:pt x="17" y="17"/>
                      <a:pt x="14" y="17"/>
                    </a:cubicBezTo>
                    <a:cubicBezTo>
                      <a:pt x="11" y="17"/>
                      <a:pt x="9" y="18"/>
                      <a:pt x="7" y="20"/>
                    </a:cubicBezTo>
                    <a:cubicBezTo>
                      <a:pt x="6" y="22"/>
                      <a:pt x="5" y="26"/>
                      <a:pt x="5" y="30"/>
                    </a:cubicBezTo>
                    <a:cubicBezTo>
                      <a:pt x="5" y="34"/>
                      <a:pt x="6" y="37"/>
                      <a:pt x="7" y="39"/>
                    </a:cubicBezTo>
                    <a:cubicBezTo>
                      <a:pt x="9" y="41"/>
                      <a:pt x="11" y="42"/>
                      <a:pt x="14"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72"/>
              <p:cNvSpPr/>
              <p:nvPr/>
            </p:nvSpPr>
            <p:spPr>
              <a:xfrm>
                <a:off x="4308476" y="3684588"/>
                <a:ext cx="26988" cy="30162"/>
              </a:xfrm>
              <a:custGeom>
                <a:avLst/>
                <a:gdLst/>
                <a:ahLst/>
                <a:cxnLst/>
                <a:rect l="l" t="t" r="r" b="b"/>
                <a:pathLst>
                  <a:path w="7" h="8" extrusionOk="0">
                    <a:moveTo>
                      <a:pt x="0" y="4"/>
                    </a:moveTo>
                    <a:cubicBezTo>
                      <a:pt x="0" y="2"/>
                      <a:pt x="0" y="1"/>
                      <a:pt x="1" y="1"/>
                    </a:cubicBezTo>
                    <a:cubicBezTo>
                      <a:pt x="1" y="0"/>
                      <a:pt x="2" y="0"/>
                      <a:pt x="3" y="0"/>
                    </a:cubicBezTo>
                    <a:cubicBezTo>
                      <a:pt x="5" y="0"/>
                      <a:pt x="5" y="0"/>
                      <a:pt x="6" y="1"/>
                    </a:cubicBezTo>
                    <a:cubicBezTo>
                      <a:pt x="7" y="1"/>
                      <a:pt x="7" y="2"/>
                      <a:pt x="7" y="4"/>
                    </a:cubicBezTo>
                    <a:cubicBezTo>
                      <a:pt x="7" y="5"/>
                      <a:pt x="7" y="6"/>
                      <a:pt x="6" y="7"/>
                    </a:cubicBezTo>
                    <a:cubicBezTo>
                      <a:pt x="5" y="7"/>
                      <a:pt x="4" y="8"/>
                      <a:pt x="3" y="8"/>
                    </a:cubicBezTo>
                    <a:cubicBezTo>
                      <a:pt x="2" y="8"/>
                      <a:pt x="2" y="7"/>
                      <a:pt x="1" y="7"/>
                    </a:cubicBezTo>
                    <a:cubicBezTo>
                      <a:pt x="0"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5 Title Slide 5">
  <p:cSld name="5 Title Slide 5">
    <p:spTree>
      <p:nvGrpSpPr>
        <p:cNvPr id="1" name="Shape 852"/>
        <p:cNvGrpSpPr/>
        <p:nvPr/>
      </p:nvGrpSpPr>
      <p:grpSpPr>
        <a:xfrm>
          <a:off x="0" y="0"/>
          <a:ext cx="0" cy="0"/>
          <a:chOff x="0" y="0"/>
          <a:chExt cx="0" cy="0"/>
        </a:xfrm>
      </p:grpSpPr>
      <p:pic>
        <p:nvPicPr>
          <p:cNvPr id="853" name="Google Shape;853;p7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 y="-2285"/>
            <a:ext cx="9143998" cy="5148070"/>
          </a:xfrm>
          <a:prstGeom prst="rect">
            <a:avLst/>
          </a:prstGeom>
          <a:noFill/>
          <a:ln>
            <a:noFill/>
          </a:ln>
        </p:spPr>
      </p:pic>
      <p:sp>
        <p:nvSpPr>
          <p:cNvPr id="854" name="Google Shape;854;p73"/>
          <p:cNvSpPr txBox="1">
            <a:spLocks noGrp="1"/>
          </p:cNvSpPr>
          <p:nvPr>
            <p:ph type="ctrTitle"/>
          </p:nvPr>
        </p:nvSpPr>
        <p:spPr>
          <a:xfrm>
            <a:off x="1635920" y="1383506"/>
            <a:ext cx="5872200" cy="9537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lt1"/>
              </a:buClr>
              <a:buSzPts val="3400"/>
              <a:buFont typeface="Calibri"/>
              <a:buNone/>
              <a:defRPr sz="34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5" name="Google Shape;855;p73"/>
          <p:cNvSpPr txBox="1">
            <a:spLocks noGrp="1"/>
          </p:cNvSpPr>
          <p:nvPr>
            <p:ph type="subTitle" idx="1"/>
          </p:nvPr>
        </p:nvSpPr>
        <p:spPr>
          <a:xfrm>
            <a:off x="1635920" y="2337087"/>
            <a:ext cx="5872200" cy="7401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40"/>
              </a:spcBef>
              <a:spcAft>
                <a:spcPts val="0"/>
              </a:spcAft>
              <a:buClr>
                <a:schemeClr val="lt1"/>
              </a:buClr>
              <a:buSzPts val="2200"/>
              <a:buFont typeface="Arial"/>
              <a:buNone/>
              <a:defRPr sz="22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sp>
        <p:nvSpPr>
          <p:cNvPr id="856" name="Google Shape;856;p73"/>
          <p:cNvSpPr/>
          <p:nvPr/>
        </p:nvSpPr>
        <p:spPr>
          <a:xfrm>
            <a:off x="1645919" y="1269206"/>
            <a:ext cx="5862300" cy="19071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857" name="Google Shape;857;p73"/>
          <p:cNvGrpSpPr/>
          <p:nvPr/>
        </p:nvGrpSpPr>
        <p:grpSpPr>
          <a:xfrm>
            <a:off x="3134193" y="3743345"/>
            <a:ext cx="2875823" cy="871094"/>
            <a:chOff x="944563" y="2687638"/>
            <a:chExt cx="3390901" cy="1027112"/>
          </a:xfrm>
        </p:grpSpPr>
        <p:grpSp>
          <p:nvGrpSpPr>
            <p:cNvPr id="858" name="Google Shape;858;p73"/>
            <p:cNvGrpSpPr/>
            <p:nvPr/>
          </p:nvGrpSpPr>
          <p:grpSpPr>
            <a:xfrm>
              <a:off x="1927226" y="2687638"/>
              <a:ext cx="1365250" cy="625475"/>
              <a:chOff x="1927226" y="2687638"/>
              <a:chExt cx="1365250" cy="625475"/>
            </a:xfrm>
          </p:grpSpPr>
          <p:sp>
            <p:nvSpPr>
              <p:cNvPr id="859" name="Google Shape;859;p73"/>
              <p:cNvSpPr/>
              <p:nvPr/>
            </p:nvSpPr>
            <p:spPr>
              <a:xfrm>
                <a:off x="2414588" y="2916238"/>
                <a:ext cx="390525" cy="355600"/>
              </a:xfrm>
              <a:custGeom>
                <a:avLst/>
                <a:gdLst/>
                <a:ahLst/>
                <a:cxnLst/>
                <a:rect l="l" t="t" r="r" b="b"/>
                <a:pathLst>
                  <a:path w="104" h="95" extrusionOk="0">
                    <a:moveTo>
                      <a:pt x="104" y="0"/>
                    </a:moveTo>
                    <a:cubicBezTo>
                      <a:pt x="65" y="0"/>
                      <a:pt x="65" y="0"/>
                      <a:pt x="65" y="0"/>
                    </a:cubicBezTo>
                    <a:cubicBezTo>
                      <a:pt x="55" y="17"/>
                      <a:pt x="55" y="17"/>
                      <a:pt x="55" y="17"/>
                    </a:cubicBezTo>
                    <a:cubicBezTo>
                      <a:pt x="54" y="20"/>
                      <a:pt x="52" y="23"/>
                      <a:pt x="52" y="23"/>
                    </a:cubicBezTo>
                    <a:cubicBezTo>
                      <a:pt x="52" y="23"/>
                      <a:pt x="52" y="23"/>
                      <a:pt x="52" y="23"/>
                    </a:cubicBezTo>
                    <a:cubicBezTo>
                      <a:pt x="52" y="23"/>
                      <a:pt x="50" y="20"/>
                      <a:pt x="48" y="17"/>
                    </a:cubicBezTo>
                    <a:cubicBezTo>
                      <a:pt x="39" y="0"/>
                      <a:pt x="39" y="0"/>
                      <a:pt x="39"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73"/>
              <p:cNvSpPr/>
              <p:nvPr/>
            </p:nvSpPr>
            <p:spPr>
              <a:xfrm>
                <a:off x="1927226" y="2687638"/>
                <a:ext cx="450850"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73"/>
              <p:cNvSpPr/>
              <p:nvPr/>
            </p:nvSpPr>
            <p:spPr>
              <a:xfrm>
                <a:off x="2843213" y="2687638"/>
                <a:ext cx="449263"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62" name="Google Shape;862;p73"/>
            <p:cNvGrpSpPr/>
            <p:nvPr/>
          </p:nvGrpSpPr>
          <p:grpSpPr>
            <a:xfrm>
              <a:off x="944563" y="3535363"/>
              <a:ext cx="3390901" cy="179387"/>
              <a:chOff x="944563" y="3535363"/>
              <a:chExt cx="3390901" cy="179387"/>
            </a:xfrm>
          </p:grpSpPr>
          <p:sp>
            <p:nvSpPr>
              <p:cNvPr id="863" name="Google Shape;863;p73"/>
              <p:cNvSpPr/>
              <p:nvPr/>
            </p:nvSpPr>
            <p:spPr>
              <a:xfrm>
                <a:off x="944563" y="3546475"/>
                <a:ext cx="123825" cy="165100"/>
              </a:xfrm>
              <a:custGeom>
                <a:avLst/>
                <a:gdLst/>
                <a:ahLst/>
                <a:cxnLst/>
                <a:rect l="l" t="t" r="r" b="b"/>
                <a:pathLst>
                  <a:path w="33" h="44" extrusionOk="0">
                    <a:moveTo>
                      <a:pt x="21" y="4"/>
                    </a:moveTo>
                    <a:cubicBezTo>
                      <a:pt x="16" y="4"/>
                      <a:pt x="12" y="6"/>
                      <a:pt x="10" y="9"/>
                    </a:cubicBezTo>
                    <a:cubicBezTo>
                      <a:pt x="7" y="12"/>
                      <a:pt x="5" y="17"/>
                      <a:pt x="5" y="22"/>
                    </a:cubicBezTo>
                    <a:cubicBezTo>
                      <a:pt x="5" y="28"/>
                      <a:pt x="7" y="32"/>
                      <a:pt x="9" y="35"/>
                    </a:cubicBezTo>
                    <a:cubicBezTo>
                      <a:pt x="12" y="38"/>
                      <a:pt x="16" y="40"/>
                      <a:pt x="21" y="40"/>
                    </a:cubicBezTo>
                    <a:cubicBezTo>
                      <a:pt x="24" y="40"/>
                      <a:pt x="27" y="39"/>
                      <a:pt x="31" y="38"/>
                    </a:cubicBezTo>
                    <a:cubicBezTo>
                      <a:pt x="31" y="43"/>
                      <a:pt x="31" y="43"/>
                      <a:pt x="31" y="43"/>
                    </a:cubicBezTo>
                    <a:cubicBezTo>
                      <a:pt x="28" y="44"/>
                      <a:pt x="24" y="44"/>
                      <a:pt x="20" y="44"/>
                    </a:cubicBezTo>
                    <a:cubicBezTo>
                      <a:pt x="14" y="44"/>
                      <a:pt x="9" y="42"/>
                      <a:pt x="5" y="39"/>
                    </a:cubicBezTo>
                    <a:cubicBezTo>
                      <a:pt x="2" y="35"/>
                      <a:pt x="0" y="29"/>
                      <a:pt x="0" y="22"/>
                    </a:cubicBezTo>
                    <a:cubicBezTo>
                      <a:pt x="0" y="18"/>
                      <a:pt x="1" y="14"/>
                      <a:pt x="3" y="10"/>
                    </a:cubicBezTo>
                    <a:cubicBezTo>
                      <a:pt x="4" y="7"/>
                      <a:pt x="7" y="4"/>
                      <a:pt x="10" y="3"/>
                    </a:cubicBezTo>
                    <a:cubicBezTo>
                      <a:pt x="13" y="1"/>
                      <a:pt x="17" y="0"/>
                      <a:pt x="21" y="0"/>
                    </a:cubicBezTo>
                    <a:cubicBezTo>
                      <a:pt x="25" y="0"/>
                      <a:pt x="29" y="1"/>
                      <a:pt x="33" y="2"/>
                    </a:cubicBezTo>
                    <a:cubicBezTo>
                      <a:pt x="31" y="7"/>
                      <a:pt x="31" y="7"/>
                      <a:pt x="31" y="7"/>
                    </a:cubicBezTo>
                    <a:cubicBezTo>
                      <a:pt x="27" y="5"/>
                      <a:pt x="24" y="4"/>
                      <a:pt x="21"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73"/>
              <p:cNvSpPr/>
              <p:nvPr/>
            </p:nvSpPr>
            <p:spPr>
              <a:xfrm>
                <a:off x="1092201" y="3587750"/>
                <a:ext cx="107950" cy="123825"/>
              </a:xfrm>
              <a:custGeom>
                <a:avLst/>
                <a:gdLst/>
                <a:ahLst/>
                <a:cxnLst/>
                <a:rect l="l" t="t" r="r" b="b"/>
                <a:pathLst>
                  <a:path w="29" h="33" extrusionOk="0">
                    <a:moveTo>
                      <a:pt x="29" y="16"/>
                    </a:moveTo>
                    <a:cubicBezTo>
                      <a:pt x="29" y="22"/>
                      <a:pt x="28" y="26"/>
                      <a:pt x="25" y="29"/>
                    </a:cubicBezTo>
                    <a:cubicBezTo>
                      <a:pt x="23" y="32"/>
                      <a:pt x="19" y="33"/>
                      <a:pt x="14" y="33"/>
                    </a:cubicBezTo>
                    <a:cubicBezTo>
                      <a:pt x="12" y="33"/>
                      <a:pt x="9" y="33"/>
                      <a:pt x="7" y="31"/>
                    </a:cubicBezTo>
                    <a:cubicBezTo>
                      <a:pt x="4" y="30"/>
                      <a:pt x="3" y="28"/>
                      <a:pt x="2" y="25"/>
                    </a:cubicBezTo>
                    <a:cubicBezTo>
                      <a:pt x="0" y="23"/>
                      <a:pt x="0" y="20"/>
                      <a:pt x="0" y="16"/>
                    </a:cubicBezTo>
                    <a:cubicBezTo>
                      <a:pt x="0" y="11"/>
                      <a:pt x="1" y="7"/>
                      <a:pt x="4" y="4"/>
                    </a:cubicBezTo>
                    <a:cubicBezTo>
                      <a:pt x="6" y="1"/>
                      <a:pt x="10" y="0"/>
                      <a:pt x="15" y="0"/>
                    </a:cubicBezTo>
                    <a:cubicBezTo>
                      <a:pt x="19" y="0"/>
                      <a:pt x="23" y="1"/>
                      <a:pt x="25" y="4"/>
                    </a:cubicBezTo>
                    <a:cubicBezTo>
                      <a:pt x="28" y="7"/>
                      <a:pt x="29" y="11"/>
                      <a:pt x="29" y="16"/>
                    </a:cubicBezTo>
                    <a:close/>
                    <a:moveTo>
                      <a:pt x="5" y="16"/>
                    </a:moveTo>
                    <a:cubicBezTo>
                      <a:pt x="5" y="21"/>
                      <a:pt x="6" y="24"/>
                      <a:pt x="7" y="26"/>
                    </a:cubicBezTo>
                    <a:cubicBezTo>
                      <a:pt x="9" y="28"/>
                      <a:pt x="11" y="29"/>
                      <a:pt x="15" y="29"/>
                    </a:cubicBezTo>
                    <a:cubicBezTo>
                      <a:pt x="18" y="29"/>
                      <a:pt x="20" y="28"/>
                      <a:pt x="22" y="26"/>
                    </a:cubicBezTo>
                    <a:cubicBezTo>
                      <a:pt x="24" y="24"/>
                      <a:pt x="24" y="21"/>
                      <a:pt x="24" y="16"/>
                    </a:cubicBezTo>
                    <a:cubicBezTo>
                      <a:pt x="24" y="12"/>
                      <a:pt x="24" y="9"/>
                      <a:pt x="22" y="7"/>
                    </a:cubicBezTo>
                    <a:cubicBezTo>
                      <a:pt x="20" y="5"/>
                      <a:pt x="18" y="4"/>
                      <a:pt x="15" y="4"/>
                    </a:cubicBezTo>
                    <a:cubicBezTo>
                      <a:pt x="11" y="4"/>
                      <a:pt x="9" y="5"/>
                      <a:pt x="7"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73"/>
              <p:cNvSpPr/>
              <p:nvPr/>
            </p:nvSpPr>
            <p:spPr>
              <a:xfrm>
                <a:off x="1238251" y="3587750"/>
                <a:ext cx="171450"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0" y="33"/>
                      <a:pt x="20" y="33"/>
                      <a:pt x="20" y="33"/>
                    </a:cubicBezTo>
                    <a:cubicBezTo>
                      <a:pt x="20" y="12"/>
                      <a:pt x="20" y="12"/>
                      <a:pt x="20" y="12"/>
                    </a:cubicBezTo>
                    <a:cubicBezTo>
                      <a:pt x="20"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73"/>
              <p:cNvSpPr/>
              <p:nvPr/>
            </p:nvSpPr>
            <p:spPr>
              <a:xfrm>
                <a:off x="1450976"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9" y="5"/>
                      <a:pt x="37" y="4"/>
                      <a:pt x="34" y="4"/>
                    </a:cubicBezTo>
                    <a:cubicBezTo>
                      <a:pt x="31" y="4"/>
                      <a:pt x="29" y="5"/>
                      <a:pt x="28" y="6"/>
                    </a:cubicBezTo>
                    <a:cubicBezTo>
                      <a:pt x="26" y="8"/>
                      <a:pt x="26" y="11"/>
                      <a:pt x="26" y="15"/>
                    </a:cubicBezTo>
                    <a:cubicBezTo>
                      <a:pt x="26" y="33"/>
                      <a:pt x="26" y="33"/>
                      <a:pt x="26"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6"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2" y="0"/>
                      <a:pt x="15" y="0"/>
                    </a:cubicBezTo>
                    <a:cubicBezTo>
                      <a:pt x="20" y="0"/>
                      <a:pt x="23" y="2"/>
                      <a:pt x="25"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73"/>
              <p:cNvSpPr/>
              <p:nvPr/>
            </p:nvSpPr>
            <p:spPr>
              <a:xfrm>
                <a:off x="1665288" y="3587750"/>
                <a:ext cx="101600" cy="123825"/>
              </a:xfrm>
              <a:custGeom>
                <a:avLst/>
                <a:gdLst/>
                <a:ahLst/>
                <a:cxnLst/>
                <a:rect l="l" t="t" r="r" b="b"/>
                <a:pathLst>
                  <a:path w="27" h="33" extrusionOk="0">
                    <a:moveTo>
                      <a:pt x="5" y="0"/>
                    </a:moveTo>
                    <a:cubicBezTo>
                      <a:pt x="5" y="21"/>
                      <a:pt x="5" y="21"/>
                      <a:pt x="5" y="21"/>
                    </a:cubicBezTo>
                    <a:cubicBezTo>
                      <a:pt x="5" y="24"/>
                      <a:pt x="5" y="26"/>
                      <a:pt x="6" y="27"/>
                    </a:cubicBezTo>
                    <a:cubicBezTo>
                      <a:pt x="8" y="29"/>
                      <a:pt x="10" y="29"/>
                      <a:pt x="12" y="29"/>
                    </a:cubicBezTo>
                    <a:cubicBezTo>
                      <a:pt x="16" y="29"/>
                      <a:pt x="18" y="28"/>
                      <a:pt x="20" y="26"/>
                    </a:cubicBezTo>
                    <a:cubicBezTo>
                      <a:pt x="21" y="25"/>
                      <a:pt x="22" y="22"/>
                      <a:pt x="22" y="17"/>
                    </a:cubicBezTo>
                    <a:cubicBezTo>
                      <a:pt x="22" y="0"/>
                      <a:pt x="22" y="0"/>
                      <a:pt x="22" y="0"/>
                    </a:cubicBezTo>
                    <a:cubicBezTo>
                      <a:pt x="27" y="0"/>
                      <a:pt x="27" y="0"/>
                      <a:pt x="27" y="0"/>
                    </a:cubicBezTo>
                    <a:cubicBezTo>
                      <a:pt x="27" y="33"/>
                      <a:pt x="27" y="33"/>
                      <a:pt x="27" y="33"/>
                    </a:cubicBezTo>
                    <a:cubicBezTo>
                      <a:pt x="23" y="33"/>
                      <a:pt x="23" y="33"/>
                      <a:pt x="23" y="33"/>
                    </a:cubicBezTo>
                    <a:cubicBezTo>
                      <a:pt x="22" y="28"/>
                      <a:pt x="22" y="28"/>
                      <a:pt x="22" y="28"/>
                    </a:cubicBezTo>
                    <a:cubicBezTo>
                      <a:pt x="22" y="28"/>
                      <a:pt x="22" y="28"/>
                      <a:pt x="22" y="28"/>
                    </a:cubicBezTo>
                    <a:cubicBezTo>
                      <a:pt x="21" y="30"/>
                      <a:pt x="19" y="31"/>
                      <a:pt x="18" y="32"/>
                    </a:cubicBezTo>
                    <a:cubicBezTo>
                      <a:pt x="16" y="33"/>
                      <a:pt x="14" y="33"/>
                      <a:pt x="12" y="33"/>
                    </a:cubicBezTo>
                    <a:cubicBezTo>
                      <a:pt x="8" y="33"/>
                      <a:pt x="5" y="32"/>
                      <a:pt x="3" y="31"/>
                    </a:cubicBezTo>
                    <a:cubicBezTo>
                      <a:pt x="1" y="29"/>
                      <a:pt x="0" y="26"/>
                      <a:pt x="0" y="22"/>
                    </a:cubicBezTo>
                    <a:cubicBezTo>
                      <a:pt x="0" y="0"/>
                      <a:pt x="0" y="0"/>
                      <a:pt x="0" y="0"/>
                    </a:cubicBezTo>
                    <a:lnTo>
                      <a:pt x="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73"/>
              <p:cNvSpPr/>
              <p:nvPr/>
            </p:nvSpPr>
            <p:spPr>
              <a:xfrm>
                <a:off x="1808163" y="3587750"/>
                <a:ext cx="100013" cy="123825"/>
              </a:xfrm>
              <a:custGeom>
                <a:avLst/>
                <a:gdLst/>
                <a:ahLst/>
                <a:cxnLst/>
                <a:rect l="l" t="t" r="r" b="b"/>
                <a:pathLst>
                  <a:path w="27" h="33" extrusionOk="0">
                    <a:moveTo>
                      <a:pt x="22" y="33"/>
                    </a:moveTo>
                    <a:cubicBezTo>
                      <a:pt x="22" y="12"/>
                      <a:pt x="22" y="12"/>
                      <a:pt x="22" y="12"/>
                    </a:cubicBezTo>
                    <a:cubicBezTo>
                      <a:pt x="22" y="9"/>
                      <a:pt x="22" y="7"/>
                      <a:pt x="20" y="6"/>
                    </a:cubicBezTo>
                    <a:cubicBezTo>
                      <a:pt x="19" y="5"/>
                      <a:pt x="17" y="4"/>
                      <a:pt x="15" y="4"/>
                    </a:cubicBezTo>
                    <a:cubicBezTo>
                      <a:pt x="11"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73"/>
              <p:cNvSpPr/>
              <p:nvPr/>
            </p:nvSpPr>
            <p:spPr>
              <a:xfrm>
                <a:off x="1949451" y="3541713"/>
                <a:ext cx="19050" cy="169862"/>
              </a:xfrm>
              <a:custGeom>
                <a:avLst/>
                <a:gdLst/>
                <a:ahLst/>
                <a:cxnLst/>
                <a:rect l="l" t="t" r="r" b="b"/>
                <a:pathLst>
                  <a:path w="5" h="45" extrusionOk="0">
                    <a:moveTo>
                      <a:pt x="0" y="3"/>
                    </a:moveTo>
                    <a:cubicBezTo>
                      <a:pt x="0" y="2"/>
                      <a:pt x="0" y="2"/>
                      <a:pt x="0" y="1"/>
                    </a:cubicBezTo>
                    <a:cubicBezTo>
                      <a:pt x="1" y="0"/>
                      <a:pt x="2" y="0"/>
                      <a:pt x="2" y="0"/>
                    </a:cubicBezTo>
                    <a:cubicBezTo>
                      <a:pt x="3" y="0"/>
                      <a:pt x="4" y="1"/>
                      <a:pt x="4" y="1"/>
                    </a:cubicBezTo>
                    <a:cubicBezTo>
                      <a:pt x="5" y="2"/>
                      <a:pt x="5" y="2"/>
                      <a:pt x="5" y="3"/>
                    </a:cubicBezTo>
                    <a:cubicBezTo>
                      <a:pt x="5" y="5"/>
                      <a:pt x="5" y="5"/>
                      <a:pt x="4" y="6"/>
                    </a:cubicBezTo>
                    <a:cubicBezTo>
                      <a:pt x="4" y="7"/>
                      <a:pt x="3" y="7"/>
                      <a:pt x="2" y="7"/>
                    </a:cubicBezTo>
                    <a:cubicBezTo>
                      <a:pt x="2" y="7"/>
                      <a:pt x="1" y="7"/>
                      <a:pt x="0"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73"/>
              <p:cNvSpPr/>
              <p:nvPr/>
            </p:nvSpPr>
            <p:spPr>
              <a:xfrm>
                <a:off x="2003426" y="3587750"/>
                <a:ext cx="88900" cy="123825"/>
              </a:xfrm>
              <a:custGeom>
                <a:avLst/>
                <a:gdLst/>
                <a:ahLst/>
                <a:cxnLst/>
                <a:rect l="l" t="t" r="r" b="b"/>
                <a:pathLst>
                  <a:path w="24" h="33" extrusionOk="0">
                    <a:moveTo>
                      <a:pt x="15" y="33"/>
                    </a:moveTo>
                    <a:cubicBezTo>
                      <a:pt x="10" y="33"/>
                      <a:pt x="7" y="32"/>
                      <a:pt x="4" y="29"/>
                    </a:cubicBezTo>
                    <a:cubicBezTo>
                      <a:pt x="1" y="26"/>
                      <a:pt x="0" y="22"/>
                      <a:pt x="0" y="17"/>
                    </a:cubicBezTo>
                    <a:cubicBezTo>
                      <a:pt x="0" y="11"/>
                      <a:pt x="1" y="7"/>
                      <a:pt x="4" y="4"/>
                    </a:cubicBezTo>
                    <a:cubicBezTo>
                      <a:pt x="7" y="1"/>
                      <a:pt x="10" y="0"/>
                      <a:pt x="15" y="0"/>
                    </a:cubicBezTo>
                    <a:cubicBezTo>
                      <a:pt x="17" y="0"/>
                      <a:pt x="18" y="0"/>
                      <a:pt x="20" y="0"/>
                    </a:cubicBezTo>
                    <a:cubicBezTo>
                      <a:pt x="22" y="1"/>
                      <a:pt x="23" y="1"/>
                      <a:pt x="24" y="1"/>
                    </a:cubicBezTo>
                    <a:cubicBezTo>
                      <a:pt x="22" y="6"/>
                      <a:pt x="22" y="6"/>
                      <a:pt x="22" y="6"/>
                    </a:cubicBezTo>
                    <a:cubicBezTo>
                      <a:pt x="21" y="5"/>
                      <a:pt x="20" y="5"/>
                      <a:pt x="19" y="4"/>
                    </a:cubicBezTo>
                    <a:cubicBezTo>
                      <a:pt x="17" y="4"/>
                      <a:pt x="16" y="4"/>
                      <a:pt x="15" y="4"/>
                    </a:cubicBezTo>
                    <a:cubicBezTo>
                      <a:pt x="9" y="4"/>
                      <a:pt x="5" y="8"/>
                      <a:pt x="5" y="17"/>
                    </a:cubicBezTo>
                    <a:cubicBezTo>
                      <a:pt x="5" y="21"/>
                      <a:pt x="6" y="24"/>
                      <a:pt x="8" y="26"/>
                    </a:cubicBezTo>
                    <a:cubicBezTo>
                      <a:pt x="9" y="28"/>
                      <a:pt x="12" y="29"/>
                      <a:pt x="15" y="29"/>
                    </a:cubicBezTo>
                    <a:cubicBezTo>
                      <a:pt x="18" y="29"/>
                      <a:pt x="20" y="28"/>
                      <a:pt x="23" y="27"/>
                    </a:cubicBezTo>
                    <a:cubicBezTo>
                      <a:pt x="23" y="32"/>
                      <a:pt x="23" y="32"/>
                      <a:pt x="23" y="32"/>
                    </a:cubicBezTo>
                    <a:cubicBezTo>
                      <a:pt x="21" y="33"/>
                      <a:pt x="18" y="33"/>
                      <a:pt x="15" y="3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73"/>
              <p:cNvSpPr/>
              <p:nvPr/>
            </p:nvSpPr>
            <p:spPr>
              <a:xfrm>
                <a:off x="2111376"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6" y="32"/>
                    </a:cubicBezTo>
                    <a:cubicBezTo>
                      <a:pt x="15" y="33"/>
                      <a:pt x="13" y="33"/>
                      <a:pt x="10" y="33"/>
                    </a:cubicBezTo>
                    <a:cubicBezTo>
                      <a:pt x="7" y="33"/>
                      <a:pt x="5" y="32"/>
                      <a:pt x="3" y="31"/>
                    </a:cubicBezTo>
                    <a:cubicBezTo>
                      <a:pt x="1" y="29"/>
                      <a:pt x="0" y="27"/>
                      <a:pt x="0" y="24"/>
                    </a:cubicBezTo>
                    <a:cubicBezTo>
                      <a:pt x="0" y="17"/>
                      <a:pt x="5" y="14"/>
                      <a:pt x="16" y="13"/>
                    </a:cubicBezTo>
                    <a:cubicBezTo>
                      <a:pt x="21" y="13"/>
                      <a:pt x="21" y="13"/>
                      <a:pt x="21" y="13"/>
                    </a:cubicBezTo>
                    <a:cubicBezTo>
                      <a:pt x="21" y="11"/>
                      <a:pt x="21" y="11"/>
                      <a:pt x="21" y="11"/>
                    </a:cubicBezTo>
                    <a:cubicBezTo>
                      <a:pt x="21" y="9"/>
                      <a:pt x="21" y="7"/>
                      <a:pt x="20" y="6"/>
                    </a:cubicBezTo>
                    <a:cubicBezTo>
                      <a:pt x="19" y="4"/>
                      <a:pt x="17" y="4"/>
                      <a:pt x="14" y="4"/>
                    </a:cubicBezTo>
                    <a:cubicBezTo>
                      <a:pt x="12" y="4"/>
                      <a:pt x="9" y="5"/>
                      <a:pt x="5" y="6"/>
                    </a:cubicBezTo>
                    <a:cubicBezTo>
                      <a:pt x="4" y="3"/>
                      <a:pt x="4" y="3"/>
                      <a:pt x="4" y="3"/>
                    </a:cubicBezTo>
                    <a:cubicBezTo>
                      <a:pt x="5" y="2"/>
                      <a:pt x="7" y="1"/>
                      <a:pt x="9" y="0"/>
                    </a:cubicBezTo>
                    <a:cubicBezTo>
                      <a:pt x="11" y="0"/>
                      <a:pt x="13" y="0"/>
                      <a:pt x="15" y="0"/>
                    </a:cubicBezTo>
                    <a:cubicBezTo>
                      <a:pt x="19" y="0"/>
                      <a:pt x="22" y="1"/>
                      <a:pt x="23" y="2"/>
                    </a:cubicBezTo>
                    <a:cubicBezTo>
                      <a:pt x="25" y="4"/>
                      <a:pt x="26" y="7"/>
                      <a:pt x="26" y="11"/>
                    </a:cubicBezTo>
                    <a:cubicBezTo>
                      <a:pt x="26" y="33"/>
                      <a:pt x="26" y="33"/>
                      <a:pt x="26" y="33"/>
                    </a:cubicBezTo>
                    <a:lnTo>
                      <a:pt x="23" y="33"/>
                    </a:lnTo>
                    <a:close/>
                    <a:moveTo>
                      <a:pt x="11" y="29"/>
                    </a:moveTo>
                    <a:cubicBezTo>
                      <a:pt x="14" y="29"/>
                      <a:pt x="17" y="28"/>
                      <a:pt x="19" y="27"/>
                    </a:cubicBezTo>
                    <a:cubicBezTo>
                      <a:pt x="20" y="25"/>
                      <a:pt x="21" y="23"/>
                      <a:pt x="21" y="20"/>
                    </a:cubicBezTo>
                    <a:cubicBezTo>
                      <a:pt x="21" y="17"/>
                      <a:pt x="21" y="17"/>
                      <a:pt x="21" y="17"/>
                    </a:cubicBezTo>
                    <a:cubicBezTo>
                      <a:pt x="16" y="17"/>
                      <a:pt x="16" y="17"/>
                      <a:pt x="16" y="17"/>
                    </a:cubicBezTo>
                    <a:cubicBezTo>
                      <a:pt x="12" y="17"/>
                      <a:pt x="10" y="18"/>
                      <a:pt x="8" y="19"/>
                    </a:cubicBezTo>
                    <a:cubicBezTo>
                      <a:pt x="6" y="20"/>
                      <a:pt x="5" y="22"/>
                      <a:pt x="5" y="24"/>
                    </a:cubicBezTo>
                    <a:cubicBezTo>
                      <a:pt x="5" y="26"/>
                      <a:pt x="6" y="27"/>
                      <a:pt x="7" y="28"/>
                    </a:cubicBezTo>
                    <a:cubicBezTo>
                      <a:pt x="8" y="29"/>
                      <a:pt x="9" y="29"/>
                      <a:pt x="11"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73"/>
              <p:cNvSpPr/>
              <p:nvPr/>
            </p:nvSpPr>
            <p:spPr>
              <a:xfrm>
                <a:off x="2235201" y="3560763"/>
                <a:ext cx="71438" cy="150812"/>
              </a:xfrm>
              <a:custGeom>
                <a:avLst/>
                <a:gdLst/>
                <a:ahLst/>
                <a:cxnLst/>
                <a:rect l="l" t="t" r="r" b="b"/>
                <a:pathLst>
                  <a:path w="19" h="40" extrusionOk="0">
                    <a:moveTo>
                      <a:pt x="15" y="36"/>
                    </a:moveTo>
                    <a:cubicBezTo>
                      <a:pt x="15" y="36"/>
                      <a:pt x="16" y="36"/>
                      <a:pt x="17" y="36"/>
                    </a:cubicBezTo>
                    <a:cubicBezTo>
                      <a:pt x="18" y="36"/>
                      <a:pt x="18" y="36"/>
                      <a:pt x="19" y="36"/>
                    </a:cubicBezTo>
                    <a:cubicBezTo>
                      <a:pt x="19" y="39"/>
                      <a:pt x="19" y="39"/>
                      <a:pt x="19" y="39"/>
                    </a:cubicBezTo>
                    <a:cubicBezTo>
                      <a:pt x="18" y="40"/>
                      <a:pt x="18" y="40"/>
                      <a:pt x="17" y="40"/>
                    </a:cubicBezTo>
                    <a:cubicBezTo>
                      <a:pt x="16" y="40"/>
                      <a:pt x="15" y="40"/>
                      <a:pt x="14" y="40"/>
                    </a:cubicBezTo>
                    <a:cubicBezTo>
                      <a:pt x="8" y="40"/>
                      <a:pt x="4" y="37"/>
                      <a:pt x="4" y="30"/>
                    </a:cubicBezTo>
                    <a:cubicBezTo>
                      <a:pt x="4" y="11"/>
                      <a:pt x="4" y="11"/>
                      <a:pt x="4" y="11"/>
                    </a:cubicBezTo>
                    <a:cubicBezTo>
                      <a:pt x="0" y="11"/>
                      <a:pt x="0" y="11"/>
                      <a:pt x="0" y="11"/>
                    </a:cubicBezTo>
                    <a:cubicBezTo>
                      <a:pt x="0" y="9"/>
                      <a:pt x="0" y="9"/>
                      <a:pt x="0" y="9"/>
                    </a:cubicBezTo>
                    <a:cubicBezTo>
                      <a:pt x="4" y="7"/>
                      <a:pt x="4" y="7"/>
                      <a:pt x="4" y="7"/>
                    </a:cubicBezTo>
                    <a:cubicBezTo>
                      <a:pt x="6" y="0"/>
                      <a:pt x="6" y="0"/>
                      <a:pt x="6" y="0"/>
                    </a:cubicBezTo>
                    <a:cubicBezTo>
                      <a:pt x="9" y="0"/>
                      <a:pt x="9" y="0"/>
                      <a:pt x="9" y="0"/>
                    </a:cubicBezTo>
                    <a:cubicBezTo>
                      <a:pt x="9" y="7"/>
                      <a:pt x="9" y="7"/>
                      <a:pt x="9" y="7"/>
                    </a:cubicBezTo>
                    <a:cubicBezTo>
                      <a:pt x="19" y="7"/>
                      <a:pt x="19" y="7"/>
                      <a:pt x="19" y="7"/>
                    </a:cubicBezTo>
                    <a:cubicBezTo>
                      <a:pt x="19" y="11"/>
                      <a:pt x="19" y="11"/>
                      <a:pt x="19" y="11"/>
                    </a:cubicBezTo>
                    <a:cubicBezTo>
                      <a:pt x="9" y="11"/>
                      <a:pt x="9" y="11"/>
                      <a:pt x="9" y="11"/>
                    </a:cubicBezTo>
                    <a:cubicBezTo>
                      <a:pt x="9" y="30"/>
                      <a:pt x="9" y="30"/>
                      <a:pt x="9" y="30"/>
                    </a:cubicBezTo>
                    <a:cubicBezTo>
                      <a:pt x="9" y="32"/>
                      <a:pt x="10" y="34"/>
                      <a:pt x="11" y="35"/>
                    </a:cubicBezTo>
                    <a:cubicBezTo>
                      <a:pt x="12" y="36"/>
                      <a:pt x="13" y="36"/>
                      <a:pt x="15" y="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73"/>
              <p:cNvSpPr/>
              <p:nvPr/>
            </p:nvSpPr>
            <p:spPr>
              <a:xfrm>
                <a:off x="2332038" y="3541713"/>
                <a:ext cx="23813" cy="169862"/>
              </a:xfrm>
              <a:custGeom>
                <a:avLst/>
                <a:gdLst/>
                <a:ahLst/>
                <a:cxnLst/>
                <a:rect l="l" t="t" r="r" b="b"/>
                <a:pathLst>
                  <a:path w="6" h="45" extrusionOk="0">
                    <a:moveTo>
                      <a:pt x="0" y="3"/>
                    </a:moveTo>
                    <a:cubicBezTo>
                      <a:pt x="0" y="2"/>
                      <a:pt x="0" y="2"/>
                      <a:pt x="1" y="1"/>
                    </a:cubicBezTo>
                    <a:cubicBezTo>
                      <a:pt x="1" y="0"/>
                      <a:pt x="2" y="0"/>
                      <a:pt x="3" y="0"/>
                    </a:cubicBezTo>
                    <a:cubicBezTo>
                      <a:pt x="3" y="0"/>
                      <a:pt x="4" y="1"/>
                      <a:pt x="5" y="1"/>
                    </a:cubicBezTo>
                    <a:cubicBezTo>
                      <a:pt x="5" y="2"/>
                      <a:pt x="6" y="2"/>
                      <a:pt x="6" y="3"/>
                    </a:cubicBezTo>
                    <a:cubicBezTo>
                      <a:pt x="6" y="5"/>
                      <a:pt x="5" y="5"/>
                      <a:pt x="5" y="6"/>
                    </a:cubicBezTo>
                    <a:cubicBezTo>
                      <a:pt x="4" y="7"/>
                      <a:pt x="3" y="7"/>
                      <a:pt x="3" y="7"/>
                    </a:cubicBezTo>
                    <a:cubicBezTo>
                      <a:pt x="2" y="7"/>
                      <a:pt x="1" y="7"/>
                      <a:pt x="1"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73"/>
              <p:cNvSpPr/>
              <p:nvPr/>
            </p:nvSpPr>
            <p:spPr>
              <a:xfrm>
                <a:off x="2384426" y="3587750"/>
                <a:ext cx="112713" cy="123825"/>
              </a:xfrm>
              <a:custGeom>
                <a:avLst/>
                <a:gdLst/>
                <a:ahLst/>
                <a:cxnLst/>
                <a:rect l="l" t="t" r="r" b="b"/>
                <a:pathLst>
                  <a:path w="30" h="33" extrusionOk="0">
                    <a:moveTo>
                      <a:pt x="30" y="16"/>
                    </a:moveTo>
                    <a:cubicBezTo>
                      <a:pt x="30" y="22"/>
                      <a:pt x="29" y="26"/>
                      <a:pt x="26" y="29"/>
                    </a:cubicBezTo>
                    <a:cubicBezTo>
                      <a:pt x="24"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4" y="1"/>
                      <a:pt x="26" y="4"/>
                    </a:cubicBezTo>
                    <a:cubicBezTo>
                      <a:pt x="29" y="7"/>
                      <a:pt x="30" y="11"/>
                      <a:pt x="30" y="16"/>
                    </a:cubicBezTo>
                    <a:close/>
                    <a:moveTo>
                      <a:pt x="6" y="16"/>
                    </a:moveTo>
                    <a:cubicBezTo>
                      <a:pt x="6" y="21"/>
                      <a:pt x="6" y="24"/>
                      <a:pt x="8" y="26"/>
                    </a:cubicBezTo>
                    <a:cubicBezTo>
                      <a:pt x="10" y="28"/>
                      <a:pt x="12" y="29"/>
                      <a:pt x="15" y="29"/>
                    </a:cubicBezTo>
                    <a:cubicBezTo>
                      <a:pt x="19" y="29"/>
                      <a:pt x="21" y="28"/>
                      <a:pt x="23" y="26"/>
                    </a:cubicBezTo>
                    <a:cubicBezTo>
                      <a:pt x="24" y="24"/>
                      <a:pt x="25" y="21"/>
                      <a:pt x="25" y="16"/>
                    </a:cubicBezTo>
                    <a:cubicBezTo>
                      <a:pt x="25" y="12"/>
                      <a:pt x="24" y="9"/>
                      <a:pt x="23" y="7"/>
                    </a:cubicBezTo>
                    <a:cubicBezTo>
                      <a:pt x="21" y="5"/>
                      <a:pt x="18" y="4"/>
                      <a:pt x="15" y="4"/>
                    </a:cubicBezTo>
                    <a:cubicBezTo>
                      <a:pt x="12" y="4"/>
                      <a:pt x="10" y="5"/>
                      <a:pt x="8" y="7"/>
                    </a:cubicBezTo>
                    <a:cubicBezTo>
                      <a:pt x="6" y="9"/>
                      <a:pt x="6" y="12"/>
                      <a:pt x="6"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73"/>
              <p:cNvSpPr/>
              <p:nvPr/>
            </p:nvSpPr>
            <p:spPr>
              <a:xfrm>
                <a:off x="2535238" y="3587750"/>
                <a:ext cx="101600" cy="123825"/>
              </a:xfrm>
              <a:custGeom>
                <a:avLst/>
                <a:gdLst/>
                <a:ahLst/>
                <a:cxnLst/>
                <a:rect l="l" t="t" r="r" b="b"/>
                <a:pathLst>
                  <a:path w="27" h="33" extrusionOk="0">
                    <a:moveTo>
                      <a:pt x="22" y="33"/>
                    </a:moveTo>
                    <a:cubicBezTo>
                      <a:pt x="22" y="12"/>
                      <a:pt x="22" y="12"/>
                      <a:pt x="22" y="12"/>
                    </a:cubicBezTo>
                    <a:cubicBezTo>
                      <a:pt x="22" y="9"/>
                      <a:pt x="21" y="7"/>
                      <a:pt x="20" y="6"/>
                    </a:cubicBezTo>
                    <a:cubicBezTo>
                      <a:pt x="19" y="5"/>
                      <a:pt x="17" y="4"/>
                      <a:pt x="14" y="4"/>
                    </a:cubicBezTo>
                    <a:cubicBezTo>
                      <a:pt x="11" y="4"/>
                      <a:pt x="8" y="5"/>
                      <a:pt x="7" y="7"/>
                    </a:cubicBezTo>
                    <a:cubicBezTo>
                      <a:pt x="5" y="8"/>
                      <a:pt x="4" y="11"/>
                      <a:pt x="4" y="16"/>
                    </a:cubicBezTo>
                    <a:cubicBezTo>
                      <a:pt x="4" y="33"/>
                      <a:pt x="4" y="33"/>
                      <a:pt x="4" y="33"/>
                    </a:cubicBezTo>
                    <a:cubicBezTo>
                      <a:pt x="0" y="33"/>
                      <a:pt x="0" y="33"/>
                      <a:pt x="0" y="33"/>
                    </a:cubicBezTo>
                    <a:cubicBezTo>
                      <a:pt x="0" y="0"/>
                      <a:pt x="0" y="0"/>
                      <a:pt x="0" y="0"/>
                    </a:cubicBezTo>
                    <a:cubicBezTo>
                      <a:pt x="4" y="0"/>
                      <a:pt x="4" y="0"/>
                      <a:pt x="4" y="0"/>
                    </a:cubicBezTo>
                    <a:cubicBezTo>
                      <a:pt x="4" y="5"/>
                      <a:pt x="4" y="5"/>
                      <a:pt x="4"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73"/>
              <p:cNvSpPr/>
              <p:nvPr/>
            </p:nvSpPr>
            <p:spPr>
              <a:xfrm>
                <a:off x="2667001" y="3587750"/>
                <a:ext cx="85725" cy="123825"/>
              </a:xfrm>
              <a:custGeom>
                <a:avLst/>
                <a:gdLst/>
                <a:ahLst/>
                <a:cxnLst/>
                <a:rect l="l" t="t" r="r" b="b"/>
                <a:pathLst>
                  <a:path w="23" h="33" extrusionOk="0">
                    <a:moveTo>
                      <a:pt x="23" y="24"/>
                    </a:moveTo>
                    <a:cubicBezTo>
                      <a:pt x="23" y="27"/>
                      <a:pt x="22" y="29"/>
                      <a:pt x="20" y="31"/>
                    </a:cubicBezTo>
                    <a:cubicBezTo>
                      <a:pt x="18" y="32"/>
                      <a:pt x="15" y="33"/>
                      <a:pt x="11" y="33"/>
                    </a:cubicBezTo>
                    <a:cubicBezTo>
                      <a:pt x="6" y="33"/>
                      <a:pt x="3" y="33"/>
                      <a:pt x="1" y="31"/>
                    </a:cubicBezTo>
                    <a:cubicBezTo>
                      <a:pt x="1" y="27"/>
                      <a:pt x="1" y="27"/>
                      <a:pt x="1" y="27"/>
                    </a:cubicBezTo>
                    <a:cubicBezTo>
                      <a:pt x="2" y="28"/>
                      <a:pt x="4" y="28"/>
                      <a:pt x="6" y="29"/>
                    </a:cubicBezTo>
                    <a:cubicBezTo>
                      <a:pt x="7" y="29"/>
                      <a:pt x="9" y="29"/>
                      <a:pt x="11" y="29"/>
                    </a:cubicBezTo>
                    <a:cubicBezTo>
                      <a:pt x="13" y="29"/>
                      <a:pt x="15" y="29"/>
                      <a:pt x="17" y="28"/>
                    </a:cubicBezTo>
                    <a:cubicBezTo>
                      <a:pt x="18" y="27"/>
                      <a:pt x="19" y="26"/>
                      <a:pt x="19" y="24"/>
                    </a:cubicBezTo>
                    <a:cubicBezTo>
                      <a:pt x="19" y="23"/>
                      <a:pt x="18" y="22"/>
                      <a:pt x="17" y="21"/>
                    </a:cubicBezTo>
                    <a:cubicBezTo>
                      <a:pt x="16" y="20"/>
                      <a:pt x="14" y="19"/>
                      <a:pt x="11" y="18"/>
                    </a:cubicBezTo>
                    <a:cubicBezTo>
                      <a:pt x="8" y="17"/>
                      <a:pt x="5" y="16"/>
                      <a:pt x="4" y="15"/>
                    </a:cubicBezTo>
                    <a:cubicBezTo>
                      <a:pt x="3" y="14"/>
                      <a:pt x="2" y="13"/>
                      <a:pt x="1" y="12"/>
                    </a:cubicBezTo>
                    <a:cubicBezTo>
                      <a:pt x="1" y="11"/>
                      <a:pt x="0" y="10"/>
                      <a:pt x="0" y="8"/>
                    </a:cubicBezTo>
                    <a:cubicBezTo>
                      <a:pt x="0" y="6"/>
                      <a:pt x="1" y="4"/>
                      <a:pt x="4" y="2"/>
                    </a:cubicBezTo>
                    <a:cubicBezTo>
                      <a:pt x="6" y="0"/>
                      <a:pt x="9" y="0"/>
                      <a:pt x="12" y="0"/>
                    </a:cubicBezTo>
                    <a:cubicBezTo>
                      <a:pt x="16" y="0"/>
                      <a:pt x="19" y="0"/>
                      <a:pt x="23" y="2"/>
                    </a:cubicBezTo>
                    <a:cubicBezTo>
                      <a:pt x="21" y="6"/>
                      <a:pt x="21" y="6"/>
                      <a:pt x="21" y="6"/>
                    </a:cubicBezTo>
                    <a:cubicBezTo>
                      <a:pt x="18" y="4"/>
                      <a:pt x="15" y="4"/>
                      <a:pt x="12" y="4"/>
                    </a:cubicBezTo>
                    <a:cubicBezTo>
                      <a:pt x="10" y="4"/>
                      <a:pt x="8" y="4"/>
                      <a:pt x="7" y="5"/>
                    </a:cubicBezTo>
                    <a:cubicBezTo>
                      <a:pt x="6" y="6"/>
                      <a:pt x="5" y="7"/>
                      <a:pt x="5" y="8"/>
                    </a:cubicBezTo>
                    <a:cubicBezTo>
                      <a:pt x="5" y="9"/>
                      <a:pt x="5" y="10"/>
                      <a:pt x="6" y="10"/>
                    </a:cubicBezTo>
                    <a:cubicBezTo>
                      <a:pt x="6" y="11"/>
                      <a:pt x="7" y="11"/>
                      <a:pt x="8" y="12"/>
                    </a:cubicBezTo>
                    <a:cubicBezTo>
                      <a:pt x="9" y="12"/>
                      <a:pt x="11" y="13"/>
                      <a:pt x="14" y="14"/>
                    </a:cubicBezTo>
                    <a:cubicBezTo>
                      <a:pt x="17" y="16"/>
                      <a:pt x="20" y="17"/>
                      <a:pt x="21" y="19"/>
                    </a:cubicBezTo>
                    <a:cubicBezTo>
                      <a:pt x="23"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73"/>
              <p:cNvSpPr/>
              <p:nvPr/>
            </p:nvSpPr>
            <p:spPr>
              <a:xfrm>
                <a:off x="2782888" y="3684588"/>
                <a:ext cx="30163" cy="30162"/>
              </a:xfrm>
              <a:custGeom>
                <a:avLst/>
                <a:gdLst/>
                <a:ahLst/>
                <a:cxnLst/>
                <a:rect l="l" t="t" r="r" b="b"/>
                <a:pathLst>
                  <a:path w="8" h="8" extrusionOk="0">
                    <a:moveTo>
                      <a:pt x="0" y="4"/>
                    </a:moveTo>
                    <a:cubicBezTo>
                      <a:pt x="0" y="2"/>
                      <a:pt x="1" y="1"/>
                      <a:pt x="1" y="1"/>
                    </a:cubicBezTo>
                    <a:cubicBezTo>
                      <a:pt x="2" y="0"/>
                      <a:pt x="3" y="0"/>
                      <a:pt x="4" y="0"/>
                    </a:cubicBezTo>
                    <a:cubicBezTo>
                      <a:pt x="5" y="0"/>
                      <a:pt x="6" y="0"/>
                      <a:pt x="7" y="1"/>
                    </a:cubicBezTo>
                    <a:cubicBezTo>
                      <a:pt x="7" y="1"/>
                      <a:pt x="8" y="2"/>
                      <a:pt x="8" y="4"/>
                    </a:cubicBezTo>
                    <a:cubicBezTo>
                      <a:pt x="8" y="5"/>
                      <a:pt x="7" y="6"/>
                      <a:pt x="7" y="7"/>
                    </a:cubicBezTo>
                    <a:cubicBezTo>
                      <a:pt x="6" y="7"/>
                      <a:pt x="5" y="8"/>
                      <a:pt x="4" y="8"/>
                    </a:cubicBezTo>
                    <a:cubicBezTo>
                      <a:pt x="3" y="8"/>
                      <a:pt x="2" y="7"/>
                      <a:pt x="1" y="7"/>
                    </a:cubicBezTo>
                    <a:cubicBezTo>
                      <a:pt x="1"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73"/>
              <p:cNvSpPr/>
              <p:nvPr/>
            </p:nvSpPr>
            <p:spPr>
              <a:xfrm>
                <a:off x="2884488" y="3546475"/>
                <a:ext cx="123825" cy="165100"/>
              </a:xfrm>
              <a:custGeom>
                <a:avLst/>
                <a:gdLst/>
                <a:ahLst/>
                <a:cxnLst/>
                <a:rect l="l" t="t" r="r" b="b"/>
                <a:pathLst>
                  <a:path w="78" h="104" extrusionOk="0">
                    <a:moveTo>
                      <a:pt x="44" y="104"/>
                    </a:moveTo>
                    <a:lnTo>
                      <a:pt x="33" y="104"/>
                    </a:lnTo>
                    <a:lnTo>
                      <a:pt x="33" y="11"/>
                    </a:lnTo>
                    <a:lnTo>
                      <a:pt x="0" y="11"/>
                    </a:lnTo>
                    <a:lnTo>
                      <a:pt x="0" y="0"/>
                    </a:lnTo>
                    <a:lnTo>
                      <a:pt x="78" y="0"/>
                    </a:lnTo>
                    <a:lnTo>
                      <a:pt x="78" y="11"/>
                    </a:lnTo>
                    <a:lnTo>
                      <a:pt x="44" y="11"/>
                    </a:lnTo>
                    <a:lnTo>
                      <a:pt x="44" y="1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73"/>
              <p:cNvSpPr/>
              <p:nvPr/>
            </p:nvSpPr>
            <p:spPr>
              <a:xfrm>
                <a:off x="3030538" y="3587750"/>
                <a:ext cx="71438" cy="123825"/>
              </a:xfrm>
              <a:custGeom>
                <a:avLst/>
                <a:gdLst/>
                <a:ahLst/>
                <a:cxnLst/>
                <a:rect l="l" t="t" r="r" b="b"/>
                <a:pathLst>
                  <a:path w="19" h="33" extrusionOk="0">
                    <a:moveTo>
                      <a:pt x="15" y="0"/>
                    </a:moveTo>
                    <a:cubicBezTo>
                      <a:pt x="16"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9"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73"/>
              <p:cNvSpPr/>
              <p:nvPr/>
            </p:nvSpPr>
            <p:spPr>
              <a:xfrm>
                <a:off x="3116263"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7" y="32"/>
                    </a:cubicBezTo>
                    <a:cubicBezTo>
                      <a:pt x="15" y="33"/>
                      <a:pt x="13" y="33"/>
                      <a:pt x="11" y="33"/>
                    </a:cubicBezTo>
                    <a:cubicBezTo>
                      <a:pt x="7" y="33"/>
                      <a:pt x="5" y="32"/>
                      <a:pt x="3" y="31"/>
                    </a:cubicBezTo>
                    <a:cubicBezTo>
                      <a:pt x="1" y="29"/>
                      <a:pt x="0" y="27"/>
                      <a:pt x="0" y="24"/>
                    </a:cubicBezTo>
                    <a:cubicBezTo>
                      <a:pt x="0" y="17"/>
                      <a:pt x="6" y="14"/>
                      <a:pt x="16" y="13"/>
                    </a:cubicBezTo>
                    <a:cubicBezTo>
                      <a:pt x="22" y="13"/>
                      <a:pt x="22" y="13"/>
                      <a:pt x="22" y="13"/>
                    </a:cubicBezTo>
                    <a:cubicBezTo>
                      <a:pt x="22" y="11"/>
                      <a:pt x="22" y="11"/>
                      <a:pt x="22" y="11"/>
                    </a:cubicBezTo>
                    <a:cubicBezTo>
                      <a:pt x="22" y="9"/>
                      <a:pt x="21" y="7"/>
                      <a:pt x="20" y="6"/>
                    </a:cubicBezTo>
                    <a:cubicBezTo>
                      <a:pt x="19" y="4"/>
                      <a:pt x="17" y="4"/>
                      <a:pt x="15" y="4"/>
                    </a:cubicBezTo>
                    <a:cubicBezTo>
                      <a:pt x="12" y="4"/>
                      <a:pt x="9" y="5"/>
                      <a:pt x="5" y="6"/>
                    </a:cubicBezTo>
                    <a:cubicBezTo>
                      <a:pt x="4" y="3"/>
                      <a:pt x="4" y="3"/>
                      <a:pt x="4" y="3"/>
                    </a:cubicBezTo>
                    <a:cubicBezTo>
                      <a:pt x="6" y="2"/>
                      <a:pt x="7" y="1"/>
                      <a:pt x="9" y="0"/>
                    </a:cubicBezTo>
                    <a:cubicBezTo>
                      <a:pt x="11" y="0"/>
                      <a:pt x="13" y="0"/>
                      <a:pt x="15" y="0"/>
                    </a:cubicBezTo>
                    <a:cubicBezTo>
                      <a:pt x="19" y="0"/>
                      <a:pt x="22" y="1"/>
                      <a:pt x="24" y="2"/>
                    </a:cubicBezTo>
                    <a:cubicBezTo>
                      <a:pt x="25" y="4"/>
                      <a:pt x="26" y="7"/>
                      <a:pt x="26" y="11"/>
                    </a:cubicBezTo>
                    <a:cubicBezTo>
                      <a:pt x="26" y="33"/>
                      <a:pt x="26" y="33"/>
                      <a:pt x="26" y="33"/>
                    </a:cubicBezTo>
                    <a:lnTo>
                      <a:pt x="23" y="33"/>
                    </a:lnTo>
                    <a:close/>
                    <a:moveTo>
                      <a:pt x="12" y="29"/>
                    </a:moveTo>
                    <a:cubicBezTo>
                      <a:pt x="15" y="29"/>
                      <a:pt x="17" y="28"/>
                      <a:pt x="19" y="27"/>
                    </a:cubicBezTo>
                    <a:cubicBezTo>
                      <a:pt x="21" y="25"/>
                      <a:pt x="21" y="23"/>
                      <a:pt x="21" y="20"/>
                    </a:cubicBezTo>
                    <a:cubicBezTo>
                      <a:pt x="21" y="17"/>
                      <a:pt x="21" y="17"/>
                      <a:pt x="21" y="17"/>
                    </a:cubicBezTo>
                    <a:cubicBezTo>
                      <a:pt x="16" y="17"/>
                      <a:pt x="16" y="17"/>
                      <a:pt x="16" y="17"/>
                    </a:cubicBezTo>
                    <a:cubicBezTo>
                      <a:pt x="13" y="17"/>
                      <a:pt x="10" y="18"/>
                      <a:pt x="8" y="19"/>
                    </a:cubicBezTo>
                    <a:cubicBezTo>
                      <a:pt x="6" y="20"/>
                      <a:pt x="5" y="22"/>
                      <a:pt x="5" y="24"/>
                    </a:cubicBezTo>
                    <a:cubicBezTo>
                      <a:pt x="5" y="26"/>
                      <a:pt x="6" y="27"/>
                      <a:pt x="7" y="28"/>
                    </a:cubicBezTo>
                    <a:cubicBezTo>
                      <a:pt x="8" y="29"/>
                      <a:pt x="10" y="29"/>
                      <a:pt x="12"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73"/>
              <p:cNvSpPr/>
              <p:nvPr/>
            </p:nvSpPr>
            <p:spPr>
              <a:xfrm>
                <a:off x="3254376" y="3587750"/>
                <a:ext cx="101600" cy="123825"/>
              </a:xfrm>
              <a:custGeom>
                <a:avLst/>
                <a:gdLst/>
                <a:ahLst/>
                <a:cxnLst/>
                <a:rect l="l" t="t" r="r" b="b"/>
                <a:pathLst>
                  <a:path w="27" h="33" extrusionOk="0">
                    <a:moveTo>
                      <a:pt x="22" y="33"/>
                    </a:moveTo>
                    <a:cubicBezTo>
                      <a:pt x="22" y="12"/>
                      <a:pt x="22" y="12"/>
                      <a:pt x="22" y="12"/>
                    </a:cubicBezTo>
                    <a:cubicBezTo>
                      <a:pt x="22" y="9"/>
                      <a:pt x="22" y="7"/>
                      <a:pt x="21" y="6"/>
                    </a:cubicBezTo>
                    <a:cubicBezTo>
                      <a:pt x="19" y="5"/>
                      <a:pt x="17" y="4"/>
                      <a:pt x="15" y="4"/>
                    </a:cubicBezTo>
                    <a:cubicBezTo>
                      <a:pt x="12"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8" y="2"/>
                      <a:pt x="9" y="1"/>
                    </a:cubicBezTo>
                    <a:cubicBezTo>
                      <a:pt x="11" y="0"/>
                      <a:pt x="13" y="0"/>
                      <a:pt x="16"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73"/>
              <p:cNvSpPr/>
              <p:nvPr/>
            </p:nvSpPr>
            <p:spPr>
              <a:xfrm>
                <a:off x="3389313" y="3587750"/>
                <a:ext cx="87313" cy="123825"/>
              </a:xfrm>
              <a:custGeom>
                <a:avLst/>
                <a:gdLst/>
                <a:ahLst/>
                <a:cxnLst/>
                <a:rect l="l" t="t" r="r" b="b"/>
                <a:pathLst>
                  <a:path w="23" h="33" extrusionOk="0">
                    <a:moveTo>
                      <a:pt x="23" y="24"/>
                    </a:moveTo>
                    <a:cubicBezTo>
                      <a:pt x="23" y="27"/>
                      <a:pt x="22" y="29"/>
                      <a:pt x="20" y="31"/>
                    </a:cubicBezTo>
                    <a:cubicBezTo>
                      <a:pt x="17" y="32"/>
                      <a:pt x="14" y="33"/>
                      <a:pt x="10" y="33"/>
                    </a:cubicBezTo>
                    <a:cubicBezTo>
                      <a:pt x="6" y="33"/>
                      <a:pt x="3" y="33"/>
                      <a:pt x="0" y="31"/>
                    </a:cubicBezTo>
                    <a:cubicBezTo>
                      <a:pt x="0" y="27"/>
                      <a:pt x="0" y="27"/>
                      <a:pt x="0" y="27"/>
                    </a:cubicBezTo>
                    <a:cubicBezTo>
                      <a:pt x="2" y="28"/>
                      <a:pt x="3" y="28"/>
                      <a:pt x="5" y="29"/>
                    </a:cubicBezTo>
                    <a:cubicBezTo>
                      <a:pt x="7" y="29"/>
                      <a:pt x="9" y="29"/>
                      <a:pt x="10" y="29"/>
                    </a:cubicBezTo>
                    <a:cubicBezTo>
                      <a:pt x="13" y="29"/>
                      <a:pt x="15" y="29"/>
                      <a:pt x="16" y="28"/>
                    </a:cubicBezTo>
                    <a:cubicBezTo>
                      <a:pt x="18" y="27"/>
                      <a:pt x="18" y="26"/>
                      <a:pt x="18" y="24"/>
                    </a:cubicBezTo>
                    <a:cubicBezTo>
                      <a:pt x="18" y="23"/>
                      <a:pt x="18" y="22"/>
                      <a:pt x="17" y="21"/>
                    </a:cubicBezTo>
                    <a:cubicBezTo>
                      <a:pt x="16" y="20"/>
                      <a:pt x="13" y="19"/>
                      <a:pt x="10" y="18"/>
                    </a:cubicBezTo>
                    <a:cubicBezTo>
                      <a:pt x="7" y="17"/>
                      <a:pt x="5" y="16"/>
                      <a:pt x="4" y="15"/>
                    </a:cubicBezTo>
                    <a:cubicBezTo>
                      <a:pt x="3" y="14"/>
                      <a:pt x="2" y="13"/>
                      <a:pt x="1" y="12"/>
                    </a:cubicBezTo>
                    <a:cubicBezTo>
                      <a:pt x="0" y="11"/>
                      <a:pt x="0" y="10"/>
                      <a:pt x="0" y="8"/>
                    </a:cubicBezTo>
                    <a:cubicBezTo>
                      <a:pt x="0" y="6"/>
                      <a:pt x="1" y="4"/>
                      <a:pt x="3" y="2"/>
                    </a:cubicBezTo>
                    <a:cubicBezTo>
                      <a:pt x="5" y="0"/>
                      <a:pt x="8" y="0"/>
                      <a:pt x="12" y="0"/>
                    </a:cubicBezTo>
                    <a:cubicBezTo>
                      <a:pt x="16" y="0"/>
                      <a:pt x="19" y="0"/>
                      <a:pt x="22" y="2"/>
                    </a:cubicBezTo>
                    <a:cubicBezTo>
                      <a:pt x="21" y="6"/>
                      <a:pt x="21" y="6"/>
                      <a:pt x="21" y="6"/>
                    </a:cubicBezTo>
                    <a:cubicBezTo>
                      <a:pt x="17" y="4"/>
                      <a:pt x="14" y="4"/>
                      <a:pt x="12" y="4"/>
                    </a:cubicBezTo>
                    <a:cubicBezTo>
                      <a:pt x="9" y="4"/>
                      <a:pt x="8" y="4"/>
                      <a:pt x="6" y="5"/>
                    </a:cubicBezTo>
                    <a:cubicBezTo>
                      <a:pt x="5" y="6"/>
                      <a:pt x="5" y="7"/>
                      <a:pt x="5" y="8"/>
                    </a:cubicBezTo>
                    <a:cubicBezTo>
                      <a:pt x="5" y="9"/>
                      <a:pt x="5" y="10"/>
                      <a:pt x="5" y="10"/>
                    </a:cubicBezTo>
                    <a:cubicBezTo>
                      <a:pt x="6" y="11"/>
                      <a:pt x="7" y="11"/>
                      <a:pt x="8" y="12"/>
                    </a:cubicBezTo>
                    <a:cubicBezTo>
                      <a:pt x="9" y="12"/>
                      <a:pt x="10" y="13"/>
                      <a:pt x="13" y="14"/>
                    </a:cubicBezTo>
                    <a:cubicBezTo>
                      <a:pt x="17" y="16"/>
                      <a:pt x="20" y="17"/>
                      <a:pt x="21" y="19"/>
                    </a:cubicBezTo>
                    <a:cubicBezTo>
                      <a:pt x="22"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73"/>
              <p:cNvSpPr/>
              <p:nvPr/>
            </p:nvSpPr>
            <p:spPr>
              <a:xfrm>
                <a:off x="3490913" y="3535363"/>
                <a:ext cx="87313" cy="176212"/>
              </a:xfrm>
              <a:custGeom>
                <a:avLst/>
                <a:gdLst/>
                <a:ahLst/>
                <a:cxnLst/>
                <a:rect l="l" t="t" r="r" b="b"/>
                <a:pathLst>
                  <a:path w="23" h="47" extrusionOk="0">
                    <a:moveTo>
                      <a:pt x="19" y="18"/>
                    </a:moveTo>
                    <a:cubicBezTo>
                      <a:pt x="11" y="18"/>
                      <a:pt x="11" y="18"/>
                      <a:pt x="11" y="18"/>
                    </a:cubicBezTo>
                    <a:cubicBezTo>
                      <a:pt x="11" y="47"/>
                      <a:pt x="11" y="47"/>
                      <a:pt x="11" y="47"/>
                    </a:cubicBezTo>
                    <a:cubicBezTo>
                      <a:pt x="6" y="47"/>
                      <a:pt x="6" y="47"/>
                      <a:pt x="6" y="47"/>
                    </a:cubicBezTo>
                    <a:cubicBezTo>
                      <a:pt x="6" y="18"/>
                      <a:pt x="6" y="18"/>
                      <a:pt x="6" y="18"/>
                    </a:cubicBezTo>
                    <a:cubicBezTo>
                      <a:pt x="0" y="18"/>
                      <a:pt x="0" y="18"/>
                      <a:pt x="0" y="18"/>
                    </a:cubicBezTo>
                    <a:cubicBezTo>
                      <a:pt x="0" y="16"/>
                      <a:pt x="0" y="16"/>
                      <a:pt x="0" y="16"/>
                    </a:cubicBezTo>
                    <a:cubicBezTo>
                      <a:pt x="6" y="14"/>
                      <a:pt x="6" y="14"/>
                      <a:pt x="6" y="14"/>
                    </a:cubicBezTo>
                    <a:cubicBezTo>
                      <a:pt x="6" y="12"/>
                      <a:pt x="6" y="12"/>
                      <a:pt x="6" y="12"/>
                    </a:cubicBezTo>
                    <a:cubicBezTo>
                      <a:pt x="6" y="4"/>
                      <a:pt x="10" y="0"/>
                      <a:pt x="17" y="0"/>
                    </a:cubicBezTo>
                    <a:cubicBezTo>
                      <a:pt x="18" y="0"/>
                      <a:pt x="20" y="1"/>
                      <a:pt x="23" y="1"/>
                    </a:cubicBezTo>
                    <a:cubicBezTo>
                      <a:pt x="21" y="5"/>
                      <a:pt x="21" y="5"/>
                      <a:pt x="21" y="5"/>
                    </a:cubicBezTo>
                    <a:cubicBezTo>
                      <a:pt x="20" y="5"/>
                      <a:pt x="18" y="4"/>
                      <a:pt x="17" y="4"/>
                    </a:cubicBezTo>
                    <a:cubicBezTo>
                      <a:pt x="15" y="4"/>
                      <a:pt x="13" y="5"/>
                      <a:pt x="12" y="6"/>
                    </a:cubicBezTo>
                    <a:cubicBezTo>
                      <a:pt x="12" y="7"/>
                      <a:pt x="11" y="9"/>
                      <a:pt x="11" y="12"/>
                    </a:cubicBezTo>
                    <a:cubicBezTo>
                      <a:pt x="11" y="14"/>
                      <a:pt x="11" y="14"/>
                      <a:pt x="11" y="14"/>
                    </a:cubicBezTo>
                    <a:cubicBezTo>
                      <a:pt x="19" y="14"/>
                      <a:pt x="19" y="14"/>
                      <a:pt x="19" y="14"/>
                    </a:cubicBezTo>
                    <a:lnTo>
                      <a:pt x="19"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73"/>
              <p:cNvSpPr/>
              <p:nvPr/>
            </p:nvSpPr>
            <p:spPr>
              <a:xfrm>
                <a:off x="3581401" y="3587750"/>
                <a:ext cx="112713" cy="123825"/>
              </a:xfrm>
              <a:custGeom>
                <a:avLst/>
                <a:gdLst/>
                <a:ahLst/>
                <a:cxnLst/>
                <a:rect l="l" t="t" r="r" b="b"/>
                <a:pathLst>
                  <a:path w="30" h="33" extrusionOk="0">
                    <a:moveTo>
                      <a:pt x="30" y="16"/>
                    </a:moveTo>
                    <a:cubicBezTo>
                      <a:pt x="30" y="22"/>
                      <a:pt x="29" y="26"/>
                      <a:pt x="26" y="29"/>
                    </a:cubicBezTo>
                    <a:cubicBezTo>
                      <a:pt x="23"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3" y="1"/>
                      <a:pt x="26" y="4"/>
                    </a:cubicBezTo>
                    <a:cubicBezTo>
                      <a:pt x="29" y="7"/>
                      <a:pt x="30" y="11"/>
                      <a:pt x="30" y="16"/>
                    </a:cubicBezTo>
                    <a:close/>
                    <a:moveTo>
                      <a:pt x="5" y="16"/>
                    </a:moveTo>
                    <a:cubicBezTo>
                      <a:pt x="5" y="21"/>
                      <a:pt x="6" y="24"/>
                      <a:pt x="8" y="26"/>
                    </a:cubicBezTo>
                    <a:cubicBezTo>
                      <a:pt x="9" y="28"/>
                      <a:pt x="12" y="29"/>
                      <a:pt x="15" y="29"/>
                    </a:cubicBezTo>
                    <a:cubicBezTo>
                      <a:pt x="18" y="29"/>
                      <a:pt x="21" y="28"/>
                      <a:pt x="22" y="26"/>
                    </a:cubicBezTo>
                    <a:cubicBezTo>
                      <a:pt x="24" y="24"/>
                      <a:pt x="25" y="21"/>
                      <a:pt x="25" y="16"/>
                    </a:cubicBezTo>
                    <a:cubicBezTo>
                      <a:pt x="25" y="12"/>
                      <a:pt x="24" y="9"/>
                      <a:pt x="22" y="7"/>
                    </a:cubicBezTo>
                    <a:cubicBezTo>
                      <a:pt x="21" y="5"/>
                      <a:pt x="18" y="4"/>
                      <a:pt x="15" y="4"/>
                    </a:cubicBezTo>
                    <a:cubicBezTo>
                      <a:pt x="12" y="4"/>
                      <a:pt x="9" y="5"/>
                      <a:pt x="8"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73"/>
              <p:cNvSpPr/>
              <p:nvPr/>
            </p:nvSpPr>
            <p:spPr>
              <a:xfrm>
                <a:off x="3727451" y="3587750"/>
                <a:ext cx="71438" cy="123825"/>
              </a:xfrm>
              <a:custGeom>
                <a:avLst/>
                <a:gdLst/>
                <a:ahLst/>
                <a:cxnLst/>
                <a:rect l="l" t="t" r="r" b="b"/>
                <a:pathLst>
                  <a:path w="19" h="33" extrusionOk="0">
                    <a:moveTo>
                      <a:pt x="15" y="0"/>
                    </a:moveTo>
                    <a:cubicBezTo>
                      <a:pt x="17"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10"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73"/>
              <p:cNvSpPr/>
              <p:nvPr/>
            </p:nvSpPr>
            <p:spPr>
              <a:xfrm>
                <a:off x="3824288"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73"/>
              <p:cNvSpPr/>
              <p:nvPr/>
            </p:nvSpPr>
            <p:spPr>
              <a:xfrm>
                <a:off x="4030663" y="3587750"/>
                <a:ext cx="104775" cy="123825"/>
              </a:xfrm>
              <a:custGeom>
                <a:avLst/>
                <a:gdLst/>
                <a:ahLst/>
                <a:cxnLst/>
                <a:rect l="l" t="t" r="r" b="b"/>
                <a:pathLst>
                  <a:path w="28" h="33" extrusionOk="0">
                    <a:moveTo>
                      <a:pt x="16" y="33"/>
                    </a:moveTo>
                    <a:cubicBezTo>
                      <a:pt x="11" y="33"/>
                      <a:pt x="7" y="32"/>
                      <a:pt x="4" y="29"/>
                    </a:cubicBezTo>
                    <a:cubicBezTo>
                      <a:pt x="2" y="26"/>
                      <a:pt x="0" y="22"/>
                      <a:pt x="0" y="17"/>
                    </a:cubicBezTo>
                    <a:cubicBezTo>
                      <a:pt x="0" y="12"/>
                      <a:pt x="1" y="7"/>
                      <a:pt x="4" y="4"/>
                    </a:cubicBezTo>
                    <a:cubicBezTo>
                      <a:pt x="7" y="1"/>
                      <a:pt x="10" y="0"/>
                      <a:pt x="14" y="0"/>
                    </a:cubicBezTo>
                    <a:cubicBezTo>
                      <a:pt x="18" y="0"/>
                      <a:pt x="22" y="1"/>
                      <a:pt x="24" y="4"/>
                    </a:cubicBezTo>
                    <a:cubicBezTo>
                      <a:pt x="26" y="6"/>
                      <a:pt x="28" y="10"/>
                      <a:pt x="28" y="14"/>
                    </a:cubicBezTo>
                    <a:cubicBezTo>
                      <a:pt x="28" y="17"/>
                      <a:pt x="28" y="17"/>
                      <a:pt x="28" y="17"/>
                    </a:cubicBezTo>
                    <a:cubicBezTo>
                      <a:pt x="5" y="17"/>
                      <a:pt x="5" y="17"/>
                      <a:pt x="5" y="17"/>
                    </a:cubicBezTo>
                    <a:cubicBezTo>
                      <a:pt x="5" y="21"/>
                      <a:pt x="6" y="24"/>
                      <a:pt x="8" y="26"/>
                    </a:cubicBezTo>
                    <a:cubicBezTo>
                      <a:pt x="10" y="28"/>
                      <a:pt x="13" y="29"/>
                      <a:pt x="16" y="29"/>
                    </a:cubicBezTo>
                    <a:cubicBezTo>
                      <a:pt x="19" y="29"/>
                      <a:pt x="23" y="28"/>
                      <a:pt x="26" y="27"/>
                    </a:cubicBezTo>
                    <a:cubicBezTo>
                      <a:pt x="26" y="31"/>
                      <a:pt x="26" y="31"/>
                      <a:pt x="26" y="31"/>
                    </a:cubicBezTo>
                    <a:cubicBezTo>
                      <a:pt x="24" y="32"/>
                      <a:pt x="23" y="33"/>
                      <a:pt x="21" y="33"/>
                    </a:cubicBezTo>
                    <a:cubicBezTo>
                      <a:pt x="20" y="33"/>
                      <a:pt x="18" y="33"/>
                      <a:pt x="16" y="33"/>
                    </a:cubicBezTo>
                    <a:close/>
                    <a:moveTo>
                      <a:pt x="14" y="4"/>
                    </a:moveTo>
                    <a:cubicBezTo>
                      <a:pt x="12" y="4"/>
                      <a:pt x="10" y="5"/>
                      <a:pt x="8" y="6"/>
                    </a:cubicBezTo>
                    <a:cubicBezTo>
                      <a:pt x="7" y="8"/>
                      <a:pt x="6" y="10"/>
                      <a:pt x="5" y="13"/>
                    </a:cubicBezTo>
                    <a:cubicBezTo>
                      <a:pt x="22" y="13"/>
                      <a:pt x="22" y="13"/>
                      <a:pt x="22" y="13"/>
                    </a:cubicBezTo>
                    <a:cubicBezTo>
                      <a:pt x="22" y="10"/>
                      <a:pt x="22" y="8"/>
                      <a:pt x="20" y="6"/>
                    </a:cubicBezTo>
                    <a:cubicBezTo>
                      <a:pt x="19" y="5"/>
                      <a:pt x="17" y="4"/>
                      <a:pt x="1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73"/>
              <p:cNvSpPr/>
              <p:nvPr/>
            </p:nvSpPr>
            <p:spPr>
              <a:xfrm>
                <a:off x="4162426" y="3538538"/>
                <a:ext cx="104775" cy="173037"/>
              </a:xfrm>
              <a:custGeom>
                <a:avLst/>
                <a:gdLst/>
                <a:ahLst/>
                <a:cxnLst/>
                <a:rect l="l" t="t" r="r" b="b"/>
                <a:pathLst>
                  <a:path w="28" h="46" extrusionOk="0">
                    <a:moveTo>
                      <a:pt x="24" y="41"/>
                    </a:moveTo>
                    <a:cubicBezTo>
                      <a:pt x="24" y="41"/>
                      <a:pt x="24" y="41"/>
                      <a:pt x="24" y="41"/>
                    </a:cubicBezTo>
                    <a:cubicBezTo>
                      <a:pt x="21" y="45"/>
                      <a:pt x="18" y="46"/>
                      <a:pt x="13" y="46"/>
                    </a:cubicBezTo>
                    <a:cubicBezTo>
                      <a:pt x="9" y="46"/>
                      <a:pt x="6" y="45"/>
                      <a:pt x="3" y="42"/>
                    </a:cubicBezTo>
                    <a:cubicBezTo>
                      <a:pt x="1" y="39"/>
                      <a:pt x="0" y="35"/>
                      <a:pt x="0" y="30"/>
                    </a:cubicBezTo>
                    <a:cubicBezTo>
                      <a:pt x="0" y="24"/>
                      <a:pt x="1" y="20"/>
                      <a:pt x="3" y="17"/>
                    </a:cubicBezTo>
                    <a:cubicBezTo>
                      <a:pt x="6" y="14"/>
                      <a:pt x="9" y="13"/>
                      <a:pt x="13" y="13"/>
                    </a:cubicBezTo>
                    <a:cubicBezTo>
                      <a:pt x="18" y="13"/>
                      <a:pt x="21" y="14"/>
                      <a:pt x="23" y="17"/>
                    </a:cubicBezTo>
                    <a:cubicBezTo>
                      <a:pt x="24" y="17"/>
                      <a:pt x="24" y="17"/>
                      <a:pt x="24" y="17"/>
                    </a:cubicBezTo>
                    <a:cubicBezTo>
                      <a:pt x="24" y="15"/>
                      <a:pt x="24" y="15"/>
                      <a:pt x="24" y="15"/>
                    </a:cubicBezTo>
                    <a:cubicBezTo>
                      <a:pt x="24" y="13"/>
                      <a:pt x="24" y="13"/>
                      <a:pt x="24" y="13"/>
                    </a:cubicBezTo>
                    <a:cubicBezTo>
                      <a:pt x="24" y="0"/>
                      <a:pt x="24" y="0"/>
                      <a:pt x="24" y="0"/>
                    </a:cubicBezTo>
                    <a:cubicBezTo>
                      <a:pt x="28" y="0"/>
                      <a:pt x="28" y="0"/>
                      <a:pt x="28" y="0"/>
                    </a:cubicBezTo>
                    <a:cubicBezTo>
                      <a:pt x="28" y="46"/>
                      <a:pt x="28" y="46"/>
                      <a:pt x="28" y="46"/>
                    </a:cubicBezTo>
                    <a:cubicBezTo>
                      <a:pt x="24" y="46"/>
                      <a:pt x="24" y="46"/>
                      <a:pt x="24" y="46"/>
                    </a:cubicBezTo>
                    <a:lnTo>
                      <a:pt x="24" y="41"/>
                    </a:lnTo>
                    <a:close/>
                    <a:moveTo>
                      <a:pt x="14" y="42"/>
                    </a:moveTo>
                    <a:cubicBezTo>
                      <a:pt x="17" y="42"/>
                      <a:pt x="20" y="41"/>
                      <a:pt x="21" y="39"/>
                    </a:cubicBezTo>
                    <a:cubicBezTo>
                      <a:pt x="23" y="38"/>
                      <a:pt x="24" y="35"/>
                      <a:pt x="24" y="31"/>
                    </a:cubicBezTo>
                    <a:cubicBezTo>
                      <a:pt x="24" y="30"/>
                      <a:pt x="24" y="30"/>
                      <a:pt x="24" y="30"/>
                    </a:cubicBezTo>
                    <a:cubicBezTo>
                      <a:pt x="24" y="25"/>
                      <a:pt x="23" y="22"/>
                      <a:pt x="21" y="20"/>
                    </a:cubicBezTo>
                    <a:cubicBezTo>
                      <a:pt x="20" y="18"/>
                      <a:pt x="17" y="17"/>
                      <a:pt x="14" y="17"/>
                    </a:cubicBezTo>
                    <a:cubicBezTo>
                      <a:pt x="11" y="17"/>
                      <a:pt x="9" y="18"/>
                      <a:pt x="7" y="20"/>
                    </a:cubicBezTo>
                    <a:cubicBezTo>
                      <a:pt x="6" y="22"/>
                      <a:pt x="5" y="26"/>
                      <a:pt x="5" y="30"/>
                    </a:cubicBezTo>
                    <a:cubicBezTo>
                      <a:pt x="5" y="34"/>
                      <a:pt x="6" y="37"/>
                      <a:pt x="7" y="39"/>
                    </a:cubicBezTo>
                    <a:cubicBezTo>
                      <a:pt x="9" y="41"/>
                      <a:pt x="11" y="42"/>
                      <a:pt x="14"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73"/>
              <p:cNvSpPr/>
              <p:nvPr/>
            </p:nvSpPr>
            <p:spPr>
              <a:xfrm>
                <a:off x="4308476" y="3684588"/>
                <a:ext cx="26988" cy="30162"/>
              </a:xfrm>
              <a:custGeom>
                <a:avLst/>
                <a:gdLst/>
                <a:ahLst/>
                <a:cxnLst/>
                <a:rect l="l" t="t" r="r" b="b"/>
                <a:pathLst>
                  <a:path w="7" h="8" extrusionOk="0">
                    <a:moveTo>
                      <a:pt x="0" y="4"/>
                    </a:moveTo>
                    <a:cubicBezTo>
                      <a:pt x="0" y="2"/>
                      <a:pt x="0" y="1"/>
                      <a:pt x="1" y="1"/>
                    </a:cubicBezTo>
                    <a:cubicBezTo>
                      <a:pt x="1" y="0"/>
                      <a:pt x="2" y="0"/>
                      <a:pt x="3" y="0"/>
                    </a:cubicBezTo>
                    <a:cubicBezTo>
                      <a:pt x="5" y="0"/>
                      <a:pt x="5" y="0"/>
                      <a:pt x="6" y="1"/>
                    </a:cubicBezTo>
                    <a:cubicBezTo>
                      <a:pt x="7" y="1"/>
                      <a:pt x="7" y="2"/>
                      <a:pt x="7" y="4"/>
                    </a:cubicBezTo>
                    <a:cubicBezTo>
                      <a:pt x="7" y="5"/>
                      <a:pt x="7" y="6"/>
                      <a:pt x="6" y="7"/>
                    </a:cubicBezTo>
                    <a:cubicBezTo>
                      <a:pt x="5" y="7"/>
                      <a:pt x="4" y="8"/>
                      <a:pt x="3" y="8"/>
                    </a:cubicBezTo>
                    <a:cubicBezTo>
                      <a:pt x="2" y="8"/>
                      <a:pt x="2" y="7"/>
                      <a:pt x="1" y="7"/>
                    </a:cubicBezTo>
                    <a:cubicBezTo>
                      <a:pt x="0"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 Title Slide 2">
  <p:cSld name="2 Title Slide 2">
    <p:spTree>
      <p:nvGrpSpPr>
        <p:cNvPr id="1" name="Shape 890"/>
        <p:cNvGrpSpPr/>
        <p:nvPr/>
      </p:nvGrpSpPr>
      <p:grpSpPr>
        <a:xfrm>
          <a:off x="0" y="0"/>
          <a:ext cx="0" cy="0"/>
          <a:chOff x="0" y="0"/>
          <a:chExt cx="0" cy="0"/>
        </a:xfrm>
      </p:grpSpPr>
      <p:pic>
        <p:nvPicPr>
          <p:cNvPr id="891" name="Google Shape;891;p7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285"/>
            <a:ext cx="9143998" cy="5148070"/>
          </a:xfrm>
          <a:prstGeom prst="rect">
            <a:avLst/>
          </a:prstGeom>
          <a:noFill/>
          <a:ln>
            <a:noFill/>
          </a:ln>
        </p:spPr>
      </p:pic>
      <p:sp>
        <p:nvSpPr>
          <p:cNvPr id="892" name="Google Shape;892;p74"/>
          <p:cNvSpPr txBox="1">
            <a:spLocks noGrp="1"/>
          </p:cNvSpPr>
          <p:nvPr>
            <p:ph type="ctrTitle"/>
          </p:nvPr>
        </p:nvSpPr>
        <p:spPr>
          <a:xfrm>
            <a:off x="1635920" y="1383506"/>
            <a:ext cx="5872200" cy="9537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lt1"/>
              </a:buClr>
              <a:buSzPts val="3400"/>
              <a:buFont typeface="Calibri"/>
              <a:buNone/>
              <a:defRPr sz="34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3" name="Google Shape;893;p74"/>
          <p:cNvSpPr txBox="1">
            <a:spLocks noGrp="1"/>
          </p:cNvSpPr>
          <p:nvPr>
            <p:ph type="subTitle" idx="1"/>
          </p:nvPr>
        </p:nvSpPr>
        <p:spPr>
          <a:xfrm>
            <a:off x="1635920" y="2337087"/>
            <a:ext cx="5872200" cy="7401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40"/>
              </a:spcBef>
              <a:spcAft>
                <a:spcPts val="0"/>
              </a:spcAft>
              <a:buClr>
                <a:schemeClr val="lt1"/>
              </a:buClr>
              <a:buSzPts val="2200"/>
              <a:buFont typeface="Arial"/>
              <a:buNone/>
              <a:defRPr sz="22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sp>
        <p:nvSpPr>
          <p:cNvPr id="894" name="Google Shape;894;p74"/>
          <p:cNvSpPr/>
          <p:nvPr/>
        </p:nvSpPr>
        <p:spPr>
          <a:xfrm>
            <a:off x="1645919" y="1269206"/>
            <a:ext cx="5862300" cy="19071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895" name="Google Shape;895;p74"/>
          <p:cNvGrpSpPr/>
          <p:nvPr/>
        </p:nvGrpSpPr>
        <p:grpSpPr>
          <a:xfrm>
            <a:off x="3134193" y="3743346"/>
            <a:ext cx="2875823" cy="871097"/>
            <a:chOff x="3134193" y="3743346"/>
            <a:chExt cx="2875823" cy="871097"/>
          </a:xfrm>
        </p:grpSpPr>
        <p:grpSp>
          <p:nvGrpSpPr>
            <p:cNvPr id="896" name="Google Shape;896;p74"/>
            <p:cNvGrpSpPr/>
            <p:nvPr/>
          </p:nvGrpSpPr>
          <p:grpSpPr>
            <a:xfrm>
              <a:off x="3967591" y="3743346"/>
              <a:ext cx="1157868" cy="530465"/>
              <a:chOff x="1927227" y="2687638"/>
              <a:chExt cx="1365249" cy="625475"/>
            </a:xfrm>
          </p:grpSpPr>
          <p:sp>
            <p:nvSpPr>
              <p:cNvPr id="897" name="Google Shape;897;p74"/>
              <p:cNvSpPr/>
              <p:nvPr/>
            </p:nvSpPr>
            <p:spPr>
              <a:xfrm>
                <a:off x="2414590" y="2916238"/>
                <a:ext cx="390525" cy="355601"/>
              </a:xfrm>
              <a:custGeom>
                <a:avLst/>
                <a:gdLst/>
                <a:ahLst/>
                <a:cxnLst/>
                <a:rect l="l" t="t" r="r" b="b"/>
                <a:pathLst>
                  <a:path w="104" h="95" extrusionOk="0">
                    <a:moveTo>
                      <a:pt x="104" y="0"/>
                    </a:moveTo>
                    <a:cubicBezTo>
                      <a:pt x="65" y="0"/>
                      <a:pt x="65" y="0"/>
                      <a:pt x="65" y="0"/>
                    </a:cubicBezTo>
                    <a:cubicBezTo>
                      <a:pt x="55" y="17"/>
                      <a:pt x="55" y="17"/>
                      <a:pt x="55" y="17"/>
                    </a:cubicBezTo>
                    <a:cubicBezTo>
                      <a:pt x="54" y="20"/>
                      <a:pt x="52" y="23"/>
                      <a:pt x="52" y="23"/>
                    </a:cubicBezTo>
                    <a:cubicBezTo>
                      <a:pt x="52" y="23"/>
                      <a:pt x="52" y="23"/>
                      <a:pt x="52" y="23"/>
                    </a:cubicBezTo>
                    <a:cubicBezTo>
                      <a:pt x="52" y="23"/>
                      <a:pt x="50" y="20"/>
                      <a:pt x="48" y="17"/>
                    </a:cubicBezTo>
                    <a:cubicBezTo>
                      <a:pt x="39" y="0"/>
                      <a:pt x="39" y="0"/>
                      <a:pt x="39"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74"/>
              <p:cNvSpPr/>
              <p:nvPr/>
            </p:nvSpPr>
            <p:spPr>
              <a:xfrm>
                <a:off x="1927227" y="2687638"/>
                <a:ext cx="450850"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74"/>
              <p:cNvSpPr/>
              <p:nvPr/>
            </p:nvSpPr>
            <p:spPr>
              <a:xfrm>
                <a:off x="2843213" y="2687638"/>
                <a:ext cx="449263"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00" name="Google Shape;900;p74"/>
            <p:cNvGrpSpPr/>
            <p:nvPr/>
          </p:nvGrpSpPr>
          <p:grpSpPr>
            <a:xfrm>
              <a:off x="3134193" y="4462304"/>
              <a:ext cx="2875823" cy="152138"/>
              <a:chOff x="944563" y="3535363"/>
              <a:chExt cx="3390901" cy="179387"/>
            </a:xfrm>
          </p:grpSpPr>
          <p:sp>
            <p:nvSpPr>
              <p:cNvPr id="901" name="Google Shape;901;p74"/>
              <p:cNvSpPr/>
              <p:nvPr/>
            </p:nvSpPr>
            <p:spPr>
              <a:xfrm>
                <a:off x="944563" y="3546475"/>
                <a:ext cx="123825" cy="165100"/>
              </a:xfrm>
              <a:custGeom>
                <a:avLst/>
                <a:gdLst/>
                <a:ahLst/>
                <a:cxnLst/>
                <a:rect l="l" t="t" r="r" b="b"/>
                <a:pathLst>
                  <a:path w="33" h="44" extrusionOk="0">
                    <a:moveTo>
                      <a:pt x="21" y="4"/>
                    </a:moveTo>
                    <a:cubicBezTo>
                      <a:pt x="16" y="4"/>
                      <a:pt x="12" y="6"/>
                      <a:pt x="10" y="9"/>
                    </a:cubicBezTo>
                    <a:cubicBezTo>
                      <a:pt x="7" y="12"/>
                      <a:pt x="5" y="17"/>
                      <a:pt x="5" y="22"/>
                    </a:cubicBezTo>
                    <a:cubicBezTo>
                      <a:pt x="5" y="28"/>
                      <a:pt x="7" y="32"/>
                      <a:pt x="9" y="35"/>
                    </a:cubicBezTo>
                    <a:cubicBezTo>
                      <a:pt x="12" y="38"/>
                      <a:pt x="16" y="40"/>
                      <a:pt x="21" y="40"/>
                    </a:cubicBezTo>
                    <a:cubicBezTo>
                      <a:pt x="24" y="40"/>
                      <a:pt x="27" y="39"/>
                      <a:pt x="31" y="38"/>
                    </a:cubicBezTo>
                    <a:cubicBezTo>
                      <a:pt x="31" y="43"/>
                      <a:pt x="31" y="43"/>
                      <a:pt x="31" y="43"/>
                    </a:cubicBezTo>
                    <a:cubicBezTo>
                      <a:pt x="28" y="44"/>
                      <a:pt x="24" y="44"/>
                      <a:pt x="20" y="44"/>
                    </a:cubicBezTo>
                    <a:cubicBezTo>
                      <a:pt x="14" y="44"/>
                      <a:pt x="9" y="42"/>
                      <a:pt x="5" y="39"/>
                    </a:cubicBezTo>
                    <a:cubicBezTo>
                      <a:pt x="2" y="35"/>
                      <a:pt x="0" y="29"/>
                      <a:pt x="0" y="22"/>
                    </a:cubicBezTo>
                    <a:cubicBezTo>
                      <a:pt x="0" y="18"/>
                      <a:pt x="1" y="14"/>
                      <a:pt x="3" y="10"/>
                    </a:cubicBezTo>
                    <a:cubicBezTo>
                      <a:pt x="4" y="7"/>
                      <a:pt x="7" y="4"/>
                      <a:pt x="10" y="3"/>
                    </a:cubicBezTo>
                    <a:cubicBezTo>
                      <a:pt x="13" y="1"/>
                      <a:pt x="17" y="0"/>
                      <a:pt x="21" y="0"/>
                    </a:cubicBezTo>
                    <a:cubicBezTo>
                      <a:pt x="25" y="0"/>
                      <a:pt x="29" y="1"/>
                      <a:pt x="33" y="2"/>
                    </a:cubicBezTo>
                    <a:cubicBezTo>
                      <a:pt x="31" y="7"/>
                      <a:pt x="31" y="7"/>
                      <a:pt x="31" y="7"/>
                    </a:cubicBezTo>
                    <a:cubicBezTo>
                      <a:pt x="27" y="5"/>
                      <a:pt x="24" y="4"/>
                      <a:pt x="21"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74"/>
              <p:cNvSpPr/>
              <p:nvPr/>
            </p:nvSpPr>
            <p:spPr>
              <a:xfrm>
                <a:off x="1092201" y="3587750"/>
                <a:ext cx="107950" cy="123825"/>
              </a:xfrm>
              <a:custGeom>
                <a:avLst/>
                <a:gdLst/>
                <a:ahLst/>
                <a:cxnLst/>
                <a:rect l="l" t="t" r="r" b="b"/>
                <a:pathLst>
                  <a:path w="29" h="33" extrusionOk="0">
                    <a:moveTo>
                      <a:pt x="29" y="16"/>
                    </a:moveTo>
                    <a:cubicBezTo>
                      <a:pt x="29" y="22"/>
                      <a:pt x="28" y="26"/>
                      <a:pt x="25" y="29"/>
                    </a:cubicBezTo>
                    <a:cubicBezTo>
                      <a:pt x="23" y="32"/>
                      <a:pt x="19" y="33"/>
                      <a:pt x="14" y="33"/>
                    </a:cubicBezTo>
                    <a:cubicBezTo>
                      <a:pt x="12" y="33"/>
                      <a:pt x="9" y="33"/>
                      <a:pt x="7" y="31"/>
                    </a:cubicBezTo>
                    <a:cubicBezTo>
                      <a:pt x="4" y="30"/>
                      <a:pt x="3" y="28"/>
                      <a:pt x="2" y="25"/>
                    </a:cubicBezTo>
                    <a:cubicBezTo>
                      <a:pt x="0" y="23"/>
                      <a:pt x="0" y="20"/>
                      <a:pt x="0" y="16"/>
                    </a:cubicBezTo>
                    <a:cubicBezTo>
                      <a:pt x="0" y="11"/>
                      <a:pt x="1" y="7"/>
                      <a:pt x="4" y="4"/>
                    </a:cubicBezTo>
                    <a:cubicBezTo>
                      <a:pt x="6" y="1"/>
                      <a:pt x="10" y="0"/>
                      <a:pt x="15" y="0"/>
                    </a:cubicBezTo>
                    <a:cubicBezTo>
                      <a:pt x="19" y="0"/>
                      <a:pt x="23" y="1"/>
                      <a:pt x="25" y="4"/>
                    </a:cubicBezTo>
                    <a:cubicBezTo>
                      <a:pt x="28" y="7"/>
                      <a:pt x="29" y="11"/>
                      <a:pt x="29" y="16"/>
                    </a:cubicBezTo>
                    <a:close/>
                    <a:moveTo>
                      <a:pt x="5" y="16"/>
                    </a:moveTo>
                    <a:cubicBezTo>
                      <a:pt x="5" y="21"/>
                      <a:pt x="6" y="24"/>
                      <a:pt x="7" y="26"/>
                    </a:cubicBezTo>
                    <a:cubicBezTo>
                      <a:pt x="9" y="28"/>
                      <a:pt x="11" y="29"/>
                      <a:pt x="15" y="29"/>
                    </a:cubicBezTo>
                    <a:cubicBezTo>
                      <a:pt x="18" y="29"/>
                      <a:pt x="20" y="28"/>
                      <a:pt x="22" y="26"/>
                    </a:cubicBezTo>
                    <a:cubicBezTo>
                      <a:pt x="24" y="24"/>
                      <a:pt x="24" y="21"/>
                      <a:pt x="24" y="16"/>
                    </a:cubicBezTo>
                    <a:cubicBezTo>
                      <a:pt x="24" y="12"/>
                      <a:pt x="24" y="9"/>
                      <a:pt x="22" y="7"/>
                    </a:cubicBezTo>
                    <a:cubicBezTo>
                      <a:pt x="20" y="5"/>
                      <a:pt x="18" y="4"/>
                      <a:pt x="15" y="4"/>
                    </a:cubicBezTo>
                    <a:cubicBezTo>
                      <a:pt x="11" y="4"/>
                      <a:pt x="9" y="5"/>
                      <a:pt x="7"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74"/>
              <p:cNvSpPr/>
              <p:nvPr/>
            </p:nvSpPr>
            <p:spPr>
              <a:xfrm>
                <a:off x="1238251" y="3587750"/>
                <a:ext cx="171450"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0" y="33"/>
                      <a:pt x="20" y="33"/>
                      <a:pt x="20" y="33"/>
                    </a:cubicBezTo>
                    <a:cubicBezTo>
                      <a:pt x="20" y="12"/>
                      <a:pt x="20" y="12"/>
                      <a:pt x="20" y="12"/>
                    </a:cubicBezTo>
                    <a:cubicBezTo>
                      <a:pt x="20"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74"/>
              <p:cNvSpPr/>
              <p:nvPr/>
            </p:nvSpPr>
            <p:spPr>
              <a:xfrm>
                <a:off x="1450976"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9" y="5"/>
                      <a:pt x="37" y="4"/>
                      <a:pt x="34" y="4"/>
                    </a:cubicBezTo>
                    <a:cubicBezTo>
                      <a:pt x="31" y="4"/>
                      <a:pt x="29" y="5"/>
                      <a:pt x="28" y="6"/>
                    </a:cubicBezTo>
                    <a:cubicBezTo>
                      <a:pt x="26" y="8"/>
                      <a:pt x="26" y="11"/>
                      <a:pt x="26" y="15"/>
                    </a:cubicBezTo>
                    <a:cubicBezTo>
                      <a:pt x="26" y="33"/>
                      <a:pt x="26" y="33"/>
                      <a:pt x="26"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6"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2" y="0"/>
                      <a:pt x="15" y="0"/>
                    </a:cubicBezTo>
                    <a:cubicBezTo>
                      <a:pt x="20" y="0"/>
                      <a:pt x="23" y="2"/>
                      <a:pt x="25"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74"/>
              <p:cNvSpPr/>
              <p:nvPr/>
            </p:nvSpPr>
            <p:spPr>
              <a:xfrm>
                <a:off x="1665288" y="3587750"/>
                <a:ext cx="101600" cy="123825"/>
              </a:xfrm>
              <a:custGeom>
                <a:avLst/>
                <a:gdLst/>
                <a:ahLst/>
                <a:cxnLst/>
                <a:rect l="l" t="t" r="r" b="b"/>
                <a:pathLst>
                  <a:path w="27" h="33" extrusionOk="0">
                    <a:moveTo>
                      <a:pt x="5" y="0"/>
                    </a:moveTo>
                    <a:cubicBezTo>
                      <a:pt x="5" y="21"/>
                      <a:pt x="5" y="21"/>
                      <a:pt x="5" y="21"/>
                    </a:cubicBezTo>
                    <a:cubicBezTo>
                      <a:pt x="5" y="24"/>
                      <a:pt x="5" y="26"/>
                      <a:pt x="6" y="27"/>
                    </a:cubicBezTo>
                    <a:cubicBezTo>
                      <a:pt x="8" y="29"/>
                      <a:pt x="10" y="29"/>
                      <a:pt x="12" y="29"/>
                    </a:cubicBezTo>
                    <a:cubicBezTo>
                      <a:pt x="16" y="29"/>
                      <a:pt x="18" y="28"/>
                      <a:pt x="20" y="26"/>
                    </a:cubicBezTo>
                    <a:cubicBezTo>
                      <a:pt x="21" y="25"/>
                      <a:pt x="22" y="22"/>
                      <a:pt x="22" y="17"/>
                    </a:cubicBezTo>
                    <a:cubicBezTo>
                      <a:pt x="22" y="0"/>
                      <a:pt x="22" y="0"/>
                      <a:pt x="22" y="0"/>
                    </a:cubicBezTo>
                    <a:cubicBezTo>
                      <a:pt x="27" y="0"/>
                      <a:pt x="27" y="0"/>
                      <a:pt x="27" y="0"/>
                    </a:cubicBezTo>
                    <a:cubicBezTo>
                      <a:pt x="27" y="33"/>
                      <a:pt x="27" y="33"/>
                      <a:pt x="27" y="33"/>
                    </a:cubicBezTo>
                    <a:cubicBezTo>
                      <a:pt x="23" y="33"/>
                      <a:pt x="23" y="33"/>
                      <a:pt x="23" y="33"/>
                    </a:cubicBezTo>
                    <a:cubicBezTo>
                      <a:pt x="22" y="28"/>
                      <a:pt x="22" y="28"/>
                      <a:pt x="22" y="28"/>
                    </a:cubicBezTo>
                    <a:cubicBezTo>
                      <a:pt x="22" y="28"/>
                      <a:pt x="22" y="28"/>
                      <a:pt x="22" y="28"/>
                    </a:cubicBezTo>
                    <a:cubicBezTo>
                      <a:pt x="21" y="30"/>
                      <a:pt x="19" y="31"/>
                      <a:pt x="18" y="32"/>
                    </a:cubicBezTo>
                    <a:cubicBezTo>
                      <a:pt x="16" y="33"/>
                      <a:pt x="14" y="33"/>
                      <a:pt x="12" y="33"/>
                    </a:cubicBezTo>
                    <a:cubicBezTo>
                      <a:pt x="8" y="33"/>
                      <a:pt x="5" y="32"/>
                      <a:pt x="3" y="31"/>
                    </a:cubicBezTo>
                    <a:cubicBezTo>
                      <a:pt x="1" y="29"/>
                      <a:pt x="0" y="26"/>
                      <a:pt x="0" y="22"/>
                    </a:cubicBezTo>
                    <a:cubicBezTo>
                      <a:pt x="0" y="0"/>
                      <a:pt x="0" y="0"/>
                      <a:pt x="0" y="0"/>
                    </a:cubicBezTo>
                    <a:lnTo>
                      <a:pt x="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74"/>
              <p:cNvSpPr/>
              <p:nvPr/>
            </p:nvSpPr>
            <p:spPr>
              <a:xfrm>
                <a:off x="1808163" y="3587750"/>
                <a:ext cx="100013" cy="123825"/>
              </a:xfrm>
              <a:custGeom>
                <a:avLst/>
                <a:gdLst/>
                <a:ahLst/>
                <a:cxnLst/>
                <a:rect l="l" t="t" r="r" b="b"/>
                <a:pathLst>
                  <a:path w="27" h="33" extrusionOk="0">
                    <a:moveTo>
                      <a:pt x="22" y="33"/>
                    </a:moveTo>
                    <a:cubicBezTo>
                      <a:pt x="22" y="12"/>
                      <a:pt x="22" y="12"/>
                      <a:pt x="22" y="12"/>
                    </a:cubicBezTo>
                    <a:cubicBezTo>
                      <a:pt x="22" y="9"/>
                      <a:pt x="22" y="7"/>
                      <a:pt x="20" y="6"/>
                    </a:cubicBezTo>
                    <a:cubicBezTo>
                      <a:pt x="19" y="5"/>
                      <a:pt x="17" y="4"/>
                      <a:pt x="15" y="4"/>
                    </a:cubicBezTo>
                    <a:cubicBezTo>
                      <a:pt x="11"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74"/>
              <p:cNvSpPr/>
              <p:nvPr/>
            </p:nvSpPr>
            <p:spPr>
              <a:xfrm>
                <a:off x="1949451" y="3541713"/>
                <a:ext cx="19050" cy="169862"/>
              </a:xfrm>
              <a:custGeom>
                <a:avLst/>
                <a:gdLst/>
                <a:ahLst/>
                <a:cxnLst/>
                <a:rect l="l" t="t" r="r" b="b"/>
                <a:pathLst>
                  <a:path w="5" h="45" extrusionOk="0">
                    <a:moveTo>
                      <a:pt x="0" y="3"/>
                    </a:moveTo>
                    <a:cubicBezTo>
                      <a:pt x="0" y="2"/>
                      <a:pt x="0" y="2"/>
                      <a:pt x="0" y="1"/>
                    </a:cubicBezTo>
                    <a:cubicBezTo>
                      <a:pt x="1" y="0"/>
                      <a:pt x="2" y="0"/>
                      <a:pt x="2" y="0"/>
                    </a:cubicBezTo>
                    <a:cubicBezTo>
                      <a:pt x="3" y="0"/>
                      <a:pt x="4" y="1"/>
                      <a:pt x="4" y="1"/>
                    </a:cubicBezTo>
                    <a:cubicBezTo>
                      <a:pt x="5" y="2"/>
                      <a:pt x="5" y="2"/>
                      <a:pt x="5" y="3"/>
                    </a:cubicBezTo>
                    <a:cubicBezTo>
                      <a:pt x="5" y="5"/>
                      <a:pt x="5" y="5"/>
                      <a:pt x="4" y="6"/>
                    </a:cubicBezTo>
                    <a:cubicBezTo>
                      <a:pt x="4" y="7"/>
                      <a:pt x="3" y="7"/>
                      <a:pt x="2" y="7"/>
                    </a:cubicBezTo>
                    <a:cubicBezTo>
                      <a:pt x="2" y="7"/>
                      <a:pt x="1" y="7"/>
                      <a:pt x="0"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74"/>
              <p:cNvSpPr/>
              <p:nvPr/>
            </p:nvSpPr>
            <p:spPr>
              <a:xfrm>
                <a:off x="2003426" y="3587750"/>
                <a:ext cx="88900" cy="123825"/>
              </a:xfrm>
              <a:custGeom>
                <a:avLst/>
                <a:gdLst/>
                <a:ahLst/>
                <a:cxnLst/>
                <a:rect l="l" t="t" r="r" b="b"/>
                <a:pathLst>
                  <a:path w="24" h="33" extrusionOk="0">
                    <a:moveTo>
                      <a:pt x="15" y="33"/>
                    </a:moveTo>
                    <a:cubicBezTo>
                      <a:pt x="10" y="33"/>
                      <a:pt x="7" y="32"/>
                      <a:pt x="4" y="29"/>
                    </a:cubicBezTo>
                    <a:cubicBezTo>
                      <a:pt x="1" y="26"/>
                      <a:pt x="0" y="22"/>
                      <a:pt x="0" y="17"/>
                    </a:cubicBezTo>
                    <a:cubicBezTo>
                      <a:pt x="0" y="11"/>
                      <a:pt x="1" y="7"/>
                      <a:pt x="4" y="4"/>
                    </a:cubicBezTo>
                    <a:cubicBezTo>
                      <a:pt x="7" y="1"/>
                      <a:pt x="10" y="0"/>
                      <a:pt x="15" y="0"/>
                    </a:cubicBezTo>
                    <a:cubicBezTo>
                      <a:pt x="17" y="0"/>
                      <a:pt x="18" y="0"/>
                      <a:pt x="20" y="0"/>
                    </a:cubicBezTo>
                    <a:cubicBezTo>
                      <a:pt x="22" y="1"/>
                      <a:pt x="23" y="1"/>
                      <a:pt x="24" y="1"/>
                    </a:cubicBezTo>
                    <a:cubicBezTo>
                      <a:pt x="22" y="6"/>
                      <a:pt x="22" y="6"/>
                      <a:pt x="22" y="6"/>
                    </a:cubicBezTo>
                    <a:cubicBezTo>
                      <a:pt x="21" y="5"/>
                      <a:pt x="20" y="5"/>
                      <a:pt x="19" y="4"/>
                    </a:cubicBezTo>
                    <a:cubicBezTo>
                      <a:pt x="17" y="4"/>
                      <a:pt x="16" y="4"/>
                      <a:pt x="15" y="4"/>
                    </a:cubicBezTo>
                    <a:cubicBezTo>
                      <a:pt x="9" y="4"/>
                      <a:pt x="5" y="8"/>
                      <a:pt x="5" y="17"/>
                    </a:cubicBezTo>
                    <a:cubicBezTo>
                      <a:pt x="5" y="21"/>
                      <a:pt x="6" y="24"/>
                      <a:pt x="8" y="26"/>
                    </a:cubicBezTo>
                    <a:cubicBezTo>
                      <a:pt x="9" y="28"/>
                      <a:pt x="12" y="29"/>
                      <a:pt x="15" y="29"/>
                    </a:cubicBezTo>
                    <a:cubicBezTo>
                      <a:pt x="18" y="29"/>
                      <a:pt x="20" y="28"/>
                      <a:pt x="23" y="27"/>
                    </a:cubicBezTo>
                    <a:cubicBezTo>
                      <a:pt x="23" y="32"/>
                      <a:pt x="23" y="32"/>
                      <a:pt x="23" y="32"/>
                    </a:cubicBezTo>
                    <a:cubicBezTo>
                      <a:pt x="21" y="33"/>
                      <a:pt x="18" y="33"/>
                      <a:pt x="15" y="3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74"/>
              <p:cNvSpPr/>
              <p:nvPr/>
            </p:nvSpPr>
            <p:spPr>
              <a:xfrm>
                <a:off x="2111376"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6" y="32"/>
                    </a:cubicBezTo>
                    <a:cubicBezTo>
                      <a:pt x="15" y="33"/>
                      <a:pt x="13" y="33"/>
                      <a:pt x="10" y="33"/>
                    </a:cubicBezTo>
                    <a:cubicBezTo>
                      <a:pt x="7" y="33"/>
                      <a:pt x="5" y="32"/>
                      <a:pt x="3" y="31"/>
                    </a:cubicBezTo>
                    <a:cubicBezTo>
                      <a:pt x="1" y="29"/>
                      <a:pt x="0" y="27"/>
                      <a:pt x="0" y="24"/>
                    </a:cubicBezTo>
                    <a:cubicBezTo>
                      <a:pt x="0" y="17"/>
                      <a:pt x="5" y="14"/>
                      <a:pt x="16" y="13"/>
                    </a:cubicBezTo>
                    <a:cubicBezTo>
                      <a:pt x="21" y="13"/>
                      <a:pt x="21" y="13"/>
                      <a:pt x="21" y="13"/>
                    </a:cubicBezTo>
                    <a:cubicBezTo>
                      <a:pt x="21" y="11"/>
                      <a:pt x="21" y="11"/>
                      <a:pt x="21" y="11"/>
                    </a:cubicBezTo>
                    <a:cubicBezTo>
                      <a:pt x="21" y="9"/>
                      <a:pt x="21" y="7"/>
                      <a:pt x="20" y="6"/>
                    </a:cubicBezTo>
                    <a:cubicBezTo>
                      <a:pt x="19" y="4"/>
                      <a:pt x="17" y="4"/>
                      <a:pt x="14" y="4"/>
                    </a:cubicBezTo>
                    <a:cubicBezTo>
                      <a:pt x="12" y="4"/>
                      <a:pt x="9" y="5"/>
                      <a:pt x="5" y="6"/>
                    </a:cubicBezTo>
                    <a:cubicBezTo>
                      <a:pt x="4" y="3"/>
                      <a:pt x="4" y="3"/>
                      <a:pt x="4" y="3"/>
                    </a:cubicBezTo>
                    <a:cubicBezTo>
                      <a:pt x="5" y="2"/>
                      <a:pt x="7" y="1"/>
                      <a:pt x="9" y="0"/>
                    </a:cubicBezTo>
                    <a:cubicBezTo>
                      <a:pt x="11" y="0"/>
                      <a:pt x="13" y="0"/>
                      <a:pt x="15" y="0"/>
                    </a:cubicBezTo>
                    <a:cubicBezTo>
                      <a:pt x="19" y="0"/>
                      <a:pt x="22" y="1"/>
                      <a:pt x="23" y="2"/>
                    </a:cubicBezTo>
                    <a:cubicBezTo>
                      <a:pt x="25" y="4"/>
                      <a:pt x="26" y="7"/>
                      <a:pt x="26" y="11"/>
                    </a:cubicBezTo>
                    <a:cubicBezTo>
                      <a:pt x="26" y="33"/>
                      <a:pt x="26" y="33"/>
                      <a:pt x="26" y="33"/>
                    </a:cubicBezTo>
                    <a:lnTo>
                      <a:pt x="23" y="33"/>
                    </a:lnTo>
                    <a:close/>
                    <a:moveTo>
                      <a:pt x="11" y="29"/>
                    </a:moveTo>
                    <a:cubicBezTo>
                      <a:pt x="14" y="29"/>
                      <a:pt x="17" y="28"/>
                      <a:pt x="19" y="27"/>
                    </a:cubicBezTo>
                    <a:cubicBezTo>
                      <a:pt x="20" y="25"/>
                      <a:pt x="21" y="23"/>
                      <a:pt x="21" y="20"/>
                    </a:cubicBezTo>
                    <a:cubicBezTo>
                      <a:pt x="21" y="17"/>
                      <a:pt x="21" y="17"/>
                      <a:pt x="21" y="17"/>
                    </a:cubicBezTo>
                    <a:cubicBezTo>
                      <a:pt x="16" y="17"/>
                      <a:pt x="16" y="17"/>
                      <a:pt x="16" y="17"/>
                    </a:cubicBezTo>
                    <a:cubicBezTo>
                      <a:pt x="12" y="17"/>
                      <a:pt x="10" y="18"/>
                      <a:pt x="8" y="19"/>
                    </a:cubicBezTo>
                    <a:cubicBezTo>
                      <a:pt x="6" y="20"/>
                      <a:pt x="5" y="22"/>
                      <a:pt x="5" y="24"/>
                    </a:cubicBezTo>
                    <a:cubicBezTo>
                      <a:pt x="5" y="26"/>
                      <a:pt x="6" y="27"/>
                      <a:pt x="7" y="28"/>
                    </a:cubicBezTo>
                    <a:cubicBezTo>
                      <a:pt x="8" y="29"/>
                      <a:pt x="9" y="29"/>
                      <a:pt x="11"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74"/>
              <p:cNvSpPr/>
              <p:nvPr/>
            </p:nvSpPr>
            <p:spPr>
              <a:xfrm>
                <a:off x="2235201" y="3560763"/>
                <a:ext cx="71438" cy="150812"/>
              </a:xfrm>
              <a:custGeom>
                <a:avLst/>
                <a:gdLst/>
                <a:ahLst/>
                <a:cxnLst/>
                <a:rect l="l" t="t" r="r" b="b"/>
                <a:pathLst>
                  <a:path w="19" h="40" extrusionOk="0">
                    <a:moveTo>
                      <a:pt x="15" y="36"/>
                    </a:moveTo>
                    <a:cubicBezTo>
                      <a:pt x="15" y="36"/>
                      <a:pt x="16" y="36"/>
                      <a:pt x="17" y="36"/>
                    </a:cubicBezTo>
                    <a:cubicBezTo>
                      <a:pt x="18" y="36"/>
                      <a:pt x="18" y="36"/>
                      <a:pt x="19" y="36"/>
                    </a:cubicBezTo>
                    <a:cubicBezTo>
                      <a:pt x="19" y="39"/>
                      <a:pt x="19" y="39"/>
                      <a:pt x="19" y="39"/>
                    </a:cubicBezTo>
                    <a:cubicBezTo>
                      <a:pt x="18" y="40"/>
                      <a:pt x="18" y="40"/>
                      <a:pt x="17" y="40"/>
                    </a:cubicBezTo>
                    <a:cubicBezTo>
                      <a:pt x="16" y="40"/>
                      <a:pt x="15" y="40"/>
                      <a:pt x="14" y="40"/>
                    </a:cubicBezTo>
                    <a:cubicBezTo>
                      <a:pt x="8" y="40"/>
                      <a:pt x="4" y="37"/>
                      <a:pt x="4" y="30"/>
                    </a:cubicBezTo>
                    <a:cubicBezTo>
                      <a:pt x="4" y="11"/>
                      <a:pt x="4" y="11"/>
                      <a:pt x="4" y="11"/>
                    </a:cubicBezTo>
                    <a:cubicBezTo>
                      <a:pt x="0" y="11"/>
                      <a:pt x="0" y="11"/>
                      <a:pt x="0" y="11"/>
                    </a:cubicBezTo>
                    <a:cubicBezTo>
                      <a:pt x="0" y="9"/>
                      <a:pt x="0" y="9"/>
                      <a:pt x="0" y="9"/>
                    </a:cubicBezTo>
                    <a:cubicBezTo>
                      <a:pt x="4" y="7"/>
                      <a:pt x="4" y="7"/>
                      <a:pt x="4" y="7"/>
                    </a:cubicBezTo>
                    <a:cubicBezTo>
                      <a:pt x="6" y="0"/>
                      <a:pt x="6" y="0"/>
                      <a:pt x="6" y="0"/>
                    </a:cubicBezTo>
                    <a:cubicBezTo>
                      <a:pt x="9" y="0"/>
                      <a:pt x="9" y="0"/>
                      <a:pt x="9" y="0"/>
                    </a:cubicBezTo>
                    <a:cubicBezTo>
                      <a:pt x="9" y="7"/>
                      <a:pt x="9" y="7"/>
                      <a:pt x="9" y="7"/>
                    </a:cubicBezTo>
                    <a:cubicBezTo>
                      <a:pt x="19" y="7"/>
                      <a:pt x="19" y="7"/>
                      <a:pt x="19" y="7"/>
                    </a:cubicBezTo>
                    <a:cubicBezTo>
                      <a:pt x="19" y="11"/>
                      <a:pt x="19" y="11"/>
                      <a:pt x="19" y="11"/>
                    </a:cubicBezTo>
                    <a:cubicBezTo>
                      <a:pt x="9" y="11"/>
                      <a:pt x="9" y="11"/>
                      <a:pt x="9" y="11"/>
                    </a:cubicBezTo>
                    <a:cubicBezTo>
                      <a:pt x="9" y="30"/>
                      <a:pt x="9" y="30"/>
                      <a:pt x="9" y="30"/>
                    </a:cubicBezTo>
                    <a:cubicBezTo>
                      <a:pt x="9" y="32"/>
                      <a:pt x="10" y="34"/>
                      <a:pt x="11" y="35"/>
                    </a:cubicBezTo>
                    <a:cubicBezTo>
                      <a:pt x="12" y="36"/>
                      <a:pt x="13" y="36"/>
                      <a:pt x="15" y="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74"/>
              <p:cNvSpPr/>
              <p:nvPr/>
            </p:nvSpPr>
            <p:spPr>
              <a:xfrm>
                <a:off x="2332038" y="3541713"/>
                <a:ext cx="23813" cy="169862"/>
              </a:xfrm>
              <a:custGeom>
                <a:avLst/>
                <a:gdLst/>
                <a:ahLst/>
                <a:cxnLst/>
                <a:rect l="l" t="t" r="r" b="b"/>
                <a:pathLst>
                  <a:path w="6" h="45" extrusionOk="0">
                    <a:moveTo>
                      <a:pt x="0" y="3"/>
                    </a:moveTo>
                    <a:cubicBezTo>
                      <a:pt x="0" y="2"/>
                      <a:pt x="0" y="2"/>
                      <a:pt x="1" y="1"/>
                    </a:cubicBezTo>
                    <a:cubicBezTo>
                      <a:pt x="1" y="0"/>
                      <a:pt x="2" y="0"/>
                      <a:pt x="3" y="0"/>
                    </a:cubicBezTo>
                    <a:cubicBezTo>
                      <a:pt x="3" y="0"/>
                      <a:pt x="4" y="1"/>
                      <a:pt x="5" y="1"/>
                    </a:cubicBezTo>
                    <a:cubicBezTo>
                      <a:pt x="5" y="2"/>
                      <a:pt x="6" y="2"/>
                      <a:pt x="6" y="3"/>
                    </a:cubicBezTo>
                    <a:cubicBezTo>
                      <a:pt x="6" y="5"/>
                      <a:pt x="5" y="5"/>
                      <a:pt x="5" y="6"/>
                    </a:cubicBezTo>
                    <a:cubicBezTo>
                      <a:pt x="4" y="7"/>
                      <a:pt x="3" y="7"/>
                      <a:pt x="3" y="7"/>
                    </a:cubicBezTo>
                    <a:cubicBezTo>
                      <a:pt x="2" y="7"/>
                      <a:pt x="1" y="7"/>
                      <a:pt x="1"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74"/>
              <p:cNvSpPr/>
              <p:nvPr/>
            </p:nvSpPr>
            <p:spPr>
              <a:xfrm>
                <a:off x="2384426" y="3587750"/>
                <a:ext cx="112713" cy="123825"/>
              </a:xfrm>
              <a:custGeom>
                <a:avLst/>
                <a:gdLst/>
                <a:ahLst/>
                <a:cxnLst/>
                <a:rect l="l" t="t" r="r" b="b"/>
                <a:pathLst>
                  <a:path w="30" h="33" extrusionOk="0">
                    <a:moveTo>
                      <a:pt x="30" y="16"/>
                    </a:moveTo>
                    <a:cubicBezTo>
                      <a:pt x="30" y="22"/>
                      <a:pt x="29" y="26"/>
                      <a:pt x="26" y="29"/>
                    </a:cubicBezTo>
                    <a:cubicBezTo>
                      <a:pt x="24"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4" y="1"/>
                      <a:pt x="26" y="4"/>
                    </a:cubicBezTo>
                    <a:cubicBezTo>
                      <a:pt x="29" y="7"/>
                      <a:pt x="30" y="11"/>
                      <a:pt x="30" y="16"/>
                    </a:cubicBezTo>
                    <a:close/>
                    <a:moveTo>
                      <a:pt x="6" y="16"/>
                    </a:moveTo>
                    <a:cubicBezTo>
                      <a:pt x="6" y="21"/>
                      <a:pt x="6" y="24"/>
                      <a:pt x="8" y="26"/>
                    </a:cubicBezTo>
                    <a:cubicBezTo>
                      <a:pt x="10" y="28"/>
                      <a:pt x="12" y="29"/>
                      <a:pt x="15" y="29"/>
                    </a:cubicBezTo>
                    <a:cubicBezTo>
                      <a:pt x="19" y="29"/>
                      <a:pt x="21" y="28"/>
                      <a:pt x="23" y="26"/>
                    </a:cubicBezTo>
                    <a:cubicBezTo>
                      <a:pt x="24" y="24"/>
                      <a:pt x="25" y="21"/>
                      <a:pt x="25" y="16"/>
                    </a:cubicBezTo>
                    <a:cubicBezTo>
                      <a:pt x="25" y="12"/>
                      <a:pt x="24" y="9"/>
                      <a:pt x="23" y="7"/>
                    </a:cubicBezTo>
                    <a:cubicBezTo>
                      <a:pt x="21" y="5"/>
                      <a:pt x="18" y="4"/>
                      <a:pt x="15" y="4"/>
                    </a:cubicBezTo>
                    <a:cubicBezTo>
                      <a:pt x="12" y="4"/>
                      <a:pt x="10" y="5"/>
                      <a:pt x="8" y="7"/>
                    </a:cubicBezTo>
                    <a:cubicBezTo>
                      <a:pt x="6" y="9"/>
                      <a:pt x="6" y="12"/>
                      <a:pt x="6"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74"/>
              <p:cNvSpPr/>
              <p:nvPr/>
            </p:nvSpPr>
            <p:spPr>
              <a:xfrm>
                <a:off x="2535238" y="3587750"/>
                <a:ext cx="101600" cy="123825"/>
              </a:xfrm>
              <a:custGeom>
                <a:avLst/>
                <a:gdLst/>
                <a:ahLst/>
                <a:cxnLst/>
                <a:rect l="l" t="t" r="r" b="b"/>
                <a:pathLst>
                  <a:path w="27" h="33" extrusionOk="0">
                    <a:moveTo>
                      <a:pt x="22" y="33"/>
                    </a:moveTo>
                    <a:cubicBezTo>
                      <a:pt x="22" y="12"/>
                      <a:pt x="22" y="12"/>
                      <a:pt x="22" y="12"/>
                    </a:cubicBezTo>
                    <a:cubicBezTo>
                      <a:pt x="22" y="9"/>
                      <a:pt x="21" y="7"/>
                      <a:pt x="20" y="6"/>
                    </a:cubicBezTo>
                    <a:cubicBezTo>
                      <a:pt x="19" y="5"/>
                      <a:pt x="17" y="4"/>
                      <a:pt x="14" y="4"/>
                    </a:cubicBezTo>
                    <a:cubicBezTo>
                      <a:pt x="11" y="4"/>
                      <a:pt x="8" y="5"/>
                      <a:pt x="7" y="7"/>
                    </a:cubicBezTo>
                    <a:cubicBezTo>
                      <a:pt x="5" y="8"/>
                      <a:pt x="4" y="11"/>
                      <a:pt x="4" y="16"/>
                    </a:cubicBezTo>
                    <a:cubicBezTo>
                      <a:pt x="4" y="33"/>
                      <a:pt x="4" y="33"/>
                      <a:pt x="4" y="33"/>
                    </a:cubicBezTo>
                    <a:cubicBezTo>
                      <a:pt x="0" y="33"/>
                      <a:pt x="0" y="33"/>
                      <a:pt x="0" y="33"/>
                    </a:cubicBezTo>
                    <a:cubicBezTo>
                      <a:pt x="0" y="0"/>
                      <a:pt x="0" y="0"/>
                      <a:pt x="0" y="0"/>
                    </a:cubicBezTo>
                    <a:cubicBezTo>
                      <a:pt x="4" y="0"/>
                      <a:pt x="4" y="0"/>
                      <a:pt x="4" y="0"/>
                    </a:cubicBezTo>
                    <a:cubicBezTo>
                      <a:pt x="4" y="5"/>
                      <a:pt x="4" y="5"/>
                      <a:pt x="4"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74"/>
              <p:cNvSpPr/>
              <p:nvPr/>
            </p:nvSpPr>
            <p:spPr>
              <a:xfrm>
                <a:off x="2667001" y="3587750"/>
                <a:ext cx="85725" cy="123825"/>
              </a:xfrm>
              <a:custGeom>
                <a:avLst/>
                <a:gdLst/>
                <a:ahLst/>
                <a:cxnLst/>
                <a:rect l="l" t="t" r="r" b="b"/>
                <a:pathLst>
                  <a:path w="23" h="33" extrusionOk="0">
                    <a:moveTo>
                      <a:pt x="23" y="24"/>
                    </a:moveTo>
                    <a:cubicBezTo>
                      <a:pt x="23" y="27"/>
                      <a:pt x="22" y="29"/>
                      <a:pt x="20" y="31"/>
                    </a:cubicBezTo>
                    <a:cubicBezTo>
                      <a:pt x="18" y="32"/>
                      <a:pt x="15" y="33"/>
                      <a:pt x="11" y="33"/>
                    </a:cubicBezTo>
                    <a:cubicBezTo>
                      <a:pt x="6" y="33"/>
                      <a:pt x="3" y="33"/>
                      <a:pt x="1" y="31"/>
                    </a:cubicBezTo>
                    <a:cubicBezTo>
                      <a:pt x="1" y="27"/>
                      <a:pt x="1" y="27"/>
                      <a:pt x="1" y="27"/>
                    </a:cubicBezTo>
                    <a:cubicBezTo>
                      <a:pt x="2" y="28"/>
                      <a:pt x="4" y="28"/>
                      <a:pt x="6" y="29"/>
                    </a:cubicBezTo>
                    <a:cubicBezTo>
                      <a:pt x="7" y="29"/>
                      <a:pt x="9" y="29"/>
                      <a:pt x="11" y="29"/>
                    </a:cubicBezTo>
                    <a:cubicBezTo>
                      <a:pt x="13" y="29"/>
                      <a:pt x="15" y="29"/>
                      <a:pt x="17" y="28"/>
                    </a:cubicBezTo>
                    <a:cubicBezTo>
                      <a:pt x="18" y="27"/>
                      <a:pt x="19" y="26"/>
                      <a:pt x="19" y="24"/>
                    </a:cubicBezTo>
                    <a:cubicBezTo>
                      <a:pt x="19" y="23"/>
                      <a:pt x="18" y="22"/>
                      <a:pt x="17" y="21"/>
                    </a:cubicBezTo>
                    <a:cubicBezTo>
                      <a:pt x="16" y="20"/>
                      <a:pt x="14" y="19"/>
                      <a:pt x="11" y="18"/>
                    </a:cubicBezTo>
                    <a:cubicBezTo>
                      <a:pt x="8" y="17"/>
                      <a:pt x="5" y="16"/>
                      <a:pt x="4" y="15"/>
                    </a:cubicBezTo>
                    <a:cubicBezTo>
                      <a:pt x="3" y="14"/>
                      <a:pt x="2" y="13"/>
                      <a:pt x="1" y="12"/>
                    </a:cubicBezTo>
                    <a:cubicBezTo>
                      <a:pt x="1" y="11"/>
                      <a:pt x="0" y="10"/>
                      <a:pt x="0" y="8"/>
                    </a:cubicBezTo>
                    <a:cubicBezTo>
                      <a:pt x="0" y="6"/>
                      <a:pt x="1" y="4"/>
                      <a:pt x="4" y="2"/>
                    </a:cubicBezTo>
                    <a:cubicBezTo>
                      <a:pt x="6" y="0"/>
                      <a:pt x="9" y="0"/>
                      <a:pt x="12" y="0"/>
                    </a:cubicBezTo>
                    <a:cubicBezTo>
                      <a:pt x="16" y="0"/>
                      <a:pt x="19" y="0"/>
                      <a:pt x="23" y="2"/>
                    </a:cubicBezTo>
                    <a:cubicBezTo>
                      <a:pt x="21" y="6"/>
                      <a:pt x="21" y="6"/>
                      <a:pt x="21" y="6"/>
                    </a:cubicBezTo>
                    <a:cubicBezTo>
                      <a:pt x="18" y="4"/>
                      <a:pt x="15" y="4"/>
                      <a:pt x="12" y="4"/>
                    </a:cubicBezTo>
                    <a:cubicBezTo>
                      <a:pt x="10" y="4"/>
                      <a:pt x="8" y="4"/>
                      <a:pt x="7" y="5"/>
                    </a:cubicBezTo>
                    <a:cubicBezTo>
                      <a:pt x="6" y="6"/>
                      <a:pt x="5" y="7"/>
                      <a:pt x="5" y="8"/>
                    </a:cubicBezTo>
                    <a:cubicBezTo>
                      <a:pt x="5" y="9"/>
                      <a:pt x="5" y="10"/>
                      <a:pt x="6" y="10"/>
                    </a:cubicBezTo>
                    <a:cubicBezTo>
                      <a:pt x="6" y="11"/>
                      <a:pt x="7" y="11"/>
                      <a:pt x="8" y="12"/>
                    </a:cubicBezTo>
                    <a:cubicBezTo>
                      <a:pt x="9" y="12"/>
                      <a:pt x="11" y="13"/>
                      <a:pt x="14" y="14"/>
                    </a:cubicBezTo>
                    <a:cubicBezTo>
                      <a:pt x="17" y="16"/>
                      <a:pt x="20" y="17"/>
                      <a:pt x="21" y="19"/>
                    </a:cubicBezTo>
                    <a:cubicBezTo>
                      <a:pt x="23"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74"/>
              <p:cNvSpPr/>
              <p:nvPr/>
            </p:nvSpPr>
            <p:spPr>
              <a:xfrm>
                <a:off x="2782888" y="3684588"/>
                <a:ext cx="30163" cy="30162"/>
              </a:xfrm>
              <a:custGeom>
                <a:avLst/>
                <a:gdLst/>
                <a:ahLst/>
                <a:cxnLst/>
                <a:rect l="l" t="t" r="r" b="b"/>
                <a:pathLst>
                  <a:path w="8" h="8" extrusionOk="0">
                    <a:moveTo>
                      <a:pt x="0" y="4"/>
                    </a:moveTo>
                    <a:cubicBezTo>
                      <a:pt x="0" y="2"/>
                      <a:pt x="1" y="1"/>
                      <a:pt x="1" y="1"/>
                    </a:cubicBezTo>
                    <a:cubicBezTo>
                      <a:pt x="2" y="0"/>
                      <a:pt x="3" y="0"/>
                      <a:pt x="4" y="0"/>
                    </a:cubicBezTo>
                    <a:cubicBezTo>
                      <a:pt x="5" y="0"/>
                      <a:pt x="6" y="0"/>
                      <a:pt x="7" y="1"/>
                    </a:cubicBezTo>
                    <a:cubicBezTo>
                      <a:pt x="7" y="1"/>
                      <a:pt x="8" y="2"/>
                      <a:pt x="8" y="4"/>
                    </a:cubicBezTo>
                    <a:cubicBezTo>
                      <a:pt x="8" y="5"/>
                      <a:pt x="7" y="6"/>
                      <a:pt x="7" y="7"/>
                    </a:cubicBezTo>
                    <a:cubicBezTo>
                      <a:pt x="6" y="7"/>
                      <a:pt x="5" y="8"/>
                      <a:pt x="4" y="8"/>
                    </a:cubicBezTo>
                    <a:cubicBezTo>
                      <a:pt x="3" y="8"/>
                      <a:pt x="2" y="7"/>
                      <a:pt x="1" y="7"/>
                    </a:cubicBezTo>
                    <a:cubicBezTo>
                      <a:pt x="1"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74"/>
              <p:cNvSpPr/>
              <p:nvPr/>
            </p:nvSpPr>
            <p:spPr>
              <a:xfrm>
                <a:off x="2884488" y="3546475"/>
                <a:ext cx="123825" cy="165100"/>
              </a:xfrm>
              <a:custGeom>
                <a:avLst/>
                <a:gdLst/>
                <a:ahLst/>
                <a:cxnLst/>
                <a:rect l="l" t="t" r="r" b="b"/>
                <a:pathLst>
                  <a:path w="78" h="104" extrusionOk="0">
                    <a:moveTo>
                      <a:pt x="44" y="104"/>
                    </a:moveTo>
                    <a:lnTo>
                      <a:pt x="33" y="104"/>
                    </a:lnTo>
                    <a:lnTo>
                      <a:pt x="33" y="11"/>
                    </a:lnTo>
                    <a:lnTo>
                      <a:pt x="0" y="11"/>
                    </a:lnTo>
                    <a:lnTo>
                      <a:pt x="0" y="0"/>
                    </a:lnTo>
                    <a:lnTo>
                      <a:pt x="78" y="0"/>
                    </a:lnTo>
                    <a:lnTo>
                      <a:pt x="78" y="11"/>
                    </a:lnTo>
                    <a:lnTo>
                      <a:pt x="44" y="11"/>
                    </a:lnTo>
                    <a:lnTo>
                      <a:pt x="44" y="1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74"/>
              <p:cNvSpPr/>
              <p:nvPr/>
            </p:nvSpPr>
            <p:spPr>
              <a:xfrm>
                <a:off x="3030538" y="3587750"/>
                <a:ext cx="71438" cy="123825"/>
              </a:xfrm>
              <a:custGeom>
                <a:avLst/>
                <a:gdLst/>
                <a:ahLst/>
                <a:cxnLst/>
                <a:rect l="l" t="t" r="r" b="b"/>
                <a:pathLst>
                  <a:path w="19" h="33" extrusionOk="0">
                    <a:moveTo>
                      <a:pt x="15" y="0"/>
                    </a:moveTo>
                    <a:cubicBezTo>
                      <a:pt x="16"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9"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74"/>
              <p:cNvSpPr/>
              <p:nvPr/>
            </p:nvSpPr>
            <p:spPr>
              <a:xfrm>
                <a:off x="3116263"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7" y="32"/>
                    </a:cubicBezTo>
                    <a:cubicBezTo>
                      <a:pt x="15" y="33"/>
                      <a:pt x="13" y="33"/>
                      <a:pt x="11" y="33"/>
                    </a:cubicBezTo>
                    <a:cubicBezTo>
                      <a:pt x="7" y="33"/>
                      <a:pt x="5" y="32"/>
                      <a:pt x="3" y="31"/>
                    </a:cubicBezTo>
                    <a:cubicBezTo>
                      <a:pt x="1" y="29"/>
                      <a:pt x="0" y="27"/>
                      <a:pt x="0" y="24"/>
                    </a:cubicBezTo>
                    <a:cubicBezTo>
                      <a:pt x="0" y="17"/>
                      <a:pt x="6" y="14"/>
                      <a:pt x="16" y="13"/>
                    </a:cubicBezTo>
                    <a:cubicBezTo>
                      <a:pt x="22" y="13"/>
                      <a:pt x="22" y="13"/>
                      <a:pt x="22" y="13"/>
                    </a:cubicBezTo>
                    <a:cubicBezTo>
                      <a:pt x="22" y="11"/>
                      <a:pt x="22" y="11"/>
                      <a:pt x="22" y="11"/>
                    </a:cubicBezTo>
                    <a:cubicBezTo>
                      <a:pt x="22" y="9"/>
                      <a:pt x="21" y="7"/>
                      <a:pt x="20" y="6"/>
                    </a:cubicBezTo>
                    <a:cubicBezTo>
                      <a:pt x="19" y="4"/>
                      <a:pt x="17" y="4"/>
                      <a:pt x="15" y="4"/>
                    </a:cubicBezTo>
                    <a:cubicBezTo>
                      <a:pt x="12" y="4"/>
                      <a:pt x="9" y="5"/>
                      <a:pt x="5" y="6"/>
                    </a:cubicBezTo>
                    <a:cubicBezTo>
                      <a:pt x="4" y="3"/>
                      <a:pt x="4" y="3"/>
                      <a:pt x="4" y="3"/>
                    </a:cubicBezTo>
                    <a:cubicBezTo>
                      <a:pt x="6" y="2"/>
                      <a:pt x="7" y="1"/>
                      <a:pt x="9" y="0"/>
                    </a:cubicBezTo>
                    <a:cubicBezTo>
                      <a:pt x="11" y="0"/>
                      <a:pt x="13" y="0"/>
                      <a:pt x="15" y="0"/>
                    </a:cubicBezTo>
                    <a:cubicBezTo>
                      <a:pt x="19" y="0"/>
                      <a:pt x="22" y="1"/>
                      <a:pt x="24" y="2"/>
                    </a:cubicBezTo>
                    <a:cubicBezTo>
                      <a:pt x="25" y="4"/>
                      <a:pt x="26" y="7"/>
                      <a:pt x="26" y="11"/>
                    </a:cubicBezTo>
                    <a:cubicBezTo>
                      <a:pt x="26" y="33"/>
                      <a:pt x="26" y="33"/>
                      <a:pt x="26" y="33"/>
                    </a:cubicBezTo>
                    <a:lnTo>
                      <a:pt x="23" y="33"/>
                    </a:lnTo>
                    <a:close/>
                    <a:moveTo>
                      <a:pt x="12" y="29"/>
                    </a:moveTo>
                    <a:cubicBezTo>
                      <a:pt x="15" y="29"/>
                      <a:pt x="17" y="28"/>
                      <a:pt x="19" y="27"/>
                    </a:cubicBezTo>
                    <a:cubicBezTo>
                      <a:pt x="21" y="25"/>
                      <a:pt x="21" y="23"/>
                      <a:pt x="21" y="20"/>
                    </a:cubicBezTo>
                    <a:cubicBezTo>
                      <a:pt x="21" y="17"/>
                      <a:pt x="21" y="17"/>
                      <a:pt x="21" y="17"/>
                    </a:cubicBezTo>
                    <a:cubicBezTo>
                      <a:pt x="16" y="17"/>
                      <a:pt x="16" y="17"/>
                      <a:pt x="16" y="17"/>
                    </a:cubicBezTo>
                    <a:cubicBezTo>
                      <a:pt x="13" y="17"/>
                      <a:pt x="10" y="18"/>
                      <a:pt x="8" y="19"/>
                    </a:cubicBezTo>
                    <a:cubicBezTo>
                      <a:pt x="6" y="20"/>
                      <a:pt x="5" y="22"/>
                      <a:pt x="5" y="24"/>
                    </a:cubicBezTo>
                    <a:cubicBezTo>
                      <a:pt x="5" y="26"/>
                      <a:pt x="6" y="27"/>
                      <a:pt x="7" y="28"/>
                    </a:cubicBezTo>
                    <a:cubicBezTo>
                      <a:pt x="8" y="29"/>
                      <a:pt x="10" y="29"/>
                      <a:pt x="12"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74"/>
              <p:cNvSpPr/>
              <p:nvPr/>
            </p:nvSpPr>
            <p:spPr>
              <a:xfrm>
                <a:off x="3254376" y="3587750"/>
                <a:ext cx="101600" cy="123825"/>
              </a:xfrm>
              <a:custGeom>
                <a:avLst/>
                <a:gdLst/>
                <a:ahLst/>
                <a:cxnLst/>
                <a:rect l="l" t="t" r="r" b="b"/>
                <a:pathLst>
                  <a:path w="27" h="33" extrusionOk="0">
                    <a:moveTo>
                      <a:pt x="22" y="33"/>
                    </a:moveTo>
                    <a:cubicBezTo>
                      <a:pt x="22" y="12"/>
                      <a:pt x="22" y="12"/>
                      <a:pt x="22" y="12"/>
                    </a:cubicBezTo>
                    <a:cubicBezTo>
                      <a:pt x="22" y="9"/>
                      <a:pt x="22" y="7"/>
                      <a:pt x="21" y="6"/>
                    </a:cubicBezTo>
                    <a:cubicBezTo>
                      <a:pt x="19" y="5"/>
                      <a:pt x="17" y="4"/>
                      <a:pt x="15" y="4"/>
                    </a:cubicBezTo>
                    <a:cubicBezTo>
                      <a:pt x="12"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8" y="2"/>
                      <a:pt x="9" y="1"/>
                    </a:cubicBezTo>
                    <a:cubicBezTo>
                      <a:pt x="11" y="0"/>
                      <a:pt x="13" y="0"/>
                      <a:pt x="16"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74"/>
              <p:cNvSpPr/>
              <p:nvPr/>
            </p:nvSpPr>
            <p:spPr>
              <a:xfrm>
                <a:off x="3389313" y="3587750"/>
                <a:ext cx="87313" cy="123825"/>
              </a:xfrm>
              <a:custGeom>
                <a:avLst/>
                <a:gdLst/>
                <a:ahLst/>
                <a:cxnLst/>
                <a:rect l="l" t="t" r="r" b="b"/>
                <a:pathLst>
                  <a:path w="23" h="33" extrusionOk="0">
                    <a:moveTo>
                      <a:pt x="23" y="24"/>
                    </a:moveTo>
                    <a:cubicBezTo>
                      <a:pt x="23" y="27"/>
                      <a:pt x="22" y="29"/>
                      <a:pt x="20" y="31"/>
                    </a:cubicBezTo>
                    <a:cubicBezTo>
                      <a:pt x="17" y="32"/>
                      <a:pt x="14" y="33"/>
                      <a:pt x="10" y="33"/>
                    </a:cubicBezTo>
                    <a:cubicBezTo>
                      <a:pt x="6" y="33"/>
                      <a:pt x="3" y="33"/>
                      <a:pt x="0" y="31"/>
                    </a:cubicBezTo>
                    <a:cubicBezTo>
                      <a:pt x="0" y="27"/>
                      <a:pt x="0" y="27"/>
                      <a:pt x="0" y="27"/>
                    </a:cubicBezTo>
                    <a:cubicBezTo>
                      <a:pt x="2" y="28"/>
                      <a:pt x="3" y="28"/>
                      <a:pt x="5" y="29"/>
                    </a:cubicBezTo>
                    <a:cubicBezTo>
                      <a:pt x="7" y="29"/>
                      <a:pt x="9" y="29"/>
                      <a:pt x="10" y="29"/>
                    </a:cubicBezTo>
                    <a:cubicBezTo>
                      <a:pt x="13" y="29"/>
                      <a:pt x="15" y="29"/>
                      <a:pt x="16" y="28"/>
                    </a:cubicBezTo>
                    <a:cubicBezTo>
                      <a:pt x="18" y="27"/>
                      <a:pt x="18" y="26"/>
                      <a:pt x="18" y="24"/>
                    </a:cubicBezTo>
                    <a:cubicBezTo>
                      <a:pt x="18" y="23"/>
                      <a:pt x="18" y="22"/>
                      <a:pt x="17" y="21"/>
                    </a:cubicBezTo>
                    <a:cubicBezTo>
                      <a:pt x="16" y="20"/>
                      <a:pt x="13" y="19"/>
                      <a:pt x="10" y="18"/>
                    </a:cubicBezTo>
                    <a:cubicBezTo>
                      <a:pt x="7" y="17"/>
                      <a:pt x="5" y="16"/>
                      <a:pt x="4" y="15"/>
                    </a:cubicBezTo>
                    <a:cubicBezTo>
                      <a:pt x="3" y="14"/>
                      <a:pt x="2" y="13"/>
                      <a:pt x="1" y="12"/>
                    </a:cubicBezTo>
                    <a:cubicBezTo>
                      <a:pt x="0" y="11"/>
                      <a:pt x="0" y="10"/>
                      <a:pt x="0" y="8"/>
                    </a:cubicBezTo>
                    <a:cubicBezTo>
                      <a:pt x="0" y="6"/>
                      <a:pt x="1" y="4"/>
                      <a:pt x="3" y="2"/>
                    </a:cubicBezTo>
                    <a:cubicBezTo>
                      <a:pt x="5" y="0"/>
                      <a:pt x="8" y="0"/>
                      <a:pt x="12" y="0"/>
                    </a:cubicBezTo>
                    <a:cubicBezTo>
                      <a:pt x="16" y="0"/>
                      <a:pt x="19" y="0"/>
                      <a:pt x="22" y="2"/>
                    </a:cubicBezTo>
                    <a:cubicBezTo>
                      <a:pt x="21" y="6"/>
                      <a:pt x="21" y="6"/>
                      <a:pt x="21" y="6"/>
                    </a:cubicBezTo>
                    <a:cubicBezTo>
                      <a:pt x="17" y="4"/>
                      <a:pt x="14" y="4"/>
                      <a:pt x="12" y="4"/>
                    </a:cubicBezTo>
                    <a:cubicBezTo>
                      <a:pt x="9" y="4"/>
                      <a:pt x="8" y="4"/>
                      <a:pt x="6" y="5"/>
                    </a:cubicBezTo>
                    <a:cubicBezTo>
                      <a:pt x="5" y="6"/>
                      <a:pt x="5" y="7"/>
                      <a:pt x="5" y="8"/>
                    </a:cubicBezTo>
                    <a:cubicBezTo>
                      <a:pt x="5" y="9"/>
                      <a:pt x="5" y="10"/>
                      <a:pt x="5" y="10"/>
                    </a:cubicBezTo>
                    <a:cubicBezTo>
                      <a:pt x="6" y="11"/>
                      <a:pt x="7" y="11"/>
                      <a:pt x="8" y="12"/>
                    </a:cubicBezTo>
                    <a:cubicBezTo>
                      <a:pt x="9" y="12"/>
                      <a:pt x="10" y="13"/>
                      <a:pt x="13" y="14"/>
                    </a:cubicBezTo>
                    <a:cubicBezTo>
                      <a:pt x="17" y="16"/>
                      <a:pt x="20" y="17"/>
                      <a:pt x="21" y="19"/>
                    </a:cubicBezTo>
                    <a:cubicBezTo>
                      <a:pt x="22"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74"/>
              <p:cNvSpPr/>
              <p:nvPr/>
            </p:nvSpPr>
            <p:spPr>
              <a:xfrm>
                <a:off x="3490913" y="3535363"/>
                <a:ext cx="87313" cy="176212"/>
              </a:xfrm>
              <a:custGeom>
                <a:avLst/>
                <a:gdLst/>
                <a:ahLst/>
                <a:cxnLst/>
                <a:rect l="l" t="t" r="r" b="b"/>
                <a:pathLst>
                  <a:path w="23" h="47" extrusionOk="0">
                    <a:moveTo>
                      <a:pt x="19" y="18"/>
                    </a:moveTo>
                    <a:cubicBezTo>
                      <a:pt x="11" y="18"/>
                      <a:pt x="11" y="18"/>
                      <a:pt x="11" y="18"/>
                    </a:cubicBezTo>
                    <a:cubicBezTo>
                      <a:pt x="11" y="47"/>
                      <a:pt x="11" y="47"/>
                      <a:pt x="11" y="47"/>
                    </a:cubicBezTo>
                    <a:cubicBezTo>
                      <a:pt x="6" y="47"/>
                      <a:pt x="6" y="47"/>
                      <a:pt x="6" y="47"/>
                    </a:cubicBezTo>
                    <a:cubicBezTo>
                      <a:pt x="6" y="18"/>
                      <a:pt x="6" y="18"/>
                      <a:pt x="6" y="18"/>
                    </a:cubicBezTo>
                    <a:cubicBezTo>
                      <a:pt x="0" y="18"/>
                      <a:pt x="0" y="18"/>
                      <a:pt x="0" y="18"/>
                    </a:cubicBezTo>
                    <a:cubicBezTo>
                      <a:pt x="0" y="16"/>
                      <a:pt x="0" y="16"/>
                      <a:pt x="0" y="16"/>
                    </a:cubicBezTo>
                    <a:cubicBezTo>
                      <a:pt x="6" y="14"/>
                      <a:pt x="6" y="14"/>
                      <a:pt x="6" y="14"/>
                    </a:cubicBezTo>
                    <a:cubicBezTo>
                      <a:pt x="6" y="12"/>
                      <a:pt x="6" y="12"/>
                      <a:pt x="6" y="12"/>
                    </a:cubicBezTo>
                    <a:cubicBezTo>
                      <a:pt x="6" y="4"/>
                      <a:pt x="10" y="0"/>
                      <a:pt x="17" y="0"/>
                    </a:cubicBezTo>
                    <a:cubicBezTo>
                      <a:pt x="18" y="0"/>
                      <a:pt x="20" y="1"/>
                      <a:pt x="23" y="1"/>
                    </a:cubicBezTo>
                    <a:cubicBezTo>
                      <a:pt x="21" y="5"/>
                      <a:pt x="21" y="5"/>
                      <a:pt x="21" y="5"/>
                    </a:cubicBezTo>
                    <a:cubicBezTo>
                      <a:pt x="20" y="5"/>
                      <a:pt x="18" y="4"/>
                      <a:pt x="17" y="4"/>
                    </a:cubicBezTo>
                    <a:cubicBezTo>
                      <a:pt x="15" y="4"/>
                      <a:pt x="13" y="5"/>
                      <a:pt x="12" y="6"/>
                    </a:cubicBezTo>
                    <a:cubicBezTo>
                      <a:pt x="12" y="7"/>
                      <a:pt x="11" y="9"/>
                      <a:pt x="11" y="12"/>
                    </a:cubicBezTo>
                    <a:cubicBezTo>
                      <a:pt x="11" y="14"/>
                      <a:pt x="11" y="14"/>
                      <a:pt x="11" y="14"/>
                    </a:cubicBezTo>
                    <a:cubicBezTo>
                      <a:pt x="19" y="14"/>
                      <a:pt x="19" y="14"/>
                      <a:pt x="19" y="14"/>
                    </a:cubicBezTo>
                    <a:lnTo>
                      <a:pt x="19"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74"/>
              <p:cNvSpPr/>
              <p:nvPr/>
            </p:nvSpPr>
            <p:spPr>
              <a:xfrm>
                <a:off x="3581401" y="3587750"/>
                <a:ext cx="112713" cy="123825"/>
              </a:xfrm>
              <a:custGeom>
                <a:avLst/>
                <a:gdLst/>
                <a:ahLst/>
                <a:cxnLst/>
                <a:rect l="l" t="t" r="r" b="b"/>
                <a:pathLst>
                  <a:path w="30" h="33" extrusionOk="0">
                    <a:moveTo>
                      <a:pt x="30" y="16"/>
                    </a:moveTo>
                    <a:cubicBezTo>
                      <a:pt x="30" y="22"/>
                      <a:pt x="29" y="26"/>
                      <a:pt x="26" y="29"/>
                    </a:cubicBezTo>
                    <a:cubicBezTo>
                      <a:pt x="23"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3" y="1"/>
                      <a:pt x="26" y="4"/>
                    </a:cubicBezTo>
                    <a:cubicBezTo>
                      <a:pt x="29" y="7"/>
                      <a:pt x="30" y="11"/>
                      <a:pt x="30" y="16"/>
                    </a:cubicBezTo>
                    <a:close/>
                    <a:moveTo>
                      <a:pt x="5" y="16"/>
                    </a:moveTo>
                    <a:cubicBezTo>
                      <a:pt x="5" y="21"/>
                      <a:pt x="6" y="24"/>
                      <a:pt x="8" y="26"/>
                    </a:cubicBezTo>
                    <a:cubicBezTo>
                      <a:pt x="9" y="28"/>
                      <a:pt x="12" y="29"/>
                      <a:pt x="15" y="29"/>
                    </a:cubicBezTo>
                    <a:cubicBezTo>
                      <a:pt x="18" y="29"/>
                      <a:pt x="21" y="28"/>
                      <a:pt x="22" y="26"/>
                    </a:cubicBezTo>
                    <a:cubicBezTo>
                      <a:pt x="24" y="24"/>
                      <a:pt x="25" y="21"/>
                      <a:pt x="25" y="16"/>
                    </a:cubicBezTo>
                    <a:cubicBezTo>
                      <a:pt x="25" y="12"/>
                      <a:pt x="24" y="9"/>
                      <a:pt x="22" y="7"/>
                    </a:cubicBezTo>
                    <a:cubicBezTo>
                      <a:pt x="21" y="5"/>
                      <a:pt x="18" y="4"/>
                      <a:pt x="15" y="4"/>
                    </a:cubicBezTo>
                    <a:cubicBezTo>
                      <a:pt x="12" y="4"/>
                      <a:pt x="9" y="5"/>
                      <a:pt x="8"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74"/>
              <p:cNvSpPr/>
              <p:nvPr/>
            </p:nvSpPr>
            <p:spPr>
              <a:xfrm>
                <a:off x="3727451" y="3587750"/>
                <a:ext cx="71438" cy="123825"/>
              </a:xfrm>
              <a:custGeom>
                <a:avLst/>
                <a:gdLst/>
                <a:ahLst/>
                <a:cxnLst/>
                <a:rect l="l" t="t" r="r" b="b"/>
                <a:pathLst>
                  <a:path w="19" h="33" extrusionOk="0">
                    <a:moveTo>
                      <a:pt x="15" y="0"/>
                    </a:moveTo>
                    <a:cubicBezTo>
                      <a:pt x="17"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10"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74"/>
              <p:cNvSpPr/>
              <p:nvPr/>
            </p:nvSpPr>
            <p:spPr>
              <a:xfrm>
                <a:off x="3824288"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74"/>
              <p:cNvSpPr/>
              <p:nvPr/>
            </p:nvSpPr>
            <p:spPr>
              <a:xfrm>
                <a:off x="4030663" y="3587750"/>
                <a:ext cx="104775" cy="123825"/>
              </a:xfrm>
              <a:custGeom>
                <a:avLst/>
                <a:gdLst/>
                <a:ahLst/>
                <a:cxnLst/>
                <a:rect l="l" t="t" r="r" b="b"/>
                <a:pathLst>
                  <a:path w="28" h="33" extrusionOk="0">
                    <a:moveTo>
                      <a:pt x="16" y="33"/>
                    </a:moveTo>
                    <a:cubicBezTo>
                      <a:pt x="11" y="33"/>
                      <a:pt x="7" y="32"/>
                      <a:pt x="4" y="29"/>
                    </a:cubicBezTo>
                    <a:cubicBezTo>
                      <a:pt x="2" y="26"/>
                      <a:pt x="0" y="22"/>
                      <a:pt x="0" y="17"/>
                    </a:cubicBezTo>
                    <a:cubicBezTo>
                      <a:pt x="0" y="12"/>
                      <a:pt x="1" y="7"/>
                      <a:pt x="4" y="4"/>
                    </a:cubicBezTo>
                    <a:cubicBezTo>
                      <a:pt x="7" y="1"/>
                      <a:pt x="10" y="0"/>
                      <a:pt x="14" y="0"/>
                    </a:cubicBezTo>
                    <a:cubicBezTo>
                      <a:pt x="18" y="0"/>
                      <a:pt x="22" y="1"/>
                      <a:pt x="24" y="4"/>
                    </a:cubicBezTo>
                    <a:cubicBezTo>
                      <a:pt x="26" y="6"/>
                      <a:pt x="28" y="10"/>
                      <a:pt x="28" y="14"/>
                    </a:cubicBezTo>
                    <a:cubicBezTo>
                      <a:pt x="28" y="17"/>
                      <a:pt x="28" y="17"/>
                      <a:pt x="28" y="17"/>
                    </a:cubicBezTo>
                    <a:cubicBezTo>
                      <a:pt x="5" y="17"/>
                      <a:pt x="5" y="17"/>
                      <a:pt x="5" y="17"/>
                    </a:cubicBezTo>
                    <a:cubicBezTo>
                      <a:pt x="5" y="21"/>
                      <a:pt x="6" y="24"/>
                      <a:pt x="8" y="26"/>
                    </a:cubicBezTo>
                    <a:cubicBezTo>
                      <a:pt x="10" y="28"/>
                      <a:pt x="13" y="29"/>
                      <a:pt x="16" y="29"/>
                    </a:cubicBezTo>
                    <a:cubicBezTo>
                      <a:pt x="19" y="29"/>
                      <a:pt x="23" y="28"/>
                      <a:pt x="26" y="27"/>
                    </a:cubicBezTo>
                    <a:cubicBezTo>
                      <a:pt x="26" y="31"/>
                      <a:pt x="26" y="31"/>
                      <a:pt x="26" y="31"/>
                    </a:cubicBezTo>
                    <a:cubicBezTo>
                      <a:pt x="24" y="32"/>
                      <a:pt x="23" y="33"/>
                      <a:pt x="21" y="33"/>
                    </a:cubicBezTo>
                    <a:cubicBezTo>
                      <a:pt x="20" y="33"/>
                      <a:pt x="18" y="33"/>
                      <a:pt x="16" y="33"/>
                    </a:cubicBezTo>
                    <a:close/>
                    <a:moveTo>
                      <a:pt x="14" y="4"/>
                    </a:moveTo>
                    <a:cubicBezTo>
                      <a:pt x="12" y="4"/>
                      <a:pt x="10" y="5"/>
                      <a:pt x="8" y="6"/>
                    </a:cubicBezTo>
                    <a:cubicBezTo>
                      <a:pt x="7" y="8"/>
                      <a:pt x="6" y="10"/>
                      <a:pt x="5" y="13"/>
                    </a:cubicBezTo>
                    <a:cubicBezTo>
                      <a:pt x="22" y="13"/>
                      <a:pt x="22" y="13"/>
                      <a:pt x="22" y="13"/>
                    </a:cubicBezTo>
                    <a:cubicBezTo>
                      <a:pt x="22" y="10"/>
                      <a:pt x="22" y="8"/>
                      <a:pt x="20" y="6"/>
                    </a:cubicBezTo>
                    <a:cubicBezTo>
                      <a:pt x="19" y="5"/>
                      <a:pt x="17" y="4"/>
                      <a:pt x="1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74"/>
              <p:cNvSpPr/>
              <p:nvPr/>
            </p:nvSpPr>
            <p:spPr>
              <a:xfrm>
                <a:off x="4162426" y="3538538"/>
                <a:ext cx="104775" cy="173037"/>
              </a:xfrm>
              <a:custGeom>
                <a:avLst/>
                <a:gdLst/>
                <a:ahLst/>
                <a:cxnLst/>
                <a:rect l="l" t="t" r="r" b="b"/>
                <a:pathLst>
                  <a:path w="28" h="46" extrusionOk="0">
                    <a:moveTo>
                      <a:pt x="24" y="41"/>
                    </a:moveTo>
                    <a:cubicBezTo>
                      <a:pt x="24" y="41"/>
                      <a:pt x="24" y="41"/>
                      <a:pt x="24" y="41"/>
                    </a:cubicBezTo>
                    <a:cubicBezTo>
                      <a:pt x="21" y="45"/>
                      <a:pt x="18" y="46"/>
                      <a:pt x="13" y="46"/>
                    </a:cubicBezTo>
                    <a:cubicBezTo>
                      <a:pt x="9" y="46"/>
                      <a:pt x="6" y="45"/>
                      <a:pt x="3" y="42"/>
                    </a:cubicBezTo>
                    <a:cubicBezTo>
                      <a:pt x="1" y="39"/>
                      <a:pt x="0" y="35"/>
                      <a:pt x="0" y="30"/>
                    </a:cubicBezTo>
                    <a:cubicBezTo>
                      <a:pt x="0" y="24"/>
                      <a:pt x="1" y="20"/>
                      <a:pt x="3" y="17"/>
                    </a:cubicBezTo>
                    <a:cubicBezTo>
                      <a:pt x="6" y="14"/>
                      <a:pt x="9" y="13"/>
                      <a:pt x="13" y="13"/>
                    </a:cubicBezTo>
                    <a:cubicBezTo>
                      <a:pt x="18" y="13"/>
                      <a:pt x="21" y="14"/>
                      <a:pt x="23" y="17"/>
                    </a:cubicBezTo>
                    <a:cubicBezTo>
                      <a:pt x="24" y="17"/>
                      <a:pt x="24" y="17"/>
                      <a:pt x="24" y="17"/>
                    </a:cubicBezTo>
                    <a:cubicBezTo>
                      <a:pt x="24" y="15"/>
                      <a:pt x="24" y="15"/>
                      <a:pt x="24" y="15"/>
                    </a:cubicBezTo>
                    <a:cubicBezTo>
                      <a:pt x="24" y="13"/>
                      <a:pt x="24" y="13"/>
                      <a:pt x="24" y="13"/>
                    </a:cubicBezTo>
                    <a:cubicBezTo>
                      <a:pt x="24" y="0"/>
                      <a:pt x="24" y="0"/>
                      <a:pt x="24" y="0"/>
                    </a:cubicBezTo>
                    <a:cubicBezTo>
                      <a:pt x="28" y="0"/>
                      <a:pt x="28" y="0"/>
                      <a:pt x="28" y="0"/>
                    </a:cubicBezTo>
                    <a:cubicBezTo>
                      <a:pt x="28" y="46"/>
                      <a:pt x="28" y="46"/>
                      <a:pt x="28" y="46"/>
                    </a:cubicBezTo>
                    <a:cubicBezTo>
                      <a:pt x="24" y="46"/>
                      <a:pt x="24" y="46"/>
                      <a:pt x="24" y="46"/>
                    </a:cubicBezTo>
                    <a:lnTo>
                      <a:pt x="24" y="41"/>
                    </a:lnTo>
                    <a:close/>
                    <a:moveTo>
                      <a:pt x="14" y="42"/>
                    </a:moveTo>
                    <a:cubicBezTo>
                      <a:pt x="17" y="42"/>
                      <a:pt x="20" y="41"/>
                      <a:pt x="21" y="39"/>
                    </a:cubicBezTo>
                    <a:cubicBezTo>
                      <a:pt x="23" y="38"/>
                      <a:pt x="24" y="35"/>
                      <a:pt x="24" y="31"/>
                    </a:cubicBezTo>
                    <a:cubicBezTo>
                      <a:pt x="24" y="30"/>
                      <a:pt x="24" y="30"/>
                      <a:pt x="24" y="30"/>
                    </a:cubicBezTo>
                    <a:cubicBezTo>
                      <a:pt x="24" y="25"/>
                      <a:pt x="23" y="22"/>
                      <a:pt x="21" y="20"/>
                    </a:cubicBezTo>
                    <a:cubicBezTo>
                      <a:pt x="20" y="18"/>
                      <a:pt x="17" y="17"/>
                      <a:pt x="14" y="17"/>
                    </a:cubicBezTo>
                    <a:cubicBezTo>
                      <a:pt x="11" y="17"/>
                      <a:pt x="9" y="18"/>
                      <a:pt x="7" y="20"/>
                    </a:cubicBezTo>
                    <a:cubicBezTo>
                      <a:pt x="6" y="22"/>
                      <a:pt x="5" y="26"/>
                      <a:pt x="5" y="30"/>
                    </a:cubicBezTo>
                    <a:cubicBezTo>
                      <a:pt x="5" y="34"/>
                      <a:pt x="6" y="37"/>
                      <a:pt x="7" y="39"/>
                    </a:cubicBezTo>
                    <a:cubicBezTo>
                      <a:pt x="9" y="41"/>
                      <a:pt x="11" y="42"/>
                      <a:pt x="14"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74"/>
              <p:cNvSpPr/>
              <p:nvPr/>
            </p:nvSpPr>
            <p:spPr>
              <a:xfrm>
                <a:off x="4308476" y="3684588"/>
                <a:ext cx="26988" cy="30162"/>
              </a:xfrm>
              <a:custGeom>
                <a:avLst/>
                <a:gdLst/>
                <a:ahLst/>
                <a:cxnLst/>
                <a:rect l="l" t="t" r="r" b="b"/>
                <a:pathLst>
                  <a:path w="7" h="8" extrusionOk="0">
                    <a:moveTo>
                      <a:pt x="0" y="4"/>
                    </a:moveTo>
                    <a:cubicBezTo>
                      <a:pt x="0" y="2"/>
                      <a:pt x="0" y="1"/>
                      <a:pt x="1" y="1"/>
                    </a:cubicBezTo>
                    <a:cubicBezTo>
                      <a:pt x="1" y="0"/>
                      <a:pt x="2" y="0"/>
                      <a:pt x="3" y="0"/>
                    </a:cubicBezTo>
                    <a:cubicBezTo>
                      <a:pt x="5" y="0"/>
                      <a:pt x="5" y="0"/>
                      <a:pt x="6" y="1"/>
                    </a:cubicBezTo>
                    <a:cubicBezTo>
                      <a:pt x="7" y="1"/>
                      <a:pt x="7" y="2"/>
                      <a:pt x="7" y="4"/>
                    </a:cubicBezTo>
                    <a:cubicBezTo>
                      <a:pt x="7" y="5"/>
                      <a:pt x="7" y="6"/>
                      <a:pt x="6" y="7"/>
                    </a:cubicBezTo>
                    <a:cubicBezTo>
                      <a:pt x="5" y="7"/>
                      <a:pt x="4" y="8"/>
                      <a:pt x="3" y="8"/>
                    </a:cubicBezTo>
                    <a:cubicBezTo>
                      <a:pt x="2" y="8"/>
                      <a:pt x="2" y="7"/>
                      <a:pt x="1" y="7"/>
                    </a:cubicBezTo>
                    <a:cubicBezTo>
                      <a:pt x="0"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 Title Slide 3">
  <p:cSld name="3 Title Slide 3">
    <p:spTree>
      <p:nvGrpSpPr>
        <p:cNvPr id="1" name="Shape 928"/>
        <p:cNvGrpSpPr/>
        <p:nvPr/>
      </p:nvGrpSpPr>
      <p:grpSpPr>
        <a:xfrm>
          <a:off x="0" y="0"/>
          <a:ext cx="0" cy="0"/>
          <a:chOff x="0" y="0"/>
          <a:chExt cx="0" cy="0"/>
        </a:xfrm>
      </p:grpSpPr>
      <p:pic>
        <p:nvPicPr>
          <p:cNvPr id="929" name="Google Shape;929;p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2285"/>
            <a:ext cx="9143998" cy="5148070"/>
          </a:xfrm>
          <a:prstGeom prst="rect">
            <a:avLst/>
          </a:prstGeom>
          <a:noFill/>
          <a:ln>
            <a:noFill/>
          </a:ln>
        </p:spPr>
      </p:pic>
      <p:sp>
        <p:nvSpPr>
          <p:cNvPr id="930" name="Google Shape;930;p75"/>
          <p:cNvSpPr txBox="1">
            <a:spLocks noGrp="1"/>
          </p:cNvSpPr>
          <p:nvPr>
            <p:ph type="ctrTitle"/>
          </p:nvPr>
        </p:nvSpPr>
        <p:spPr>
          <a:xfrm>
            <a:off x="1635920" y="1383506"/>
            <a:ext cx="5872200" cy="9537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lt1"/>
              </a:buClr>
              <a:buSzPts val="3400"/>
              <a:buFont typeface="Calibri"/>
              <a:buNone/>
              <a:defRPr sz="34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1" name="Google Shape;931;p75"/>
          <p:cNvSpPr txBox="1">
            <a:spLocks noGrp="1"/>
          </p:cNvSpPr>
          <p:nvPr>
            <p:ph type="subTitle" idx="1"/>
          </p:nvPr>
        </p:nvSpPr>
        <p:spPr>
          <a:xfrm>
            <a:off x="1635920" y="2337087"/>
            <a:ext cx="5872200" cy="7401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40"/>
              </a:spcBef>
              <a:spcAft>
                <a:spcPts val="0"/>
              </a:spcAft>
              <a:buClr>
                <a:schemeClr val="lt1"/>
              </a:buClr>
              <a:buSzPts val="2200"/>
              <a:buFont typeface="Arial"/>
              <a:buNone/>
              <a:defRPr sz="22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sp>
        <p:nvSpPr>
          <p:cNvPr id="932" name="Google Shape;932;p75"/>
          <p:cNvSpPr/>
          <p:nvPr/>
        </p:nvSpPr>
        <p:spPr>
          <a:xfrm>
            <a:off x="1645919" y="1269206"/>
            <a:ext cx="5862300" cy="19071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933" name="Google Shape;933;p75"/>
          <p:cNvGrpSpPr/>
          <p:nvPr/>
        </p:nvGrpSpPr>
        <p:grpSpPr>
          <a:xfrm>
            <a:off x="3134193" y="3743345"/>
            <a:ext cx="2875823" cy="871094"/>
            <a:chOff x="944563" y="2687638"/>
            <a:chExt cx="3390901" cy="1027112"/>
          </a:xfrm>
        </p:grpSpPr>
        <p:grpSp>
          <p:nvGrpSpPr>
            <p:cNvPr id="934" name="Google Shape;934;p75"/>
            <p:cNvGrpSpPr/>
            <p:nvPr/>
          </p:nvGrpSpPr>
          <p:grpSpPr>
            <a:xfrm>
              <a:off x="1927226" y="2687638"/>
              <a:ext cx="1365250" cy="625475"/>
              <a:chOff x="1927226" y="2687638"/>
              <a:chExt cx="1365250" cy="625475"/>
            </a:xfrm>
          </p:grpSpPr>
          <p:sp>
            <p:nvSpPr>
              <p:cNvPr id="935" name="Google Shape;935;p75"/>
              <p:cNvSpPr/>
              <p:nvPr/>
            </p:nvSpPr>
            <p:spPr>
              <a:xfrm>
                <a:off x="2414588" y="2916238"/>
                <a:ext cx="390525" cy="355600"/>
              </a:xfrm>
              <a:custGeom>
                <a:avLst/>
                <a:gdLst/>
                <a:ahLst/>
                <a:cxnLst/>
                <a:rect l="l" t="t" r="r" b="b"/>
                <a:pathLst>
                  <a:path w="104" h="95" extrusionOk="0">
                    <a:moveTo>
                      <a:pt x="104" y="0"/>
                    </a:moveTo>
                    <a:cubicBezTo>
                      <a:pt x="65" y="0"/>
                      <a:pt x="65" y="0"/>
                      <a:pt x="65" y="0"/>
                    </a:cubicBezTo>
                    <a:cubicBezTo>
                      <a:pt x="55" y="17"/>
                      <a:pt x="55" y="17"/>
                      <a:pt x="55" y="17"/>
                    </a:cubicBezTo>
                    <a:cubicBezTo>
                      <a:pt x="54" y="20"/>
                      <a:pt x="52" y="23"/>
                      <a:pt x="52" y="23"/>
                    </a:cubicBezTo>
                    <a:cubicBezTo>
                      <a:pt x="52" y="23"/>
                      <a:pt x="52" y="23"/>
                      <a:pt x="52" y="23"/>
                    </a:cubicBezTo>
                    <a:cubicBezTo>
                      <a:pt x="52" y="23"/>
                      <a:pt x="50" y="20"/>
                      <a:pt x="48" y="17"/>
                    </a:cubicBezTo>
                    <a:cubicBezTo>
                      <a:pt x="39" y="0"/>
                      <a:pt x="39" y="0"/>
                      <a:pt x="39"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75"/>
              <p:cNvSpPr/>
              <p:nvPr/>
            </p:nvSpPr>
            <p:spPr>
              <a:xfrm>
                <a:off x="1927226" y="2687638"/>
                <a:ext cx="450850"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75"/>
              <p:cNvSpPr/>
              <p:nvPr/>
            </p:nvSpPr>
            <p:spPr>
              <a:xfrm>
                <a:off x="2843213" y="2687638"/>
                <a:ext cx="449263"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38" name="Google Shape;938;p75"/>
            <p:cNvGrpSpPr/>
            <p:nvPr/>
          </p:nvGrpSpPr>
          <p:grpSpPr>
            <a:xfrm>
              <a:off x="944563" y="3535363"/>
              <a:ext cx="3390901" cy="179387"/>
              <a:chOff x="944563" y="3535363"/>
              <a:chExt cx="3390901" cy="179387"/>
            </a:xfrm>
          </p:grpSpPr>
          <p:sp>
            <p:nvSpPr>
              <p:cNvPr id="939" name="Google Shape;939;p75"/>
              <p:cNvSpPr/>
              <p:nvPr/>
            </p:nvSpPr>
            <p:spPr>
              <a:xfrm>
                <a:off x="944563" y="3546475"/>
                <a:ext cx="123825" cy="165100"/>
              </a:xfrm>
              <a:custGeom>
                <a:avLst/>
                <a:gdLst/>
                <a:ahLst/>
                <a:cxnLst/>
                <a:rect l="l" t="t" r="r" b="b"/>
                <a:pathLst>
                  <a:path w="33" h="44" extrusionOk="0">
                    <a:moveTo>
                      <a:pt x="21" y="4"/>
                    </a:moveTo>
                    <a:cubicBezTo>
                      <a:pt x="16" y="4"/>
                      <a:pt x="12" y="6"/>
                      <a:pt x="10" y="9"/>
                    </a:cubicBezTo>
                    <a:cubicBezTo>
                      <a:pt x="7" y="12"/>
                      <a:pt x="5" y="17"/>
                      <a:pt x="5" y="22"/>
                    </a:cubicBezTo>
                    <a:cubicBezTo>
                      <a:pt x="5" y="28"/>
                      <a:pt x="7" y="32"/>
                      <a:pt x="9" y="35"/>
                    </a:cubicBezTo>
                    <a:cubicBezTo>
                      <a:pt x="12" y="38"/>
                      <a:pt x="16" y="40"/>
                      <a:pt x="21" y="40"/>
                    </a:cubicBezTo>
                    <a:cubicBezTo>
                      <a:pt x="24" y="40"/>
                      <a:pt x="27" y="39"/>
                      <a:pt x="31" y="38"/>
                    </a:cubicBezTo>
                    <a:cubicBezTo>
                      <a:pt x="31" y="43"/>
                      <a:pt x="31" y="43"/>
                      <a:pt x="31" y="43"/>
                    </a:cubicBezTo>
                    <a:cubicBezTo>
                      <a:pt x="28" y="44"/>
                      <a:pt x="24" y="44"/>
                      <a:pt x="20" y="44"/>
                    </a:cubicBezTo>
                    <a:cubicBezTo>
                      <a:pt x="14" y="44"/>
                      <a:pt x="9" y="42"/>
                      <a:pt x="5" y="39"/>
                    </a:cubicBezTo>
                    <a:cubicBezTo>
                      <a:pt x="2" y="35"/>
                      <a:pt x="0" y="29"/>
                      <a:pt x="0" y="22"/>
                    </a:cubicBezTo>
                    <a:cubicBezTo>
                      <a:pt x="0" y="18"/>
                      <a:pt x="1" y="14"/>
                      <a:pt x="3" y="10"/>
                    </a:cubicBezTo>
                    <a:cubicBezTo>
                      <a:pt x="4" y="7"/>
                      <a:pt x="7" y="4"/>
                      <a:pt x="10" y="3"/>
                    </a:cubicBezTo>
                    <a:cubicBezTo>
                      <a:pt x="13" y="1"/>
                      <a:pt x="17" y="0"/>
                      <a:pt x="21" y="0"/>
                    </a:cubicBezTo>
                    <a:cubicBezTo>
                      <a:pt x="25" y="0"/>
                      <a:pt x="29" y="1"/>
                      <a:pt x="33" y="2"/>
                    </a:cubicBezTo>
                    <a:cubicBezTo>
                      <a:pt x="31" y="7"/>
                      <a:pt x="31" y="7"/>
                      <a:pt x="31" y="7"/>
                    </a:cubicBezTo>
                    <a:cubicBezTo>
                      <a:pt x="27" y="5"/>
                      <a:pt x="24" y="4"/>
                      <a:pt x="21"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75"/>
              <p:cNvSpPr/>
              <p:nvPr/>
            </p:nvSpPr>
            <p:spPr>
              <a:xfrm>
                <a:off x="1092201" y="3587750"/>
                <a:ext cx="107950" cy="123825"/>
              </a:xfrm>
              <a:custGeom>
                <a:avLst/>
                <a:gdLst/>
                <a:ahLst/>
                <a:cxnLst/>
                <a:rect l="l" t="t" r="r" b="b"/>
                <a:pathLst>
                  <a:path w="29" h="33" extrusionOk="0">
                    <a:moveTo>
                      <a:pt x="29" y="16"/>
                    </a:moveTo>
                    <a:cubicBezTo>
                      <a:pt x="29" y="22"/>
                      <a:pt x="28" y="26"/>
                      <a:pt x="25" y="29"/>
                    </a:cubicBezTo>
                    <a:cubicBezTo>
                      <a:pt x="23" y="32"/>
                      <a:pt x="19" y="33"/>
                      <a:pt x="14" y="33"/>
                    </a:cubicBezTo>
                    <a:cubicBezTo>
                      <a:pt x="12" y="33"/>
                      <a:pt x="9" y="33"/>
                      <a:pt x="7" y="31"/>
                    </a:cubicBezTo>
                    <a:cubicBezTo>
                      <a:pt x="4" y="30"/>
                      <a:pt x="3" y="28"/>
                      <a:pt x="2" y="25"/>
                    </a:cubicBezTo>
                    <a:cubicBezTo>
                      <a:pt x="0" y="23"/>
                      <a:pt x="0" y="20"/>
                      <a:pt x="0" y="16"/>
                    </a:cubicBezTo>
                    <a:cubicBezTo>
                      <a:pt x="0" y="11"/>
                      <a:pt x="1" y="7"/>
                      <a:pt x="4" y="4"/>
                    </a:cubicBezTo>
                    <a:cubicBezTo>
                      <a:pt x="6" y="1"/>
                      <a:pt x="10" y="0"/>
                      <a:pt x="15" y="0"/>
                    </a:cubicBezTo>
                    <a:cubicBezTo>
                      <a:pt x="19" y="0"/>
                      <a:pt x="23" y="1"/>
                      <a:pt x="25" y="4"/>
                    </a:cubicBezTo>
                    <a:cubicBezTo>
                      <a:pt x="28" y="7"/>
                      <a:pt x="29" y="11"/>
                      <a:pt x="29" y="16"/>
                    </a:cubicBezTo>
                    <a:close/>
                    <a:moveTo>
                      <a:pt x="5" y="16"/>
                    </a:moveTo>
                    <a:cubicBezTo>
                      <a:pt x="5" y="21"/>
                      <a:pt x="6" y="24"/>
                      <a:pt x="7" y="26"/>
                    </a:cubicBezTo>
                    <a:cubicBezTo>
                      <a:pt x="9" y="28"/>
                      <a:pt x="11" y="29"/>
                      <a:pt x="15" y="29"/>
                    </a:cubicBezTo>
                    <a:cubicBezTo>
                      <a:pt x="18" y="29"/>
                      <a:pt x="20" y="28"/>
                      <a:pt x="22" y="26"/>
                    </a:cubicBezTo>
                    <a:cubicBezTo>
                      <a:pt x="24" y="24"/>
                      <a:pt x="24" y="21"/>
                      <a:pt x="24" y="16"/>
                    </a:cubicBezTo>
                    <a:cubicBezTo>
                      <a:pt x="24" y="12"/>
                      <a:pt x="24" y="9"/>
                      <a:pt x="22" y="7"/>
                    </a:cubicBezTo>
                    <a:cubicBezTo>
                      <a:pt x="20" y="5"/>
                      <a:pt x="18" y="4"/>
                      <a:pt x="15" y="4"/>
                    </a:cubicBezTo>
                    <a:cubicBezTo>
                      <a:pt x="11" y="4"/>
                      <a:pt x="9" y="5"/>
                      <a:pt x="7"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75"/>
              <p:cNvSpPr/>
              <p:nvPr/>
            </p:nvSpPr>
            <p:spPr>
              <a:xfrm>
                <a:off x="1238251" y="3587750"/>
                <a:ext cx="171450"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0" y="33"/>
                      <a:pt x="20" y="33"/>
                      <a:pt x="20" y="33"/>
                    </a:cubicBezTo>
                    <a:cubicBezTo>
                      <a:pt x="20" y="12"/>
                      <a:pt x="20" y="12"/>
                      <a:pt x="20" y="12"/>
                    </a:cubicBezTo>
                    <a:cubicBezTo>
                      <a:pt x="20"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75"/>
              <p:cNvSpPr/>
              <p:nvPr/>
            </p:nvSpPr>
            <p:spPr>
              <a:xfrm>
                <a:off x="1450976"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9" y="5"/>
                      <a:pt x="37" y="4"/>
                      <a:pt x="34" y="4"/>
                    </a:cubicBezTo>
                    <a:cubicBezTo>
                      <a:pt x="31" y="4"/>
                      <a:pt x="29" y="5"/>
                      <a:pt x="28" y="6"/>
                    </a:cubicBezTo>
                    <a:cubicBezTo>
                      <a:pt x="26" y="8"/>
                      <a:pt x="26" y="11"/>
                      <a:pt x="26" y="15"/>
                    </a:cubicBezTo>
                    <a:cubicBezTo>
                      <a:pt x="26" y="33"/>
                      <a:pt x="26" y="33"/>
                      <a:pt x="26"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6"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2" y="0"/>
                      <a:pt x="15" y="0"/>
                    </a:cubicBezTo>
                    <a:cubicBezTo>
                      <a:pt x="20" y="0"/>
                      <a:pt x="23" y="2"/>
                      <a:pt x="25"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75"/>
              <p:cNvSpPr/>
              <p:nvPr/>
            </p:nvSpPr>
            <p:spPr>
              <a:xfrm>
                <a:off x="1665288" y="3587750"/>
                <a:ext cx="101600" cy="123825"/>
              </a:xfrm>
              <a:custGeom>
                <a:avLst/>
                <a:gdLst/>
                <a:ahLst/>
                <a:cxnLst/>
                <a:rect l="l" t="t" r="r" b="b"/>
                <a:pathLst>
                  <a:path w="27" h="33" extrusionOk="0">
                    <a:moveTo>
                      <a:pt x="5" y="0"/>
                    </a:moveTo>
                    <a:cubicBezTo>
                      <a:pt x="5" y="21"/>
                      <a:pt x="5" y="21"/>
                      <a:pt x="5" y="21"/>
                    </a:cubicBezTo>
                    <a:cubicBezTo>
                      <a:pt x="5" y="24"/>
                      <a:pt x="5" y="26"/>
                      <a:pt x="6" y="27"/>
                    </a:cubicBezTo>
                    <a:cubicBezTo>
                      <a:pt x="8" y="29"/>
                      <a:pt x="10" y="29"/>
                      <a:pt x="12" y="29"/>
                    </a:cubicBezTo>
                    <a:cubicBezTo>
                      <a:pt x="16" y="29"/>
                      <a:pt x="18" y="28"/>
                      <a:pt x="20" y="26"/>
                    </a:cubicBezTo>
                    <a:cubicBezTo>
                      <a:pt x="21" y="25"/>
                      <a:pt x="22" y="22"/>
                      <a:pt x="22" y="17"/>
                    </a:cubicBezTo>
                    <a:cubicBezTo>
                      <a:pt x="22" y="0"/>
                      <a:pt x="22" y="0"/>
                      <a:pt x="22" y="0"/>
                    </a:cubicBezTo>
                    <a:cubicBezTo>
                      <a:pt x="27" y="0"/>
                      <a:pt x="27" y="0"/>
                      <a:pt x="27" y="0"/>
                    </a:cubicBezTo>
                    <a:cubicBezTo>
                      <a:pt x="27" y="33"/>
                      <a:pt x="27" y="33"/>
                      <a:pt x="27" y="33"/>
                    </a:cubicBezTo>
                    <a:cubicBezTo>
                      <a:pt x="23" y="33"/>
                      <a:pt x="23" y="33"/>
                      <a:pt x="23" y="33"/>
                    </a:cubicBezTo>
                    <a:cubicBezTo>
                      <a:pt x="22" y="28"/>
                      <a:pt x="22" y="28"/>
                      <a:pt x="22" y="28"/>
                    </a:cubicBezTo>
                    <a:cubicBezTo>
                      <a:pt x="22" y="28"/>
                      <a:pt x="22" y="28"/>
                      <a:pt x="22" y="28"/>
                    </a:cubicBezTo>
                    <a:cubicBezTo>
                      <a:pt x="21" y="30"/>
                      <a:pt x="19" y="31"/>
                      <a:pt x="18" y="32"/>
                    </a:cubicBezTo>
                    <a:cubicBezTo>
                      <a:pt x="16" y="33"/>
                      <a:pt x="14" y="33"/>
                      <a:pt x="12" y="33"/>
                    </a:cubicBezTo>
                    <a:cubicBezTo>
                      <a:pt x="8" y="33"/>
                      <a:pt x="5" y="32"/>
                      <a:pt x="3" y="31"/>
                    </a:cubicBezTo>
                    <a:cubicBezTo>
                      <a:pt x="1" y="29"/>
                      <a:pt x="0" y="26"/>
                      <a:pt x="0" y="22"/>
                    </a:cubicBezTo>
                    <a:cubicBezTo>
                      <a:pt x="0" y="0"/>
                      <a:pt x="0" y="0"/>
                      <a:pt x="0" y="0"/>
                    </a:cubicBezTo>
                    <a:lnTo>
                      <a:pt x="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75"/>
              <p:cNvSpPr/>
              <p:nvPr/>
            </p:nvSpPr>
            <p:spPr>
              <a:xfrm>
                <a:off x="1808163" y="3587750"/>
                <a:ext cx="100013" cy="123825"/>
              </a:xfrm>
              <a:custGeom>
                <a:avLst/>
                <a:gdLst/>
                <a:ahLst/>
                <a:cxnLst/>
                <a:rect l="l" t="t" r="r" b="b"/>
                <a:pathLst>
                  <a:path w="27" h="33" extrusionOk="0">
                    <a:moveTo>
                      <a:pt x="22" y="33"/>
                    </a:moveTo>
                    <a:cubicBezTo>
                      <a:pt x="22" y="12"/>
                      <a:pt x="22" y="12"/>
                      <a:pt x="22" y="12"/>
                    </a:cubicBezTo>
                    <a:cubicBezTo>
                      <a:pt x="22" y="9"/>
                      <a:pt x="22" y="7"/>
                      <a:pt x="20" y="6"/>
                    </a:cubicBezTo>
                    <a:cubicBezTo>
                      <a:pt x="19" y="5"/>
                      <a:pt x="17" y="4"/>
                      <a:pt x="15" y="4"/>
                    </a:cubicBezTo>
                    <a:cubicBezTo>
                      <a:pt x="11"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75"/>
              <p:cNvSpPr/>
              <p:nvPr/>
            </p:nvSpPr>
            <p:spPr>
              <a:xfrm>
                <a:off x="1949451" y="3541713"/>
                <a:ext cx="19050" cy="169862"/>
              </a:xfrm>
              <a:custGeom>
                <a:avLst/>
                <a:gdLst/>
                <a:ahLst/>
                <a:cxnLst/>
                <a:rect l="l" t="t" r="r" b="b"/>
                <a:pathLst>
                  <a:path w="5" h="45" extrusionOk="0">
                    <a:moveTo>
                      <a:pt x="0" y="3"/>
                    </a:moveTo>
                    <a:cubicBezTo>
                      <a:pt x="0" y="2"/>
                      <a:pt x="0" y="2"/>
                      <a:pt x="0" y="1"/>
                    </a:cubicBezTo>
                    <a:cubicBezTo>
                      <a:pt x="1" y="0"/>
                      <a:pt x="2" y="0"/>
                      <a:pt x="2" y="0"/>
                    </a:cubicBezTo>
                    <a:cubicBezTo>
                      <a:pt x="3" y="0"/>
                      <a:pt x="4" y="1"/>
                      <a:pt x="4" y="1"/>
                    </a:cubicBezTo>
                    <a:cubicBezTo>
                      <a:pt x="5" y="2"/>
                      <a:pt x="5" y="2"/>
                      <a:pt x="5" y="3"/>
                    </a:cubicBezTo>
                    <a:cubicBezTo>
                      <a:pt x="5" y="5"/>
                      <a:pt x="5" y="5"/>
                      <a:pt x="4" y="6"/>
                    </a:cubicBezTo>
                    <a:cubicBezTo>
                      <a:pt x="4" y="7"/>
                      <a:pt x="3" y="7"/>
                      <a:pt x="2" y="7"/>
                    </a:cubicBezTo>
                    <a:cubicBezTo>
                      <a:pt x="2" y="7"/>
                      <a:pt x="1" y="7"/>
                      <a:pt x="0"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75"/>
              <p:cNvSpPr/>
              <p:nvPr/>
            </p:nvSpPr>
            <p:spPr>
              <a:xfrm>
                <a:off x="2003426" y="3587750"/>
                <a:ext cx="88900" cy="123825"/>
              </a:xfrm>
              <a:custGeom>
                <a:avLst/>
                <a:gdLst/>
                <a:ahLst/>
                <a:cxnLst/>
                <a:rect l="l" t="t" r="r" b="b"/>
                <a:pathLst>
                  <a:path w="24" h="33" extrusionOk="0">
                    <a:moveTo>
                      <a:pt x="15" y="33"/>
                    </a:moveTo>
                    <a:cubicBezTo>
                      <a:pt x="10" y="33"/>
                      <a:pt x="7" y="32"/>
                      <a:pt x="4" y="29"/>
                    </a:cubicBezTo>
                    <a:cubicBezTo>
                      <a:pt x="1" y="26"/>
                      <a:pt x="0" y="22"/>
                      <a:pt x="0" y="17"/>
                    </a:cubicBezTo>
                    <a:cubicBezTo>
                      <a:pt x="0" y="11"/>
                      <a:pt x="1" y="7"/>
                      <a:pt x="4" y="4"/>
                    </a:cubicBezTo>
                    <a:cubicBezTo>
                      <a:pt x="7" y="1"/>
                      <a:pt x="10" y="0"/>
                      <a:pt x="15" y="0"/>
                    </a:cubicBezTo>
                    <a:cubicBezTo>
                      <a:pt x="17" y="0"/>
                      <a:pt x="18" y="0"/>
                      <a:pt x="20" y="0"/>
                    </a:cubicBezTo>
                    <a:cubicBezTo>
                      <a:pt x="22" y="1"/>
                      <a:pt x="23" y="1"/>
                      <a:pt x="24" y="1"/>
                    </a:cubicBezTo>
                    <a:cubicBezTo>
                      <a:pt x="22" y="6"/>
                      <a:pt x="22" y="6"/>
                      <a:pt x="22" y="6"/>
                    </a:cubicBezTo>
                    <a:cubicBezTo>
                      <a:pt x="21" y="5"/>
                      <a:pt x="20" y="5"/>
                      <a:pt x="19" y="4"/>
                    </a:cubicBezTo>
                    <a:cubicBezTo>
                      <a:pt x="17" y="4"/>
                      <a:pt x="16" y="4"/>
                      <a:pt x="15" y="4"/>
                    </a:cubicBezTo>
                    <a:cubicBezTo>
                      <a:pt x="9" y="4"/>
                      <a:pt x="5" y="8"/>
                      <a:pt x="5" y="17"/>
                    </a:cubicBezTo>
                    <a:cubicBezTo>
                      <a:pt x="5" y="21"/>
                      <a:pt x="6" y="24"/>
                      <a:pt x="8" y="26"/>
                    </a:cubicBezTo>
                    <a:cubicBezTo>
                      <a:pt x="9" y="28"/>
                      <a:pt x="12" y="29"/>
                      <a:pt x="15" y="29"/>
                    </a:cubicBezTo>
                    <a:cubicBezTo>
                      <a:pt x="18" y="29"/>
                      <a:pt x="20" y="28"/>
                      <a:pt x="23" y="27"/>
                    </a:cubicBezTo>
                    <a:cubicBezTo>
                      <a:pt x="23" y="32"/>
                      <a:pt x="23" y="32"/>
                      <a:pt x="23" y="32"/>
                    </a:cubicBezTo>
                    <a:cubicBezTo>
                      <a:pt x="21" y="33"/>
                      <a:pt x="18" y="33"/>
                      <a:pt x="15" y="3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75"/>
              <p:cNvSpPr/>
              <p:nvPr/>
            </p:nvSpPr>
            <p:spPr>
              <a:xfrm>
                <a:off x="2111376"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6" y="32"/>
                    </a:cubicBezTo>
                    <a:cubicBezTo>
                      <a:pt x="15" y="33"/>
                      <a:pt x="13" y="33"/>
                      <a:pt x="10" y="33"/>
                    </a:cubicBezTo>
                    <a:cubicBezTo>
                      <a:pt x="7" y="33"/>
                      <a:pt x="5" y="32"/>
                      <a:pt x="3" y="31"/>
                    </a:cubicBezTo>
                    <a:cubicBezTo>
                      <a:pt x="1" y="29"/>
                      <a:pt x="0" y="27"/>
                      <a:pt x="0" y="24"/>
                    </a:cubicBezTo>
                    <a:cubicBezTo>
                      <a:pt x="0" y="17"/>
                      <a:pt x="5" y="14"/>
                      <a:pt x="16" y="13"/>
                    </a:cubicBezTo>
                    <a:cubicBezTo>
                      <a:pt x="21" y="13"/>
                      <a:pt x="21" y="13"/>
                      <a:pt x="21" y="13"/>
                    </a:cubicBezTo>
                    <a:cubicBezTo>
                      <a:pt x="21" y="11"/>
                      <a:pt x="21" y="11"/>
                      <a:pt x="21" y="11"/>
                    </a:cubicBezTo>
                    <a:cubicBezTo>
                      <a:pt x="21" y="9"/>
                      <a:pt x="21" y="7"/>
                      <a:pt x="20" y="6"/>
                    </a:cubicBezTo>
                    <a:cubicBezTo>
                      <a:pt x="19" y="4"/>
                      <a:pt x="17" y="4"/>
                      <a:pt x="14" y="4"/>
                    </a:cubicBezTo>
                    <a:cubicBezTo>
                      <a:pt x="12" y="4"/>
                      <a:pt x="9" y="5"/>
                      <a:pt x="5" y="6"/>
                    </a:cubicBezTo>
                    <a:cubicBezTo>
                      <a:pt x="4" y="3"/>
                      <a:pt x="4" y="3"/>
                      <a:pt x="4" y="3"/>
                    </a:cubicBezTo>
                    <a:cubicBezTo>
                      <a:pt x="5" y="2"/>
                      <a:pt x="7" y="1"/>
                      <a:pt x="9" y="0"/>
                    </a:cubicBezTo>
                    <a:cubicBezTo>
                      <a:pt x="11" y="0"/>
                      <a:pt x="13" y="0"/>
                      <a:pt x="15" y="0"/>
                    </a:cubicBezTo>
                    <a:cubicBezTo>
                      <a:pt x="19" y="0"/>
                      <a:pt x="22" y="1"/>
                      <a:pt x="23" y="2"/>
                    </a:cubicBezTo>
                    <a:cubicBezTo>
                      <a:pt x="25" y="4"/>
                      <a:pt x="26" y="7"/>
                      <a:pt x="26" y="11"/>
                    </a:cubicBezTo>
                    <a:cubicBezTo>
                      <a:pt x="26" y="33"/>
                      <a:pt x="26" y="33"/>
                      <a:pt x="26" y="33"/>
                    </a:cubicBezTo>
                    <a:lnTo>
                      <a:pt x="23" y="33"/>
                    </a:lnTo>
                    <a:close/>
                    <a:moveTo>
                      <a:pt x="11" y="29"/>
                    </a:moveTo>
                    <a:cubicBezTo>
                      <a:pt x="14" y="29"/>
                      <a:pt x="17" y="28"/>
                      <a:pt x="19" y="27"/>
                    </a:cubicBezTo>
                    <a:cubicBezTo>
                      <a:pt x="20" y="25"/>
                      <a:pt x="21" y="23"/>
                      <a:pt x="21" y="20"/>
                    </a:cubicBezTo>
                    <a:cubicBezTo>
                      <a:pt x="21" y="17"/>
                      <a:pt x="21" y="17"/>
                      <a:pt x="21" y="17"/>
                    </a:cubicBezTo>
                    <a:cubicBezTo>
                      <a:pt x="16" y="17"/>
                      <a:pt x="16" y="17"/>
                      <a:pt x="16" y="17"/>
                    </a:cubicBezTo>
                    <a:cubicBezTo>
                      <a:pt x="12" y="17"/>
                      <a:pt x="10" y="18"/>
                      <a:pt x="8" y="19"/>
                    </a:cubicBezTo>
                    <a:cubicBezTo>
                      <a:pt x="6" y="20"/>
                      <a:pt x="5" y="22"/>
                      <a:pt x="5" y="24"/>
                    </a:cubicBezTo>
                    <a:cubicBezTo>
                      <a:pt x="5" y="26"/>
                      <a:pt x="6" y="27"/>
                      <a:pt x="7" y="28"/>
                    </a:cubicBezTo>
                    <a:cubicBezTo>
                      <a:pt x="8" y="29"/>
                      <a:pt x="9" y="29"/>
                      <a:pt x="11"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75"/>
              <p:cNvSpPr/>
              <p:nvPr/>
            </p:nvSpPr>
            <p:spPr>
              <a:xfrm>
                <a:off x="2235201" y="3560763"/>
                <a:ext cx="71438" cy="150812"/>
              </a:xfrm>
              <a:custGeom>
                <a:avLst/>
                <a:gdLst/>
                <a:ahLst/>
                <a:cxnLst/>
                <a:rect l="l" t="t" r="r" b="b"/>
                <a:pathLst>
                  <a:path w="19" h="40" extrusionOk="0">
                    <a:moveTo>
                      <a:pt x="15" y="36"/>
                    </a:moveTo>
                    <a:cubicBezTo>
                      <a:pt x="15" y="36"/>
                      <a:pt x="16" y="36"/>
                      <a:pt x="17" y="36"/>
                    </a:cubicBezTo>
                    <a:cubicBezTo>
                      <a:pt x="18" y="36"/>
                      <a:pt x="18" y="36"/>
                      <a:pt x="19" y="36"/>
                    </a:cubicBezTo>
                    <a:cubicBezTo>
                      <a:pt x="19" y="39"/>
                      <a:pt x="19" y="39"/>
                      <a:pt x="19" y="39"/>
                    </a:cubicBezTo>
                    <a:cubicBezTo>
                      <a:pt x="18" y="40"/>
                      <a:pt x="18" y="40"/>
                      <a:pt x="17" y="40"/>
                    </a:cubicBezTo>
                    <a:cubicBezTo>
                      <a:pt x="16" y="40"/>
                      <a:pt x="15" y="40"/>
                      <a:pt x="14" y="40"/>
                    </a:cubicBezTo>
                    <a:cubicBezTo>
                      <a:pt x="8" y="40"/>
                      <a:pt x="4" y="37"/>
                      <a:pt x="4" y="30"/>
                    </a:cubicBezTo>
                    <a:cubicBezTo>
                      <a:pt x="4" y="11"/>
                      <a:pt x="4" y="11"/>
                      <a:pt x="4" y="11"/>
                    </a:cubicBezTo>
                    <a:cubicBezTo>
                      <a:pt x="0" y="11"/>
                      <a:pt x="0" y="11"/>
                      <a:pt x="0" y="11"/>
                    </a:cubicBezTo>
                    <a:cubicBezTo>
                      <a:pt x="0" y="9"/>
                      <a:pt x="0" y="9"/>
                      <a:pt x="0" y="9"/>
                    </a:cubicBezTo>
                    <a:cubicBezTo>
                      <a:pt x="4" y="7"/>
                      <a:pt x="4" y="7"/>
                      <a:pt x="4" y="7"/>
                    </a:cubicBezTo>
                    <a:cubicBezTo>
                      <a:pt x="6" y="0"/>
                      <a:pt x="6" y="0"/>
                      <a:pt x="6" y="0"/>
                    </a:cubicBezTo>
                    <a:cubicBezTo>
                      <a:pt x="9" y="0"/>
                      <a:pt x="9" y="0"/>
                      <a:pt x="9" y="0"/>
                    </a:cubicBezTo>
                    <a:cubicBezTo>
                      <a:pt x="9" y="7"/>
                      <a:pt x="9" y="7"/>
                      <a:pt x="9" y="7"/>
                    </a:cubicBezTo>
                    <a:cubicBezTo>
                      <a:pt x="19" y="7"/>
                      <a:pt x="19" y="7"/>
                      <a:pt x="19" y="7"/>
                    </a:cubicBezTo>
                    <a:cubicBezTo>
                      <a:pt x="19" y="11"/>
                      <a:pt x="19" y="11"/>
                      <a:pt x="19" y="11"/>
                    </a:cubicBezTo>
                    <a:cubicBezTo>
                      <a:pt x="9" y="11"/>
                      <a:pt x="9" y="11"/>
                      <a:pt x="9" y="11"/>
                    </a:cubicBezTo>
                    <a:cubicBezTo>
                      <a:pt x="9" y="30"/>
                      <a:pt x="9" y="30"/>
                      <a:pt x="9" y="30"/>
                    </a:cubicBezTo>
                    <a:cubicBezTo>
                      <a:pt x="9" y="32"/>
                      <a:pt x="10" y="34"/>
                      <a:pt x="11" y="35"/>
                    </a:cubicBezTo>
                    <a:cubicBezTo>
                      <a:pt x="12" y="36"/>
                      <a:pt x="13" y="36"/>
                      <a:pt x="15" y="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75"/>
              <p:cNvSpPr/>
              <p:nvPr/>
            </p:nvSpPr>
            <p:spPr>
              <a:xfrm>
                <a:off x="2332038" y="3541713"/>
                <a:ext cx="23813" cy="169862"/>
              </a:xfrm>
              <a:custGeom>
                <a:avLst/>
                <a:gdLst/>
                <a:ahLst/>
                <a:cxnLst/>
                <a:rect l="l" t="t" r="r" b="b"/>
                <a:pathLst>
                  <a:path w="6" h="45" extrusionOk="0">
                    <a:moveTo>
                      <a:pt x="0" y="3"/>
                    </a:moveTo>
                    <a:cubicBezTo>
                      <a:pt x="0" y="2"/>
                      <a:pt x="0" y="2"/>
                      <a:pt x="1" y="1"/>
                    </a:cubicBezTo>
                    <a:cubicBezTo>
                      <a:pt x="1" y="0"/>
                      <a:pt x="2" y="0"/>
                      <a:pt x="3" y="0"/>
                    </a:cubicBezTo>
                    <a:cubicBezTo>
                      <a:pt x="3" y="0"/>
                      <a:pt x="4" y="1"/>
                      <a:pt x="5" y="1"/>
                    </a:cubicBezTo>
                    <a:cubicBezTo>
                      <a:pt x="5" y="2"/>
                      <a:pt x="6" y="2"/>
                      <a:pt x="6" y="3"/>
                    </a:cubicBezTo>
                    <a:cubicBezTo>
                      <a:pt x="6" y="5"/>
                      <a:pt x="5" y="5"/>
                      <a:pt x="5" y="6"/>
                    </a:cubicBezTo>
                    <a:cubicBezTo>
                      <a:pt x="4" y="7"/>
                      <a:pt x="3" y="7"/>
                      <a:pt x="3" y="7"/>
                    </a:cubicBezTo>
                    <a:cubicBezTo>
                      <a:pt x="2" y="7"/>
                      <a:pt x="1" y="7"/>
                      <a:pt x="1"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75"/>
              <p:cNvSpPr/>
              <p:nvPr/>
            </p:nvSpPr>
            <p:spPr>
              <a:xfrm>
                <a:off x="2384426" y="3587750"/>
                <a:ext cx="112713" cy="123825"/>
              </a:xfrm>
              <a:custGeom>
                <a:avLst/>
                <a:gdLst/>
                <a:ahLst/>
                <a:cxnLst/>
                <a:rect l="l" t="t" r="r" b="b"/>
                <a:pathLst>
                  <a:path w="30" h="33" extrusionOk="0">
                    <a:moveTo>
                      <a:pt x="30" y="16"/>
                    </a:moveTo>
                    <a:cubicBezTo>
                      <a:pt x="30" y="22"/>
                      <a:pt x="29" y="26"/>
                      <a:pt x="26" y="29"/>
                    </a:cubicBezTo>
                    <a:cubicBezTo>
                      <a:pt x="24"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4" y="1"/>
                      <a:pt x="26" y="4"/>
                    </a:cubicBezTo>
                    <a:cubicBezTo>
                      <a:pt x="29" y="7"/>
                      <a:pt x="30" y="11"/>
                      <a:pt x="30" y="16"/>
                    </a:cubicBezTo>
                    <a:close/>
                    <a:moveTo>
                      <a:pt x="6" y="16"/>
                    </a:moveTo>
                    <a:cubicBezTo>
                      <a:pt x="6" y="21"/>
                      <a:pt x="6" y="24"/>
                      <a:pt x="8" y="26"/>
                    </a:cubicBezTo>
                    <a:cubicBezTo>
                      <a:pt x="10" y="28"/>
                      <a:pt x="12" y="29"/>
                      <a:pt x="15" y="29"/>
                    </a:cubicBezTo>
                    <a:cubicBezTo>
                      <a:pt x="19" y="29"/>
                      <a:pt x="21" y="28"/>
                      <a:pt x="23" y="26"/>
                    </a:cubicBezTo>
                    <a:cubicBezTo>
                      <a:pt x="24" y="24"/>
                      <a:pt x="25" y="21"/>
                      <a:pt x="25" y="16"/>
                    </a:cubicBezTo>
                    <a:cubicBezTo>
                      <a:pt x="25" y="12"/>
                      <a:pt x="24" y="9"/>
                      <a:pt x="23" y="7"/>
                    </a:cubicBezTo>
                    <a:cubicBezTo>
                      <a:pt x="21" y="5"/>
                      <a:pt x="18" y="4"/>
                      <a:pt x="15" y="4"/>
                    </a:cubicBezTo>
                    <a:cubicBezTo>
                      <a:pt x="12" y="4"/>
                      <a:pt x="10" y="5"/>
                      <a:pt x="8" y="7"/>
                    </a:cubicBezTo>
                    <a:cubicBezTo>
                      <a:pt x="6" y="9"/>
                      <a:pt x="6" y="12"/>
                      <a:pt x="6"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75"/>
              <p:cNvSpPr/>
              <p:nvPr/>
            </p:nvSpPr>
            <p:spPr>
              <a:xfrm>
                <a:off x="2535238" y="3587750"/>
                <a:ext cx="101600" cy="123825"/>
              </a:xfrm>
              <a:custGeom>
                <a:avLst/>
                <a:gdLst/>
                <a:ahLst/>
                <a:cxnLst/>
                <a:rect l="l" t="t" r="r" b="b"/>
                <a:pathLst>
                  <a:path w="27" h="33" extrusionOk="0">
                    <a:moveTo>
                      <a:pt x="22" y="33"/>
                    </a:moveTo>
                    <a:cubicBezTo>
                      <a:pt x="22" y="12"/>
                      <a:pt x="22" y="12"/>
                      <a:pt x="22" y="12"/>
                    </a:cubicBezTo>
                    <a:cubicBezTo>
                      <a:pt x="22" y="9"/>
                      <a:pt x="21" y="7"/>
                      <a:pt x="20" y="6"/>
                    </a:cubicBezTo>
                    <a:cubicBezTo>
                      <a:pt x="19" y="5"/>
                      <a:pt x="17" y="4"/>
                      <a:pt x="14" y="4"/>
                    </a:cubicBezTo>
                    <a:cubicBezTo>
                      <a:pt x="11" y="4"/>
                      <a:pt x="8" y="5"/>
                      <a:pt x="7" y="7"/>
                    </a:cubicBezTo>
                    <a:cubicBezTo>
                      <a:pt x="5" y="8"/>
                      <a:pt x="4" y="11"/>
                      <a:pt x="4" y="16"/>
                    </a:cubicBezTo>
                    <a:cubicBezTo>
                      <a:pt x="4" y="33"/>
                      <a:pt x="4" y="33"/>
                      <a:pt x="4" y="33"/>
                    </a:cubicBezTo>
                    <a:cubicBezTo>
                      <a:pt x="0" y="33"/>
                      <a:pt x="0" y="33"/>
                      <a:pt x="0" y="33"/>
                    </a:cubicBezTo>
                    <a:cubicBezTo>
                      <a:pt x="0" y="0"/>
                      <a:pt x="0" y="0"/>
                      <a:pt x="0" y="0"/>
                    </a:cubicBezTo>
                    <a:cubicBezTo>
                      <a:pt x="4" y="0"/>
                      <a:pt x="4" y="0"/>
                      <a:pt x="4" y="0"/>
                    </a:cubicBezTo>
                    <a:cubicBezTo>
                      <a:pt x="4" y="5"/>
                      <a:pt x="4" y="5"/>
                      <a:pt x="4"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75"/>
              <p:cNvSpPr/>
              <p:nvPr/>
            </p:nvSpPr>
            <p:spPr>
              <a:xfrm>
                <a:off x="2667001" y="3587750"/>
                <a:ext cx="85725" cy="123825"/>
              </a:xfrm>
              <a:custGeom>
                <a:avLst/>
                <a:gdLst/>
                <a:ahLst/>
                <a:cxnLst/>
                <a:rect l="l" t="t" r="r" b="b"/>
                <a:pathLst>
                  <a:path w="23" h="33" extrusionOk="0">
                    <a:moveTo>
                      <a:pt x="23" y="24"/>
                    </a:moveTo>
                    <a:cubicBezTo>
                      <a:pt x="23" y="27"/>
                      <a:pt x="22" y="29"/>
                      <a:pt x="20" y="31"/>
                    </a:cubicBezTo>
                    <a:cubicBezTo>
                      <a:pt x="18" y="32"/>
                      <a:pt x="15" y="33"/>
                      <a:pt x="11" y="33"/>
                    </a:cubicBezTo>
                    <a:cubicBezTo>
                      <a:pt x="6" y="33"/>
                      <a:pt x="3" y="33"/>
                      <a:pt x="1" y="31"/>
                    </a:cubicBezTo>
                    <a:cubicBezTo>
                      <a:pt x="1" y="27"/>
                      <a:pt x="1" y="27"/>
                      <a:pt x="1" y="27"/>
                    </a:cubicBezTo>
                    <a:cubicBezTo>
                      <a:pt x="2" y="28"/>
                      <a:pt x="4" y="28"/>
                      <a:pt x="6" y="29"/>
                    </a:cubicBezTo>
                    <a:cubicBezTo>
                      <a:pt x="7" y="29"/>
                      <a:pt x="9" y="29"/>
                      <a:pt x="11" y="29"/>
                    </a:cubicBezTo>
                    <a:cubicBezTo>
                      <a:pt x="13" y="29"/>
                      <a:pt x="15" y="29"/>
                      <a:pt x="17" y="28"/>
                    </a:cubicBezTo>
                    <a:cubicBezTo>
                      <a:pt x="18" y="27"/>
                      <a:pt x="19" y="26"/>
                      <a:pt x="19" y="24"/>
                    </a:cubicBezTo>
                    <a:cubicBezTo>
                      <a:pt x="19" y="23"/>
                      <a:pt x="18" y="22"/>
                      <a:pt x="17" y="21"/>
                    </a:cubicBezTo>
                    <a:cubicBezTo>
                      <a:pt x="16" y="20"/>
                      <a:pt x="14" y="19"/>
                      <a:pt x="11" y="18"/>
                    </a:cubicBezTo>
                    <a:cubicBezTo>
                      <a:pt x="8" y="17"/>
                      <a:pt x="5" y="16"/>
                      <a:pt x="4" y="15"/>
                    </a:cubicBezTo>
                    <a:cubicBezTo>
                      <a:pt x="3" y="14"/>
                      <a:pt x="2" y="13"/>
                      <a:pt x="1" y="12"/>
                    </a:cubicBezTo>
                    <a:cubicBezTo>
                      <a:pt x="1" y="11"/>
                      <a:pt x="0" y="10"/>
                      <a:pt x="0" y="8"/>
                    </a:cubicBezTo>
                    <a:cubicBezTo>
                      <a:pt x="0" y="6"/>
                      <a:pt x="1" y="4"/>
                      <a:pt x="4" y="2"/>
                    </a:cubicBezTo>
                    <a:cubicBezTo>
                      <a:pt x="6" y="0"/>
                      <a:pt x="9" y="0"/>
                      <a:pt x="12" y="0"/>
                    </a:cubicBezTo>
                    <a:cubicBezTo>
                      <a:pt x="16" y="0"/>
                      <a:pt x="19" y="0"/>
                      <a:pt x="23" y="2"/>
                    </a:cubicBezTo>
                    <a:cubicBezTo>
                      <a:pt x="21" y="6"/>
                      <a:pt x="21" y="6"/>
                      <a:pt x="21" y="6"/>
                    </a:cubicBezTo>
                    <a:cubicBezTo>
                      <a:pt x="18" y="4"/>
                      <a:pt x="15" y="4"/>
                      <a:pt x="12" y="4"/>
                    </a:cubicBezTo>
                    <a:cubicBezTo>
                      <a:pt x="10" y="4"/>
                      <a:pt x="8" y="4"/>
                      <a:pt x="7" y="5"/>
                    </a:cubicBezTo>
                    <a:cubicBezTo>
                      <a:pt x="6" y="6"/>
                      <a:pt x="5" y="7"/>
                      <a:pt x="5" y="8"/>
                    </a:cubicBezTo>
                    <a:cubicBezTo>
                      <a:pt x="5" y="9"/>
                      <a:pt x="5" y="10"/>
                      <a:pt x="6" y="10"/>
                    </a:cubicBezTo>
                    <a:cubicBezTo>
                      <a:pt x="6" y="11"/>
                      <a:pt x="7" y="11"/>
                      <a:pt x="8" y="12"/>
                    </a:cubicBezTo>
                    <a:cubicBezTo>
                      <a:pt x="9" y="12"/>
                      <a:pt x="11" y="13"/>
                      <a:pt x="14" y="14"/>
                    </a:cubicBezTo>
                    <a:cubicBezTo>
                      <a:pt x="17" y="16"/>
                      <a:pt x="20" y="17"/>
                      <a:pt x="21" y="19"/>
                    </a:cubicBezTo>
                    <a:cubicBezTo>
                      <a:pt x="23"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75"/>
              <p:cNvSpPr/>
              <p:nvPr/>
            </p:nvSpPr>
            <p:spPr>
              <a:xfrm>
                <a:off x="2782888" y="3684588"/>
                <a:ext cx="30163" cy="30162"/>
              </a:xfrm>
              <a:custGeom>
                <a:avLst/>
                <a:gdLst/>
                <a:ahLst/>
                <a:cxnLst/>
                <a:rect l="l" t="t" r="r" b="b"/>
                <a:pathLst>
                  <a:path w="8" h="8" extrusionOk="0">
                    <a:moveTo>
                      <a:pt x="0" y="4"/>
                    </a:moveTo>
                    <a:cubicBezTo>
                      <a:pt x="0" y="2"/>
                      <a:pt x="1" y="1"/>
                      <a:pt x="1" y="1"/>
                    </a:cubicBezTo>
                    <a:cubicBezTo>
                      <a:pt x="2" y="0"/>
                      <a:pt x="3" y="0"/>
                      <a:pt x="4" y="0"/>
                    </a:cubicBezTo>
                    <a:cubicBezTo>
                      <a:pt x="5" y="0"/>
                      <a:pt x="6" y="0"/>
                      <a:pt x="7" y="1"/>
                    </a:cubicBezTo>
                    <a:cubicBezTo>
                      <a:pt x="7" y="1"/>
                      <a:pt x="8" y="2"/>
                      <a:pt x="8" y="4"/>
                    </a:cubicBezTo>
                    <a:cubicBezTo>
                      <a:pt x="8" y="5"/>
                      <a:pt x="7" y="6"/>
                      <a:pt x="7" y="7"/>
                    </a:cubicBezTo>
                    <a:cubicBezTo>
                      <a:pt x="6" y="7"/>
                      <a:pt x="5" y="8"/>
                      <a:pt x="4" y="8"/>
                    </a:cubicBezTo>
                    <a:cubicBezTo>
                      <a:pt x="3" y="8"/>
                      <a:pt x="2" y="7"/>
                      <a:pt x="1" y="7"/>
                    </a:cubicBezTo>
                    <a:cubicBezTo>
                      <a:pt x="1"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4" name="Google Shape;954;p75"/>
              <p:cNvSpPr/>
              <p:nvPr/>
            </p:nvSpPr>
            <p:spPr>
              <a:xfrm>
                <a:off x="2884488" y="3546475"/>
                <a:ext cx="123825" cy="165100"/>
              </a:xfrm>
              <a:custGeom>
                <a:avLst/>
                <a:gdLst/>
                <a:ahLst/>
                <a:cxnLst/>
                <a:rect l="l" t="t" r="r" b="b"/>
                <a:pathLst>
                  <a:path w="78" h="104" extrusionOk="0">
                    <a:moveTo>
                      <a:pt x="44" y="104"/>
                    </a:moveTo>
                    <a:lnTo>
                      <a:pt x="33" y="104"/>
                    </a:lnTo>
                    <a:lnTo>
                      <a:pt x="33" y="11"/>
                    </a:lnTo>
                    <a:lnTo>
                      <a:pt x="0" y="11"/>
                    </a:lnTo>
                    <a:lnTo>
                      <a:pt x="0" y="0"/>
                    </a:lnTo>
                    <a:lnTo>
                      <a:pt x="78" y="0"/>
                    </a:lnTo>
                    <a:lnTo>
                      <a:pt x="78" y="11"/>
                    </a:lnTo>
                    <a:lnTo>
                      <a:pt x="44" y="11"/>
                    </a:lnTo>
                    <a:lnTo>
                      <a:pt x="44" y="1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5" name="Google Shape;955;p75"/>
              <p:cNvSpPr/>
              <p:nvPr/>
            </p:nvSpPr>
            <p:spPr>
              <a:xfrm>
                <a:off x="3030538" y="3587750"/>
                <a:ext cx="71438" cy="123825"/>
              </a:xfrm>
              <a:custGeom>
                <a:avLst/>
                <a:gdLst/>
                <a:ahLst/>
                <a:cxnLst/>
                <a:rect l="l" t="t" r="r" b="b"/>
                <a:pathLst>
                  <a:path w="19" h="33" extrusionOk="0">
                    <a:moveTo>
                      <a:pt x="15" y="0"/>
                    </a:moveTo>
                    <a:cubicBezTo>
                      <a:pt x="16"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9"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75"/>
              <p:cNvSpPr/>
              <p:nvPr/>
            </p:nvSpPr>
            <p:spPr>
              <a:xfrm>
                <a:off x="3116263"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7" y="32"/>
                    </a:cubicBezTo>
                    <a:cubicBezTo>
                      <a:pt x="15" y="33"/>
                      <a:pt x="13" y="33"/>
                      <a:pt x="11" y="33"/>
                    </a:cubicBezTo>
                    <a:cubicBezTo>
                      <a:pt x="7" y="33"/>
                      <a:pt x="5" y="32"/>
                      <a:pt x="3" y="31"/>
                    </a:cubicBezTo>
                    <a:cubicBezTo>
                      <a:pt x="1" y="29"/>
                      <a:pt x="0" y="27"/>
                      <a:pt x="0" y="24"/>
                    </a:cubicBezTo>
                    <a:cubicBezTo>
                      <a:pt x="0" y="17"/>
                      <a:pt x="6" y="14"/>
                      <a:pt x="16" y="13"/>
                    </a:cubicBezTo>
                    <a:cubicBezTo>
                      <a:pt x="22" y="13"/>
                      <a:pt x="22" y="13"/>
                      <a:pt x="22" y="13"/>
                    </a:cubicBezTo>
                    <a:cubicBezTo>
                      <a:pt x="22" y="11"/>
                      <a:pt x="22" y="11"/>
                      <a:pt x="22" y="11"/>
                    </a:cubicBezTo>
                    <a:cubicBezTo>
                      <a:pt x="22" y="9"/>
                      <a:pt x="21" y="7"/>
                      <a:pt x="20" y="6"/>
                    </a:cubicBezTo>
                    <a:cubicBezTo>
                      <a:pt x="19" y="4"/>
                      <a:pt x="17" y="4"/>
                      <a:pt x="15" y="4"/>
                    </a:cubicBezTo>
                    <a:cubicBezTo>
                      <a:pt x="12" y="4"/>
                      <a:pt x="9" y="5"/>
                      <a:pt x="5" y="6"/>
                    </a:cubicBezTo>
                    <a:cubicBezTo>
                      <a:pt x="4" y="3"/>
                      <a:pt x="4" y="3"/>
                      <a:pt x="4" y="3"/>
                    </a:cubicBezTo>
                    <a:cubicBezTo>
                      <a:pt x="6" y="2"/>
                      <a:pt x="7" y="1"/>
                      <a:pt x="9" y="0"/>
                    </a:cubicBezTo>
                    <a:cubicBezTo>
                      <a:pt x="11" y="0"/>
                      <a:pt x="13" y="0"/>
                      <a:pt x="15" y="0"/>
                    </a:cubicBezTo>
                    <a:cubicBezTo>
                      <a:pt x="19" y="0"/>
                      <a:pt x="22" y="1"/>
                      <a:pt x="24" y="2"/>
                    </a:cubicBezTo>
                    <a:cubicBezTo>
                      <a:pt x="25" y="4"/>
                      <a:pt x="26" y="7"/>
                      <a:pt x="26" y="11"/>
                    </a:cubicBezTo>
                    <a:cubicBezTo>
                      <a:pt x="26" y="33"/>
                      <a:pt x="26" y="33"/>
                      <a:pt x="26" y="33"/>
                    </a:cubicBezTo>
                    <a:lnTo>
                      <a:pt x="23" y="33"/>
                    </a:lnTo>
                    <a:close/>
                    <a:moveTo>
                      <a:pt x="12" y="29"/>
                    </a:moveTo>
                    <a:cubicBezTo>
                      <a:pt x="15" y="29"/>
                      <a:pt x="17" y="28"/>
                      <a:pt x="19" y="27"/>
                    </a:cubicBezTo>
                    <a:cubicBezTo>
                      <a:pt x="21" y="25"/>
                      <a:pt x="21" y="23"/>
                      <a:pt x="21" y="20"/>
                    </a:cubicBezTo>
                    <a:cubicBezTo>
                      <a:pt x="21" y="17"/>
                      <a:pt x="21" y="17"/>
                      <a:pt x="21" y="17"/>
                    </a:cubicBezTo>
                    <a:cubicBezTo>
                      <a:pt x="16" y="17"/>
                      <a:pt x="16" y="17"/>
                      <a:pt x="16" y="17"/>
                    </a:cubicBezTo>
                    <a:cubicBezTo>
                      <a:pt x="13" y="17"/>
                      <a:pt x="10" y="18"/>
                      <a:pt x="8" y="19"/>
                    </a:cubicBezTo>
                    <a:cubicBezTo>
                      <a:pt x="6" y="20"/>
                      <a:pt x="5" y="22"/>
                      <a:pt x="5" y="24"/>
                    </a:cubicBezTo>
                    <a:cubicBezTo>
                      <a:pt x="5" y="26"/>
                      <a:pt x="6" y="27"/>
                      <a:pt x="7" y="28"/>
                    </a:cubicBezTo>
                    <a:cubicBezTo>
                      <a:pt x="8" y="29"/>
                      <a:pt x="10" y="29"/>
                      <a:pt x="12"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75"/>
              <p:cNvSpPr/>
              <p:nvPr/>
            </p:nvSpPr>
            <p:spPr>
              <a:xfrm>
                <a:off x="3254376" y="3587750"/>
                <a:ext cx="101600" cy="123825"/>
              </a:xfrm>
              <a:custGeom>
                <a:avLst/>
                <a:gdLst/>
                <a:ahLst/>
                <a:cxnLst/>
                <a:rect l="l" t="t" r="r" b="b"/>
                <a:pathLst>
                  <a:path w="27" h="33" extrusionOk="0">
                    <a:moveTo>
                      <a:pt x="22" y="33"/>
                    </a:moveTo>
                    <a:cubicBezTo>
                      <a:pt x="22" y="12"/>
                      <a:pt x="22" y="12"/>
                      <a:pt x="22" y="12"/>
                    </a:cubicBezTo>
                    <a:cubicBezTo>
                      <a:pt x="22" y="9"/>
                      <a:pt x="22" y="7"/>
                      <a:pt x="21" y="6"/>
                    </a:cubicBezTo>
                    <a:cubicBezTo>
                      <a:pt x="19" y="5"/>
                      <a:pt x="17" y="4"/>
                      <a:pt x="15" y="4"/>
                    </a:cubicBezTo>
                    <a:cubicBezTo>
                      <a:pt x="12"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8" y="2"/>
                      <a:pt x="9" y="1"/>
                    </a:cubicBezTo>
                    <a:cubicBezTo>
                      <a:pt x="11" y="0"/>
                      <a:pt x="13" y="0"/>
                      <a:pt x="16"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75"/>
              <p:cNvSpPr/>
              <p:nvPr/>
            </p:nvSpPr>
            <p:spPr>
              <a:xfrm>
                <a:off x="3389313" y="3587750"/>
                <a:ext cx="87313" cy="123825"/>
              </a:xfrm>
              <a:custGeom>
                <a:avLst/>
                <a:gdLst/>
                <a:ahLst/>
                <a:cxnLst/>
                <a:rect l="l" t="t" r="r" b="b"/>
                <a:pathLst>
                  <a:path w="23" h="33" extrusionOk="0">
                    <a:moveTo>
                      <a:pt x="23" y="24"/>
                    </a:moveTo>
                    <a:cubicBezTo>
                      <a:pt x="23" y="27"/>
                      <a:pt x="22" y="29"/>
                      <a:pt x="20" y="31"/>
                    </a:cubicBezTo>
                    <a:cubicBezTo>
                      <a:pt x="17" y="32"/>
                      <a:pt x="14" y="33"/>
                      <a:pt x="10" y="33"/>
                    </a:cubicBezTo>
                    <a:cubicBezTo>
                      <a:pt x="6" y="33"/>
                      <a:pt x="3" y="33"/>
                      <a:pt x="0" y="31"/>
                    </a:cubicBezTo>
                    <a:cubicBezTo>
                      <a:pt x="0" y="27"/>
                      <a:pt x="0" y="27"/>
                      <a:pt x="0" y="27"/>
                    </a:cubicBezTo>
                    <a:cubicBezTo>
                      <a:pt x="2" y="28"/>
                      <a:pt x="3" y="28"/>
                      <a:pt x="5" y="29"/>
                    </a:cubicBezTo>
                    <a:cubicBezTo>
                      <a:pt x="7" y="29"/>
                      <a:pt x="9" y="29"/>
                      <a:pt x="10" y="29"/>
                    </a:cubicBezTo>
                    <a:cubicBezTo>
                      <a:pt x="13" y="29"/>
                      <a:pt x="15" y="29"/>
                      <a:pt x="16" y="28"/>
                    </a:cubicBezTo>
                    <a:cubicBezTo>
                      <a:pt x="18" y="27"/>
                      <a:pt x="18" y="26"/>
                      <a:pt x="18" y="24"/>
                    </a:cubicBezTo>
                    <a:cubicBezTo>
                      <a:pt x="18" y="23"/>
                      <a:pt x="18" y="22"/>
                      <a:pt x="17" y="21"/>
                    </a:cubicBezTo>
                    <a:cubicBezTo>
                      <a:pt x="16" y="20"/>
                      <a:pt x="13" y="19"/>
                      <a:pt x="10" y="18"/>
                    </a:cubicBezTo>
                    <a:cubicBezTo>
                      <a:pt x="7" y="17"/>
                      <a:pt x="5" y="16"/>
                      <a:pt x="4" y="15"/>
                    </a:cubicBezTo>
                    <a:cubicBezTo>
                      <a:pt x="3" y="14"/>
                      <a:pt x="2" y="13"/>
                      <a:pt x="1" y="12"/>
                    </a:cubicBezTo>
                    <a:cubicBezTo>
                      <a:pt x="0" y="11"/>
                      <a:pt x="0" y="10"/>
                      <a:pt x="0" y="8"/>
                    </a:cubicBezTo>
                    <a:cubicBezTo>
                      <a:pt x="0" y="6"/>
                      <a:pt x="1" y="4"/>
                      <a:pt x="3" y="2"/>
                    </a:cubicBezTo>
                    <a:cubicBezTo>
                      <a:pt x="5" y="0"/>
                      <a:pt x="8" y="0"/>
                      <a:pt x="12" y="0"/>
                    </a:cubicBezTo>
                    <a:cubicBezTo>
                      <a:pt x="16" y="0"/>
                      <a:pt x="19" y="0"/>
                      <a:pt x="22" y="2"/>
                    </a:cubicBezTo>
                    <a:cubicBezTo>
                      <a:pt x="21" y="6"/>
                      <a:pt x="21" y="6"/>
                      <a:pt x="21" y="6"/>
                    </a:cubicBezTo>
                    <a:cubicBezTo>
                      <a:pt x="17" y="4"/>
                      <a:pt x="14" y="4"/>
                      <a:pt x="12" y="4"/>
                    </a:cubicBezTo>
                    <a:cubicBezTo>
                      <a:pt x="9" y="4"/>
                      <a:pt x="8" y="4"/>
                      <a:pt x="6" y="5"/>
                    </a:cubicBezTo>
                    <a:cubicBezTo>
                      <a:pt x="5" y="6"/>
                      <a:pt x="5" y="7"/>
                      <a:pt x="5" y="8"/>
                    </a:cubicBezTo>
                    <a:cubicBezTo>
                      <a:pt x="5" y="9"/>
                      <a:pt x="5" y="10"/>
                      <a:pt x="5" y="10"/>
                    </a:cubicBezTo>
                    <a:cubicBezTo>
                      <a:pt x="6" y="11"/>
                      <a:pt x="7" y="11"/>
                      <a:pt x="8" y="12"/>
                    </a:cubicBezTo>
                    <a:cubicBezTo>
                      <a:pt x="9" y="12"/>
                      <a:pt x="10" y="13"/>
                      <a:pt x="13" y="14"/>
                    </a:cubicBezTo>
                    <a:cubicBezTo>
                      <a:pt x="17" y="16"/>
                      <a:pt x="20" y="17"/>
                      <a:pt x="21" y="19"/>
                    </a:cubicBezTo>
                    <a:cubicBezTo>
                      <a:pt x="22"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75"/>
              <p:cNvSpPr/>
              <p:nvPr/>
            </p:nvSpPr>
            <p:spPr>
              <a:xfrm>
                <a:off x="3490913" y="3535363"/>
                <a:ext cx="87313" cy="176212"/>
              </a:xfrm>
              <a:custGeom>
                <a:avLst/>
                <a:gdLst/>
                <a:ahLst/>
                <a:cxnLst/>
                <a:rect l="l" t="t" r="r" b="b"/>
                <a:pathLst>
                  <a:path w="23" h="47" extrusionOk="0">
                    <a:moveTo>
                      <a:pt x="19" y="18"/>
                    </a:moveTo>
                    <a:cubicBezTo>
                      <a:pt x="11" y="18"/>
                      <a:pt x="11" y="18"/>
                      <a:pt x="11" y="18"/>
                    </a:cubicBezTo>
                    <a:cubicBezTo>
                      <a:pt x="11" y="47"/>
                      <a:pt x="11" y="47"/>
                      <a:pt x="11" y="47"/>
                    </a:cubicBezTo>
                    <a:cubicBezTo>
                      <a:pt x="6" y="47"/>
                      <a:pt x="6" y="47"/>
                      <a:pt x="6" y="47"/>
                    </a:cubicBezTo>
                    <a:cubicBezTo>
                      <a:pt x="6" y="18"/>
                      <a:pt x="6" y="18"/>
                      <a:pt x="6" y="18"/>
                    </a:cubicBezTo>
                    <a:cubicBezTo>
                      <a:pt x="0" y="18"/>
                      <a:pt x="0" y="18"/>
                      <a:pt x="0" y="18"/>
                    </a:cubicBezTo>
                    <a:cubicBezTo>
                      <a:pt x="0" y="16"/>
                      <a:pt x="0" y="16"/>
                      <a:pt x="0" y="16"/>
                    </a:cubicBezTo>
                    <a:cubicBezTo>
                      <a:pt x="6" y="14"/>
                      <a:pt x="6" y="14"/>
                      <a:pt x="6" y="14"/>
                    </a:cubicBezTo>
                    <a:cubicBezTo>
                      <a:pt x="6" y="12"/>
                      <a:pt x="6" y="12"/>
                      <a:pt x="6" y="12"/>
                    </a:cubicBezTo>
                    <a:cubicBezTo>
                      <a:pt x="6" y="4"/>
                      <a:pt x="10" y="0"/>
                      <a:pt x="17" y="0"/>
                    </a:cubicBezTo>
                    <a:cubicBezTo>
                      <a:pt x="18" y="0"/>
                      <a:pt x="20" y="1"/>
                      <a:pt x="23" y="1"/>
                    </a:cubicBezTo>
                    <a:cubicBezTo>
                      <a:pt x="21" y="5"/>
                      <a:pt x="21" y="5"/>
                      <a:pt x="21" y="5"/>
                    </a:cubicBezTo>
                    <a:cubicBezTo>
                      <a:pt x="20" y="5"/>
                      <a:pt x="18" y="4"/>
                      <a:pt x="17" y="4"/>
                    </a:cubicBezTo>
                    <a:cubicBezTo>
                      <a:pt x="15" y="4"/>
                      <a:pt x="13" y="5"/>
                      <a:pt x="12" y="6"/>
                    </a:cubicBezTo>
                    <a:cubicBezTo>
                      <a:pt x="12" y="7"/>
                      <a:pt x="11" y="9"/>
                      <a:pt x="11" y="12"/>
                    </a:cubicBezTo>
                    <a:cubicBezTo>
                      <a:pt x="11" y="14"/>
                      <a:pt x="11" y="14"/>
                      <a:pt x="11" y="14"/>
                    </a:cubicBezTo>
                    <a:cubicBezTo>
                      <a:pt x="19" y="14"/>
                      <a:pt x="19" y="14"/>
                      <a:pt x="19" y="14"/>
                    </a:cubicBezTo>
                    <a:lnTo>
                      <a:pt x="19"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75"/>
              <p:cNvSpPr/>
              <p:nvPr/>
            </p:nvSpPr>
            <p:spPr>
              <a:xfrm>
                <a:off x="3581401" y="3587750"/>
                <a:ext cx="112713" cy="123825"/>
              </a:xfrm>
              <a:custGeom>
                <a:avLst/>
                <a:gdLst/>
                <a:ahLst/>
                <a:cxnLst/>
                <a:rect l="l" t="t" r="r" b="b"/>
                <a:pathLst>
                  <a:path w="30" h="33" extrusionOk="0">
                    <a:moveTo>
                      <a:pt x="30" y="16"/>
                    </a:moveTo>
                    <a:cubicBezTo>
                      <a:pt x="30" y="22"/>
                      <a:pt x="29" y="26"/>
                      <a:pt x="26" y="29"/>
                    </a:cubicBezTo>
                    <a:cubicBezTo>
                      <a:pt x="23"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3" y="1"/>
                      <a:pt x="26" y="4"/>
                    </a:cubicBezTo>
                    <a:cubicBezTo>
                      <a:pt x="29" y="7"/>
                      <a:pt x="30" y="11"/>
                      <a:pt x="30" y="16"/>
                    </a:cubicBezTo>
                    <a:close/>
                    <a:moveTo>
                      <a:pt x="5" y="16"/>
                    </a:moveTo>
                    <a:cubicBezTo>
                      <a:pt x="5" y="21"/>
                      <a:pt x="6" y="24"/>
                      <a:pt x="8" y="26"/>
                    </a:cubicBezTo>
                    <a:cubicBezTo>
                      <a:pt x="9" y="28"/>
                      <a:pt x="12" y="29"/>
                      <a:pt x="15" y="29"/>
                    </a:cubicBezTo>
                    <a:cubicBezTo>
                      <a:pt x="18" y="29"/>
                      <a:pt x="21" y="28"/>
                      <a:pt x="22" y="26"/>
                    </a:cubicBezTo>
                    <a:cubicBezTo>
                      <a:pt x="24" y="24"/>
                      <a:pt x="25" y="21"/>
                      <a:pt x="25" y="16"/>
                    </a:cubicBezTo>
                    <a:cubicBezTo>
                      <a:pt x="25" y="12"/>
                      <a:pt x="24" y="9"/>
                      <a:pt x="22" y="7"/>
                    </a:cubicBezTo>
                    <a:cubicBezTo>
                      <a:pt x="21" y="5"/>
                      <a:pt x="18" y="4"/>
                      <a:pt x="15" y="4"/>
                    </a:cubicBezTo>
                    <a:cubicBezTo>
                      <a:pt x="12" y="4"/>
                      <a:pt x="9" y="5"/>
                      <a:pt x="8"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75"/>
              <p:cNvSpPr/>
              <p:nvPr/>
            </p:nvSpPr>
            <p:spPr>
              <a:xfrm>
                <a:off x="3727451" y="3587750"/>
                <a:ext cx="71438" cy="123825"/>
              </a:xfrm>
              <a:custGeom>
                <a:avLst/>
                <a:gdLst/>
                <a:ahLst/>
                <a:cxnLst/>
                <a:rect l="l" t="t" r="r" b="b"/>
                <a:pathLst>
                  <a:path w="19" h="33" extrusionOk="0">
                    <a:moveTo>
                      <a:pt x="15" y="0"/>
                    </a:moveTo>
                    <a:cubicBezTo>
                      <a:pt x="17"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10"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75"/>
              <p:cNvSpPr/>
              <p:nvPr/>
            </p:nvSpPr>
            <p:spPr>
              <a:xfrm>
                <a:off x="3824288"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75"/>
              <p:cNvSpPr/>
              <p:nvPr/>
            </p:nvSpPr>
            <p:spPr>
              <a:xfrm>
                <a:off x="4030663" y="3587750"/>
                <a:ext cx="104775" cy="123825"/>
              </a:xfrm>
              <a:custGeom>
                <a:avLst/>
                <a:gdLst/>
                <a:ahLst/>
                <a:cxnLst/>
                <a:rect l="l" t="t" r="r" b="b"/>
                <a:pathLst>
                  <a:path w="28" h="33" extrusionOk="0">
                    <a:moveTo>
                      <a:pt x="16" y="33"/>
                    </a:moveTo>
                    <a:cubicBezTo>
                      <a:pt x="11" y="33"/>
                      <a:pt x="7" y="32"/>
                      <a:pt x="4" y="29"/>
                    </a:cubicBezTo>
                    <a:cubicBezTo>
                      <a:pt x="2" y="26"/>
                      <a:pt x="0" y="22"/>
                      <a:pt x="0" y="17"/>
                    </a:cubicBezTo>
                    <a:cubicBezTo>
                      <a:pt x="0" y="12"/>
                      <a:pt x="1" y="7"/>
                      <a:pt x="4" y="4"/>
                    </a:cubicBezTo>
                    <a:cubicBezTo>
                      <a:pt x="7" y="1"/>
                      <a:pt x="10" y="0"/>
                      <a:pt x="14" y="0"/>
                    </a:cubicBezTo>
                    <a:cubicBezTo>
                      <a:pt x="18" y="0"/>
                      <a:pt x="22" y="1"/>
                      <a:pt x="24" y="4"/>
                    </a:cubicBezTo>
                    <a:cubicBezTo>
                      <a:pt x="26" y="6"/>
                      <a:pt x="28" y="10"/>
                      <a:pt x="28" y="14"/>
                    </a:cubicBezTo>
                    <a:cubicBezTo>
                      <a:pt x="28" y="17"/>
                      <a:pt x="28" y="17"/>
                      <a:pt x="28" y="17"/>
                    </a:cubicBezTo>
                    <a:cubicBezTo>
                      <a:pt x="5" y="17"/>
                      <a:pt x="5" y="17"/>
                      <a:pt x="5" y="17"/>
                    </a:cubicBezTo>
                    <a:cubicBezTo>
                      <a:pt x="5" y="21"/>
                      <a:pt x="6" y="24"/>
                      <a:pt x="8" y="26"/>
                    </a:cubicBezTo>
                    <a:cubicBezTo>
                      <a:pt x="10" y="28"/>
                      <a:pt x="13" y="29"/>
                      <a:pt x="16" y="29"/>
                    </a:cubicBezTo>
                    <a:cubicBezTo>
                      <a:pt x="19" y="29"/>
                      <a:pt x="23" y="28"/>
                      <a:pt x="26" y="27"/>
                    </a:cubicBezTo>
                    <a:cubicBezTo>
                      <a:pt x="26" y="31"/>
                      <a:pt x="26" y="31"/>
                      <a:pt x="26" y="31"/>
                    </a:cubicBezTo>
                    <a:cubicBezTo>
                      <a:pt x="24" y="32"/>
                      <a:pt x="23" y="33"/>
                      <a:pt x="21" y="33"/>
                    </a:cubicBezTo>
                    <a:cubicBezTo>
                      <a:pt x="20" y="33"/>
                      <a:pt x="18" y="33"/>
                      <a:pt x="16" y="33"/>
                    </a:cubicBezTo>
                    <a:close/>
                    <a:moveTo>
                      <a:pt x="14" y="4"/>
                    </a:moveTo>
                    <a:cubicBezTo>
                      <a:pt x="12" y="4"/>
                      <a:pt x="10" y="5"/>
                      <a:pt x="8" y="6"/>
                    </a:cubicBezTo>
                    <a:cubicBezTo>
                      <a:pt x="7" y="8"/>
                      <a:pt x="6" y="10"/>
                      <a:pt x="5" y="13"/>
                    </a:cubicBezTo>
                    <a:cubicBezTo>
                      <a:pt x="22" y="13"/>
                      <a:pt x="22" y="13"/>
                      <a:pt x="22" y="13"/>
                    </a:cubicBezTo>
                    <a:cubicBezTo>
                      <a:pt x="22" y="10"/>
                      <a:pt x="22" y="8"/>
                      <a:pt x="20" y="6"/>
                    </a:cubicBezTo>
                    <a:cubicBezTo>
                      <a:pt x="19" y="5"/>
                      <a:pt x="17" y="4"/>
                      <a:pt x="1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75"/>
              <p:cNvSpPr/>
              <p:nvPr/>
            </p:nvSpPr>
            <p:spPr>
              <a:xfrm>
                <a:off x="4162426" y="3538538"/>
                <a:ext cx="104775" cy="173037"/>
              </a:xfrm>
              <a:custGeom>
                <a:avLst/>
                <a:gdLst/>
                <a:ahLst/>
                <a:cxnLst/>
                <a:rect l="l" t="t" r="r" b="b"/>
                <a:pathLst>
                  <a:path w="28" h="46" extrusionOk="0">
                    <a:moveTo>
                      <a:pt x="24" y="41"/>
                    </a:moveTo>
                    <a:cubicBezTo>
                      <a:pt x="24" y="41"/>
                      <a:pt x="24" y="41"/>
                      <a:pt x="24" y="41"/>
                    </a:cubicBezTo>
                    <a:cubicBezTo>
                      <a:pt x="21" y="45"/>
                      <a:pt x="18" y="46"/>
                      <a:pt x="13" y="46"/>
                    </a:cubicBezTo>
                    <a:cubicBezTo>
                      <a:pt x="9" y="46"/>
                      <a:pt x="6" y="45"/>
                      <a:pt x="3" y="42"/>
                    </a:cubicBezTo>
                    <a:cubicBezTo>
                      <a:pt x="1" y="39"/>
                      <a:pt x="0" y="35"/>
                      <a:pt x="0" y="30"/>
                    </a:cubicBezTo>
                    <a:cubicBezTo>
                      <a:pt x="0" y="24"/>
                      <a:pt x="1" y="20"/>
                      <a:pt x="3" y="17"/>
                    </a:cubicBezTo>
                    <a:cubicBezTo>
                      <a:pt x="6" y="14"/>
                      <a:pt x="9" y="13"/>
                      <a:pt x="13" y="13"/>
                    </a:cubicBezTo>
                    <a:cubicBezTo>
                      <a:pt x="18" y="13"/>
                      <a:pt x="21" y="14"/>
                      <a:pt x="23" y="17"/>
                    </a:cubicBezTo>
                    <a:cubicBezTo>
                      <a:pt x="24" y="17"/>
                      <a:pt x="24" y="17"/>
                      <a:pt x="24" y="17"/>
                    </a:cubicBezTo>
                    <a:cubicBezTo>
                      <a:pt x="24" y="15"/>
                      <a:pt x="24" y="15"/>
                      <a:pt x="24" y="15"/>
                    </a:cubicBezTo>
                    <a:cubicBezTo>
                      <a:pt x="24" y="13"/>
                      <a:pt x="24" y="13"/>
                      <a:pt x="24" y="13"/>
                    </a:cubicBezTo>
                    <a:cubicBezTo>
                      <a:pt x="24" y="0"/>
                      <a:pt x="24" y="0"/>
                      <a:pt x="24" y="0"/>
                    </a:cubicBezTo>
                    <a:cubicBezTo>
                      <a:pt x="28" y="0"/>
                      <a:pt x="28" y="0"/>
                      <a:pt x="28" y="0"/>
                    </a:cubicBezTo>
                    <a:cubicBezTo>
                      <a:pt x="28" y="46"/>
                      <a:pt x="28" y="46"/>
                      <a:pt x="28" y="46"/>
                    </a:cubicBezTo>
                    <a:cubicBezTo>
                      <a:pt x="24" y="46"/>
                      <a:pt x="24" y="46"/>
                      <a:pt x="24" y="46"/>
                    </a:cubicBezTo>
                    <a:lnTo>
                      <a:pt x="24" y="41"/>
                    </a:lnTo>
                    <a:close/>
                    <a:moveTo>
                      <a:pt x="14" y="42"/>
                    </a:moveTo>
                    <a:cubicBezTo>
                      <a:pt x="17" y="42"/>
                      <a:pt x="20" y="41"/>
                      <a:pt x="21" y="39"/>
                    </a:cubicBezTo>
                    <a:cubicBezTo>
                      <a:pt x="23" y="38"/>
                      <a:pt x="24" y="35"/>
                      <a:pt x="24" y="31"/>
                    </a:cubicBezTo>
                    <a:cubicBezTo>
                      <a:pt x="24" y="30"/>
                      <a:pt x="24" y="30"/>
                      <a:pt x="24" y="30"/>
                    </a:cubicBezTo>
                    <a:cubicBezTo>
                      <a:pt x="24" y="25"/>
                      <a:pt x="23" y="22"/>
                      <a:pt x="21" y="20"/>
                    </a:cubicBezTo>
                    <a:cubicBezTo>
                      <a:pt x="20" y="18"/>
                      <a:pt x="17" y="17"/>
                      <a:pt x="14" y="17"/>
                    </a:cubicBezTo>
                    <a:cubicBezTo>
                      <a:pt x="11" y="17"/>
                      <a:pt x="9" y="18"/>
                      <a:pt x="7" y="20"/>
                    </a:cubicBezTo>
                    <a:cubicBezTo>
                      <a:pt x="6" y="22"/>
                      <a:pt x="5" y="26"/>
                      <a:pt x="5" y="30"/>
                    </a:cubicBezTo>
                    <a:cubicBezTo>
                      <a:pt x="5" y="34"/>
                      <a:pt x="6" y="37"/>
                      <a:pt x="7" y="39"/>
                    </a:cubicBezTo>
                    <a:cubicBezTo>
                      <a:pt x="9" y="41"/>
                      <a:pt x="11" y="42"/>
                      <a:pt x="14"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75"/>
              <p:cNvSpPr/>
              <p:nvPr/>
            </p:nvSpPr>
            <p:spPr>
              <a:xfrm>
                <a:off x="4308476" y="3684588"/>
                <a:ext cx="26988" cy="30162"/>
              </a:xfrm>
              <a:custGeom>
                <a:avLst/>
                <a:gdLst/>
                <a:ahLst/>
                <a:cxnLst/>
                <a:rect l="l" t="t" r="r" b="b"/>
                <a:pathLst>
                  <a:path w="7" h="8" extrusionOk="0">
                    <a:moveTo>
                      <a:pt x="0" y="4"/>
                    </a:moveTo>
                    <a:cubicBezTo>
                      <a:pt x="0" y="2"/>
                      <a:pt x="0" y="1"/>
                      <a:pt x="1" y="1"/>
                    </a:cubicBezTo>
                    <a:cubicBezTo>
                      <a:pt x="1" y="0"/>
                      <a:pt x="2" y="0"/>
                      <a:pt x="3" y="0"/>
                    </a:cubicBezTo>
                    <a:cubicBezTo>
                      <a:pt x="5" y="0"/>
                      <a:pt x="5" y="0"/>
                      <a:pt x="6" y="1"/>
                    </a:cubicBezTo>
                    <a:cubicBezTo>
                      <a:pt x="7" y="1"/>
                      <a:pt x="7" y="2"/>
                      <a:pt x="7" y="4"/>
                    </a:cubicBezTo>
                    <a:cubicBezTo>
                      <a:pt x="7" y="5"/>
                      <a:pt x="7" y="6"/>
                      <a:pt x="6" y="7"/>
                    </a:cubicBezTo>
                    <a:cubicBezTo>
                      <a:pt x="5" y="7"/>
                      <a:pt x="4" y="8"/>
                      <a:pt x="3" y="8"/>
                    </a:cubicBezTo>
                    <a:cubicBezTo>
                      <a:pt x="2" y="8"/>
                      <a:pt x="2" y="7"/>
                      <a:pt x="1" y="7"/>
                    </a:cubicBezTo>
                    <a:cubicBezTo>
                      <a:pt x="0"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 Title Slide 4">
  <p:cSld name="4 Title Slide 4">
    <p:spTree>
      <p:nvGrpSpPr>
        <p:cNvPr id="1" name="Shape 966"/>
        <p:cNvGrpSpPr/>
        <p:nvPr/>
      </p:nvGrpSpPr>
      <p:grpSpPr>
        <a:xfrm>
          <a:off x="0" y="0"/>
          <a:ext cx="0" cy="0"/>
          <a:chOff x="0" y="0"/>
          <a:chExt cx="0" cy="0"/>
        </a:xfrm>
      </p:grpSpPr>
      <p:pic>
        <p:nvPicPr>
          <p:cNvPr id="967" name="Google Shape;967;p7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2285"/>
            <a:ext cx="9143998" cy="5148070"/>
          </a:xfrm>
          <a:prstGeom prst="rect">
            <a:avLst/>
          </a:prstGeom>
          <a:noFill/>
          <a:ln>
            <a:noFill/>
          </a:ln>
        </p:spPr>
      </p:pic>
      <p:sp>
        <p:nvSpPr>
          <p:cNvPr id="968" name="Google Shape;968;p76"/>
          <p:cNvSpPr txBox="1">
            <a:spLocks noGrp="1"/>
          </p:cNvSpPr>
          <p:nvPr>
            <p:ph type="ctrTitle"/>
          </p:nvPr>
        </p:nvSpPr>
        <p:spPr>
          <a:xfrm>
            <a:off x="1635920" y="1383506"/>
            <a:ext cx="5872200" cy="9537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lt1"/>
              </a:buClr>
              <a:buSzPts val="3400"/>
              <a:buFont typeface="Calibri"/>
              <a:buNone/>
              <a:defRPr sz="34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9" name="Google Shape;969;p76"/>
          <p:cNvSpPr txBox="1">
            <a:spLocks noGrp="1"/>
          </p:cNvSpPr>
          <p:nvPr>
            <p:ph type="subTitle" idx="1"/>
          </p:nvPr>
        </p:nvSpPr>
        <p:spPr>
          <a:xfrm>
            <a:off x="1635920" y="2337087"/>
            <a:ext cx="5872200" cy="7401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40"/>
              </a:spcBef>
              <a:spcAft>
                <a:spcPts val="0"/>
              </a:spcAft>
              <a:buClr>
                <a:schemeClr val="lt1"/>
              </a:buClr>
              <a:buSzPts val="2200"/>
              <a:buFont typeface="Arial"/>
              <a:buNone/>
              <a:defRPr sz="22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sp>
        <p:nvSpPr>
          <p:cNvPr id="970" name="Google Shape;970;p76"/>
          <p:cNvSpPr/>
          <p:nvPr/>
        </p:nvSpPr>
        <p:spPr>
          <a:xfrm>
            <a:off x="1645919" y="1269206"/>
            <a:ext cx="5862300" cy="19071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971" name="Google Shape;971;p76"/>
          <p:cNvGrpSpPr/>
          <p:nvPr/>
        </p:nvGrpSpPr>
        <p:grpSpPr>
          <a:xfrm>
            <a:off x="3134193" y="3743345"/>
            <a:ext cx="2875823" cy="871094"/>
            <a:chOff x="944563" y="2687638"/>
            <a:chExt cx="3390901" cy="1027112"/>
          </a:xfrm>
        </p:grpSpPr>
        <p:grpSp>
          <p:nvGrpSpPr>
            <p:cNvPr id="972" name="Google Shape;972;p76"/>
            <p:cNvGrpSpPr/>
            <p:nvPr/>
          </p:nvGrpSpPr>
          <p:grpSpPr>
            <a:xfrm>
              <a:off x="1927226" y="2687638"/>
              <a:ext cx="1365250" cy="625475"/>
              <a:chOff x="1927226" y="2687638"/>
              <a:chExt cx="1365250" cy="625475"/>
            </a:xfrm>
          </p:grpSpPr>
          <p:sp>
            <p:nvSpPr>
              <p:cNvPr id="973" name="Google Shape;973;p76"/>
              <p:cNvSpPr/>
              <p:nvPr/>
            </p:nvSpPr>
            <p:spPr>
              <a:xfrm>
                <a:off x="2414588" y="2916238"/>
                <a:ext cx="390525" cy="355600"/>
              </a:xfrm>
              <a:custGeom>
                <a:avLst/>
                <a:gdLst/>
                <a:ahLst/>
                <a:cxnLst/>
                <a:rect l="l" t="t" r="r" b="b"/>
                <a:pathLst>
                  <a:path w="104" h="95" extrusionOk="0">
                    <a:moveTo>
                      <a:pt x="104" y="0"/>
                    </a:moveTo>
                    <a:cubicBezTo>
                      <a:pt x="65" y="0"/>
                      <a:pt x="65" y="0"/>
                      <a:pt x="65" y="0"/>
                    </a:cubicBezTo>
                    <a:cubicBezTo>
                      <a:pt x="55" y="17"/>
                      <a:pt x="55" y="17"/>
                      <a:pt x="55" y="17"/>
                    </a:cubicBezTo>
                    <a:cubicBezTo>
                      <a:pt x="54" y="20"/>
                      <a:pt x="52" y="23"/>
                      <a:pt x="52" y="23"/>
                    </a:cubicBezTo>
                    <a:cubicBezTo>
                      <a:pt x="52" y="23"/>
                      <a:pt x="52" y="23"/>
                      <a:pt x="52" y="23"/>
                    </a:cubicBezTo>
                    <a:cubicBezTo>
                      <a:pt x="52" y="23"/>
                      <a:pt x="50" y="20"/>
                      <a:pt x="48" y="17"/>
                    </a:cubicBezTo>
                    <a:cubicBezTo>
                      <a:pt x="39" y="0"/>
                      <a:pt x="39" y="0"/>
                      <a:pt x="39"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76"/>
              <p:cNvSpPr/>
              <p:nvPr/>
            </p:nvSpPr>
            <p:spPr>
              <a:xfrm>
                <a:off x="1927226" y="2687638"/>
                <a:ext cx="450850"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76"/>
              <p:cNvSpPr/>
              <p:nvPr/>
            </p:nvSpPr>
            <p:spPr>
              <a:xfrm>
                <a:off x="2843213" y="2687638"/>
                <a:ext cx="449263"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76" name="Google Shape;976;p76"/>
            <p:cNvGrpSpPr/>
            <p:nvPr/>
          </p:nvGrpSpPr>
          <p:grpSpPr>
            <a:xfrm>
              <a:off x="944563" y="3535363"/>
              <a:ext cx="3390901" cy="179387"/>
              <a:chOff x="944563" y="3535363"/>
              <a:chExt cx="3390901" cy="179387"/>
            </a:xfrm>
          </p:grpSpPr>
          <p:sp>
            <p:nvSpPr>
              <p:cNvPr id="977" name="Google Shape;977;p76"/>
              <p:cNvSpPr/>
              <p:nvPr/>
            </p:nvSpPr>
            <p:spPr>
              <a:xfrm>
                <a:off x="944563" y="3546475"/>
                <a:ext cx="123825" cy="165100"/>
              </a:xfrm>
              <a:custGeom>
                <a:avLst/>
                <a:gdLst/>
                <a:ahLst/>
                <a:cxnLst/>
                <a:rect l="l" t="t" r="r" b="b"/>
                <a:pathLst>
                  <a:path w="33" h="44" extrusionOk="0">
                    <a:moveTo>
                      <a:pt x="21" y="4"/>
                    </a:moveTo>
                    <a:cubicBezTo>
                      <a:pt x="16" y="4"/>
                      <a:pt x="12" y="6"/>
                      <a:pt x="10" y="9"/>
                    </a:cubicBezTo>
                    <a:cubicBezTo>
                      <a:pt x="7" y="12"/>
                      <a:pt x="5" y="17"/>
                      <a:pt x="5" y="22"/>
                    </a:cubicBezTo>
                    <a:cubicBezTo>
                      <a:pt x="5" y="28"/>
                      <a:pt x="7" y="32"/>
                      <a:pt x="9" y="35"/>
                    </a:cubicBezTo>
                    <a:cubicBezTo>
                      <a:pt x="12" y="38"/>
                      <a:pt x="16" y="40"/>
                      <a:pt x="21" y="40"/>
                    </a:cubicBezTo>
                    <a:cubicBezTo>
                      <a:pt x="24" y="40"/>
                      <a:pt x="27" y="39"/>
                      <a:pt x="31" y="38"/>
                    </a:cubicBezTo>
                    <a:cubicBezTo>
                      <a:pt x="31" y="43"/>
                      <a:pt x="31" y="43"/>
                      <a:pt x="31" y="43"/>
                    </a:cubicBezTo>
                    <a:cubicBezTo>
                      <a:pt x="28" y="44"/>
                      <a:pt x="24" y="44"/>
                      <a:pt x="20" y="44"/>
                    </a:cubicBezTo>
                    <a:cubicBezTo>
                      <a:pt x="14" y="44"/>
                      <a:pt x="9" y="42"/>
                      <a:pt x="5" y="39"/>
                    </a:cubicBezTo>
                    <a:cubicBezTo>
                      <a:pt x="2" y="35"/>
                      <a:pt x="0" y="29"/>
                      <a:pt x="0" y="22"/>
                    </a:cubicBezTo>
                    <a:cubicBezTo>
                      <a:pt x="0" y="18"/>
                      <a:pt x="1" y="14"/>
                      <a:pt x="3" y="10"/>
                    </a:cubicBezTo>
                    <a:cubicBezTo>
                      <a:pt x="4" y="7"/>
                      <a:pt x="7" y="4"/>
                      <a:pt x="10" y="3"/>
                    </a:cubicBezTo>
                    <a:cubicBezTo>
                      <a:pt x="13" y="1"/>
                      <a:pt x="17" y="0"/>
                      <a:pt x="21" y="0"/>
                    </a:cubicBezTo>
                    <a:cubicBezTo>
                      <a:pt x="25" y="0"/>
                      <a:pt x="29" y="1"/>
                      <a:pt x="33" y="2"/>
                    </a:cubicBezTo>
                    <a:cubicBezTo>
                      <a:pt x="31" y="7"/>
                      <a:pt x="31" y="7"/>
                      <a:pt x="31" y="7"/>
                    </a:cubicBezTo>
                    <a:cubicBezTo>
                      <a:pt x="27" y="5"/>
                      <a:pt x="24" y="4"/>
                      <a:pt x="21"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76"/>
              <p:cNvSpPr/>
              <p:nvPr/>
            </p:nvSpPr>
            <p:spPr>
              <a:xfrm>
                <a:off x="1092201" y="3587750"/>
                <a:ext cx="107950" cy="123825"/>
              </a:xfrm>
              <a:custGeom>
                <a:avLst/>
                <a:gdLst/>
                <a:ahLst/>
                <a:cxnLst/>
                <a:rect l="l" t="t" r="r" b="b"/>
                <a:pathLst>
                  <a:path w="29" h="33" extrusionOk="0">
                    <a:moveTo>
                      <a:pt x="29" y="16"/>
                    </a:moveTo>
                    <a:cubicBezTo>
                      <a:pt x="29" y="22"/>
                      <a:pt x="28" y="26"/>
                      <a:pt x="25" y="29"/>
                    </a:cubicBezTo>
                    <a:cubicBezTo>
                      <a:pt x="23" y="32"/>
                      <a:pt x="19" y="33"/>
                      <a:pt x="14" y="33"/>
                    </a:cubicBezTo>
                    <a:cubicBezTo>
                      <a:pt x="12" y="33"/>
                      <a:pt x="9" y="33"/>
                      <a:pt x="7" y="31"/>
                    </a:cubicBezTo>
                    <a:cubicBezTo>
                      <a:pt x="4" y="30"/>
                      <a:pt x="3" y="28"/>
                      <a:pt x="2" y="25"/>
                    </a:cubicBezTo>
                    <a:cubicBezTo>
                      <a:pt x="0" y="23"/>
                      <a:pt x="0" y="20"/>
                      <a:pt x="0" y="16"/>
                    </a:cubicBezTo>
                    <a:cubicBezTo>
                      <a:pt x="0" y="11"/>
                      <a:pt x="1" y="7"/>
                      <a:pt x="4" y="4"/>
                    </a:cubicBezTo>
                    <a:cubicBezTo>
                      <a:pt x="6" y="1"/>
                      <a:pt x="10" y="0"/>
                      <a:pt x="15" y="0"/>
                    </a:cubicBezTo>
                    <a:cubicBezTo>
                      <a:pt x="19" y="0"/>
                      <a:pt x="23" y="1"/>
                      <a:pt x="25" y="4"/>
                    </a:cubicBezTo>
                    <a:cubicBezTo>
                      <a:pt x="28" y="7"/>
                      <a:pt x="29" y="11"/>
                      <a:pt x="29" y="16"/>
                    </a:cubicBezTo>
                    <a:close/>
                    <a:moveTo>
                      <a:pt x="5" y="16"/>
                    </a:moveTo>
                    <a:cubicBezTo>
                      <a:pt x="5" y="21"/>
                      <a:pt x="6" y="24"/>
                      <a:pt x="7" y="26"/>
                    </a:cubicBezTo>
                    <a:cubicBezTo>
                      <a:pt x="9" y="28"/>
                      <a:pt x="11" y="29"/>
                      <a:pt x="15" y="29"/>
                    </a:cubicBezTo>
                    <a:cubicBezTo>
                      <a:pt x="18" y="29"/>
                      <a:pt x="20" y="28"/>
                      <a:pt x="22" y="26"/>
                    </a:cubicBezTo>
                    <a:cubicBezTo>
                      <a:pt x="24" y="24"/>
                      <a:pt x="24" y="21"/>
                      <a:pt x="24" y="16"/>
                    </a:cubicBezTo>
                    <a:cubicBezTo>
                      <a:pt x="24" y="12"/>
                      <a:pt x="24" y="9"/>
                      <a:pt x="22" y="7"/>
                    </a:cubicBezTo>
                    <a:cubicBezTo>
                      <a:pt x="20" y="5"/>
                      <a:pt x="18" y="4"/>
                      <a:pt x="15" y="4"/>
                    </a:cubicBezTo>
                    <a:cubicBezTo>
                      <a:pt x="11" y="4"/>
                      <a:pt x="9" y="5"/>
                      <a:pt x="7"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76"/>
              <p:cNvSpPr/>
              <p:nvPr/>
            </p:nvSpPr>
            <p:spPr>
              <a:xfrm>
                <a:off x="1238251" y="3587750"/>
                <a:ext cx="171450"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0" y="33"/>
                      <a:pt x="20" y="33"/>
                      <a:pt x="20" y="33"/>
                    </a:cubicBezTo>
                    <a:cubicBezTo>
                      <a:pt x="20" y="12"/>
                      <a:pt x="20" y="12"/>
                      <a:pt x="20" y="12"/>
                    </a:cubicBezTo>
                    <a:cubicBezTo>
                      <a:pt x="20"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76"/>
              <p:cNvSpPr/>
              <p:nvPr/>
            </p:nvSpPr>
            <p:spPr>
              <a:xfrm>
                <a:off x="1450976"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9" y="5"/>
                      <a:pt x="37" y="4"/>
                      <a:pt x="34" y="4"/>
                    </a:cubicBezTo>
                    <a:cubicBezTo>
                      <a:pt x="31" y="4"/>
                      <a:pt x="29" y="5"/>
                      <a:pt x="28" y="6"/>
                    </a:cubicBezTo>
                    <a:cubicBezTo>
                      <a:pt x="26" y="8"/>
                      <a:pt x="26" y="11"/>
                      <a:pt x="26" y="15"/>
                    </a:cubicBezTo>
                    <a:cubicBezTo>
                      <a:pt x="26" y="33"/>
                      <a:pt x="26" y="33"/>
                      <a:pt x="26"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6"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2" y="0"/>
                      <a:pt x="15" y="0"/>
                    </a:cubicBezTo>
                    <a:cubicBezTo>
                      <a:pt x="20" y="0"/>
                      <a:pt x="23" y="2"/>
                      <a:pt x="25"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76"/>
              <p:cNvSpPr/>
              <p:nvPr/>
            </p:nvSpPr>
            <p:spPr>
              <a:xfrm>
                <a:off x="1665288" y="3587750"/>
                <a:ext cx="101600" cy="123825"/>
              </a:xfrm>
              <a:custGeom>
                <a:avLst/>
                <a:gdLst/>
                <a:ahLst/>
                <a:cxnLst/>
                <a:rect l="l" t="t" r="r" b="b"/>
                <a:pathLst>
                  <a:path w="27" h="33" extrusionOk="0">
                    <a:moveTo>
                      <a:pt x="5" y="0"/>
                    </a:moveTo>
                    <a:cubicBezTo>
                      <a:pt x="5" y="21"/>
                      <a:pt x="5" y="21"/>
                      <a:pt x="5" y="21"/>
                    </a:cubicBezTo>
                    <a:cubicBezTo>
                      <a:pt x="5" y="24"/>
                      <a:pt x="5" y="26"/>
                      <a:pt x="6" y="27"/>
                    </a:cubicBezTo>
                    <a:cubicBezTo>
                      <a:pt x="8" y="29"/>
                      <a:pt x="10" y="29"/>
                      <a:pt x="12" y="29"/>
                    </a:cubicBezTo>
                    <a:cubicBezTo>
                      <a:pt x="16" y="29"/>
                      <a:pt x="18" y="28"/>
                      <a:pt x="20" y="26"/>
                    </a:cubicBezTo>
                    <a:cubicBezTo>
                      <a:pt x="21" y="25"/>
                      <a:pt x="22" y="22"/>
                      <a:pt x="22" y="17"/>
                    </a:cubicBezTo>
                    <a:cubicBezTo>
                      <a:pt x="22" y="0"/>
                      <a:pt x="22" y="0"/>
                      <a:pt x="22" y="0"/>
                    </a:cubicBezTo>
                    <a:cubicBezTo>
                      <a:pt x="27" y="0"/>
                      <a:pt x="27" y="0"/>
                      <a:pt x="27" y="0"/>
                    </a:cubicBezTo>
                    <a:cubicBezTo>
                      <a:pt x="27" y="33"/>
                      <a:pt x="27" y="33"/>
                      <a:pt x="27" y="33"/>
                    </a:cubicBezTo>
                    <a:cubicBezTo>
                      <a:pt x="23" y="33"/>
                      <a:pt x="23" y="33"/>
                      <a:pt x="23" y="33"/>
                    </a:cubicBezTo>
                    <a:cubicBezTo>
                      <a:pt x="22" y="28"/>
                      <a:pt x="22" y="28"/>
                      <a:pt x="22" y="28"/>
                    </a:cubicBezTo>
                    <a:cubicBezTo>
                      <a:pt x="22" y="28"/>
                      <a:pt x="22" y="28"/>
                      <a:pt x="22" y="28"/>
                    </a:cubicBezTo>
                    <a:cubicBezTo>
                      <a:pt x="21" y="30"/>
                      <a:pt x="19" y="31"/>
                      <a:pt x="18" y="32"/>
                    </a:cubicBezTo>
                    <a:cubicBezTo>
                      <a:pt x="16" y="33"/>
                      <a:pt x="14" y="33"/>
                      <a:pt x="12" y="33"/>
                    </a:cubicBezTo>
                    <a:cubicBezTo>
                      <a:pt x="8" y="33"/>
                      <a:pt x="5" y="32"/>
                      <a:pt x="3" y="31"/>
                    </a:cubicBezTo>
                    <a:cubicBezTo>
                      <a:pt x="1" y="29"/>
                      <a:pt x="0" y="26"/>
                      <a:pt x="0" y="22"/>
                    </a:cubicBezTo>
                    <a:cubicBezTo>
                      <a:pt x="0" y="0"/>
                      <a:pt x="0" y="0"/>
                      <a:pt x="0" y="0"/>
                    </a:cubicBezTo>
                    <a:lnTo>
                      <a:pt x="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76"/>
              <p:cNvSpPr/>
              <p:nvPr/>
            </p:nvSpPr>
            <p:spPr>
              <a:xfrm>
                <a:off x="1808163" y="3587750"/>
                <a:ext cx="100013" cy="123825"/>
              </a:xfrm>
              <a:custGeom>
                <a:avLst/>
                <a:gdLst/>
                <a:ahLst/>
                <a:cxnLst/>
                <a:rect l="l" t="t" r="r" b="b"/>
                <a:pathLst>
                  <a:path w="27" h="33" extrusionOk="0">
                    <a:moveTo>
                      <a:pt x="22" y="33"/>
                    </a:moveTo>
                    <a:cubicBezTo>
                      <a:pt x="22" y="12"/>
                      <a:pt x="22" y="12"/>
                      <a:pt x="22" y="12"/>
                    </a:cubicBezTo>
                    <a:cubicBezTo>
                      <a:pt x="22" y="9"/>
                      <a:pt x="22" y="7"/>
                      <a:pt x="20" y="6"/>
                    </a:cubicBezTo>
                    <a:cubicBezTo>
                      <a:pt x="19" y="5"/>
                      <a:pt x="17" y="4"/>
                      <a:pt x="15" y="4"/>
                    </a:cubicBezTo>
                    <a:cubicBezTo>
                      <a:pt x="11"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76"/>
              <p:cNvSpPr/>
              <p:nvPr/>
            </p:nvSpPr>
            <p:spPr>
              <a:xfrm>
                <a:off x="1949451" y="3541713"/>
                <a:ext cx="19050" cy="169862"/>
              </a:xfrm>
              <a:custGeom>
                <a:avLst/>
                <a:gdLst/>
                <a:ahLst/>
                <a:cxnLst/>
                <a:rect l="l" t="t" r="r" b="b"/>
                <a:pathLst>
                  <a:path w="5" h="45" extrusionOk="0">
                    <a:moveTo>
                      <a:pt x="0" y="3"/>
                    </a:moveTo>
                    <a:cubicBezTo>
                      <a:pt x="0" y="2"/>
                      <a:pt x="0" y="2"/>
                      <a:pt x="0" y="1"/>
                    </a:cubicBezTo>
                    <a:cubicBezTo>
                      <a:pt x="1" y="0"/>
                      <a:pt x="2" y="0"/>
                      <a:pt x="2" y="0"/>
                    </a:cubicBezTo>
                    <a:cubicBezTo>
                      <a:pt x="3" y="0"/>
                      <a:pt x="4" y="1"/>
                      <a:pt x="4" y="1"/>
                    </a:cubicBezTo>
                    <a:cubicBezTo>
                      <a:pt x="5" y="2"/>
                      <a:pt x="5" y="2"/>
                      <a:pt x="5" y="3"/>
                    </a:cubicBezTo>
                    <a:cubicBezTo>
                      <a:pt x="5" y="5"/>
                      <a:pt x="5" y="5"/>
                      <a:pt x="4" y="6"/>
                    </a:cubicBezTo>
                    <a:cubicBezTo>
                      <a:pt x="4" y="7"/>
                      <a:pt x="3" y="7"/>
                      <a:pt x="2" y="7"/>
                    </a:cubicBezTo>
                    <a:cubicBezTo>
                      <a:pt x="2" y="7"/>
                      <a:pt x="1" y="7"/>
                      <a:pt x="0"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76"/>
              <p:cNvSpPr/>
              <p:nvPr/>
            </p:nvSpPr>
            <p:spPr>
              <a:xfrm>
                <a:off x="2003426" y="3587750"/>
                <a:ext cx="88900" cy="123825"/>
              </a:xfrm>
              <a:custGeom>
                <a:avLst/>
                <a:gdLst/>
                <a:ahLst/>
                <a:cxnLst/>
                <a:rect l="l" t="t" r="r" b="b"/>
                <a:pathLst>
                  <a:path w="24" h="33" extrusionOk="0">
                    <a:moveTo>
                      <a:pt x="15" y="33"/>
                    </a:moveTo>
                    <a:cubicBezTo>
                      <a:pt x="10" y="33"/>
                      <a:pt x="7" y="32"/>
                      <a:pt x="4" y="29"/>
                    </a:cubicBezTo>
                    <a:cubicBezTo>
                      <a:pt x="1" y="26"/>
                      <a:pt x="0" y="22"/>
                      <a:pt x="0" y="17"/>
                    </a:cubicBezTo>
                    <a:cubicBezTo>
                      <a:pt x="0" y="11"/>
                      <a:pt x="1" y="7"/>
                      <a:pt x="4" y="4"/>
                    </a:cubicBezTo>
                    <a:cubicBezTo>
                      <a:pt x="7" y="1"/>
                      <a:pt x="10" y="0"/>
                      <a:pt x="15" y="0"/>
                    </a:cubicBezTo>
                    <a:cubicBezTo>
                      <a:pt x="17" y="0"/>
                      <a:pt x="18" y="0"/>
                      <a:pt x="20" y="0"/>
                    </a:cubicBezTo>
                    <a:cubicBezTo>
                      <a:pt x="22" y="1"/>
                      <a:pt x="23" y="1"/>
                      <a:pt x="24" y="1"/>
                    </a:cubicBezTo>
                    <a:cubicBezTo>
                      <a:pt x="22" y="6"/>
                      <a:pt x="22" y="6"/>
                      <a:pt x="22" y="6"/>
                    </a:cubicBezTo>
                    <a:cubicBezTo>
                      <a:pt x="21" y="5"/>
                      <a:pt x="20" y="5"/>
                      <a:pt x="19" y="4"/>
                    </a:cubicBezTo>
                    <a:cubicBezTo>
                      <a:pt x="17" y="4"/>
                      <a:pt x="16" y="4"/>
                      <a:pt x="15" y="4"/>
                    </a:cubicBezTo>
                    <a:cubicBezTo>
                      <a:pt x="9" y="4"/>
                      <a:pt x="5" y="8"/>
                      <a:pt x="5" y="17"/>
                    </a:cubicBezTo>
                    <a:cubicBezTo>
                      <a:pt x="5" y="21"/>
                      <a:pt x="6" y="24"/>
                      <a:pt x="8" y="26"/>
                    </a:cubicBezTo>
                    <a:cubicBezTo>
                      <a:pt x="9" y="28"/>
                      <a:pt x="12" y="29"/>
                      <a:pt x="15" y="29"/>
                    </a:cubicBezTo>
                    <a:cubicBezTo>
                      <a:pt x="18" y="29"/>
                      <a:pt x="20" y="28"/>
                      <a:pt x="23" y="27"/>
                    </a:cubicBezTo>
                    <a:cubicBezTo>
                      <a:pt x="23" y="32"/>
                      <a:pt x="23" y="32"/>
                      <a:pt x="23" y="32"/>
                    </a:cubicBezTo>
                    <a:cubicBezTo>
                      <a:pt x="21" y="33"/>
                      <a:pt x="18" y="33"/>
                      <a:pt x="15" y="3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76"/>
              <p:cNvSpPr/>
              <p:nvPr/>
            </p:nvSpPr>
            <p:spPr>
              <a:xfrm>
                <a:off x="2111376"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6" y="32"/>
                    </a:cubicBezTo>
                    <a:cubicBezTo>
                      <a:pt x="15" y="33"/>
                      <a:pt x="13" y="33"/>
                      <a:pt x="10" y="33"/>
                    </a:cubicBezTo>
                    <a:cubicBezTo>
                      <a:pt x="7" y="33"/>
                      <a:pt x="5" y="32"/>
                      <a:pt x="3" y="31"/>
                    </a:cubicBezTo>
                    <a:cubicBezTo>
                      <a:pt x="1" y="29"/>
                      <a:pt x="0" y="27"/>
                      <a:pt x="0" y="24"/>
                    </a:cubicBezTo>
                    <a:cubicBezTo>
                      <a:pt x="0" y="17"/>
                      <a:pt x="5" y="14"/>
                      <a:pt x="16" y="13"/>
                    </a:cubicBezTo>
                    <a:cubicBezTo>
                      <a:pt x="21" y="13"/>
                      <a:pt x="21" y="13"/>
                      <a:pt x="21" y="13"/>
                    </a:cubicBezTo>
                    <a:cubicBezTo>
                      <a:pt x="21" y="11"/>
                      <a:pt x="21" y="11"/>
                      <a:pt x="21" y="11"/>
                    </a:cubicBezTo>
                    <a:cubicBezTo>
                      <a:pt x="21" y="9"/>
                      <a:pt x="21" y="7"/>
                      <a:pt x="20" y="6"/>
                    </a:cubicBezTo>
                    <a:cubicBezTo>
                      <a:pt x="19" y="4"/>
                      <a:pt x="17" y="4"/>
                      <a:pt x="14" y="4"/>
                    </a:cubicBezTo>
                    <a:cubicBezTo>
                      <a:pt x="12" y="4"/>
                      <a:pt x="9" y="5"/>
                      <a:pt x="5" y="6"/>
                    </a:cubicBezTo>
                    <a:cubicBezTo>
                      <a:pt x="4" y="3"/>
                      <a:pt x="4" y="3"/>
                      <a:pt x="4" y="3"/>
                    </a:cubicBezTo>
                    <a:cubicBezTo>
                      <a:pt x="5" y="2"/>
                      <a:pt x="7" y="1"/>
                      <a:pt x="9" y="0"/>
                    </a:cubicBezTo>
                    <a:cubicBezTo>
                      <a:pt x="11" y="0"/>
                      <a:pt x="13" y="0"/>
                      <a:pt x="15" y="0"/>
                    </a:cubicBezTo>
                    <a:cubicBezTo>
                      <a:pt x="19" y="0"/>
                      <a:pt x="22" y="1"/>
                      <a:pt x="23" y="2"/>
                    </a:cubicBezTo>
                    <a:cubicBezTo>
                      <a:pt x="25" y="4"/>
                      <a:pt x="26" y="7"/>
                      <a:pt x="26" y="11"/>
                    </a:cubicBezTo>
                    <a:cubicBezTo>
                      <a:pt x="26" y="33"/>
                      <a:pt x="26" y="33"/>
                      <a:pt x="26" y="33"/>
                    </a:cubicBezTo>
                    <a:lnTo>
                      <a:pt x="23" y="33"/>
                    </a:lnTo>
                    <a:close/>
                    <a:moveTo>
                      <a:pt x="11" y="29"/>
                    </a:moveTo>
                    <a:cubicBezTo>
                      <a:pt x="14" y="29"/>
                      <a:pt x="17" y="28"/>
                      <a:pt x="19" y="27"/>
                    </a:cubicBezTo>
                    <a:cubicBezTo>
                      <a:pt x="20" y="25"/>
                      <a:pt x="21" y="23"/>
                      <a:pt x="21" y="20"/>
                    </a:cubicBezTo>
                    <a:cubicBezTo>
                      <a:pt x="21" y="17"/>
                      <a:pt x="21" y="17"/>
                      <a:pt x="21" y="17"/>
                    </a:cubicBezTo>
                    <a:cubicBezTo>
                      <a:pt x="16" y="17"/>
                      <a:pt x="16" y="17"/>
                      <a:pt x="16" y="17"/>
                    </a:cubicBezTo>
                    <a:cubicBezTo>
                      <a:pt x="12" y="17"/>
                      <a:pt x="10" y="18"/>
                      <a:pt x="8" y="19"/>
                    </a:cubicBezTo>
                    <a:cubicBezTo>
                      <a:pt x="6" y="20"/>
                      <a:pt x="5" y="22"/>
                      <a:pt x="5" y="24"/>
                    </a:cubicBezTo>
                    <a:cubicBezTo>
                      <a:pt x="5" y="26"/>
                      <a:pt x="6" y="27"/>
                      <a:pt x="7" y="28"/>
                    </a:cubicBezTo>
                    <a:cubicBezTo>
                      <a:pt x="8" y="29"/>
                      <a:pt x="9" y="29"/>
                      <a:pt x="11"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76"/>
              <p:cNvSpPr/>
              <p:nvPr/>
            </p:nvSpPr>
            <p:spPr>
              <a:xfrm>
                <a:off x="2235201" y="3560763"/>
                <a:ext cx="71438" cy="150812"/>
              </a:xfrm>
              <a:custGeom>
                <a:avLst/>
                <a:gdLst/>
                <a:ahLst/>
                <a:cxnLst/>
                <a:rect l="l" t="t" r="r" b="b"/>
                <a:pathLst>
                  <a:path w="19" h="40" extrusionOk="0">
                    <a:moveTo>
                      <a:pt x="15" y="36"/>
                    </a:moveTo>
                    <a:cubicBezTo>
                      <a:pt x="15" y="36"/>
                      <a:pt x="16" y="36"/>
                      <a:pt x="17" y="36"/>
                    </a:cubicBezTo>
                    <a:cubicBezTo>
                      <a:pt x="18" y="36"/>
                      <a:pt x="18" y="36"/>
                      <a:pt x="19" y="36"/>
                    </a:cubicBezTo>
                    <a:cubicBezTo>
                      <a:pt x="19" y="39"/>
                      <a:pt x="19" y="39"/>
                      <a:pt x="19" y="39"/>
                    </a:cubicBezTo>
                    <a:cubicBezTo>
                      <a:pt x="18" y="40"/>
                      <a:pt x="18" y="40"/>
                      <a:pt x="17" y="40"/>
                    </a:cubicBezTo>
                    <a:cubicBezTo>
                      <a:pt x="16" y="40"/>
                      <a:pt x="15" y="40"/>
                      <a:pt x="14" y="40"/>
                    </a:cubicBezTo>
                    <a:cubicBezTo>
                      <a:pt x="8" y="40"/>
                      <a:pt x="4" y="37"/>
                      <a:pt x="4" y="30"/>
                    </a:cubicBezTo>
                    <a:cubicBezTo>
                      <a:pt x="4" y="11"/>
                      <a:pt x="4" y="11"/>
                      <a:pt x="4" y="11"/>
                    </a:cubicBezTo>
                    <a:cubicBezTo>
                      <a:pt x="0" y="11"/>
                      <a:pt x="0" y="11"/>
                      <a:pt x="0" y="11"/>
                    </a:cubicBezTo>
                    <a:cubicBezTo>
                      <a:pt x="0" y="9"/>
                      <a:pt x="0" y="9"/>
                      <a:pt x="0" y="9"/>
                    </a:cubicBezTo>
                    <a:cubicBezTo>
                      <a:pt x="4" y="7"/>
                      <a:pt x="4" y="7"/>
                      <a:pt x="4" y="7"/>
                    </a:cubicBezTo>
                    <a:cubicBezTo>
                      <a:pt x="6" y="0"/>
                      <a:pt x="6" y="0"/>
                      <a:pt x="6" y="0"/>
                    </a:cubicBezTo>
                    <a:cubicBezTo>
                      <a:pt x="9" y="0"/>
                      <a:pt x="9" y="0"/>
                      <a:pt x="9" y="0"/>
                    </a:cubicBezTo>
                    <a:cubicBezTo>
                      <a:pt x="9" y="7"/>
                      <a:pt x="9" y="7"/>
                      <a:pt x="9" y="7"/>
                    </a:cubicBezTo>
                    <a:cubicBezTo>
                      <a:pt x="19" y="7"/>
                      <a:pt x="19" y="7"/>
                      <a:pt x="19" y="7"/>
                    </a:cubicBezTo>
                    <a:cubicBezTo>
                      <a:pt x="19" y="11"/>
                      <a:pt x="19" y="11"/>
                      <a:pt x="19" y="11"/>
                    </a:cubicBezTo>
                    <a:cubicBezTo>
                      <a:pt x="9" y="11"/>
                      <a:pt x="9" y="11"/>
                      <a:pt x="9" y="11"/>
                    </a:cubicBezTo>
                    <a:cubicBezTo>
                      <a:pt x="9" y="30"/>
                      <a:pt x="9" y="30"/>
                      <a:pt x="9" y="30"/>
                    </a:cubicBezTo>
                    <a:cubicBezTo>
                      <a:pt x="9" y="32"/>
                      <a:pt x="10" y="34"/>
                      <a:pt x="11" y="35"/>
                    </a:cubicBezTo>
                    <a:cubicBezTo>
                      <a:pt x="12" y="36"/>
                      <a:pt x="13" y="36"/>
                      <a:pt x="15" y="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76"/>
              <p:cNvSpPr/>
              <p:nvPr/>
            </p:nvSpPr>
            <p:spPr>
              <a:xfrm>
                <a:off x="2332038" y="3541713"/>
                <a:ext cx="23813" cy="169862"/>
              </a:xfrm>
              <a:custGeom>
                <a:avLst/>
                <a:gdLst/>
                <a:ahLst/>
                <a:cxnLst/>
                <a:rect l="l" t="t" r="r" b="b"/>
                <a:pathLst>
                  <a:path w="6" h="45" extrusionOk="0">
                    <a:moveTo>
                      <a:pt x="0" y="3"/>
                    </a:moveTo>
                    <a:cubicBezTo>
                      <a:pt x="0" y="2"/>
                      <a:pt x="0" y="2"/>
                      <a:pt x="1" y="1"/>
                    </a:cubicBezTo>
                    <a:cubicBezTo>
                      <a:pt x="1" y="0"/>
                      <a:pt x="2" y="0"/>
                      <a:pt x="3" y="0"/>
                    </a:cubicBezTo>
                    <a:cubicBezTo>
                      <a:pt x="3" y="0"/>
                      <a:pt x="4" y="1"/>
                      <a:pt x="5" y="1"/>
                    </a:cubicBezTo>
                    <a:cubicBezTo>
                      <a:pt x="5" y="2"/>
                      <a:pt x="6" y="2"/>
                      <a:pt x="6" y="3"/>
                    </a:cubicBezTo>
                    <a:cubicBezTo>
                      <a:pt x="6" y="5"/>
                      <a:pt x="5" y="5"/>
                      <a:pt x="5" y="6"/>
                    </a:cubicBezTo>
                    <a:cubicBezTo>
                      <a:pt x="4" y="7"/>
                      <a:pt x="3" y="7"/>
                      <a:pt x="3" y="7"/>
                    </a:cubicBezTo>
                    <a:cubicBezTo>
                      <a:pt x="2" y="7"/>
                      <a:pt x="1" y="7"/>
                      <a:pt x="1"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76"/>
              <p:cNvSpPr/>
              <p:nvPr/>
            </p:nvSpPr>
            <p:spPr>
              <a:xfrm>
                <a:off x="2384426" y="3587750"/>
                <a:ext cx="112713" cy="123825"/>
              </a:xfrm>
              <a:custGeom>
                <a:avLst/>
                <a:gdLst/>
                <a:ahLst/>
                <a:cxnLst/>
                <a:rect l="l" t="t" r="r" b="b"/>
                <a:pathLst>
                  <a:path w="30" h="33" extrusionOk="0">
                    <a:moveTo>
                      <a:pt x="30" y="16"/>
                    </a:moveTo>
                    <a:cubicBezTo>
                      <a:pt x="30" y="22"/>
                      <a:pt x="29" y="26"/>
                      <a:pt x="26" y="29"/>
                    </a:cubicBezTo>
                    <a:cubicBezTo>
                      <a:pt x="24"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4" y="1"/>
                      <a:pt x="26" y="4"/>
                    </a:cubicBezTo>
                    <a:cubicBezTo>
                      <a:pt x="29" y="7"/>
                      <a:pt x="30" y="11"/>
                      <a:pt x="30" y="16"/>
                    </a:cubicBezTo>
                    <a:close/>
                    <a:moveTo>
                      <a:pt x="6" y="16"/>
                    </a:moveTo>
                    <a:cubicBezTo>
                      <a:pt x="6" y="21"/>
                      <a:pt x="6" y="24"/>
                      <a:pt x="8" y="26"/>
                    </a:cubicBezTo>
                    <a:cubicBezTo>
                      <a:pt x="10" y="28"/>
                      <a:pt x="12" y="29"/>
                      <a:pt x="15" y="29"/>
                    </a:cubicBezTo>
                    <a:cubicBezTo>
                      <a:pt x="19" y="29"/>
                      <a:pt x="21" y="28"/>
                      <a:pt x="23" y="26"/>
                    </a:cubicBezTo>
                    <a:cubicBezTo>
                      <a:pt x="24" y="24"/>
                      <a:pt x="25" y="21"/>
                      <a:pt x="25" y="16"/>
                    </a:cubicBezTo>
                    <a:cubicBezTo>
                      <a:pt x="25" y="12"/>
                      <a:pt x="24" y="9"/>
                      <a:pt x="23" y="7"/>
                    </a:cubicBezTo>
                    <a:cubicBezTo>
                      <a:pt x="21" y="5"/>
                      <a:pt x="18" y="4"/>
                      <a:pt x="15" y="4"/>
                    </a:cubicBezTo>
                    <a:cubicBezTo>
                      <a:pt x="12" y="4"/>
                      <a:pt x="10" y="5"/>
                      <a:pt x="8" y="7"/>
                    </a:cubicBezTo>
                    <a:cubicBezTo>
                      <a:pt x="6" y="9"/>
                      <a:pt x="6" y="12"/>
                      <a:pt x="6"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76"/>
              <p:cNvSpPr/>
              <p:nvPr/>
            </p:nvSpPr>
            <p:spPr>
              <a:xfrm>
                <a:off x="2535238" y="3587750"/>
                <a:ext cx="101600" cy="123825"/>
              </a:xfrm>
              <a:custGeom>
                <a:avLst/>
                <a:gdLst/>
                <a:ahLst/>
                <a:cxnLst/>
                <a:rect l="l" t="t" r="r" b="b"/>
                <a:pathLst>
                  <a:path w="27" h="33" extrusionOk="0">
                    <a:moveTo>
                      <a:pt x="22" y="33"/>
                    </a:moveTo>
                    <a:cubicBezTo>
                      <a:pt x="22" y="12"/>
                      <a:pt x="22" y="12"/>
                      <a:pt x="22" y="12"/>
                    </a:cubicBezTo>
                    <a:cubicBezTo>
                      <a:pt x="22" y="9"/>
                      <a:pt x="21" y="7"/>
                      <a:pt x="20" y="6"/>
                    </a:cubicBezTo>
                    <a:cubicBezTo>
                      <a:pt x="19" y="5"/>
                      <a:pt x="17" y="4"/>
                      <a:pt x="14" y="4"/>
                    </a:cubicBezTo>
                    <a:cubicBezTo>
                      <a:pt x="11" y="4"/>
                      <a:pt x="8" y="5"/>
                      <a:pt x="7" y="7"/>
                    </a:cubicBezTo>
                    <a:cubicBezTo>
                      <a:pt x="5" y="8"/>
                      <a:pt x="4" y="11"/>
                      <a:pt x="4" y="16"/>
                    </a:cubicBezTo>
                    <a:cubicBezTo>
                      <a:pt x="4" y="33"/>
                      <a:pt x="4" y="33"/>
                      <a:pt x="4" y="33"/>
                    </a:cubicBezTo>
                    <a:cubicBezTo>
                      <a:pt x="0" y="33"/>
                      <a:pt x="0" y="33"/>
                      <a:pt x="0" y="33"/>
                    </a:cubicBezTo>
                    <a:cubicBezTo>
                      <a:pt x="0" y="0"/>
                      <a:pt x="0" y="0"/>
                      <a:pt x="0" y="0"/>
                    </a:cubicBezTo>
                    <a:cubicBezTo>
                      <a:pt x="4" y="0"/>
                      <a:pt x="4" y="0"/>
                      <a:pt x="4" y="0"/>
                    </a:cubicBezTo>
                    <a:cubicBezTo>
                      <a:pt x="4" y="5"/>
                      <a:pt x="4" y="5"/>
                      <a:pt x="4"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76"/>
              <p:cNvSpPr/>
              <p:nvPr/>
            </p:nvSpPr>
            <p:spPr>
              <a:xfrm>
                <a:off x="2667001" y="3587750"/>
                <a:ext cx="85725" cy="123825"/>
              </a:xfrm>
              <a:custGeom>
                <a:avLst/>
                <a:gdLst/>
                <a:ahLst/>
                <a:cxnLst/>
                <a:rect l="l" t="t" r="r" b="b"/>
                <a:pathLst>
                  <a:path w="23" h="33" extrusionOk="0">
                    <a:moveTo>
                      <a:pt x="23" y="24"/>
                    </a:moveTo>
                    <a:cubicBezTo>
                      <a:pt x="23" y="27"/>
                      <a:pt x="22" y="29"/>
                      <a:pt x="20" y="31"/>
                    </a:cubicBezTo>
                    <a:cubicBezTo>
                      <a:pt x="18" y="32"/>
                      <a:pt x="15" y="33"/>
                      <a:pt x="11" y="33"/>
                    </a:cubicBezTo>
                    <a:cubicBezTo>
                      <a:pt x="6" y="33"/>
                      <a:pt x="3" y="33"/>
                      <a:pt x="1" y="31"/>
                    </a:cubicBezTo>
                    <a:cubicBezTo>
                      <a:pt x="1" y="27"/>
                      <a:pt x="1" y="27"/>
                      <a:pt x="1" y="27"/>
                    </a:cubicBezTo>
                    <a:cubicBezTo>
                      <a:pt x="2" y="28"/>
                      <a:pt x="4" y="28"/>
                      <a:pt x="6" y="29"/>
                    </a:cubicBezTo>
                    <a:cubicBezTo>
                      <a:pt x="7" y="29"/>
                      <a:pt x="9" y="29"/>
                      <a:pt x="11" y="29"/>
                    </a:cubicBezTo>
                    <a:cubicBezTo>
                      <a:pt x="13" y="29"/>
                      <a:pt x="15" y="29"/>
                      <a:pt x="17" y="28"/>
                    </a:cubicBezTo>
                    <a:cubicBezTo>
                      <a:pt x="18" y="27"/>
                      <a:pt x="19" y="26"/>
                      <a:pt x="19" y="24"/>
                    </a:cubicBezTo>
                    <a:cubicBezTo>
                      <a:pt x="19" y="23"/>
                      <a:pt x="18" y="22"/>
                      <a:pt x="17" y="21"/>
                    </a:cubicBezTo>
                    <a:cubicBezTo>
                      <a:pt x="16" y="20"/>
                      <a:pt x="14" y="19"/>
                      <a:pt x="11" y="18"/>
                    </a:cubicBezTo>
                    <a:cubicBezTo>
                      <a:pt x="8" y="17"/>
                      <a:pt x="5" y="16"/>
                      <a:pt x="4" y="15"/>
                    </a:cubicBezTo>
                    <a:cubicBezTo>
                      <a:pt x="3" y="14"/>
                      <a:pt x="2" y="13"/>
                      <a:pt x="1" y="12"/>
                    </a:cubicBezTo>
                    <a:cubicBezTo>
                      <a:pt x="1" y="11"/>
                      <a:pt x="0" y="10"/>
                      <a:pt x="0" y="8"/>
                    </a:cubicBezTo>
                    <a:cubicBezTo>
                      <a:pt x="0" y="6"/>
                      <a:pt x="1" y="4"/>
                      <a:pt x="4" y="2"/>
                    </a:cubicBezTo>
                    <a:cubicBezTo>
                      <a:pt x="6" y="0"/>
                      <a:pt x="9" y="0"/>
                      <a:pt x="12" y="0"/>
                    </a:cubicBezTo>
                    <a:cubicBezTo>
                      <a:pt x="16" y="0"/>
                      <a:pt x="19" y="0"/>
                      <a:pt x="23" y="2"/>
                    </a:cubicBezTo>
                    <a:cubicBezTo>
                      <a:pt x="21" y="6"/>
                      <a:pt x="21" y="6"/>
                      <a:pt x="21" y="6"/>
                    </a:cubicBezTo>
                    <a:cubicBezTo>
                      <a:pt x="18" y="4"/>
                      <a:pt x="15" y="4"/>
                      <a:pt x="12" y="4"/>
                    </a:cubicBezTo>
                    <a:cubicBezTo>
                      <a:pt x="10" y="4"/>
                      <a:pt x="8" y="4"/>
                      <a:pt x="7" y="5"/>
                    </a:cubicBezTo>
                    <a:cubicBezTo>
                      <a:pt x="6" y="6"/>
                      <a:pt x="5" y="7"/>
                      <a:pt x="5" y="8"/>
                    </a:cubicBezTo>
                    <a:cubicBezTo>
                      <a:pt x="5" y="9"/>
                      <a:pt x="5" y="10"/>
                      <a:pt x="6" y="10"/>
                    </a:cubicBezTo>
                    <a:cubicBezTo>
                      <a:pt x="6" y="11"/>
                      <a:pt x="7" y="11"/>
                      <a:pt x="8" y="12"/>
                    </a:cubicBezTo>
                    <a:cubicBezTo>
                      <a:pt x="9" y="12"/>
                      <a:pt x="11" y="13"/>
                      <a:pt x="14" y="14"/>
                    </a:cubicBezTo>
                    <a:cubicBezTo>
                      <a:pt x="17" y="16"/>
                      <a:pt x="20" y="17"/>
                      <a:pt x="21" y="19"/>
                    </a:cubicBezTo>
                    <a:cubicBezTo>
                      <a:pt x="23"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76"/>
              <p:cNvSpPr/>
              <p:nvPr/>
            </p:nvSpPr>
            <p:spPr>
              <a:xfrm>
                <a:off x="2782888" y="3684588"/>
                <a:ext cx="30163" cy="30162"/>
              </a:xfrm>
              <a:custGeom>
                <a:avLst/>
                <a:gdLst/>
                <a:ahLst/>
                <a:cxnLst/>
                <a:rect l="l" t="t" r="r" b="b"/>
                <a:pathLst>
                  <a:path w="8" h="8" extrusionOk="0">
                    <a:moveTo>
                      <a:pt x="0" y="4"/>
                    </a:moveTo>
                    <a:cubicBezTo>
                      <a:pt x="0" y="2"/>
                      <a:pt x="1" y="1"/>
                      <a:pt x="1" y="1"/>
                    </a:cubicBezTo>
                    <a:cubicBezTo>
                      <a:pt x="2" y="0"/>
                      <a:pt x="3" y="0"/>
                      <a:pt x="4" y="0"/>
                    </a:cubicBezTo>
                    <a:cubicBezTo>
                      <a:pt x="5" y="0"/>
                      <a:pt x="6" y="0"/>
                      <a:pt x="7" y="1"/>
                    </a:cubicBezTo>
                    <a:cubicBezTo>
                      <a:pt x="7" y="1"/>
                      <a:pt x="8" y="2"/>
                      <a:pt x="8" y="4"/>
                    </a:cubicBezTo>
                    <a:cubicBezTo>
                      <a:pt x="8" y="5"/>
                      <a:pt x="7" y="6"/>
                      <a:pt x="7" y="7"/>
                    </a:cubicBezTo>
                    <a:cubicBezTo>
                      <a:pt x="6" y="7"/>
                      <a:pt x="5" y="8"/>
                      <a:pt x="4" y="8"/>
                    </a:cubicBezTo>
                    <a:cubicBezTo>
                      <a:pt x="3" y="8"/>
                      <a:pt x="2" y="7"/>
                      <a:pt x="1" y="7"/>
                    </a:cubicBezTo>
                    <a:cubicBezTo>
                      <a:pt x="1"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76"/>
              <p:cNvSpPr/>
              <p:nvPr/>
            </p:nvSpPr>
            <p:spPr>
              <a:xfrm>
                <a:off x="2884488" y="3546475"/>
                <a:ext cx="123825" cy="165100"/>
              </a:xfrm>
              <a:custGeom>
                <a:avLst/>
                <a:gdLst/>
                <a:ahLst/>
                <a:cxnLst/>
                <a:rect l="l" t="t" r="r" b="b"/>
                <a:pathLst>
                  <a:path w="78" h="104" extrusionOk="0">
                    <a:moveTo>
                      <a:pt x="44" y="104"/>
                    </a:moveTo>
                    <a:lnTo>
                      <a:pt x="33" y="104"/>
                    </a:lnTo>
                    <a:lnTo>
                      <a:pt x="33" y="11"/>
                    </a:lnTo>
                    <a:lnTo>
                      <a:pt x="0" y="11"/>
                    </a:lnTo>
                    <a:lnTo>
                      <a:pt x="0" y="0"/>
                    </a:lnTo>
                    <a:lnTo>
                      <a:pt x="78" y="0"/>
                    </a:lnTo>
                    <a:lnTo>
                      <a:pt x="78" y="11"/>
                    </a:lnTo>
                    <a:lnTo>
                      <a:pt x="44" y="11"/>
                    </a:lnTo>
                    <a:lnTo>
                      <a:pt x="44" y="1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76"/>
              <p:cNvSpPr/>
              <p:nvPr/>
            </p:nvSpPr>
            <p:spPr>
              <a:xfrm>
                <a:off x="3030538" y="3587750"/>
                <a:ext cx="71438" cy="123825"/>
              </a:xfrm>
              <a:custGeom>
                <a:avLst/>
                <a:gdLst/>
                <a:ahLst/>
                <a:cxnLst/>
                <a:rect l="l" t="t" r="r" b="b"/>
                <a:pathLst>
                  <a:path w="19" h="33" extrusionOk="0">
                    <a:moveTo>
                      <a:pt x="15" y="0"/>
                    </a:moveTo>
                    <a:cubicBezTo>
                      <a:pt x="16"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9"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76"/>
              <p:cNvSpPr/>
              <p:nvPr/>
            </p:nvSpPr>
            <p:spPr>
              <a:xfrm>
                <a:off x="3116263"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7" y="32"/>
                    </a:cubicBezTo>
                    <a:cubicBezTo>
                      <a:pt x="15" y="33"/>
                      <a:pt x="13" y="33"/>
                      <a:pt x="11" y="33"/>
                    </a:cubicBezTo>
                    <a:cubicBezTo>
                      <a:pt x="7" y="33"/>
                      <a:pt x="5" y="32"/>
                      <a:pt x="3" y="31"/>
                    </a:cubicBezTo>
                    <a:cubicBezTo>
                      <a:pt x="1" y="29"/>
                      <a:pt x="0" y="27"/>
                      <a:pt x="0" y="24"/>
                    </a:cubicBezTo>
                    <a:cubicBezTo>
                      <a:pt x="0" y="17"/>
                      <a:pt x="6" y="14"/>
                      <a:pt x="16" y="13"/>
                    </a:cubicBezTo>
                    <a:cubicBezTo>
                      <a:pt x="22" y="13"/>
                      <a:pt x="22" y="13"/>
                      <a:pt x="22" y="13"/>
                    </a:cubicBezTo>
                    <a:cubicBezTo>
                      <a:pt x="22" y="11"/>
                      <a:pt x="22" y="11"/>
                      <a:pt x="22" y="11"/>
                    </a:cubicBezTo>
                    <a:cubicBezTo>
                      <a:pt x="22" y="9"/>
                      <a:pt x="21" y="7"/>
                      <a:pt x="20" y="6"/>
                    </a:cubicBezTo>
                    <a:cubicBezTo>
                      <a:pt x="19" y="4"/>
                      <a:pt x="17" y="4"/>
                      <a:pt x="15" y="4"/>
                    </a:cubicBezTo>
                    <a:cubicBezTo>
                      <a:pt x="12" y="4"/>
                      <a:pt x="9" y="5"/>
                      <a:pt x="5" y="6"/>
                    </a:cubicBezTo>
                    <a:cubicBezTo>
                      <a:pt x="4" y="3"/>
                      <a:pt x="4" y="3"/>
                      <a:pt x="4" y="3"/>
                    </a:cubicBezTo>
                    <a:cubicBezTo>
                      <a:pt x="6" y="2"/>
                      <a:pt x="7" y="1"/>
                      <a:pt x="9" y="0"/>
                    </a:cubicBezTo>
                    <a:cubicBezTo>
                      <a:pt x="11" y="0"/>
                      <a:pt x="13" y="0"/>
                      <a:pt x="15" y="0"/>
                    </a:cubicBezTo>
                    <a:cubicBezTo>
                      <a:pt x="19" y="0"/>
                      <a:pt x="22" y="1"/>
                      <a:pt x="24" y="2"/>
                    </a:cubicBezTo>
                    <a:cubicBezTo>
                      <a:pt x="25" y="4"/>
                      <a:pt x="26" y="7"/>
                      <a:pt x="26" y="11"/>
                    </a:cubicBezTo>
                    <a:cubicBezTo>
                      <a:pt x="26" y="33"/>
                      <a:pt x="26" y="33"/>
                      <a:pt x="26" y="33"/>
                    </a:cubicBezTo>
                    <a:lnTo>
                      <a:pt x="23" y="33"/>
                    </a:lnTo>
                    <a:close/>
                    <a:moveTo>
                      <a:pt x="12" y="29"/>
                    </a:moveTo>
                    <a:cubicBezTo>
                      <a:pt x="15" y="29"/>
                      <a:pt x="17" y="28"/>
                      <a:pt x="19" y="27"/>
                    </a:cubicBezTo>
                    <a:cubicBezTo>
                      <a:pt x="21" y="25"/>
                      <a:pt x="21" y="23"/>
                      <a:pt x="21" y="20"/>
                    </a:cubicBezTo>
                    <a:cubicBezTo>
                      <a:pt x="21" y="17"/>
                      <a:pt x="21" y="17"/>
                      <a:pt x="21" y="17"/>
                    </a:cubicBezTo>
                    <a:cubicBezTo>
                      <a:pt x="16" y="17"/>
                      <a:pt x="16" y="17"/>
                      <a:pt x="16" y="17"/>
                    </a:cubicBezTo>
                    <a:cubicBezTo>
                      <a:pt x="13" y="17"/>
                      <a:pt x="10" y="18"/>
                      <a:pt x="8" y="19"/>
                    </a:cubicBezTo>
                    <a:cubicBezTo>
                      <a:pt x="6" y="20"/>
                      <a:pt x="5" y="22"/>
                      <a:pt x="5" y="24"/>
                    </a:cubicBezTo>
                    <a:cubicBezTo>
                      <a:pt x="5" y="26"/>
                      <a:pt x="6" y="27"/>
                      <a:pt x="7" y="28"/>
                    </a:cubicBezTo>
                    <a:cubicBezTo>
                      <a:pt x="8" y="29"/>
                      <a:pt x="10" y="29"/>
                      <a:pt x="12"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76"/>
              <p:cNvSpPr/>
              <p:nvPr/>
            </p:nvSpPr>
            <p:spPr>
              <a:xfrm>
                <a:off x="3254376" y="3587750"/>
                <a:ext cx="101600" cy="123825"/>
              </a:xfrm>
              <a:custGeom>
                <a:avLst/>
                <a:gdLst/>
                <a:ahLst/>
                <a:cxnLst/>
                <a:rect l="l" t="t" r="r" b="b"/>
                <a:pathLst>
                  <a:path w="27" h="33" extrusionOk="0">
                    <a:moveTo>
                      <a:pt x="22" y="33"/>
                    </a:moveTo>
                    <a:cubicBezTo>
                      <a:pt x="22" y="12"/>
                      <a:pt x="22" y="12"/>
                      <a:pt x="22" y="12"/>
                    </a:cubicBezTo>
                    <a:cubicBezTo>
                      <a:pt x="22" y="9"/>
                      <a:pt x="22" y="7"/>
                      <a:pt x="21" y="6"/>
                    </a:cubicBezTo>
                    <a:cubicBezTo>
                      <a:pt x="19" y="5"/>
                      <a:pt x="17" y="4"/>
                      <a:pt x="15" y="4"/>
                    </a:cubicBezTo>
                    <a:cubicBezTo>
                      <a:pt x="12"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8" y="2"/>
                      <a:pt x="9" y="1"/>
                    </a:cubicBezTo>
                    <a:cubicBezTo>
                      <a:pt x="11" y="0"/>
                      <a:pt x="13" y="0"/>
                      <a:pt x="16"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76"/>
              <p:cNvSpPr/>
              <p:nvPr/>
            </p:nvSpPr>
            <p:spPr>
              <a:xfrm>
                <a:off x="3389313" y="3587750"/>
                <a:ext cx="87313" cy="123825"/>
              </a:xfrm>
              <a:custGeom>
                <a:avLst/>
                <a:gdLst/>
                <a:ahLst/>
                <a:cxnLst/>
                <a:rect l="l" t="t" r="r" b="b"/>
                <a:pathLst>
                  <a:path w="23" h="33" extrusionOk="0">
                    <a:moveTo>
                      <a:pt x="23" y="24"/>
                    </a:moveTo>
                    <a:cubicBezTo>
                      <a:pt x="23" y="27"/>
                      <a:pt x="22" y="29"/>
                      <a:pt x="20" y="31"/>
                    </a:cubicBezTo>
                    <a:cubicBezTo>
                      <a:pt x="17" y="32"/>
                      <a:pt x="14" y="33"/>
                      <a:pt x="10" y="33"/>
                    </a:cubicBezTo>
                    <a:cubicBezTo>
                      <a:pt x="6" y="33"/>
                      <a:pt x="3" y="33"/>
                      <a:pt x="0" y="31"/>
                    </a:cubicBezTo>
                    <a:cubicBezTo>
                      <a:pt x="0" y="27"/>
                      <a:pt x="0" y="27"/>
                      <a:pt x="0" y="27"/>
                    </a:cubicBezTo>
                    <a:cubicBezTo>
                      <a:pt x="2" y="28"/>
                      <a:pt x="3" y="28"/>
                      <a:pt x="5" y="29"/>
                    </a:cubicBezTo>
                    <a:cubicBezTo>
                      <a:pt x="7" y="29"/>
                      <a:pt x="9" y="29"/>
                      <a:pt x="10" y="29"/>
                    </a:cubicBezTo>
                    <a:cubicBezTo>
                      <a:pt x="13" y="29"/>
                      <a:pt x="15" y="29"/>
                      <a:pt x="16" y="28"/>
                    </a:cubicBezTo>
                    <a:cubicBezTo>
                      <a:pt x="18" y="27"/>
                      <a:pt x="18" y="26"/>
                      <a:pt x="18" y="24"/>
                    </a:cubicBezTo>
                    <a:cubicBezTo>
                      <a:pt x="18" y="23"/>
                      <a:pt x="18" y="22"/>
                      <a:pt x="17" y="21"/>
                    </a:cubicBezTo>
                    <a:cubicBezTo>
                      <a:pt x="16" y="20"/>
                      <a:pt x="13" y="19"/>
                      <a:pt x="10" y="18"/>
                    </a:cubicBezTo>
                    <a:cubicBezTo>
                      <a:pt x="7" y="17"/>
                      <a:pt x="5" y="16"/>
                      <a:pt x="4" y="15"/>
                    </a:cubicBezTo>
                    <a:cubicBezTo>
                      <a:pt x="3" y="14"/>
                      <a:pt x="2" y="13"/>
                      <a:pt x="1" y="12"/>
                    </a:cubicBezTo>
                    <a:cubicBezTo>
                      <a:pt x="0" y="11"/>
                      <a:pt x="0" y="10"/>
                      <a:pt x="0" y="8"/>
                    </a:cubicBezTo>
                    <a:cubicBezTo>
                      <a:pt x="0" y="6"/>
                      <a:pt x="1" y="4"/>
                      <a:pt x="3" y="2"/>
                    </a:cubicBezTo>
                    <a:cubicBezTo>
                      <a:pt x="5" y="0"/>
                      <a:pt x="8" y="0"/>
                      <a:pt x="12" y="0"/>
                    </a:cubicBezTo>
                    <a:cubicBezTo>
                      <a:pt x="16" y="0"/>
                      <a:pt x="19" y="0"/>
                      <a:pt x="22" y="2"/>
                    </a:cubicBezTo>
                    <a:cubicBezTo>
                      <a:pt x="21" y="6"/>
                      <a:pt x="21" y="6"/>
                      <a:pt x="21" y="6"/>
                    </a:cubicBezTo>
                    <a:cubicBezTo>
                      <a:pt x="17" y="4"/>
                      <a:pt x="14" y="4"/>
                      <a:pt x="12" y="4"/>
                    </a:cubicBezTo>
                    <a:cubicBezTo>
                      <a:pt x="9" y="4"/>
                      <a:pt x="8" y="4"/>
                      <a:pt x="6" y="5"/>
                    </a:cubicBezTo>
                    <a:cubicBezTo>
                      <a:pt x="5" y="6"/>
                      <a:pt x="5" y="7"/>
                      <a:pt x="5" y="8"/>
                    </a:cubicBezTo>
                    <a:cubicBezTo>
                      <a:pt x="5" y="9"/>
                      <a:pt x="5" y="10"/>
                      <a:pt x="5" y="10"/>
                    </a:cubicBezTo>
                    <a:cubicBezTo>
                      <a:pt x="6" y="11"/>
                      <a:pt x="7" y="11"/>
                      <a:pt x="8" y="12"/>
                    </a:cubicBezTo>
                    <a:cubicBezTo>
                      <a:pt x="9" y="12"/>
                      <a:pt x="10" y="13"/>
                      <a:pt x="13" y="14"/>
                    </a:cubicBezTo>
                    <a:cubicBezTo>
                      <a:pt x="17" y="16"/>
                      <a:pt x="20" y="17"/>
                      <a:pt x="21" y="19"/>
                    </a:cubicBezTo>
                    <a:cubicBezTo>
                      <a:pt x="22"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76"/>
              <p:cNvSpPr/>
              <p:nvPr/>
            </p:nvSpPr>
            <p:spPr>
              <a:xfrm>
                <a:off x="3490913" y="3535363"/>
                <a:ext cx="87313" cy="176212"/>
              </a:xfrm>
              <a:custGeom>
                <a:avLst/>
                <a:gdLst/>
                <a:ahLst/>
                <a:cxnLst/>
                <a:rect l="l" t="t" r="r" b="b"/>
                <a:pathLst>
                  <a:path w="23" h="47" extrusionOk="0">
                    <a:moveTo>
                      <a:pt x="19" y="18"/>
                    </a:moveTo>
                    <a:cubicBezTo>
                      <a:pt x="11" y="18"/>
                      <a:pt x="11" y="18"/>
                      <a:pt x="11" y="18"/>
                    </a:cubicBezTo>
                    <a:cubicBezTo>
                      <a:pt x="11" y="47"/>
                      <a:pt x="11" y="47"/>
                      <a:pt x="11" y="47"/>
                    </a:cubicBezTo>
                    <a:cubicBezTo>
                      <a:pt x="6" y="47"/>
                      <a:pt x="6" y="47"/>
                      <a:pt x="6" y="47"/>
                    </a:cubicBezTo>
                    <a:cubicBezTo>
                      <a:pt x="6" y="18"/>
                      <a:pt x="6" y="18"/>
                      <a:pt x="6" y="18"/>
                    </a:cubicBezTo>
                    <a:cubicBezTo>
                      <a:pt x="0" y="18"/>
                      <a:pt x="0" y="18"/>
                      <a:pt x="0" y="18"/>
                    </a:cubicBezTo>
                    <a:cubicBezTo>
                      <a:pt x="0" y="16"/>
                      <a:pt x="0" y="16"/>
                      <a:pt x="0" y="16"/>
                    </a:cubicBezTo>
                    <a:cubicBezTo>
                      <a:pt x="6" y="14"/>
                      <a:pt x="6" y="14"/>
                      <a:pt x="6" y="14"/>
                    </a:cubicBezTo>
                    <a:cubicBezTo>
                      <a:pt x="6" y="12"/>
                      <a:pt x="6" y="12"/>
                      <a:pt x="6" y="12"/>
                    </a:cubicBezTo>
                    <a:cubicBezTo>
                      <a:pt x="6" y="4"/>
                      <a:pt x="10" y="0"/>
                      <a:pt x="17" y="0"/>
                    </a:cubicBezTo>
                    <a:cubicBezTo>
                      <a:pt x="18" y="0"/>
                      <a:pt x="20" y="1"/>
                      <a:pt x="23" y="1"/>
                    </a:cubicBezTo>
                    <a:cubicBezTo>
                      <a:pt x="21" y="5"/>
                      <a:pt x="21" y="5"/>
                      <a:pt x="21" y="5"/>
                    </a:cubicBezTo>
                    <a:cubicBezTo>
                      <a:pt x="20" y="5"/>
                      <a:pt x="18" y="4"/>
                      <a:pt x="17" y="4"/>
                    </a:cubicBezTo>
                    <a:cubicBezTo>
                      <a:pt x="15" y="4"/>
                      <a:pt x="13" y="5"/>
                      <a:pt x="12" y="6"/>
                    </a:cubicBezTo>
                    <a:cubicBezTo>
                      <a:pt x="12" y="7"/>
                      <a:pt x="11" y="9"/>
                      <a:pt x="11" y="12"/>
                    </a:cubicBezTo>
                    <a:cubicBezTo>
                      <a:pt x="11" y="14"/>
                      <a:pt x="11" y="14"/>
                      <a:pt x="11" y="14"/>
                    </a:cubicBezTo>
                    <a:cubicBezTo>
                      <a:pt x="19" y="14"/>
                      <a:pt x="19" y="14"/>
                      <a:pt x="19" y="14"/>
                    </a:cubicBezTo>
                    <a:lnTo>
                      <a:pt x="19"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76"/>
              <p:cNvSpPr/>
              <p:nvPr/>
            </p:nvSpPr>
            <p:spPr>
              <a:xfrm>
                <a:off x="3581401" y="3587750"/>
                <a:ext cx="112713" cy="123825"/>
              </a:xfrm>
              <a:custGeom>
                <a:avLst/>
                <a:gdLst/>
                <a:ahLst/>
                <a:cxnLst/>
                <a:rect l="l" t="t" r="r" b="b"/>
                <a:pathLst>
                  <a:path w="30" h="33" extrusionOk="0">
                    <a:moveTo>
                      <a:pt x="30" y="16"/>
                    </a:moveTo>
                    <a:cubicBezTo>
                      <a:pt x="30" y="22"/>
                      <a:pt x="29" y="26"/>
                      <a:pt x="26" y="29"/>
                    </a:cubicBezTo>
                    <a:cubicBezTo>
                      <a:pt x="23"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3" y="1"/>
                      <a:pt x="26" y="4"/>
                    </a:cubicBezTo>
                    <a:cubicBezTo>
                      <a:pt x="29" y="7"/>
                      <a:pt x="30" y="11"/>
                      <a:pt x="30" y="16"/>
                    </a:cubicBezTo>
                    <a:close/>
                    <a:moveTo>
                      <a:pt x="5" y="16"/>
                    </a:moveTo>
                    <a:cubicBezTo>
                      <a:pt x="5" y="21"/>
                      <a:pt x="6" y="24"/>
                      <a:pt x="8" y="26"/>
                    </a:cubicBezTo>
                    <a:cubicBezTo>
                      <a:pt x="9" y="28"/>
                      <a:pt x="12" y="29"/>
                      <a:pt x="15" y="29"/>
                    </a:cubicBezTo>
                    <a:cubicBezTo>
                      <a:pt x="18" y="29"/>
                      <a:pt x="21" y="28"/>
                      <a:pt x="22" y="26"/>
                    </a:cubicBezTo>
                    <a:cubicBezTo>
                      <a:pt x="24" y="24"/>
                      <a:pt x="25" y="21"/>
                      <a:pt x="25" y="16"/>
                    </a:cubicBezTo>
                    <a:cubicBezTo>
                      <a:pt x="25" y="12"/>
                      <a:pt x="24" y="9"/>
                      <a:pt x="22" y="7"/>
                    </a:cubicBezTo>
                    <a:cubicBezTo>
                      <a:pt x="21" y="5"/>
                      <a:pt x="18" y="4"/>
                      <a:pt x="15" y="4"/>
                    </a:cubicBezTo>
                    <a:cubicBezTo>
                      <a:pt x="12" y="4"/>
                      <a:pt x="9" y="5"/>
                      <a:pt x="8"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76"/>
              <p:cNvSpPr/>
              <p:nvPr/>
            </p:nvSpPr>
            <p:spPr>
              <a:xfrm>
                <a:off x="3727451" y="3587750"/>
                <a:ext cx="71438" cy="123825"/>
              </a:xfrm>
              <a:custGeom>
                <a:avLst/>
                <a:gdLst/>
                <a:ahLst/>
                <a:cxnLst/>
                <a:rect l="l" t="t" r="r" b="b"/>
                <a:pathLst>
                  <a:path w="19" h="33" extrusionOk="0">
                    <a:moveTo>
                      <a:pt x="15" y="0"/>
                    </a:moveTo>
                    <a:cubicBezTo>
                      <a:pt x="17"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10"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76"/>
              <p:cNvSpPr/>
              <p:nvPr/>
            </p:nvSpPr>
            <p:spPr>
              <a:xfrm>
                <a:off x="3824288"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76"/>
              <p:cNvSpPr/>
              <p:nvPr/>
            </p:nvSpPr>
            <p:spPr>
              <a:xfrm>
                <a:off x="4030663" y="3587750"/>
                <a:ext cx="104775" cy="123825"/>
              </a:xfrm>
              <a:custGeom>
                <a:avLst/>
                <a:gdLst/>
                <a:ahLst/>
                <a:cxnLst/>
                <a:rect l="l" t="t" r="r" b="b"/>
                <a:pathLst>
                  <a:path w="28" h="33" extrusionOk="0">
                    <a:moveTo>
                      <a:pt x="16" y="33"/>
                    </a:moveTo>
                    <a:cubicBezTo>
                      <a:pt x="11" y="33"/>
                      <a:pt x="7" y="32"/>
                      <a:pt x="4" y="29"/>
                    </a:cubicBezTo>
                    <a:cubicBezTo>
                      <a:pt x="2" y="26"/>
                      <a:pt x="0" y="22"/>
                      <a:pt x="0" y="17"/>
                    </a:cubicBezTo>
                    <a:cubicBezTo>
                      <a:pt x="0" y="12"/>
                      <a:pt x="1" y="7"/>
                      <a:pt x="4" y="4"/>
                    </a:cubicBezTo>
                    <a:cubicBezTo>
                      <a:pt x="7" y="1"/>
                      <a:pt x="10" y="0"/>
                      <a:pt x="14" y="0"/>
                    </a:cubicBezTo>
                    <a:cubicBezTo>
                      <a:pt x="18" y="0"/>
                      <a:pt x="22" y="1"/>
                      <a:pt x="24" y="4"/>
                    </a:cubicBezTo>
                    <a:cubicBezTo>
                      <a:pt x="26" y="6"/>
                      <a:pt x="28" y="10"/>
                      <a:pt x="28" y="14"/>
                    </a:cubicBezTo>
                    <a:cubicBezTo>
                      <a:pt x="28" y="17"/>
                      <a:pt x="28" y="17"/>
                      <a:pt x="28" y="17"/>
                    </a:cubicBezTo>
                    <a:cubicBezTo>
                      <a:pt x="5" y="17"/>
                      <a:pt x="5" y="17"/>
                      <a:pt x="5" y="17"/>
                    </a:cubicBezTo>
                    <a:cubicBezTo>
                      <a:pt x="5" y="21"/>
                      <a:pt x="6" y="24"/>
                      <a:pt x="8" y="26"/>
                    </a:cubicBezTo>
                    <a:cubicBezTo>
                      <a:pt x="10" y="28"/>
                      <a:pt x="13" y="29"/>
                      <a:pt x="16" y="29"/>
                    </a:cubicBezTo>
                    <a:cubicBezTo>
                      <a:pt x="19" y="29"/>
                      <a:pt x="23" y="28"/>
                      <a:pt x="26" y="27"/>
                    </a:cubicBezTo>
                    <a:cubicBezTo>
                      <a:pt x="26" y="31"/>
                      <a:pt x="26" y="31"/>
                      <a:pt x="26" y="31"/>
                    </a:cubicBezTo>
                    <a:cubicBezTo>
                      <a:pt x="24" y="32"/>
                      <a:pt x="23" y="33"/>
                      <a:pt x="21" y="33"/>
                    </a:cubicBezTo>
                    <a:cubicBezTo>
                      <a:pt x="20" y="33"/>
                      <a:pt x="18" y="33"/>
                      <a:pt x="16" y="33"/>
                    </a:cubicBezTo>
                    <a:close/>
                    <a:moveTo>
                      <a:pt x="14" y="4"/>
                    </a:moveTo>
                    <a:cubicBezTo>
                      <a:pt x="12" y="4"/>
                      <a:pt x="10" y="5"/>
                      <a:pt x="8" y="6"/>
                    </a:cubicBezTo>
                    <a:cubicBezTo>
                      <a:pt x="7" y="8"/>
                      <a:pt x="6" y="10"/>
                      <a:pt x="5" y="13"/>
                    </a:cubicBezTo>
                    <a:cubicBezTo>
                      <a:pt x="22" y="13"/>
                      <a:pt x="22" y="13"/>
                      <a:pt x="22" y="13"/>
                    </a:cubicBezTo>
                    <a:cubicBezTo>
                      <a:pt x="22" y="10"/>
                      <a:pt x="22" y="8"/>
                      <a:pt x="20" y="6"/>
                    </a:cubicBezTo>
                    <a:cubicBezTo>
                      <a:pt x="19" y="5"/>
                      <a:pt x="17" y="4"/>
                      <a:pt x="1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76"/>
              <p:cNvSpPr/>
              <p:nvPr/>
            </p:nvSpPr>
            <p:spPr>
              <a:xfrm>
                <a:off x="4162426" y="3538538"/>
                <a:ext cx="104775" cy="173037"/>
              </a:xfrm>
              <a:custGeom>
                <a:avLst/>
                <a:gdLst/>
                <a:ahLst/>
                <a:cxnLst/>
                <a:rect l="l" t="t" r="r" b="b"/>
                <a:pathLst>
                  <a:path w="28" h="46" extrusionOk="0">
                    <a:moveTo>
                      <a:pt x="24" y="41"/>
                    </a:moveTo>
                    <a:cubicBezTo>
                      <a:pt x="24" y="41"/>
                      <a:pt x="24" y="41"/>
                      <a:pt x="24" y="41"/>
                    </a:cubicBezTo>
                    <a:cubicBezTo>
                      <a:pt x="21" y="45"/>
                      <a:pt x="18" y="46"/>
                      <a:pt x="13" y="46"/>
                    </a:cubicBezTo>
                    <a:cubicBezTo>
                      <a:pt x="9" y="46"/>
                      <a:pt x="6" y="45"/>
                      <a:pt x="3" y="42"/>
                    </a:cubicBezTo>
                    <a:cubicBezTo>
                      <a:pt x="1" y="39"/>
                      <a:pt x="0" y="35"/>
                      <a:pt x="0" y="30"/>
                    </a:cubicBezTo>
                    <a:cubicBezTo>
                      <a:pt x="0" y="24"/>
                      <a:pt x="1" y="20"/>
                      <a:pt x="3" y="17"/>
                    </a:cubicBezTo>
                    <a:cubicBezTo>
                      <a:pt x="6" y="14"/>
                      <a:pt x="9" y="13"/>
                      <a:pt x="13" y="13"/>
                    </a:cubicBezTo>
                    <a:cubicBezTo>
                      <a:pt x="18" y="13"/>
                      <a:pt x="21" y="14"/>
                      <a:pt x="23" y="17"/>
                    </a:cubicBezTo>
                    <a:cubicBezTo>
                      <a:pt x="24" y="17"/>
                      <a:pt x="24" y="17"/>
                      <a:pt x="24" y="17"/>
                    </a:cubicBezTo>
                    <a:cubicBezTo>
                      <a:pt x="24" y="15"/>
                      <a:pt x="24" y="15"/>
                      <a:pt x="24" y="15"/>
                    </a:cubicBezTo>
                    <a:cubicBezTo>
                      <a:pt x="24" y="13"/>
                      <a:pt x="24" y="13"/>
                      <a:pt x="24" y="13"/>
                    </a:cubicBezTo>
                    <a:cubicBezTo>
                      <a:pt x="24" y="0"/>
                      <a:pt x="24" y="0"/>
                      <a:pt x="24" y="0"/>
                    </a:cubicBezTo>
                    <a:cubicBezTo>
                      <a:pt x="28" y="0"/>
                      <a:pt x="28" y="0"/>
                      <a:pt x="28" y="0"/>
                    </a:cubicBezTo>
                    <a:cubicBezTo>
                      <a:pt x="28" y="46"/>
                      <a:pt x="28" y="46"/>
                      <a:pt x="28" y="46"/>
                    </a:cubicBezTo>
                    <a:cubicBezTo>
                      <a:pt x="24" y="46"/>
                      <a:pt x="24" y="46"/>
                      <a:pt x="24" y="46"/>
                    </a:cubicBezTo>
                    <a:lnTo>
                      <a:pt x="24" y="41"/>
                    </a:lnTo>
                    <a:close/>
                    <a:moveTo>
                      <a:pt x="14" y="42"/>
                    </a:moveTo>
                    <a:cubicBezTo>
                      <a:pt x="17" y="42"/>
                      <a:pt x="20" y="41"/>
                      <a:pt x="21" y="39"/>
                    </a:cubicBezTo>
                    <a:cubicBezTo>
                      <a:pt x="23" y="38"/>
                      <a:pt x="24" y="35"/>
                      <a:pt x="24" y="31"/>
                    </a:cubicBezTo>
                    <a:cubicBezTo>
                      <a:pt x="24" y="30"/>
                      <a:pt x="24" y="30"/>
                      <a:pt x="24" y="30"/>
                    </a:cubicBezTo>
                    <a:cubicBezTo>
                      <a:pt x="24" y="25"/>
                      <a:pt x="23" y="22"/>
                      <a:pt x="21" y="20"/>
                    </a:cubicBezTo>
                    <a:cubicBezTo>
                      <a:pt x="20" y="18"/>
                      <a:pt x="17" y="17"/>
                      <a:pt x="14" y="17"/>
                    </a:cubicBezTo>
                    <a:cubicBezTo>
                      <a:pt x="11" y="17"/>
                      <a:pt x="9" y="18"/>
                      <a:pt x="7" y="20"/>
                    </a:cubicBezTo>
                    <a:cubicBezTo>
                      <a:pt x="6" y="22"/>
                      <a:pt x="5" y="26"/>
                      <a:pt x="5" y="30"/>
                    </a:cubicBezTo>
                    <a:cubicBezTo>
                      <a:pt x="5" y="34"/>
                      <a:pt x="6" y="37"/>
                      <a:pt x="7" y="39"/>
                    </a:cubicBezTo>
                    <a:cubicBezTo>
                      <a:pt x="9" y="41"/>
                      <a:pt x="11" y="42"/>
                      <a:pt x="14"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76"/>
              <p:cNvSpPr/>
              <p:nvPr/>
            </p:nvSpPr>
            <p:spPr>
              <a:xfrm>
                <a:off x="4308476" y="3684588"/>
                <a:ext cx="26988" cy="30162"/>
              </a:xfrm>
              <a:custGeom>
                <a:avLst/>
                <a:gdLst/>
                <a:ahLst/>
                <a:cxnLst/>
                <a:rect l="l" t="t" r="r" b="b"/>
                <a:pathLst>
                  <a:path w="7" h="8" extrusionOk="0">
                    <a:moveTo>
                      <a:pt x="0" y="4"/>
                    </a:moveTo>
                    <a:cubicBezTo>
                      <a:pt x="0" y="2"/>
                      <a:pt x="0" y="1"/>
                      <a:pt x="1" y="1"/>
                    </a:cubicBezTo>
                    <a:cubicBezTo>
                      <a:pt x="1" y="0"/>
                      <a:pt x="2" y="0"/>
                      <a:pt x="3" y="0"/>
                    </a:cubicBezTo>
                    <a:cubicBezTo>
                      <a:pt x="5" y="0"/>
                      <a:pt x="5" y="0"/>
                      <a:pt x="6" y="1"/>
                    </a:cubicBezTo>
                    <a:cubicBezTo>
                      <a:pt x="7" y="1"/>
                      <a:pt x="7" y="2"/>
                      <a:pt x="7" y="4"/>
                    </a:cubicBezTo>
                    <a:cubicBezTo>
                      <a:pt x="7" y="5"/>
                      <a:pt x="7" y="6"/>
                      <a:pt x="6" y="7"/>
                    </a:cubicBezTo>
                    <a:cubicBezTo>
                      <a:pt x="5" y="7"/>
                      <a:pt x="4" y="8"/>
                      <a:pt x="3" y="8"/>
                    </a:cubicBezTo>
                    <a:cubicBezTo>
                      <a:pt x="2" y="8"/>
                      <a:pt x="2" y="7"/>
                      <a:pt x="1" y="7"/>
                    </a:cubicBezTo>
                    <a:cubicBezTo>
                      <a:pt x="0"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6 Title Slide 6">
  <p:cSld name="6 Title Slide 6">
    <p:spTree>
      <p:nvGrpSpPr>
        <p:cNvPr id="1" name="Shape 1004"/>
        <p:cNvGrpSpPr/>
        <p:nvPr/>
      </p:nvGrpSpPr>
      <p:grpSpPr>
        <a:xfrm>
          <a:off x="0" y="0"/>
          <a:ext cx="0" cy="0"/>
          <a:chOff x="0" y="0"/>
          <a:chExt cx="0" cy="0"/>
        </a:xfrm>
      </p:grpSpPr>
      <p:pic>
        <p:nvPicPr>
          <p:cNvPr id="1005" name="Google Shape;1005;p7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 y="-2285"/>
            <a:ext cx="9143998" cy="5148070"/>
          </a:xfrm>
          <a:prstGeom prst="rect">
            <a:avLst/>
          </a:prstGeom>
          <a:noFill/>
          <a:ln>
            <a:noFill/>
          </a:ln>
        </p:spPr>
      </p:pic>
      <p:sp>
        <p:nvSpPr>
          <p:cNvPr id="1006" name="Google Shape;1006;p77"/>
          <p:cNvSpPr txBox="1">
            <a:spLocks noGrp="1"/>
          </p:cNvSpPr>
          <p:nvPr>
            <p:ph type="ctrTitle"/>
          </p:nvPr>
        </p:nvSpPr>
        <p:spPr>
          <a:xfrm>
            <a:off x="1635920" y="1383506"/>
            <a:ext cx="5872200" cy="9537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lt1"/>
              </a:buClr>
              <a:buSzPts val="3400"/>
              <a:buFont typeface="Calibri"/>
              <a:buNone/>
              <a:defRPr sz="34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07" name="Google Shape;1007;p77"/>
          <p:cNvSpPr txBox="1">
            <a:spLocks noGrp="1"/>
          </p:cNvSpPr>
          <p:nvPr>
            <p:ph type="subTitle" idx="1"/>
          </p:nvPr>
        </p:nvSpPr>
        <p:spPr>
          <a:xfrm>
            <a:off x="1635920" y="2337087"/>
            <a:ext cx="5872200" cy="7401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40"/>
              </a:spcBef>
              <a:spcAft>
                <a:spcPts val="0"/>
              </a:spcAft>
              <a:buClr>
                <a:schemeClr val="lt1"/>
              </a:buClr>
              <a:buSzPts val="2200"/>
              <a:buFont typeface="Arial"/>
              <a:buNone/>
              <a:defRPr sz="22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sp>
        <p:nvSpPr>
          <p:cNvPr id="1008" name="Google Shape;1008;p77"/>
          <p:cNvSpPr/>
          <p:nvPr/>
        </p:nvSpPr>
        <p:spPr>
          <a:xfrm>
            <a:off x="1645919" y="1269206"/>
            <a:ext cx="5862300" cy="19071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009" name="Google Shape;1009;p77"/>
          <p:cNvGrpSpPr/>
          <p:nvPr/>
        </p:nvGrpSpPr>
        <p:grpSpPr>
          <a:xfrm>
            <a:off x="3134193" y="3743345"/>
            <a:ext cx="2875823" cy="871094"/>
            <a:chOff x="944563" y="2687638"/>
            <a:chExt cx="3390901" cy="1027112"/>
          </a:xfrm>
        </p:grpSpPr>
        <p:grpSp>
          <p:nvGrpSpPr>
            <p:cNvPr id="1010" name="Google Shape;1010;p77"/>
            <p:cNvGrpSpPr/>
            <p:nvPr/>
          </p:nvGrpSpPr>
          <p:grpSpPr>
            <a:xfrm>
              <a:off x="1927226" y="2687638"/>
              <a:ext cx="1365250" cy="625475"/>
              <a:chOff x="1927226" y="2687638"/>
              <a:chExt cx="1365250" cy="625475"/>
            </a:xfrm>
          </p:grpSpPr>
          <p:sp>
            <p:nvSpPr>
              <p:cNvPr id="1011" name="Google Shape;1011;p77"/>
              <p:cNvSpPr/>
              <p:nvPr/>
            </p:nvSpPr>
            <p:spPr>
              <a:xfrm>
                <a:off x="2414588" y="2916238"/>
                <a:ext cx="390525" cy="355600"/>
              </a:xfrm>
              <a:custGeom>
                <a:avLst/>
                <a:gdLst/>
                <a:ahLst/>
                <a:cxnLst/>
                <a:rect l="l" t="t" r="r" b="b"/>
                <a:pathLst>
                  <a:path w="104" h="95" extrusionOk="0">
                    <a:moveTo>
                      <a:pt x="104" y="0"/>
                    </a:moveTo>
                    <a:cubicBezTo>
                      <a:pt x="65" y="0"/>
                      <a:pt x="65" y="0"/>
                      <a:pt x="65" y="0"/>
                    </a:cubicBezTo>
                    <a:cubicBezTo>
                      <a:pt x="55" y="17"/>
                      <a:pt x="55" y="17"/>
                      <a:pt x="55" y="17"/>
                    </a:cubicBezTo>
                    <a:cubicBezTo>
                      <a:pt x="54" y="20"/>
                      <a:pt x="52" y="23"/>
                      <a:pt x="52" y="23"/>
                    </a:cubicBezTo>
                    <a:cubicBezTo>
                      <a:pt x="52" y="23"/>
                      <a:pt x="52" y="23"/>
                      <a:pt x="52" y="23"/>
                    </a:cubicBezTo>
                    <a:cubicBezTo>
                      <a:pt x="52" y="23"/>
                      <a:pt x="50" y="20"/>
                      <a:pt x="48" y="17"/>
                    </a:cubicBezTo>
                    <a:cubicBezTo>
                      <a:pt x="39" y="0"/>
                      <a:pt x="39" y="0"/>
                      <a:pt x="39"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77"/>
              <p:cNvSpPr/>
              <p:nvPr/>
            </p:nvSpPr>
            <p:spPr>
              <a:xfrm>
                <a:off x="1927226" y="2687638"/>
                <a:ext cx="450850"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77"/>
              <p:cNvSpPr/>
              <p:nvPr/>
            </p:nvSpPr>
            <p:spPr>
              <a:xfrm>
                <a:off x="2843213" y="2687638"/>
                <a:ext cx="449263"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14" name="Google Shape;1014;p77"/>
            <p:cNvGrpSpPr/>
            <p:nvPr/>
          </p:nvGrpSpPr>
          <p:grpSpPr>
            <a:xfrm>
              <a:off x="944563" y="3535363"/>
              <a:ext cx="3390901" cy="179387"/>
              <a:chOff x="944563" y="3535363"/>
              <a:chExt cx="3390901" cy="179387"/>
            </a:xfrm>
          </p:grpSpPr>
          <p:sp>
            <p:nvSpPr>
              <p:cNvPr id="1015" name="Google Shape;1015;p77"/>
              <p:cNvSpPr/>
              <p:nvPr/>
            </p:nvSpPr>
            <p:spPr>
              <a:xfrm>
                <a:off x="944563" y="3546475"/>
                <a:ext cx="123825" cy="165100"/>
              </a:xfrm>
              <a:custGeom>
                <a:avLst/>
                <a:gdLst/>
                <a:ahLst/>
                <a:cxnLst/>
                <a:rect l="l" t="t" r="r" b="b"/>
                <a:pathLst>
                  <a:path w="33" h="44" extrusionOk="0">
                    <a:moveTo>
                      <a:pt x="21" y="4"/>
                    </a:moveTo>
                    <a:cubicBezTo>
                      <a:pt x="16" y="4"/>
                      <a:pt x="12" y="6"/>
                      <a:pt x="10" y="9"/>
                    </a:cubicBezTo>
                    <a:cubicBezTo>
                      <a:pt x="7" y="12"/>
                      <a:pt x="5" y="17"/>
                      <a:pt x="5" y="22"/>
                    </a:cubicBezTo>
                    <a:cubicBezTo>
                      <a:pt x="5" y="28"/>
                      <a:pt x="7" y="32"/>
                      <a:pt x="9" y="35"/>
                    </a:cubicBezTo>
                    <a:cubicBezTo>
                      <a:pt x="12" y="38"/>
                      <a:pt x="16" y="40"/>
                      <a:pt x="21" y="40"/>
                    </a:cubicBezTo>
                    <a:cubicBezTo>
                      <a:pt x="24" y="40"/>
                      <a:pt x="27" y="39"/>
                      <a:pt x="31" y="38"/>
                    </a:cubicBezTo>
                    <a:cubicBezTo>
                      <a:pt x="31" y="43"/>
                      <a:pt x="31" y="43"/>
                      <a:pt x="31" y="43"/>
                    </a:cubicBezTo>
                    <a:cubicBezTo>
                      <a:pt x="28" y="44"/>
                      <a:pt x="24" y="44"/>
                      <a:pt x="20" y="44"/>
                    </a:cubicBezTo>
                    <a:cubicBezTo>
                      <a:pt x="14" y="44"/>
                      <a:pt x="9" y="42"/>
                      <a:pt x="5" y="39"/>
                    </a:cubicBezTo>
                    <a:cubicBezTo>
                      <a:pt x="2" y="35"/>
                      <a:pt x="0" y="29"/>
                      <a:pt x="0" y="22"/>
                    </a:cubicBezTo>
                    <a:cubicBezTo>
                      <a:pt x="0" y="18"/>
                      <a:pt x="1" y="14"/>
                      <a:pt x="3" y="10"/>
                    </a:cubicBezTo>
                    <a:cubicBezTo>
                      <a:pt x="4" y="7"/>
                      <a:pt x="7" y="4"/>
                      <a:pt x="10" y="3"/>
                    </a:cubicBezTo>
                    <a:cubicBezTo>
                      <a:pt x="13" y="1"/>
                      <a:pt x="17" y="0"/>
                      <a:pt x="21" y="0"/>
                    </a:cubicBezTo>
                    <a:cubicBezTo>
                      <a:pt x="25" y="0"/>
                      <a:pt x="29" y="1"/>
                      <a:pt x="33" y="2"/>
                    </a:cubicBezTo>
                    <a:cubicBezTo>
                      <a:pt x="31" y="7"/>
                      <a:pt x="31" y="7"/>
                      <a:pt x="31" y="7"/>
                    </a:cubicBezTo>
                    <a:cubicBezTo>
                      <a:pt x="27" y="5"/>
                      <a:pt x="24" y="4"/>
                      <a:pt x="21"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77"/>
              <p:cNvSpPr/>
              <p:nvPr/>
            </p:nvSpPr>
            <p:spPr>
              <a:xfrm>
                <a:off x="1092201" y="3587750"/>
                <a:ext cx="107950" cy="123825"/>
              </a:xfrm>
              <a:custGeom>
                <a:avLst/>
                <a:gdLst/>
                <a:ahLst/>
                <a:cxnLst/>
                <a:rect l="l" t="t" r="r" b="b"/>
                <a:pathLst>
                  <a:path w="29" h="33" extrusionOk="0">
                    <a:moveTo>
                      <a:pt x="29" y="16"/>
                    </a:moveTo>
                    <a:cubicBezTo>
                      <a:pt x="29" y="22"/>
                      <a:pt x="28" y="26"/>
                      <a:pt x="25" y="29"/>
                    </a:cubicBezTo>
                    <a:cubicBezTo>
                      <a:pt x="23" y="32"/>
                      <a:pt x="19" y="33"/>
                      <a:pt x="14" y="33"/>
                    </a:cubicBezTo>
                    <a:cubicBezTo>
                      <a:pt x="12" y="33"/>
                      <a:pt x="9" y="33"/>
                      <a:pt x="7" y="31"/>
                    </a:cubicBezTo>
                    <a:cubicBezTo>
                      <a:pt x="4" y="30"/>
                      <a:pt x="3" y="28"/>
                      <a:pt x="2" y="25"/>
                    </a:cubicBezTo>
                    <a:cubicBezTo>
                      <a:pt x="0" y="23"/>
                      <a:pt x="0" y="20"/>
                      <a:pt x="0" y="16"/>
                    </a:cubicBezTo>
                    <a:cubicBezTo>
                      <a:pt x="0" y="11"/>
                      <a:pt x="1" y="7"/>
                      <a:pt x="4" y="4"/>
                    </a:cubicBezTo>
                    <a:cubicBezTo>
                      <a:pt x="6" y="1"/>
                      <a:pt x="10" y="0"/>
                      <a:pt x="15" y="0"/>
                    </a:cubicBezTo>
                    <a:cubicBezTo>
                      <a:pt x="19" y="0"/>
                      <a:pt x="23" y="1"/>
                      <a:pt x="25" y="4"/>
                    </a:cubicBezTo>
                    <a:cubicBezTo>
                      <a:pt x="28" y="7"/>
                      <a:pt x="29" y="11"/>
                      <a:pt x="29" y="16"/>
                    </a:cubicBezTo>
                    <a:close/>
                    <a:moveTo>
                      <a:pt x="5" y="16"/>
                    </a:moveTo>
                    <a:cubicBezTo>
                      <a:pt x="5" y="21"/>
                      <a:pt x="6" y="24"/>
                      <a:pt x="7" y="26"/>
                    </a:cubicBezTo>
                    <a:cubicBezTo>
                      <a:pt x="9" y="28"/>
                      <a:pt x="11" y="29"/>
                      <a:pt x="15" y="29"/>
                    </a:cubicBezTo>
                    <a:cubicBezTo>
                      <a:pt x="18" y="29"/>
                      <a:pt x="20" y="28"/>
                      <a:pt x="22" y="26"/>
                    </a:cubicBezTo>
                    <a:cubicBezTo>
                      <a:pt x="24" y="24"/>
                      <a:pt x="24" y="21"/>
                      <a:pt x="24" y="16"/>
                    </a:cubicBezTo>
                    <a:cubicBezTo>
                      <a:pt x="24" y="12"/>
                      <a:pt x="24" y="9"/>
                      <a:pt x="22" y="7"/>
                    </a:cubicBezTo>
                    <a:cubicBezTo>
                      <a:pt x="20" y="5"/>
                      <a:pt x="18" y="4"/>
                      <a:pt x="15" y="4"/>
                    </a:cubicBezTo>
                    <a:cubicBezTo>
                      <a:pt x="11" y="4"/>
                      <a:pt x="9" y="5"/>
                      <a:pt x="7"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77"/>
              <p:cNvSpPr/>
              <p:nvPr/>
            </p:nvSpPr>
            <p:spPr>
              <a:xfrm>
                <a:off x="1238251" y="3587750"/>
                <a:ext cx="171450"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0" y="33"/>
                      <a:pt x="20" y="33"/>
                      <a:pt x="20" y="33"/>
                    </a:cubicBezTo>
                    <a:cubicBezTo>
                      <a:pt x="20" y="12"/>
                      <a:pt x="20" y="12"/>
                      <a:pt x="20" y="12"/>
                    </a:cubicBezTo>
                    <a:cubicBezTo>
                      <a:pt x="20"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77"/>
              <p:cNvSpPr/>
              <p:nvPr/>
            </p:nvSpPr>
            <p:spPr>
              <a:xfrm>
                <a:off x="1450976"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9" y="5"/>
                      <a:pt x="37" y="4"/>
                      <a:pt x="34" y="4"/>
                    </a:cubicBezTo>
                    <a:cubicBezTo>
                      <a:pt x="31" y="4"/>
                      <a:pt x="29" y="5"/>
                      <a:pt x="28" y="6"/>
                    </a:cubicBezTo>
                    <a:cubicBezTo>
                      <a:pt x="26" y="8"/>
                      <a:pt x="26" y="11"/>
                      <a:pt x="26" y="15"/>
                    </a:cubicBezTo>
                    <a:cubicBezTo>
                      <a:pt x="26" y="33"/>
                      <a:pt x="26" y="33"/>
                      <a:pt x="26"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6"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2" y="0"/>
                      <a:pt x="15" y="0"/>
                    </a:cubicBezTo>
                    <a:cubicBezTo>
                      <a:pt x="20" y="0"/>
                      <a:pt x="23" y="2"/>
                      <a:pt x="25"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77"/>
              <p:cNvSpPr/>
              <p:nvPr/>
            </p:nvSpPr>
            <p:spPr>
              <a:xfrm>
                <a:off x="1665288" y="3587750"/>
                <a:ext cx="101600" cy="123825"/>
              </a:xfrm>
              <a:custGeom>
                <a:avLst/>
                <a:gdLst/>
                <a:ahLst/>
                <a:cxnLst/>
                <a:rect l="l" t="t" r="r" b="b"/>
                <a:pathLst>
                  <a:path w="27" h="33" extrusionOk="0">
                    <a:moveTo>
                      <a:pt x="5" y="0"/>
                    </a:moveTo>
                    <a:cubicBezTo>
                      <a:pt x="5" y="21"/>
                      <a:pt x="5" y="21"/>
                      <a:pt x="5" y="21"/>
                    </a:cubicBezTo>
                    <a:cubicBezTo>
                      <a:pt x="5" y="24"/>
                      <a:pt x="5" y="26"/>
                      <a:pt x="6" y="27"/>
                    </a:cubicBezTo>
                    <a:cubicBezTo>
                      <a:pt x="8" y="29"/>
                      <a:pt x="10" y="29"/>
                      <a:pt x="12" y="29"/>
                    </a:cubicBezTo>
                    <a:cubicBezTo>
                      <a:pt x="16" y="29"/>
                      <a:pt x="18" y="28"/>
                      <a:pt x="20" y="26"/>
                    </a:cubicBezTo>
                    <a:cubicBezTo>
                      <a:pt x="21" y="25"/>
                      <a:pt x="22" y="22"/>
                      <a:pt x="22" y="17"/>
                    </a:cubicBezTo>
                    <a:cubicBezTo>
                      <a:pt x="22" y="0"/>
                      <a:pt x="22" y="0"/>
                      <a:pt x="22" y="0"/>
                    </a:cubicBezTo>
                    <a:cubicBezTo>
                      <a:pt x="27" y="0"/>
                      <a:pt x="27" y="0"/>
                      <a:pt x="27" y="0"/>
                    </a:cubicBezTo>
                    <a:cubicBezTo>
                      <a:pt x="27" y="33"/>
                      <a:pt x="27" y="33"/>
                      <a:pt x="27" y="33"/>
                    </a:cubicBezTo>
                    <a:cubicBezTo>
                      <a:pt x="23" y="33"/>
                      <a:pt x="23" y="33"/>
                      <a:pt x="23" y="33"/>
                    </a:cubicBezTo>
                    <a:cubicBezTo>
                      <a:pt x="22" y="28"/>
                      <a:pt x="22" y="28"/>
                      <a:pt x="22" y="28"/>
                    </a:cubicBezTo>
                    <a:cubicBezTo>
                      <a:pt x="22" y="28"/>
                      <a:pt x="22" y="28"/>
                      <a:pt x="22" y="28"/>
                    </a:cubicBezTo>
                    <a:cubicBezTo>
                      <a:pt x="21" y="30"/>
                      <a:pt x="19" y="31"/>
                      <a:pt x="18" y="32"/>
                    </a:cubicBezTo>
                    <a:cubicBezTo>
                      <a:pt x="16" y="33"/>
                      <a:pt x="14" y="33"/>
                      <a:pt x="12" y="33"/>
                    </a:cubicBezTo>
                    <a:cubicBezTo>
                      <a:pt x="8" y="33"/>
                      <a:pt x="5" y="32"/>
                      <a:pt x="3" y="31"/>
                    </a:cubicBezTo>
                    <a:cubicBezTo>
                      <a:pt x="1" y="29"/>
                      <a:pt x="0" y="26"/>
                      <a:pt x="0" y="22"/>
                    </a:cubicBezTo>
                    <a:cubicBezTo>
                      <a:pt x="0" y="0"/>
                      <a:pt x="0" y="0"/>
                      <a:pt x="0" y="0"/>
                    </a:cubicBezTo>
                    <a:lnTo>
                      <a:pt x="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77"/>
              <p:cNvSpPr/>
              <p:nvPr/>
            </p:nvSpPr>
            <p:spPr>
              <a:xfrm>
                <a:off x="1808163" y="3587750"/>
                <a:ext cx="100013" cy="123825"/>
              </a:xfrm>
              <a:custGeom>
                <a:avLst/>
                <a:gdLst/>
                <a:ahLst/>
                <a:cxnLst/>
                <a:rect l="l" t="t" r="r" b="b"/>
                <a:pathLst>
                  <a:path w="27" h="33" extrusionOk="0">
                    <a:moveTo>
                      <a:pt x="22" y="33"/>
                    </a:moveTo>
                    <a:cubicBezTo>
                      <a:pt x="22" y="12"/>
                      <a:pt x="22" y="12"/>
                      <a:pt x="22" y="12"/>
                    </a:cubicBezTo>
                    <a:cubicBezTo>
                      <a:pt x="22" y="9"/>
                      <a:pt x="22" y="7"/>
                      <a:pt x="20" y="6"/>
                    </a:cubicBezTo>
                    <a:cubicBezTo>
                      <a:pt x="19" y="5"/>
                      <a:pt x="17" y="4"/>
                      <a:pt x="15" y="4"/>
                    </a:cubicBezTo>
                    <a:cubicBezTo>
                      <a:pt x="11"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77"/>
              <p:cNvSpPr/>
              <p:nvPr/>
            </p:nvSpPr>
            <p:spPr>
              <a:xfrm>
                <a:off x="1949451" y="3541713"/>
                <a:ext cx="19050" cy="169862"/>
              </a:xfrm>
              <a:custGeom>
                <a:avLst/>
                <a:gdLst/>
                <a:ahLst/>
                <a:cxnLst/>
                <a:rect l="l" t="t" r="r" b="b"/>
                <a:pathLst>
                  <a:path w="5" h="45" extrusionOk="0">
                    <a:moveTo>
                      <a:pt x="0" y="3"/>
                    </a:moveTo>
                    <a:cubicBezTo>
                      <a:pt x="0" y="2"/>
                      <a:pt x="0" y="2"/>
                      <a:pt x="0" y="1"/>
                    </a:cubicBezTo>
                    <a:cubicBezTo>
                      <a:pt x="1" y="0"/>
                      <a:pt x="2" y="0"/>
                      <a:pt x="2" y="0"/>
                    </a:cubicBezTo>
                    <a:cubicBezTo>
                      <a:pt x="3" y="0"/>
                      <a:pt x="4" y="1"/>
                      <a:pt x="4" y="1"/>
                    </a:cubicBezTo>
                    <a:cubicBezTo>
                      <a:pt x="5" y="2"/>
                      <a:pt x="5" y="2"/>
                      <a:pt x="5" y="3"/>
                    </a:cubicBezTo>
                    <a:cubicBezTo>
                      <a:pt x="5" y="5"/>
                      <a:pt x="5" y="5"/>
                      <a:pt x="4" y="6"/>
                    </a:cubicBezTo>
                    <a:cubicBezTo>
                      <a:pt x="4" y="7"/>
                      <a:pt x="3" y="7"/>
                      <a:pt x="2" y="7"/>
                    </a:cubicBezTo>
                    <a:cubicBezTo>
                      <a:pt x="2" y="7"/>
                      <a:pt x="1" y="7"/>
                      <a:pt x="0"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77"/>
              <p:cNvSpPr/>
              <p:nvPr/>
            </p:nvSpPr>
            <p:spPr>
              <a:xfrm>
                <a:off x="2003426" y="3587750"/>
                <a:ext cx="88900" cy="123825"/>
              </a:xfrm>
              <a:custGeom>
                <a:avLst/>
                <a:gdLst/>
                <a:ahLst/>
                <a:cxnLst/>
                <a:rect l="l" t="t" r="r" b="b"/>
                <a:pathLst>
                  <a:path w="24" h="33" extrusionOk="0">
                    <a:moveTo>
                      <a:pt x="15" y="33"/>
                    </a:moveTo>
                    <a:cubicBezTo>
                      <a:pt x="10" y="33"/>
                      <a:pt x="7" y="32"/>
                      <a:pt x="4" y="29"/>
                    </a:cubicBezTo>
                    <a:cubicBezTo>
                      <a:pt x="1" y="26"/>
                      <a:pt x="0" y="22"/>
                      <a:pt x="0" y="17"/>
                    </a:cubicBezTo>
                    <a:cubicBezTo>
                      <a:pt x="0" y="11"/>
                      <a:pt x="1" y="7"/>
                      <a:pt x="4" y="4"/>
                    </a:cubicBezTo>
                    <a:cubicBezTo>
                      <a:pt x="7" y="1"/>
                      <a:pt x="10" y="0"/>
                      <a:pt x="15" y="0"/>
                    </a:cubicBezTo>
                    <a:cubicBezTo>
                      <a:pt x="17" y="0"/>
                      <a:pt x="18" y="0"/>
                      <a:pt x="20" y="0"/>
                    </a:cubicBezTo>
                    <a:cubicBezTo>
                      <a:pt x="22" y="1"/>
                      <a:pt x="23" y="1"/>
                      <a:pt x="24" y="1"/>
                    </a:cubicBezTo>
                    <a:cubicBezTo>
                      <a:pt x="22" y="6"/>
                      <a:pt x="22" y="6"/>
                      <a:pt x="22" y="6"/>
                    </a:cubicBezTo>
                    <a:cubicBezTo>
                      <a:pt x="21" y="5"/>
                      <a:pt x="20" y="5"/>
                      <a:pt x="19" y="4"/>
                    </a:cubicBezTo>
                    <a:cubicBezTo>
                      <a:pt x="17" y="4"/>
                      <a:pt x="16" y="4"/>
                      <a:pt x="15" y="4"/>
                    </a:cubicBezTo>
                    <a:cubicBezTo>
                      <a:pt x="9" y="4"/>
                      <a:pt x="5" y="8"/>
                      <a:pt x="5" y="17"/>
                    </a:cubicBezTo>
                    <a:cubicBezTo>
                      <a:pt x="5" y="21"/>
                      <a:pt x="6" y="24"/>
                      <a:pt x="8" y="26"/>
                    </a:cubicBezTo>
                    <a:cubicBezTo>
                      <a:pt x="9" y="28"/>
                      <a:pt x="12" y="29"/>
                      <a:pt x="15" y="29"/>
                    </a:cubicBezTo>
                    <a:cubicBezTo>
                      <a:pt x="18" y="29"/>
                      <a:pt x="20" y="28"/>
                      <a:pt x="23" y="27"/>
                    </a:cubicBezTo>
                    <a:cubicBezTo>
                      <a:pt x="23" y="32"/>
                      <a:pt x="23" y="32"/>
                      <a:pt x="23" y="32"/>
                    </a:cubicBezTo>
                    <a:cubicBezTo>
                      <a:pt x="21" y="33"/>
                      <a:pt x="18" y="33"/>
                      <a:pt x="15" y="3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77"/>
              <p:cNvSpPr/>
              <p:nvPr/>
            </p:nvSpPr>
            <p:spPr>
              <a:xfrm>
                <a:off x="2111376"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6" y="32"/>
                    </a:cubicBezTo>
                    <a:cubicBezTo>
                      <a:pt x="15" y="33"/>
                      <a:pt x="13" y="33"/>
                      <a:pt x="10" y="33"/>
                    </a:cubicBezTo>
                    <a:cubicBezTo>
                      <a:pt x="7" y="33"/>
                      <a:pt x="5" y="32"/>
                      <a:pt x="3" y="31"/>
                    </a:cubicBezTo>
                    <a:cubicBezTo>
                      <a:pt x="1" y="29"/>
                      <a:pt x="0" y="27"/>
                      <a:pt x="0" y="24"/>
                    </a:cubicBezTo>
                    <a:cubicBezTo>
                      <a:pt x="0" y="17"/>
                      <a:pt x="5" y="14"/>
                      <a:pt x="16" y="13"/>
                    </a:cubicBezTo>
                    <a:cubicBezTo>
                      <a:pt x="21" y="13"/>
                      <a:pt x="21" y="13"/>
                      <a:pt x="21" y="13"/>
                    </a:cubicBezTo>
                    <a:cubicBezTo>
                      <a:pt x="21" y="11"/>
                      <a:pt x="21" y="11"/>
                      <a:pt x="21" y="11"/>
                    </a:cubicBezTo>
                    <a:cubicBezTo>
                      <a:pt x="21" y="9"/>
                      <a:pt x="21" y="7"/>
                      <a:pt x="20" y="6"/>
                    </a:cubicBezTo>
                    <a:cubicBezTo>
                      <a:pt x="19" y="4"/>
                      <a:pt x="17" y="4"/>
                      <a:pt x="14" y="4"/>
                    </a:cubicBezTo>
                    <a:cubicBezTo>
                      <a:pt x="12" y="4"/>
                      <a:pt x="9" y="5"/>
                      <a:pt x="5" y="6"/>
                    </a:cubicBezTo>
                    <a:cubicBezTo>
                      <a:pt x="4" y="3"/>
                      <a:pt x="4" y="3"/>
                      <a:pt x="4" y="3"/>
                    </a:cubicBezTo>
                    <a:cubicBezTo>
                      <a:pt x="5" y="2"/>
                      <a:pt x="7" y="1"/>
                      <a:pt x="9" y="0"/>
                    </a:cubicBezTo>
                    <a:cubicBezTo>
                      <a:pt x="11" y="0"/>
                      <a:pt x="13" y="0"/>
                      <a:pt x="15" y="0"/>
                    </a:cubicBezTo>
                    <a:cubicBezTo>
                      <a:pt x="19" y="0"/>
                      <a:pt x="22" y="1"/>
                      <a:pt x="23" y="2"/>
                    </a:cubicBezTo>
                    <a:cubicBezTo>
                      <a:pt x="25" y="4"/>
                      <a:pt x="26" y="7"/>
                      <a:pt x="26" y="11"/>
                    </a:cubicBezTo>
                    <a:cubicBezTo>
                      <a:pt x="26" y="33"/>
                      <a:pt x="26" y="33"/>
                      <a:pt x="26" y="33"/>
                    </a:cubicBezTo>
                    <a:lnTo>
                      <a:pt x="23" y="33"/>
                    </a:lnTo>
                    <a:close/>
                    <a:moveTo>
                      <a:pt x="11" y="29"/>
                    </a:moveTo>
                    <a:cubicBezTo>
                      <a:pt x="14" y="29"/>
                      <a:pt x="17" y="28"/>
                      <a:pt x="19" y="27"/>
                    </a:cubicBezTo>
                    <a:cubicBezTo>
                      <a:pt x="20" y="25"/>
                      <a:pt x="21" y="23"/>
                      <a:pt x="21" y="20"/>
                    </a:cubicBezTo>
                    <a:cubicBezTo>
                      <a:pt x="21" y="17"/>
                      <a:pt x="21" y="17"/>
                      <a:pt x="21" y="17"/>
                    </a:cubicBezTo>
                    <a:cubicBezTo>
                      <a:pt x="16" y="17"/>
                      <a:pt x="16" y="17"/>
                      <a:pt x="16" y="17"/>
                    </a:cubicBezTo>
                    <a:cubicBezTo>
                      <a:pt x="12" y="17"/>
                      <a:pt x="10" y="18"/>
                      <a:pt x="8" y="19"/>
                    </a:cubicBezTo>
                    <a:cubicBezTo>
                      <a:pt x="6" y="20"/>
                      <a:pt x="5" y="22"/>
                      <a:pt x="5" y="24"/>
                    </a:cubicBezTo>
                    <a:cubicBezTo>
                      <a:pt x="5" y="26"/>
                      <a:pt x="6" y="27"/>
                      <a:pt x="7" y="28"/>
                    </a:cubicBezTo>
                    <a:cubicBezTo>
                      <a:pt x="8" y="29"/>
                      <a:pt x="9" y="29"/>
                      <a:pt x="11"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77"/>
              <p:cNvSpPr/>
              <p:nvPr/>
            </p:nvSpPr>
            <p:spPr>
              <a:xfrm>
                <a:off x="2235201" y="3560763"/>
                <a:ext cx="71438" cy="150812"/>
              </a:xfrm>
              <a:custGeom>
                <a:avLst/>
                <a:gdLst/>
                <a:ahLst/>
                <a:cxnLst/>
                <a:rect l="l" t="t" r="r" b="b"/>
                <a:pathLst>
                  <a:path w="19" h="40" extrusionOk="0">
                    <a:moveTo>
                      <a:pt x="15" y="36"/>
                    </a:moveTo>
                    <a:cubicBezTo>
                      <a:pt x="15" y="36"/>
                      <a:pt x="16" y="36"/>
                      <a:pt x="17" y="36"/>
                    </a:cubicBezTo>
                    <a:cubicBezTo>
                      <a:pt x="18" y="36"/>
                      <a:pt x="18" y="36"/>
                      <a:pt x="19" y="36"/>
                    </a:cubicBezTo>
                    <a:cubicBezTo>
                      <a:pt x="19" y="39"/>
                      <a:pt x="19" y="39"/>
                      <a:pt x="19" y="39"/>
                    </a:cubicBezTo>
                    <a:cubicBezTo>
                      <a:pt x="18" y="40"/>
                      <a:pt x="18" y="40"/>
                      <a:pt x="17" y="40"/>
                    </a:cubicBezTo>
                    <a:cubicBezTo>
                      <a:pt x="16" y="40"/>
                      <a:pt x="15" y="40"/>
                      <a:pt x="14" y="40"/>
                    </a:cubicBezTo>
                    <a:cubicBezTo>
                      <a:pt x="8" y="40"/>
                      <a:pt x="4" y="37"/>
                      <a:pt x="4" y="30"/>
                    </a:cubicBezTo>
                    <a:cubicBezTo>
                      <a:pt x="4" y="11"/>
                      <a:pt x="4" y="11"/>
                      <a:pt x="4" y="11"/>
                    </a:cubicBezTo>
                    <a:cubicBezTo>
                      <a:pt x="0" y="11"/>
                      <a:pt x="0" y="11"/>
                      <a:pt x="0" y="11"/>
                    </a:cubicBezTo>
                    <a:cubicBezTo>
                      <a:pt x="0" y="9"/>
                      <a:pt x="0" y="9"/>
                      <a:pt x="0" y="9"/>
                    </a:cubicBezTo>
                    <a:cubicBezTo>
                      <a:pt x="4" y="7"/>
                      <a:pt x="4" y="7"/>
                      <a:pt x="4" y="7"/>
                    </a:cubicBezTo>
                    <a:cubicBezTo>
                      <a:pt x="6" y="0"/>
                      <a:pt x="6" y="0"/>
                      <a:pt x="6" y="0"/>
                    </a:cubicBezTo>
                    <a:cubicBezTo>
                      <a:pt x="9" y="0"/>
                      <a:pt x="9" y="0"/>
                      <a:pt x="9" y="0"/>
                    </a:cubicBezTo>
                    <a:cubicBezTo>
                      <a:pt x="9" y="7"/>
                      <a:pt x="9" y="7"/>
                      <a:pt x="9" y="7"/>
                    </a:cubicBezTo>
                    <a:cubicBezTo>
                      <a:pt x="19" y="7"/>
                      <a:pt x="19" y="7"/>
                      <a:pt x="19" y="7"/>
                    </a:cubicBezTo>
                    <a:cubicBezTo>
                      <a:pt x="19" y="11"/>
                      <a:pt x="19" y="11"/>
                      <a:pt x="19" y="11"/>
                    </a:cubicBezTo>
                    <a:cubicBezTo>
                      <a:pt x="9" y="11"/>
                      <a:pt x="9" y="11"/>
                      <a:pt x="9" y="11"/>
                    </a:cubicBezTo>
                    <a:cubicBezTo>
                      <a:pt x="9" y="30"/>
                      <a:pt x="9" y="30"/>
                      <a:pt x="9" y="30"/>
                    </a:cubicBezTo>
                    <a:cubicBezTo>
                      <a:pt x="9" y="32"/>
                      <a:pt x="10" y="34"/>
                      <a:pt x="11" y="35"/>
                    </a:cubicBezTo>
                    <a:cubicBezTo>
                      <a:pt x="12" y="36"/>
                      <a:pt x="13" y="36"/>
                      <a:pt x="15" y="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77"/>
              <p:cNvSpPr/>
              <p:nvPr/>
            </p:nvSpPr>
            <p:spPr>
              <a:xfrm>
                <a:off x="2332038" y="3541713"/>
                <a:ext cx="23813" cy="169862"/>
              </a:xfrm>
              <a:custGeom>
                <a:avLst/>
                <a:gdLst/>
                <a:ahLst/>
                <a:cxnLst/>
                <a:rect l="l" t="t" r="r" b="b"/>
                <a:pathLst>
                  <a:path w="6" h="45" extrusionOk="0">
                    <a:moveTo>
                      <a:pt x="0" y="3"/>
                    </a:moveTo>
                    <a:cubicBezTo>
                      <a:pt x="0" y="2"/>
                      <a:pt x="0" y="2"/>
                      <a:pt x="1" y="1"/>
                    </a:cubicBezTo>
                    <a:cubicBezTo>
                      <a:pt x="1" y="0"/>
                      <a:pt x="2" y="0"/>
                      <a:pt x="3" y="0"/>
                    </a:cubicBezTo>
                    <a:cubicBezTo>
                      <a:pt x="3" y="0"/>
                      <a:pt x="4" y="1"/>
                      <a:pt x="5" y="1"/>
                    </a:cubicBezTo>
                    <a:cubicBezTo>
                      <a:pt x="5" y="2"/>
                      <a:pt x="6" y="2"/>
                      <a:pt x="6" y="3"/>
                    </a:cubicBezTo>
                    <a:cubicBezTo>
                      <a:pt x="6" y="5"/>
                      <a:pt x="5" y="5"/>
                      <a:pt x="5" y="6"/>
                    </a:cubicBezTo>
                    <a:cubicBezTo>
                      <a:pt x="4" y="7"/>
                      <a:pt x="3" y="7"/>
                      <a:pt x="3" y="7"/>
                    </a:cubicBezTo>
                    <a:cubicBezTo>
                      <a:pt x="2" y="7"/>
                      <a:pt x="1" y="7"/>
                      <a:pt x="1"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77"/>
              <p:cNvSpPr/>
              <p:nvPr/>
            </p:nvSpPr>
            <p:spPr>
              <a:xfrm>
                <a:off x="2384426" y="3587750"/>
                <a:ext cx="112713" cy="123825"/>
              </a:xfrm>
              <a:custGeom>
                <a:avLst/>
                <a:gdLst/>
                <a:ahLst/>
                <a:cxnLst/>
                <a:rect l="l" t="t" r="r" b="b"/>
                <a:pathLst>
                  <a:path w="30" h="33" extrusionOk="0">
                    <a:moveTo>
                      <a:pt x="30" y="16"/>
                    </a:moveTo>
                    <a:cubicBezTo>
                      <a:pt x="30" y="22"/>
                      <a:pt x="29" y="26"/>
                      <a:pt x="26" y="29"/>
                    </a:cubicBezTo>
                    <a:cubicBezTo>
                      <a:pt x="24"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4" y="1"/>
                      <a:pt x="26" y="4"/>
                    </a:cubicBezTo>
                    <a:cubicBezTo>
                      <a:pt x="29" y="7"/>
                      <a:pt x="30" y="11"/>
                      <a:pt x="30" y="16"/>
                    </a:cubicBezTo>
                    <a:close/>
                    <a:moveTo>
                      <a:pt x="6" y="16"/>
                    </a:moveTo>
                    <a:cubicBezTo>
                      <a:pt x="6" y="21"/>
                      <a:pt x="6" y="24"/>
                      <a:pt x="8" y="26"/>
                    </a:cubicBezTo>
                    <a:cubicBezTo>
                      <a:pt x="10" y="28"/>
                      <a:pt x="12" y="29"/>
                      <a:pt x="15" y="29"/>
                    </a:cubicBezTo>
                    <a:cubicBezTo>
                      <a:pt x="19" y="29"/>
                      <a:pt x="21" y="28"/>
                      <a:pt x="23" y="26"/>
                    </a:cubicBezTo>
                    <a:cubicBezTo>
                      <a:pt x="24" y="24"/>
                      <a:pt x="25" y="21"/>
                      <a:pt x="25" y="16"/>
                    </a:cubicBezTo>
                    <a:cubicBezTo>
                      <a:pt x="25" y="12"/>
                      <a:pt x="24" y="9"/>
                      <a:pt x="23" y="7"/>
                    </a:cubicBezTo>
                    <a:cubicBezTo>
                      <a:pt x="21" y="5"/>
                      <a:pt x="18" y="4"/>
                      <a:pt x="15" y="4"/>
                    </a:cubicBezTo>
                    <a:cubicBezTo>
                      <a:pt x="12" y="4"/>
                      <a:pt x="10" y="5"/>
                      <a:pt x="8" y="7"/>
                    </a:cubicBezTo>
                    <a:cubicBezTo>
                      <a:pt x="6" y="9"/>
                      <a:pt x="6" y="12"/>
                      <a:pt x="6"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77"/>
              <p:cNvSpPr/>
              <p:nvPr/>
            </p:nvSpPr>
            <p:spPr>
              <a:xfrm>
                <a:off x="2535238" y="3587750"/>
                <a:ext cx="101600" cy="123825"/>
              </a:xfrm>
              <a:custGeom>
                <a:avLst/>
                <a:gdLst/>
                <a:ahLst/>
                <a:cxnLst/>
                <a:rect l="l" t="t" r="r" b="b"/>
                <a:pathLst>
                  <a:path w="27" h="33" extrusionOk="0">
                    <a:moveTo>
                      <a:pt x="22" y="33"/>
                    </a:moveTo>
                    <a:cubicBezTo>
                      <a:pt x="22" y="12"/>
                      <a:pt x="22" y="12"/>
                      <a:pt x="22" y="12"/>
                    </a:cubicBezTo>
                    <a:cubicBezTo>
                      <a:pt x="22" y="9"/>
                      <a:pt x="21" y="7"/>
                      <a:pt x="20" y="6"/>
                    </a:cubicBezTo>
                    <a:cubicBezTo>
                      <a:pt x="19" y="5"/>
                      <a:pt x="17" y="4"/>
                      <a:pt x="14" y="4"/>
                    </a:cubicBezTo>
                    <a:cubicBezTo>
                      <a:pt x="11" y="4"/>
                      <a:pt x="8" y="5"/>
                      <a:pt x="7" y="7"/>
                    </a:cubicBezTo>
                    <a:cubicBezTo>
                      <a:pt x="5" y="8"/>
                      <a:pt x="4" y="11"/>
                      <a:pt x="4" y="16"/>
                    </a:cubicBezTo>
                    <a:cubicBezTo>
                      <a:pt x="4" y="33"/>
                      <a:pt x="4" y="33"/>
                      <a:pt x="4" y="33"/>
                    </a:cubicBezTo>
                    <a:cubicBezTo>
                      <a:pt x="0" y="33"/>
                      <a:pt x="0" y="33"/>
                      <a:pt x="0" y="33"/>
                    </a:cubicBezTo>
                    <a:cubicBezTo>
                      <a:pt x="0" y="0"/>
                      <a:pt x="0" y="0"/>
                      <a:pt x="0" y="0"/>
                    </a:cubicBezTo>
                    <a:cubicBezTo>
                      <a:pt x="4" y="0"/>
                      <a:pt x="4" y="0"/>
                      <a:pt x="4" y="0"/>
                    </a:cubicBezTo>
                    <a:cubicBezTo>
                      <a:pt x="4" y="5"/>
                      <a:pt x="4" y="5"/>
                      <a:pt x="4"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77"/>
              <p:cNvSpPr/>
              <p:nvPr/>
            </p:nvSpPr>
            <p:spPr>
              <a:xfrm>
                <a:off x="2667001" y="3587750"/>
                <a:ext cx="85725" cy="123825"/>
              </a:xfrm>
              <a:custGeom>
                <a:avLst/>
                <a:gdLst/>
                <a:ahLst/>
                <a:cxnLst/>
                <a:rect l="l" t="t" r="r" b="b"/>
                <a:pathLst>
                  <a:path w="23" h="33" extrusionOk="0">
                    <a:moveTo>
                      <a:pt x="23" y="24"/>
                    </a:moveTo>
                    <a:cubicBezTo>
                      <a:pt x="23" y="27"/>
                      <a:pt x="22" y="29"/>
                      <a:pt x="20" y="31"/>
                    </a:cubicBezTo>
                    <a:cubicBezTo>
                      <a:pt x="18" y="32"/>
                      <a:pt x="15" y="33"/>
                      <a:pt x="11" y="33"/>
                    </a:cubicBezTo>
                    <a:cubicBezTo>
                      <a:pt x="6" y="33"/>
                      <a:pt x="3" y="33"/>
                      <a:pt x="1" y="31"/>
                    </a:cubicBezTo>
                    <a:cubicBezTo>
                      <a:pt x="1" y="27"/>
                      <a:pt x="1" y="27"/>
                      <a:pt x="1" y="27"/>
                    </a:cubicBezTo>
                    <a:cubicBezTo>
                      <a:pt x="2" y="28"/>
                      <a:pt x="4" y="28"/>
                      <a:pt x="6" y="29"/>
                    </a:cubicBezTo>
                    <a:cubicBezTo>
                      <a:pt x="7" y="29"/>
                      <a:pt x="9" y="29"/>
                      <a:pt x="11" y="29"/>
                    </a:cubicBezTo>
                    <a:cubicBezTo>
                      <a:pt x="13" y="29"/>
                      <a:pt x="15" y="29"/>
                      <a:pt x="17" y="28"/>
                    </a:cubicBezTo>
                    <a:cubicBezTo>
                      <a:pt x="18" y="27"/>
                      <a:pt x="19" y="26"/>
                      <a:pt x="19" y="24"/>
                    </a:cubicBezTo>
                    <a:cubicBezTo>
                      <a:pt x="19" y="23"/>
                      <a:pt x="18" y="22"/>
                      <a:pt x="17" y="21"/>
                    </a:cubicBezTo>
                    <a:cubicBezTo>
                      <a:pt x="16" y="20"/>
                      <a:pt x="14" y="19"/>
                      <a:pt x="11" y="18"/>
                    </a:cubicBezTo>
                    <a:cubicBezTo>
                      <a:pt x="8" y="17"/>
                      <a:pt x="5" y="16"/>
                      <a:pt x="4" y="15"/>
                    </a:cubicBezTo>
                    <a:cubicBezTo>
                      <a:pt x="3" y="14"/>
                      <a:pt x="2" y="13"/>
                      <a:pt x="1" y="12"/>
                    </a:cubicBezTo>
                    <a:cubicBezTo>
                      <a:pt x="1" y="11"/>
                      <a:pt x="0" y="10"/>
                      <a:pt x="0" y="8"/>
                    </a:cubicBezTo>
                    <a:cubicBezTo>
                      <a:pt x="0" y="6"/>
                      <a:pt x="1" y="4"/>
                      <a:pt x="4" y="2"/>
                    </a:cubicBezTo>
                    <a:cubicBezTo>
                      <a:pt x="6" y="0"/>
                      <a:pt x="9" y="0"/>
                      <a:pt x="12" y="0"/>
                    </a:cubicBezTo>
                    <a:cubicBezTo>
                      <a:pt x="16" y="0"/>
                      <a:pt x="19" y="0"/>
                      <a:pt x="23" y="2"/>
                    </a:cubicBezTo>
                    <a:cubicBezTo>
                      <a:pt x="21" y="6"/>
                      <a:pt x="21" y="6"/>
                      <a:pt x="21" y="6"/>
                    </a:cubicBezTo>
                    <a:cubicBezTo>
                      <a:pt x="18" y="4"/>
                      <a:pt x="15" y="4"/>
                      <a:pt x="12" y="4"/>
                    </a:cubicBezTo>
                    <a:cubicBezTo>
                      <a:pt x="10" y="4"/>
                      <a:pt x="8" y="4"/>
                      <a:pt x="7" y="5"/>
                    </a:cubicBezTo>
                    <a:cubicBezTo>
                      <a:pt x="6" y="6"/>
                      <a:pt x="5" y="7"/>
                      <a:pt x="5" y="8"/>
                    </a:cubicBezTo>
                    <a:cubicBezTo>
                      <a:pt x="5" y="9"/>
                      <a:pt x="5" y="10"/>
                      <a:pt x="6" y="10"/>
                    </a:cubicBezTo>
                    <a:cubicBezTo>
                      <a:pt x="6" y="11"/>
                      <a:pt x="7" y="11"/>
                      <a:pt x="8" y="12"/>
                    </a:cubicBezTo>
                    <a:cubicBezTo>
                      <a:pt x="9" y="12"/>
                      <a:pt x="11" y="13"/>
                      <a:pt x="14" y="14"/>
                    </a:cubicBezTo>
                    <a:cubicBezTo>
                      <a:pt x="17" y="16"/>
                      <a:pt x="20" y="17"/>
                      <a:pt x="21" y="19"/>
                    </a:cubicBezTo>
                    <a:cubicBezTo>
                      <a:pt x="23"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77"/>
              <p:cNvSpPr/>
              <p:nvPr/>
            </p:nvSpPr>
            <p:spPr>
              <a:xfrm>
                <a:off x="2782888" y="3684588"/>
                <a:ext cx="30163" cy="30162"/>
              </a:xfrm>
              <a:custGeom>
                <a:avLst/>
                <a:gdLst/>
                <a:ahLst/>
                <a:cxnLst/>
                <a:rect l="l" t="t" r="r" b="b"/>
                <a:pathLst>
                  <a:path w="8" h="8" extrusionOk="0">
                    <a:moveTo>
                      <a:pt x="0" y="4"/>
                    </a:moveTo>
                    <a:cubicBezTo>
                      <a:pt x="0" y="2"/>
                      <a:pt x="1" y="1"/>
                      <a:pt x="1" y="1"/>
                    </a:cubicBezTo>
                    <a:cubicBezTo>
                      <a:pt x="2" y="0"/>
                      <a:pt x="3" y="0"/>
                      <a:pt x="4" y="0"/>
                    </a:cubicBezTo>
                    <a:cubicBezTo>
                      <a:pt x="5" y="0"/>
                      <a:pt x="6" y="0"/>
                      <a:pt x="7" y="1"/>
                    </a:cubicBezTo>
                    <a:cubicBezTo>
                      <a:pt x="7" y="1"/>
                      <a:pt x="8" y="2"/>
                      <a:pt x="8" y="4"/>
                    </a:cubicBezTo>
                    <a:cubicBezTo>
                      <a:pt x="8" y="5"/>
                      <a:pt x="7" y="6"/>
                      <a:pt x="7" y="7"/>
                    </a:cubicBezTo>
                    <a:cubicBezTo>
                      <a:pt x="6" y="7"/>
                      <a:pt x="5" y="8"/>
                      <a:pt x="4" y="8"/>
                    </a:cubicBezTo>
                    <a:cubicBezTo>
                      <a:pt x="3" y="8"/>
                      <a:pt x="2" y="7"/>
                      <a:pt x="1" y="7"/>
                    </a:cubicBezTo>
                    <a:cubicBezTo>
                      <a:pt x="1"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77"/>
              <p:cNvSpPr/>
              <p:nvPr/>
            </p:nvSpPr>
            <p:spPr>
              <a:xfrm>
                <a:off x="2884488" y="3546475"/>
                <a:ext cx="123825" cy="165100"/>
              </a:xfrm>
              <a:custGeom>
                <a:avLst/>
                <a:gdLst/>
                <a:ahLst/>
                <a:cxnLst/>
                <a:rect l="l" t="t" r="r" b="b"/>
                <a:pathLst>
                  <a:path w="78" h="104" extrusionOk="0">
                    <a:moveTo>
                      <a:pt x="44" y="104"/>
                    </a:moveTo>
                    <a:lnTo>
                      <a:pt x="33" y="104"/>
                    </a:lnTo>
                    <a:lnTo>
                      <a:pt x="33" y="11"/>
                    </a:lnTo>
                    <a:lnTo>
                      <a:pt x="0" y="11"/>
                    </a:lnTo>
                    <a:lnTo>
                      <a:pt x="0" y="0"/>
                    </a:lnTo>
                    <a:lnTo>
                      <a:pt x="78" y="0"/>
                    </a:lnTo>
                    <a:lnTo>
                      <a:pt x="78" y="11"/>
                    </a:lnTo>
                    <a:lnTo>
                      <a:pt x="44" y="11"/>
                    </a:lnTo>
                    <a:lnTo>
                      <a:pt x="44" y="1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77"/>
              <p:cNvSpPr/>
              <p:nvPr/>
            </p:nvSpPr>
            <p:spPr>
              <a:xfrm>
                <a:off x="3030538" y="3587750"/>
                <a:ext cx="71438" cy="123825"/>
              </a:xfrm>
              <a:custGeom>
                <a:avLst/>
                <a:gdLst/>
                <a:ahLst/>
                <a:cxnLst/>
                <a:rect l="l" t="t" r="r" b="b"/>
                <a:pathLst>
                  <a:path w="19" h="33" extrusionOk="0">
                    <a:moveTo>
                      <a:pt x="15" y="0"/>
                    </a:moveTo>
                    <a:cubicBezTo>
                      <a:pt x="16"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9"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77"/>
              <p:cNvSpPr/>
              <p:nvPr/>
            </p:nvSpPr>
            <p:spPr>
              <a:xfrm>
                <a:off x="3116263"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7" y="32"/>
                    </a:cubicBezTo>
                    <a:cubicBezTo>
                      <a:pt x="15" y="33"/>
                      <a:pt x="13" y="33"/>
                      <a:pt x="11" y="33"/>
                    </a:cubicBezTo>
                    <a:cubicBezTo>
                      <a:pt x="7" y="33"/>
                      <a:pt x="5" y="32"/>
                      <a:pt x="3" y="31"/>
                    </a:cubicBezTo>
                    <a:cubicBezTo>
                      <a:pt x="1" y="29"/>
                      <a:pt x="0" y="27"/>
                      <a:pt x="0" y="24"/>
                    </a:cubicBezTo>
                    <a:cubicBezTo>
                      <a:pt x="0" y="17"/>
                      <a:pt x="6" y="14"/>
                      <a:pt x="16" y="13"/>
                    </a:cubicBezTo>
                    <a:cubicBezTo>
                      <a:pt x="22" y="13"/>
                      <a:pt x="22" y="13"/>
                      <a:pt x="22" y="13"/>
                    </a:cubicBezTo>
                    <a:cubicBezTo>
                      <a:pt x="22" y="11"/>
                      <a:pt x="22" y="11"/>
                      <a:pt x="22" y="11"/>
                    </a:cubicBezTo>
                    <a:cubicBezTo>
                      <a:pt x="22" y="9"/>
                      <a:pt x="21" y="7"/>
                      <a:pt x="20" y="6"/>
                    </a:cubicBezTo>
                    <a:cubicBezTo>
                      <a:pt x="19" y="4"/>
                      <a:pt x="17" y="4"/>
                      <a:pt x="15" y="4"/>
                    </a:cubicBezTo>
                    <a:cubicBezTo>
                      <a:pt x="12" y="4"/>
                      <a:pt x="9" y="5"/>
                      <a:pt x="5" y="6"/>
                    </a:cubicBezTo>
                    <a:cubicBezTo>
                      <a:pt x="4" y="3"/>
                      <a:pt x="4" y="3"/>
                      <a:pt x="4" y="3"/>
                    </a:cubicBezTo>
                    <a:cubicBezTo>
                      <a:pt x="6" y="2"/>
                      <a:pt x="7" y="1"/>
                      <a:pt x="9" y="0"/>
                    </a:cubicBezTo>
                    <a:cubicBezTo>
                      <a:pt x="11" y="0"/>
                      <a:pt x="13" y="0"/>
                      <a:pt x="15" y="0"/>
                    </a:cubicBezTo>
                    <a:cubicBezTo>
                      <a:pt x="19" y="0"/>
                      <a:pt x="22" y="1"/>
                      <a:pt x="24" y="2"/>
                    </a:cubicBezTo>
                    <a:cubicBezTo>
                      <a:pt x="25" y="4"/>
                      <a:pt x="26" y="7"/>
                      <a:pt x="26" y="11"/>
                    </a:cubicBezTo>
                    <a:cubicBezTo>
                      <a:pt x="26" y="33"/>
                      <a:pt x="26" y="33"/>
                      <a:pt x="26" y="33"/>
                    </a:cubicBezTo>
                    <a:lnTo>
                      <a:pt x="23" y="33"/>
                    </a:lnTo>
                    <a:close/>
                    <a:moveTo>
                      <a:pt x="12" y="29"/>
                    </a:moveTo>
                    <a:cubicBezTo>
                      <a:pt x="15" y="29"/>
                      <a:pt x="17" y="28"/>
                      <a:pt x="19" y="27"/>
                    </a:cubicBezTo>
                    <a:cubicBezTo>
                      <a:pt x="21" y="25"/>
                      <a:pt x="21" y="23"/>
                      <a:pt x="21" y="20"/>
                    </a:cubicBezTo>
                    <a:cubicBezTo>
                      <a:pt x="21" y="17"/>
                      <a:pt x="21" y="17"/>
                      <a:pt x="21" y="17"/>
                    </a:cubicBezTo>
                    <a:cubicBezTo>
                      <a:pt x="16" y="17"/>
                      <a:pt x="16" y="17"/>
                      <a:pt x="16" y="17"/>
                    </a:cubicBezTo>
                    <a:cubicBezTo>
                      <a:pt x="13" y="17"/>
                      <a:pt x="10" y="18"/>
                      <a:pt x="8" y="19"/>
                    </a:cubicBezTo>
                    <a:cubicBezTo>
                      <a:pt x="6" y="20"/>
                      <a:pt x="5" y="22"/>
                      <a:pt x="5" y="24"/>
                    </a:cubicBezTo>
                    <a:cubicBezTo>
                      <a:pt x="5" y="26"/>
                      <a:pt x="6" y="27"/>
                      <a:pt x="7" y="28"/>
                    </a:cubicBezTo>
                    <a:cubicBezTo>
                      <a:pt x="8" y="29"/>
                      <a:pt x="10" y="29"/>
                      <a:pt x="12"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77"/>
              <p:cNvSpPr/>
              <p:nvPr/>
            </p:nvSpPr>
            <p:spPr>
              <a:xfrm>
                <a:off x="3254376" y="3587750"/>
                <a:ext cx="101600" cy="123825"/>
              </a:xfrm>
              <a:custGeom>
                <a:avLst/>
                <a:gdLst/>
                <a:ahLst/>
                <a:cxnLst/>
                <a:rect l="l" t="t" r="r" b="b"/>
                <a:pathLst>
                  <a:path w="27" h="33" extrusionOk="0">
                    <a:moveTo>
                      <a:pt x="22" y="33"/>
                    </a:moveTo>
                    <a:cubicBezTo>
                      <a:pt x="22" y="12"/>
                      <a:pt x="22" y="12"/>
                      <a:pt x="22" y="12"/>
                    </a:cubicBezTo>
                    <a:cubicBezTo>
                      <a:pt x="22" y="9"/>
                      <a:pt x="22" y="7"/>
                      <a:pt x="21" y="6"/>
                    </a:cubicBezTo>
                    <a:cubicBezTo>
                      <a:pt x="19" y="5"/>
                      <a:pt x="17" y="4"/>
                      <a:pt x="15" y="4"/>
                    </a:cubicBezTo>
                    <a:cubicBezTo>
                      <a:pt x="12"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8" y="2"/>
                      <a:pt x="9" y="1"/>
                    </a:cubicBezTo>
                    <a:cubicBezTo>
                      <a:pt x="11" y="0"/>
                      <a:pt x="13" y="0"/>
                      <a:pt x="16"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77"/>
              <p:cNvSpPr/>
              <p:nvPr/>
            </p:nvSpPr>
            <p:spPr>
              <a:xfrm>
                <a:off x="3389313" y="3587750"/>
                <a:ext cx="87313" cy="123825"/>
              </a:xfrm>
              <a:custGeom>
                <a:avLst/>
                <a:gdLst/>
                <a:ahLst/>
                <a:cxnLst/>
                <a:rect l="l" t="t" r="r" b="b"/>
                <a:pathLst>
                  <a:path w="23" h="33" extrusionOk="0">
                    <a:moveTo>
                      <a:pt x="23" y="24"/>
                    </a:moveTo>
                    <a:cubicBezTo>
                      <a:pt x="23" y="27"/>
                      <a:pt x="22" y="29"/>
                      <a:pt x="20" y="31"/>
                    </a:cubicBezTo>
                    <a:cubicBezTo>
                      <a:pt x="17" y="32"/>
                      <a:pt x="14" y="33"/>
                      <a:pt x="10" y="33"/>
                    </a:cubicBezTo>
                    <a:cubicBezTo>
                      <a:pt x="6" y="33"/>
                      <a:pt x="3" y="33"/>
                      <a:pt x="0" y="31"/>
                    </a:cubicBezTo>
                    <a:cubicBezTo>
                      <a:pt x="0" y="27"/>
                      <a:pt x="0" y="27"/>
                      <a:pt x="0" y="27"/>
                    </a:cubicBezTo>
                    <a:cubicBezTo>
                      <a:pt x="2" y="28"/>
                      <a:pt x="3" y="28"/>
                      <a:pt x="5" y="29"/>
                    </a:cubicBezTo>
                    <a:cubicBezTo>
                      <a:pt x="7" y="29"/>
                      <a:pt x="9" y="29"/>
                      <a:pt x="10" y="29"/>
                    </a:cubicBezTo>
                    <a:cubicBezTo>
                      <a:pt x="13" y="29"/>
                      <a:pt x="15" y="29"/>
                      <a:pt x="16" y="28"/>
                    </a:cubicBezTo>
                    <a:cubicBezTo>
                      <a:pt x="18" y="27"/>
                      <a:pt x="18" y="26"/>
                      <a:pt x="18" y="24"/>
                    </a:cubicBezTo>
                    <a:cubicBezTo>
                      <a:pt x="18" y="23"/>
                      <a:pt x="18" y="22"/>
                      <a:pt x="17" y="21"/>
                    </a:cubicBezTo>
                    <a:cubicBezTo>
                      <a:pt x="16" y="20"/>
                      <a:pt x="13" y="19"/>
                      <a:pt x="10" y="18"/>
                    </a:cubicBezTo>
                    <a:cubicBezTo>
                      <a:pt x="7" y="17"/>
                      <a:pt x="5" y="16"/>
                      <a:pt x="4" y="15"/>
                    </a:cubicBezTo>
                    <a:cubicBezTo>
                      <a:pt x="3" y="14"/>
                      <a:pt x="2" y="13"/>
                      <a:pt x="1" y="12"/>
                    </a:cubicBezTo>
                    <a:cubicBezTo>
                      <a:pt x="0" y="11"/>
                      <a:pt x="0" y="10"/>
                      <a:pt x="0" y="8"/>
                    </a:cubicBezTo>
                    <a:cubicBezTo>
                      <a:pt x="0" y="6"/>
                      <a:pt x="1" y="4"/>
                      <a:pt x="3" y="2"/>
                    </a:cubicBezTo>
                    <a:cubicBezTo>
                      <a:pt x="5" y="0"/>
                      <a:pt x="8" y="0"/>
                      <a:pt x="12" y="0"/>
                    </a:cubicBezTo>
                    <a:cubicBezTo>
                      <a:pt x="16" y="0"/>
                      <a:pt x="19" y="0"/>
                      <a:pt x="22" y="2"/>
                    </a:cubicBezTo>
                    <a:cubicBezTo>
                      <a:pt x="21" y="6"/>
                      <a:pt x="21" y="6"/>
                      <a:pt x="21" y="6"/>
                    </a:cubicBezTo>
                    <a:cubicBezTo>
                      <a:pt x="17" y="4"/>
                      <a:pt x="14" y="4"/>
                      <a:pt x="12" y="4"/>
                    </a:cubicBezTo>
                    <a:cubicBezTo>
                      <a:pt x="9" y="4"/>
                      <a:pt x="8" y="4"/>
                      <a:pt x="6" y="5"/>
                    </a:cubicBezTo>
                    <a:cubicBezTo>
                      <a:pt x="5" y="6"/>
                      <a:pt x="5" y="7"/>
                      <a:pt x="5" y="8"/>
                    </a:cubicBezTo>
                    <a:cubicBezTo>
                      <a:pt x="5" y="9"/>
                      <a:pt x="5" y="10"/>
                      <a:pt x="5" y="10"/>
                    </a:cubicBezTo>
                    <a:cubicBezTo>
                      <a:pt x="6" y="11"/>
                      <a:pt x="7" y="11"/>
                      <a:pt x="8" y="12"/>
                    </a:cubicBezTo>
                    <a:cubicBezTo>
                      <a:pt x="9" y="12"/>
                      <a:pt x="10" y="13"/>
                      <a:pt x="13" y="14"/>
                    </a:cubicBezTo>
                    <a:cubicBezTo>
                      <a:pt x="17" y="16"/>
                      <a:pt x="20" y="17"/>
                      <a:pt x="21" y="19"/>
                    </a:cubicBezTo>
                    <a:cubicBezTo>
                      <a:pt x="22"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77"/>
              <p:cNvSpPr/>
              <p:nvPr/>
            </p:nvSpPr>
            <p:spPr>
              <a:xfrm>
                <a:off x="3490913" y="3535363"/>
                <a:ext cx="87313" cy="176212"/>
              </a:xfrm>
              <a:custGeom>
                <a:avLst/>
                <a:gdLst/>
                <a:ahLst/>
                <a:cxnLst/>
                <a:rect l="l" t="t" r="r" b="b"/>
                <a:pathLst>
                  <a:path w="23" h="47" extrusionOk="0">
                    <a:moveTo>
                      <a:pt x="19" y="18"/>
                    </a:moveTo>
                    <a:cubicBezTo>
                      <a:pt x="11" y="18"/>
                      <a:pt x="11" y="18"/>
                      <a:pt x="11" y="18"/>
                    </a:cubicBezTo>
                    <a:cubicBezTo>
                      <a:pt x="11" y="47"/>
                      <a:pt x="11" y="47"/>
                      <a:pt x="11" y="47"/>
                    </a:cubicBezTo>
                    <a:cubicBezTo>
                      <a:pt x="6" y="47"/>
                      <a:pt x="6" y="47"/>
                      <a:pt x="6" y="47"/>
                    </a:cubicBezTo>
                    <a:cubicBezTo>
                      <a:pt x="6" y="18"/>
                      <a:pt x="6" y="18"/>
                      <a:pt x="6" y="18"/>
                    </a:cubicBezTo>
                    <a:cubicBezTo>
                      <a:pt x="0" y="18"/>
                      <a:pt x="0" y="18"/>
                      <a:pt x="0" y="18"/>
                    </a:cubicBezTo>
                    <a:cubicBezTo>
                      <a:pt x="0" y="16"/>
                      <a:pt x="0" y="16"/>
                      <a:pt x="0" y="16"/>
                    </a:cubicBezTo>
                    <a:cubicBezTo>
                      <a:pt x="6" y="14"/>
                      <a:pt x="6" y="14"/>
                      <a:pt x="6" y="14"/>
                    </a:cubicBezTo>
                    <a:cubicBezTo>
                      <a:pt x="6" y="12"/>
                      <a:pt x="6" y="12"/>
                      <a:pt x="6" y="12"/>
                    </a:cubicBezTo>
                    <a:cubicBezTo>
                      <a:pt x="6" y="4"/>
                      <a:pt x="10" y="0"/>
                      <a:pt x="17" y="0"/>
                    </a:cubicBezTo>
                    <a:cubicBezTo>
                      <a:pt x="18" y="0"/>
                      <a:pt x="20" y="1"/>
                      <a:pt x="23" y="1"/>
                    </a:cubicBezTo>
                    <a:cubicBezTo>
                      <a:pt x="21" y="5"/>
                      <a:pt x="21" y="5"/>
                      <a:pt x="21" y="5"/>
                    </a:cubicBezTo>
                    <a:cubicBezTo>
                      <a:pt x="20" y="5"/>
                      <a:pt x="18" y="4"/>
                      <a:pt x="17" y="4"/>
                    </a:cubicBezTo>
                    <a:cubicBezTo>
                      <a:pt x="15" y="4"/>
                      <a:pt x="13" y="5"/>
                      <a:pt x="12" y="6"/>
                    </a:cubicBezTo>
                    <a:cubicBezTo>
                      <a:pt x="12" y="7"/>
                      <a:pt x="11" y="9"/>
                      <a:pt x="11" y="12"/>
                    </a:cubicBezTo>
                    <a:cubicBezTo>
                      <a:pt x="11" y="14"/>
                      <a:pt x="11" y="14"/>
                      <a:pt x="11" y="14"/>
                    </a:cubicBezTo>
                    <a:cubicBezTo>
                      <a:pt x="19" y="14"/>
                      <a:pt x="19" y="14"/>
                      <a:pt x="19" y="14"/>
                    </a:cubicBezTo>
                    <a:lnTo>
                      <a:pt x="19"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77"/>
              <p:cNvSpPr/>
              <p:nvPr/>
            </p:nvSpPr>
            <p:spPr>
              <a:xfrm>
                <a:off x="3581401" y="3587750"/>
                <a:ext cx="112713" cy="123825"/>
              </a:xfrm>
              <a:custGeom>
                <a:avLst/>
                <a:gdLst/>
                <a:ahLst/>
                <a:cxnLst/>
                <a:rect l="l" t="t" r="r" b="b"/>
                <a:pathLst>
                  <a:path w="30" h="33" extrusionOk="0">
                    <a:moveTo>
                      <a:pt x="30" y="16"/>
                    </a:moveTo>
                    <a:cubicBezTo>
                      <a:pt x="30" y="22"/>
                      <a:pt x="29" y="26"/>
                      <a:pt x="26" y="29"/>
                    </a:cubicBezTo>
                    <a:cubicBezTo>
                      <a:pt x="23"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3" y="1"/>
                      <a:pt x="26" y="4"/>
                    </a:cubicBezTo>
                    <a:cubicBezTo>
                      <a:pt x="29" y="7"/>
                      <a:pt x="30" y="11"/>
                      <a:pt x="30" y="16"/>
                    </a:cubicBezTo>
                    <a:close/>
                    <a:moveTo>
                      <a:pt x="5" y="16"/>
                    </a:moveTo>
                    <a:cubicBezTo>
                      <a:pt x="5" y="21"/>
                      <a:pt x="6" y="24"/>
                      <a:pt x="8" y="26"/>
                    </a:cubicBezTo>
                    <a:cubicBezTo>
                      <a:pt x="9" y="28"/>
                      <a:pt x="12" y="29"/>
                      <a:pt x="15" y="29"/>
                    </a:cubicBezTo>
                    <a:cubicBezTo>
                      <a:pt x="18" y="29"/>
                      <a:pt x="21" y="28"/>
                      <a:pt x="22" y="26"/>
                    </a:cubicBezTo>
                    <a:cubicBezTo>
                      <a:pt x="24" y="24"/>
                      <a:pt x="25" y="21"/>
                      <a:pt x="25" y="16"/>
                    </a:cubicBezTo>
                    <a:cubicBezTo>
                      <a:pt x="25" y="12"/>
                      <a:pt x="24" y="9"/>
                      <a:pt x="22" y="7"/>
                    </a:cubicBezTo>
                    <a:cubicBezTo>
                      <a:pt x="21" y="5"/>
                      <a:pt x="18" y="4"/>
                      <a:pt x="15" y="4"/>
                    </a:cubicBezTo>
                    <a:cubicBezTo>
                      <a:pt x="12" y="4"/>
                      <a:pt x="9" y="5"/>
                      <a:pt x="8"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77"/>
              <p:cNvSpPr/>
              <p:nvPr/>
            </p:nvSpPr>
            <p:spPr>
              <a:xfrm>
                <a:off x="3727451" y="3587750"/>
                <a:ext cx="71438" cy="123825"/>
              </a:xfrm>
              <a:custGeom>
                <a:avLst/>
                <a:gdLst/>
                <a:ahLst/>
                <a:cxnLst/>
                <a:rect l="l" t="t" r="r" b="b"/>
                <a:pathLst>
                  <a:path w="19" h="33" extrusionOk="0">
                    <a:moveTo>
                      <a:pt x="15" y="0"/>
                    </a:moveTo>
                    <a:cubicBezTo>
                      <a:pt x="17"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10"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77"/>
              <p:cNvSpPr/>
              <p:nvPr/>
            </p:nvSpPr>
            <p:spPr>
              <a:xfrm>
                <a:off x="3824288"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77"/>
              <p:cNvSpPr/>
              <p:nvPr/>
            </p:nvSpPr>
            <p:spPr>
              <a:xfrm>
                <a:off x="4030663" y="3587750"/>
                <a:ext cx="104775" cy="123825"/>
              </a:xfrm>
              <a:custGeom>
                <a:avLst/>
                <a:gdLst/>
                <a:ahLst/>
                <a:cxnLst/>
                <a:rect l="l" t="t" r="r" b="b"/>
                <a:pathLst>
                  <a:path w="28" h="33" extrusionOk="0">
                    <a:moveTo>
                      <a:pt x="16" y="33"/>
                    </a:moveTo>
                    <a:cubicBezTo>
                      <a:pt x="11" y="33"/>
                      <a:pt x="7" y="32"/>
                      <a:pt x="4" y="29"/>
                    </a:cubicBezTo>
                    <a:cubicBezTo>
                      <a:pt x="2" y="26"/>
                      <a:pt x="0" y="22"/>
                      <a:pt x="0" y="17"/>
                    </a:cubicBezTo>
                    <a:cubicBezTo>
                      <a:pt x="0" y="12"/>
                      <a:pt x="1" y="7"/>
                      <a:pt x="4" y="4"/>
                    </a:cubicBezTo>
                    <a:cubicBezTo>
                      <a:pt x="7" y="1"/>
                      <a:pt x="10" y="0"/>
                      <a:pt x="14" y="0"/>
                    </a:cubicBezTo>
                    <a:cubicBezTo>
                      <a:pt x="18" y="0"/>
                      <a:pt x="22" y="1"/>
                      <a:pt x="24" y="4"/>
                    </a:cubicBezTo>
                    <a:cubicBezTo>
                      <a:pt x="26" y="6"/>
                      <a:pt x="28" y="10"/>
                      <a:pt x="28" y="14"/>
                    </a:cubicBezTo>
                    <a:cubicBezTo>
                      <a:pt x="28" y="17"/>
                      <a:pt x="28" y="17"/>
                      <a:pt x="28" y="17"/>
                    </a:cubicBezTo>
                    <a:cubicBezTo>
                      <a:pt x="5" y="17"/>
                      <a:pt x="5" y="17"/>
                      <a:pt x="5" y="17"/>
                    </a:cubicBezTo>
                    <a:cubicBezTo>
                      <a:pt x="5" y="21"/>
                      <a:pt x="6" y="24"/>
                      <a:pt x="8" y="26"/>
                    </a:cubicBezTo>
                    <a:cubicBezTo>
                      <a:pt x="10" y="28"/>
                      <a:pt x="13" y="29"/>
                      <a:pt x="16" y="29"/>
                    </a:cubicBezTo>
                    <a:cubicBezTo>
                      <a:pt x="19" y="29"/>
                      <a:pt x="23" y="28"/>
                      <a:pt x="26" y="27"/>
                    </a:cubicBezTo>
                    <a:cubicBezTo>
                      <a:pt x="26" y="31"/>
                      <a:pt x="26" y="31"/>
                      <a:pt x="26" y="31"/>
                    </a:cubicBezTo>
                    <a:cubicBezTo>
                      <a:pt x="24" y="32"/>
                      <a:pt x="23" y="33"/>
                      <a:pt x="21" y="33"/>
                    </a:cubicBezTo>
                    <a:cubicBezTo>
                      <a:pt x="20" y="33"/>
                      <a:pt x="18" y="33"/>
                      <a:pt x="16" y="33"/>
                    </a:cubicBezTo>
                    <a:close/>
                    <a:moveTo>
                      <a:pt x="14" y="4"/>
                    </a:moveTo>
                    <a:cubicBezTo>
                      <a:pt x="12" y="4"/>
                      <a:pt x="10" y="5"/>
                      <a:pt x="8" y="6"/>
                    </a:cubicBezTo>
                    <a:cubicBezTo>
                      <a:pt x="7" y="8"/>
                      <a:pt x="6" y="10"/>
                      <a:pt x="5" y="13"/>
                    </a:cubicBezTo>
                    <a:cubicBezTo>
                      <a:pt x="22" y="13"/>
                      <a:pt x="22" y="13"/>
                      <a:pt x="22" y="13"/>
                    </a:cubicBezTo>
                    <a:cubicBezTo>
                      <a:pt x="22" y="10"/>
                      <a:pt x="22" y="8"/>
                      <a:pt x="20" y="6"/>
                    </a:cubicBezTo>
                    <a:cubicBezTo>
                      <a:pt x="19" y="5"/>
                      <a:pt x="17" y="4"/>
                      <a:pt x="1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77"/>
              <p:cNvSpPr/>
              <p:nvPr/>
            </p:nvSpPr>
            <p:spPr>
              <a:xfrm>
                <a:off x="4162426" y="3538538"/>
                <a:ext cx="104775" cy="173037"/>
              </a:xfrm>
              <a:custGeom>
                <a:avLst/>
                <a:gdLst/>
                <a:ahLst/>
                <a:cxnLst/>
                <a:rect l="l" t="t" r="r" b="b"/>
                <a:pathLst>
                  <a:path w="28" h="46" extrusionOk="0">
                    <a:moveTo>
                      <a:pt x="24" y="41"/>
                    </a:moveTo>
                    <a:cubicBezTo>
                      <a:pt x="24" y="41"/>
                      <a:pt x="24" y="41"/>
                      <a:pt x="24" y="41"/>
                    </a:cubicBezTo>
                    <a:cubicBezTo>
                      <a:pt x="21" y="45"/>
                      <a:pt x="18" y="46"/>
                      <a:pt x="13" y="46"/>
                    </a:cubicBezTo>
                    <a:cubicBezTo>
                      <a:pt x="9" y="46"/>
                      <a:pt x="6" y="45"/>
                      <a:pt x="3" y="42"/>
                    </a:cubicBezTo>
                    <a:cubicBezTo>
                      <a:pt x="1" y="39"/>
                      <a:pt x="0" y="35"/>
                      <a:pt x="0" y="30"/>
                    </a:cubicBezTo>
                    <a:cubicBezTo>
                      <a:pt x="0" y="24"/>
                      <a:pt x="1" y="20"/>
                      <a:pt x="3" y="17"/>
                    </a:cubicBezTo>
                    <a:cubicBezTo>
                      <a:pt x="6" y="14"/>
                      <a:pt x="9" y="13"/>
                      <a:pt x="13" y="13"/>
                    </a:cubicBezTo>
                    <a:cubicBezTo>
                      <a:pt x="18" y="13"/>
                      <a:pt x="21" y="14"/>
                      <a:pt x="23" y="17"/>
                    </a:cubicBezTo>
                    <a:cubicBezTo>
                      <a:pt x="24" y="17"/>
                      <a:pt x="24" y="17"/>
                      <a:pt x="24" y="17"/>
                    </a:cubicBezTo>
                    <a:cubicBezTo>
                      <a:pt x="24" y="15"/>
                      <a:pt x="24" y="15"/>
                      <a:pt x="24" y="15"/>
                    </a:cubicBezTo>
                    <a:cubicBezTo>
                      <a:pt x="24" y="13"/>
                      <a:pt x="24" y="13"/>
                      <a:pt x="24" y="13"/>
                    </a:cubicBezTo>
                    <a:cubicBezTo>
                      <a:pt x="24" y="0"/>
                      <a:pt x="24" y="0"/>
                      <a:pt x="24" y="0"/>
                    </a:cubicBezTo>
                    <a:cubicBezTo>
                      <a:pt x="28" y="0"/>
                      <a:pt x="28" y="0"/>
                      <a:pt x="28" y="0"/>
                    </a:cubicBezTo>
                    <a:cubicBezTo>
                      <a:pt x="28" y="46"/>
                      <a:pt x="28" y="46"/>
                      <a:pt x="28" y="46"/>
                    </a:cubicBezTo>
                    <a:cubicBezTo>
                      <a:pt x="24" y="46"/>
                      <a:pt x="24" y="46"/>
                      <a:pt x="24" y="46"/>
                    </a:cubicBezTo>
                    <a:lnTo>
                      <a:pt x="24" y="41"/>
                    </a:lnTo>
                    <a:close/>
                    <a:moveTo>
                      <a:pt x="14" y="42"/>
                    </a:moveTo>
                    <a:cubicBezTo>
                      <a:pt x="17" y="42"/>
                      <a:pt x="20" y="41"/>
                      <a:pt x="21" y="39"/>
                    </a:cubicBezTo>
                    <a:cubicBezTo>
                      <a:pt x="23" y="38"/>
                      <a:pt x="24" y="35"/>
                      <a:pt x="24" y="31"/>
                    </a:cubicBezTo>
                    <a:cubicBezTo>
                      <a:pt x="24" y="30"/>
                      <a:pt x="24" y="30"/>
                      <a:pt x="24" y="30"/>
                    </a:cubicBezTo>
                    <a:cubicBezTo>
                      <a:pt x="24" y="25"/>
                      <a:pt x="23" y="22"/>
                      <a:pt x="21" y="20"/>
                    </a:cubicBezTo>
                    <a:cubicBezTo>
                      <a:pt x="20" y="18"/>
                      <a:pt x="17" y="17"/>
                      <a:pt x="14" y="17"/>
                    </a:cubicBezTo>
                    <a:cubicBezTo>
                      <a:pt x="11" y="17"/>
                      <a:pt x="9" y="18"/>
                      <a:pt x="7" y="20"/>
                    </a:cubicBezTo>
                    <a:cubicBezTo>
                      <a:pt x="6" y="22"/>
                      <a:pt x="5" y="26"/>
                      <a:pt x="5" y="30"/>
                    </a:cubicBezTo>
                    <a:cubicBezTo>
                      <a:pt x="5" y="34"/>
                      <a:pt x="6" y="37"/>
                      <a:pt x="7" y="39"/>
                    </a:cubicBezTo>
                    <a:cubicBezTo>
                      <a:pt x="9" y="41"/>
                      <a:pt x="11" y="42"/>
                      <a:pt x="14"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77"/>
              <p:cNvSpPr/>
              <p:nvPr/>
            </p:nvSpPr>
            <p:spPr>
              <a:xfrm>
                <a:off x="4308476" y="3684588"/>
                <a:ext cx="26988" cy="30162"/>
              </a:xfrm>
              <a:custGeom>
                <a:avLst/>
                <a:gdLst/>
                <a:ahLst/>
                <a:cxnLst/>
                <a:rect l="l" t="t" r="r" b="b"/>
                <a:pathLst>
                  <a:path w="7" h="8" extrusionOk="0">
                    <a:moveTo>
                      <a:pt x="0" y="4"/>
                    </a:moveTo>
                    <a:cubicBezTo>
                      <a:pt x="0" y="2"/>
                      <a:pt x="0" y="1"/>
                      <a:pt x="1" y="1"/>
                    </a:cubicBezTo>
                    <a:cubicBezTo>
                      <a:pt x="1" y="0"/>
                      <a:pt x="2" y="0"/>
                      <a:pt x="3" y="0"/>
                    </a:cubicBezTo>
                    <a:cubicBezTo>
                      <a:pt x="5" y="0"/>
                      <a:pt x="5" y="0"/>
                      <a:pt x="6" y="1"/>
                    </a:cubicBezTo>
                    <a:cubicBezTo>
                      <a:pt x="7" y="1"/>
                      <a:pt x="7" y="2"/>
                      <a:pt x="7" y="4"/>
                    </a:cubicBezTo>
                    <a:cubicBezTo>
                      <a:pt x="7" y="5"/>
                      <a:pt x="7" y="6"/>
                      <a:pt x="6" y="7"/>
                    </a:cubicBezTo>
                    <a:cubicBezTo>
                      <a:pt x="5" y="7"/>
                      <a:pt x="4" y="8"/>
                      <a:pt x="3" y="8"/>
                    </a:cubicBezTo>
                    <a:cubicBezTo>
                      <a:pt x="2" y="8"/>
                      <a:pt x="2" y="7"/>
                      <a:pt x="1" y="7"/>
                    </a:cubicBezTo>
                    <a:cubicBezTo>
                      <a:pt x="0"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7 Title Slide 7">
  <p:cSld name="7 Title Slide 7">
    <p:spTree>
      <p:nvGrpSpPr>
        <p:cNvPr id="1" name="Shape 1042"/>
        <p:cNvGrpSpPr/>
        <p:nvPr/>
      </p:nvGrpSpPr>
      <p:grpSpPr>
        <a:xfrm>
          <a:off x="0" y="0"/>
          <a:ext cx="0" cy="0"/>
          <a:chOff x="0" y="0"/>
          <a:chExt cx="0" cy="0"/>
        </a:xfrm>
      </p:grpSpPr>
      <p:pic>
        <p:nvPicPr>
          <p:cNvPr id="1043" name="Google Shape;1043;p7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 y="-2285"/>
            <a:ext cx="9143998" cy="5148070"/>
          </a:xfrm>
          <a:prstGeom prst="rect">
            <a:avLst/>
          </a:prstGeom>
          <a:noFill/>
          <a:ln>
            <a:noFill/>
          </a:ln>
        </p:spPr>
      </p:pic>
      <p:sp>
        <p:nvSpPr>
          <p:cNvPr id="1044" name="Google Shape;1044;p78"/>
          <p:cNvSpPr txBox="1">
            <a:spLocks noGrp="1"/>
          </p:cNvSpPr>
          <p:nvPr>
            <p:ph type="ctrTitle"/>
          </p:nvPr>
        </p:nvSpPr>
        <p:spPr>
          <a:xfrm>
            <a:off x="1635920" y="1383506"/>
            <a:ext cx="5872200" cy="9537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lt1"/>
              </a:buClr>
              <a:buSzPts val="3400"/>
              <a:buFont typeface="Calibri"/>
              <a:buNone/>
              <a:defRPr sz="34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5" name="Google Shape;1045;p78"/>
          <p:cNvSpPr txBox="1">
            <a:spLocks noGrp="1"/>
          </p:cNvSpPr>
          <p:nvPr>
            <p:ph type="subTitle" idx="1"/>
          </p:nvPr>
        </p:nvSpPr>
        <p:spPr>
          <a:xfrm>
            <a:off x="1635920" y="2334752"/>
            <a:ext cx="5872200" cy="8409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40"/>
              </a:spcBef>
              <a:spcAft>
                <a:spcPts val="0"/>
              </a:spcAft>
              <a:buClr>
                <a:schemeClr val="lt1"/>
              </a:buClr>
              <a:buSzPts val="2200"/>
              <a:buFont typeface="Arial"/>
              <a:buNone/>
              <a:defRPr sz="22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sp>
        <p:nvSpPr>
          <p:cNvPr id="1046" name="Google Shape;1046;p78"/>
          <p:cNvSpPr/>
          <p:nvPr/>
        </p:nvSpPr>
        <p:spPr>
          <a:xfrm>
            <a:off x="1645919" y="1269206"/>
            <a:ext cx="5862300" cy="19071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047" name="Google Shape;1047;p78"/>
          <p:cNvGrpSpPr/>
          <p:nvPr/>
        </p:nvGrpSpPr>
        <p:grpSpPr>
          <a:xfrm>
            <a:off x="3134193" y="3743345"/>
            <a:ext cx="2875823" cy="871094"/>
            <a:chOff x="944563" y="2687638"/>
            <a:chExt cx="3390901" cy="1027112"/>
          </a:xfrm>
        </p:grpSpPr>
        <p:grpSp>
          <p:nvGrpSpPr>
            <p:cNvPr id="1048" name="Google Shape;1048;p78"/>
            <p:cNvGrpSpPr/>
            <p:nvPr/>
          </p:nvGrpSpPr>
          <p:grpSpPr>
            <a:xfrm>
              <a:off x="1927226" y="2687638"/>
              <a:ext cx="1365250" cy="625475"/>
              <a:chOff x="1927226" y="2687638"/>
              <a:chExt cx="1365250" cy="625475"/>
            </a:xfrm>
          </p:grpSpPr>
          <p:sp>
            <p:nvSpPr>
              <p:cNvPr id="1049" name="Google Shape;1049;p78"/>
              <p:cNvSpPr/>
              <p:nvPr/>
            </p:nvSpPr>
            <p:spPr>
              <a:xfrm>
                <a:off x="2414588" y="2916238"/>
                <a:ext cx="390525" cy="355600"/>
              </a:xfrm>
              <a:custGeom>
                <a:avLst/>
                <a:gdLst/>
                <a:ahLst/>
                <a:cxnLst/>
                <a:rect l="l" t="t" r="r" b="b"/>
                <a:pathLst>
                  <a:path w="104" h="95" extrusionOk="0">
                    <a:moveTo>
                      <a:pt x="104" y="0"/>
                    </a:moveTo>
                    <a:cubicBezTo>
                      <a:pt x="65" y="0"/>
                      <a:pt x="65" y="0"/>
                      <a:pt x="65" y="0"/>
                    </a:cubicBezTo>
                    <a:cubicBezTo>
                      <a:pt x="55" y="17"/>
                      <a:pt x="55" y="17"/>
                      <a:pt x="55" y="17"/>
                    </a:cubicBezTo>
                    <a:cubicBezTo>
                      <a:pt x="54" y="20"/>
                      <a:pt x="52" y="23"/>
                      <a:pt x="52" y="23"/>
                    </a:cubicBezTo>
                    <a:cubicBezTo>
                      <a:pt x="52" y="23"/>
                      <a:pt x="52" y="23"/>
                      <a:pt x="52" y="23"/>
                    </a:cubicBezTo>
                    <a:cubicBezTo>
                      <a:pt x="52" y="23"/>
                      <a:pt x="50" y="20"/>
                      <a:pt x="48" y="17"/>
                    </a:cubicBezTo>
                    <a:cubicBezTo>
                      <a:pt x="39" y="0"/>
                      <a:pt x="39" y="0"/>
                      <a:pt x="39"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0" name="Google Shape;1050;p78"/>
              <p:cNvSpPr/>
              <p:nvPr/>
            </p:nvSpPr>
            <p:spPr>
              <a:xfrm>
                <a:off x="1927226" y="2687638"/>
                <a:ext cx="450850"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78"/>
              <p:cNvSpPr/>
              <p:nvPr/>
            </p:nvSpPr>
            <p:spPr>
              <a:xfrm>
                <a:off x="2843213" y="2687638"/>
                <a:ext cx="449263"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52" name="Google Shape;1052;p78"/>
            <p:cNvGrpSpPr/>
            <p:nvPr/>
          </p:nvGrpSpPr>
          <p:grpSpPr>
            <a:xfrm>
              <a:off x="944563" y="3535363"/>
              <a:ext cx="3390901" cy="179387"/>
              <a:chOff x="944563" y="3535363"/>
              <a:chExt cx="3390901" cy="179387"/>
            </a:xfrm>
          </p:grpSpPr>
          <p:sp>
            <p:nvSpPr>
              <p:cNvPr id="1053" name="Google Shape;1053;p78"/>
              <p:cNvSpPr/>
              <p:nvPr/>
            </p:nvSpPr>
            <p:spPr>
              <a:xfrm>
                <a:off x="944563" y="3546475"/>
                <a:ext cx="123825" cy="165100"/>
              </a:xfrm>
              <a:custGeom>
                <a:avLst/>
                <a:gdLst/>
                <a:ahLst/>
                <a:cxnLst/>
                <a:rect l="l" t="t" r="r" b="b"/>
                <a:pathLst>
                  <a:path w="33" h="44" extrusionOk="0">
                    <a:moveTo>
                      <a:pt x="21" y="4"/>
                    </a:moveTo>
                    <a:cubicBezTo>
                      <a:pt x="16" y="4"/>
                      <a:pt x="12" y="6"/>
                      <a:pt x="10" y="9"/>
                    </a:cubicBezTo>
                    <a:cubicBezTo>
                      <a:pt x="7" y="12"/>
                      <a:pt x="5" y="17"/>
                      <a:pt x="5" y="22"/>
                    </a:cubicBezTo>
                    <a:cubicBezTo>
                      <a:pt x="5" y="28"/>
                      <a:pt x="7" y="32"/>
                      <a:pt x="9" y="35"/>
                    </a:cubicBezTo>
                    <a:cubicBezTo>
                      <a:pt x="12" y="38"/>
                      <a:pt x="16" y="40"/>
                      <a:pt x="21" y="40"/>
                    </a:cubicBezTo>
                    <a:cubicBezTo>
                      <a:pt x="24" y="40"/>
                      <a:pt x="27" y="39"/>
                      <a:pt x="31" y="38"/>
                    </a:cubicBezTo>
                    <a:cubicBezTo>
                      <a:pt x="31" y="43"/>
                      <a:pt x="31" y="43"/>
                      <a:pt x="31" y="43"/>
                    </a:cubicBezTo>
                    <a:cubicBezTo>
                      <a:pt x="28" y="44"/>
                      <a:pt x="24" y="44"/>
                      <a:pt x="20" y="44"/>
                    </a:cubicBezTo>
                    <a:cubicBezTo>
                      <a:pt x="14" y="44"/>
                      <a:pt x="9" y="42"/>
                      <a:pt x="5" y="39"/>
                    </a:cubicBezTo>
                    <a:cubicBezTo>
                      <a:pt x="2" y="35"/>
                      <a:pt x="0" y="29"/>
                      <a:pt x="0" y="22"/>
                    </a:cubicBezTo>
                    <a:cubicBezTo>
                      <a:pt x="0" y="18"/>
                      <a:pt x="1" y="14"/>
                      <a:pt x="3" y="10"/>
                    </a:cubicBezTo>
                    <a:cubicBezTo>
                      <a:pt x="4" y="7"/>
                      <a:pt x="7" y="4"/>
                      <a:pt x="10" y="3"/>
                    </a:cubicBezTo>
                    <a:cubicBezTo>
                      <a:pt x="13" y="1"/>
                      <a:pt x="17" y="0"/>
                      <a:pt x="21" y="0"/>
                    </a:cubicBezTo>
                    <a:cubicBezTo>
                      <a:pt x="25" y="0"/>
                      <a:pt x="29" y="1"/>
                      <a:pt x="33" y="2"/>
                    </a:cubicBezTo>
                    <a:cubicBezTo>
                      <a:pt x="31" y="7"/>
                      <a:pt x="31" y="7"/>
                      <a:pt x="31" y="7"/>
                    </a:cubicBezTo>
                    <a:cubicBezTo>
                      <a:pt x="27" y="5"/>
                      <a:pt x="24" y="4"/>
                      <a:pt x="21"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78"/>
              <p:cNvSpPr/>
              <p:nvPr/>
            </p:nvSpPr>
            <p:spPr>
              <a:xfrm>
                <a:off x="1092201" y="3587750"/>
                <a:ext cx="107950" cy="123825"/>
              </a:xfrm>
              <a:custGeom>
                <a:avLst/>
                <a:gdLst/>
                <a:ahLst/>
                <a:cxnLst/>
                <a:rect l="l" t="t" r="r" b="b"/>
                <a:pathLst>
                  <a:path w="29" h="33" extrusionOk="0">
                    <a:moveTo>
                      <a:pt x="29" y="16"/>
                    </a:moveTo>
                    <a:cubicBezTo>
                      <a:pt x="29" y="22"/>
                      <a:pt x="28" y="26"/>
                      <a:pt x="25" y="29"/>
                    </a:cubicBezTo>
                    <a:cubicBezTo>
                      <a:pt x="23" y="32"/>
                      <a:pt x="19" y="33"/>
                      <a:pt x="14" y="33"/>
                    </a:cubicBezTo>
                    <a:cubicBezTo>
                      <a:pt x="12" y="33"/>
                      <a:pt x="9" y="33"/>
                      <a:pt x="7" y="31"/>
                    </a:cubicBezTo>
                    <a:cubicBezTo>
                      <a:pt x="4" y="30"/>
                      <a:pt x="3" y="28"/>
                      <a:pt x="2" y="25"/>
                    </a:cubicBezTo>
                    <a:cubicBezTo>
                      <a:pt x="0" y="23"/>
                      <a:pt x="0" y="20"/>
                      <a:pt x="0" y="16"/>
                    </a:cubicBezTo>
                    <a:cubicBezTo>
                      <a:pt x="0" y="11"/>
                      <a:pt x="1" y="7"/>
                      <a:pt x="4" y="4"/>
                    </a:cubicBezTo>
                    <a:cubicBezTo>
                      <a:pt x="6" y="1"/>
                      <a:pt x="10" y="0"/>
                      <a:pt x="15" y="0"/>
                    </a:cubicBezTo>
                    <a:cubicBezTo>
                      <a:pt x="19" y="0"/>
                      <a:pt x="23" y="1"/>
                      <a:pt x="25" y="4"/>
                    </a:cubicBezTo>
                    <a:cubicBezTo>
                      <a:pt x="28" y="7"/>
                      <a:pt x="29" y="11"/>
                      <a:pt x="29" y="16"/>
                    </a:cubicBezTo>
                    <a:close/>
                    <a:moveTo>
                      <a:pt x="5" y="16"/>
                    </a:moveTo>
                    <a:cubicBezTo>
                      <a:pt x="5" y="21"/>
                      <a:pt x="6" y="24"/>
                      <a:pt x="7" y="26"/>
                    </a:cubicBezTo>
                    <a:cubicBezTo>
                      <a:pt x="9" y="28"/>
                      <a:pt x="11" y="29"/>
                      <a:pt x="15" y="29"/>
                    </a:cubicBezTo>
                    <a:cubicBezTo>
                      <a:pt x="18" y="29"/>
                      <a:pt x="20" y="28"/>
                      <a:pt x="22" y="26"/>
                    </a:cubicBezTo>
                    <a:cubicBezTo>
                      <a:pt x="24" y="24"/>
                      <a:pt x="24" y="21"/>
                      <a:pt x="24" y="16"/>
                    </a:cubicBezTo>
                    <a:cubicBezTo>
                      <a:pt x="24" y="12"/>
                      <a:pt x="24" y="9"/>
                      <a:pt x="22" y="7"/>
                    </a:cubicBezTo>
                    <a:cubicBezTo>
                      <a:pt x="20" y="5"/>
                      <a:pt x="18" y="4"/>
                      <a:pt x="15" y="4"/>
                    </a:cubicBezTo>
                    <a:cubicBezTo>
                      <a:pt x="11" y="4"/>
                      <a:pt x="9" y="5"/>
                      <a:pt x="7"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78"/>
              <p:cNvSpPr/>
              <p:nvPr/>
            </p:nvSpPr>
            <p:spPr>
              <a:xfrm>
                <a:off x="1238251" y="3587750"/>
                <a:ext cx="171450"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0" y="33"/>
                      <a:pt x="20" y="33"/>
                      <a:pt x="20" y="33"/>
                    </a:cubicBezTo>
                    <a:cubicBezTo>
                      <a:pt x="20" y="12"/>
                      <a:pt x="20" y="12"/>
                      <a:pt x="20" y="12"/>
                    </a:cubicBezTo>
                    <a:cubicBezTo>
                      <a:pt x="20"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78"/>
              <p:cNvSpPr/>
              <p:nvPr/>
            </p:nvSpPr>
            <p:spPr>
              <a:xfrm>
                <a:off x="1450976"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9" y="5"/>
                      <a:pt x="37" y="4"/>
                      <a:pt x="34" y="4"/>
                    </a:cubicBezTo>
                    <a:cubicBezTo>
                      <a:pt x="31" y="4"/>
                      <a:pt x="29" y="5"/>
                      <a:pt x="28" y="6"/>
                    </a:cubicBezTo>
                    <a:cubicBezTo>
                      <a:pt x="26" y="8"/>
                      <a:pt x="26" y="11"/>
                      <a:pt x="26" y="15"/>
                    </a:cubicBezTo>
                    <a:cubicBezTo>
                      <a:pt x="26" y="33"/>
                      <a:pt x="26" y="33"/>
                      <a:pt x="26"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6"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2" y="0"/>
                      <a:pt x="15" y="0"/>
                    </a:cubicBezTo>
                    <a:cubicBezTo>
                      <a:pt x="20" y="0"/>
                      <a:pt x="23" y="2"/>
                      <a:pt x="25"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78"/>
              <p:cNvSpPr/>
              <p:nvPr/>
            </p:nvSpPr>
            <p:spPr>
              <a:xfrm>
                <a:off x="1665288" y="3587750"/>
                <a:ext cx="101600" cy="123825"/>
              </a:xfrm>
              <a:custGeom>
                <a:avLst/>
                <a:gdLst/>
                <a:ahLst/>
                <a:cxnLst/>
                <a:rect l="l" t="t" r="r" b="b"/>
                <a:pathLst>
                  <a:path w="27" h="33" extrusionOk="0">
                    <a:moveTo>
                      <a:pt x="5" y="0"/>
                    </a:moveTo>
                    <a:cubicBezTo>
                      <a:pt x="5" y="21"/>
                      <a:pt x="5" y="21"/>
                      <a:pt x="5" y="21"/>
                    </a:cubicBezTo>
                    <a:cubicBezTo>
                      <a:pt x="5" y="24"/>
                      <a:pt x="5" y="26"/>
                      <a:pt x="6" y="27"/>
                    </a:cubicBezTo>
                    <a:cubicBezTo>
                      <a:pt x="8" y="29"/>
                      <a:pt x="10" y="29"/>
                      <a:pt x="12" y="29"/>
                    </a:cubicBezTo>
                    <a:cubicBezTo>
                      <a:pt x="16" y="29"/>
                      <a:pt x="18" y="28"/>
                      <a:pt x="20" y="26"/>
                    </a:cubicBezTo>
                    <a:cubicBezTo>
                      <a:pt x="21" y="25"/>
                      <a:pt x="22" y="22"/>
                      <a:pt x="22" y="17"/>
                    </a:cubicBezTo>
                    <a:cubicBezTo>
                      <a:pt x="22" y="0"/>
                      <a:pt x="22" y="0"/>
                      <a:pt x="22" y="0"/>
                    </a:cubicBezTo>
                    <a:cubicBezTo>
                      <a:pt x="27" y="0"/>
                      <a:pt x="27" y="0"/>
                      <a:pt x="27" y="0"/>
                    </a:cubicBezTo>
                    <a:cubicBezTo>
                      <a:pt x="27" y="33"/>
                      <a:pt x="27" y="33"/>
                      <a:pt x="27" y="33"/>
                    </a:cubicBezTo>
                    <a:cubicBezTo>
                      <a:pt x="23" y="33"/>
                      <a:pt x="23" y="33"/>
                      <a:pt x="23" y="33"/>
                    </a:cubicBezTo>
                    <a:cubicBezTo>
                      <a:pt x="22" y="28"/>
                      <a:pt x="22" y="28"/>
                      <a:pt x="22" y="28"/>
                    </a:cubicBezTo>
                    <a:cubicBezTo>
                      <a:pt x="22" y="28"/>
                      <a:pt x="22" y="28"/>
                      <a:pt x="22" y="28"/>
                    </a:cubicBezTo>
                    <a:cubicBezTo>
                      <a:pt x="21" y="30"/>
                      <a:pt x="19" y="31"/>
                      <a:pt x="18" y="32"/>
                    </a:cubicBezTo>
                    <a:cubicBezTo>
                      <a:pt x="16" y="33"/>
                      <a:pt x="14" y="33"/>
                      <a:pt x="12" y="33"/>
                    </a:cubicBezTo>
                    <a:cubicBezTo>
                      <a:pt x="8" y="33"/>
                      <a:pt x="5" y="32"/>
                      <a:pt x="3" y="31"/>
                    </a:cubicBezTo>
                    <a:cubicBezTo>
                      <a:pt x="1" y="29"/>
                      <a:pt x="0" y="26"/>
                      <a:pt x="0" y="22"/>
                    </a:cubicBezTo>
                    <a:cubicBezTo>
                      <a:pt x="0" y="0"/>
                      <a:pt x="0" y="0"/>
                      <a:pt x="0" y="0"/>
                    </a:cubicBezTo>
                    <a:lnTo>
                      <a:pt x="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78"/>
              <p:cNvSpPr/>
              <p:nvPr/>
            </p:nvSpPr>
            <p:spPr>
              <a:xfrm>
                <a:off x="1808163" y="3587750"/>
                <a:ext cx="100013" cy="123825"/>
              </a:xfrm>
              <a:custGeom>
                <a:avLst/>
                <a:gdLst/>
                <a:ahLst/>
                <a:cxnLst/>
                <a:rect l="l" t="t" r="r" b="b"/>
                <a:pathLst>
                  <a:path w="27" h="33" extrusionOk="0">
                    <a:moveTo>
                      <a:pt x="22" y="33"/>
                    </a:moveTo>
                    <a:cubicBezTo>
                      <a:pt x="22" y="12"/>
                      <a:pt x="22" y="12"/>
                      <a:pt x="22" y="12"/>
                    </a:cubicBezTo>
                    <a:cubicBezTo>
                      <a:pt x="22" y="9"/>
                      <a:pt x="22" y="7"/>
                      <a:pt x="20" y="6"/>
                    </a:cubicBezTo>
                    <a:cubicBezTo>
                      <a:pt x="19" y="5"/>
                      <a:pt x="17" y="4"/>
                      <a:pt x="15" y="4"/>
                    </a:cubicBezTo>
                    <a:cubicBezTo>
                      <a:pt x="11"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78"/>
              <p:cNvSpPr/>
              <p:nvPr/>
            </p:nvSpPr>
            <p:spPr>
              <a:xfrm>
                <a:off x="1949451" y="3541713"/>
                <a:ext cx="19050" cy="169862"/>
              </a:xfrm>
              <a:custGeom>
                <a:avLst/>
                <a:gdLst/>
                <a:ahLst/>
                <a:cxnLst/>
                <a:rect l="l" t="t" r="r" b="b"/>
                <a:pathLst>
                  <a:path w="5" h="45" extrusionOk="0">
                    <a:moveTo>
                      <a:pt x="0" y="3"/>
                    </a:moveTo>
                    <a:cubicBezTo>
                      <a:pt x="0" y="2"/>
                      <a:pt x="0" y="2"/>
                      <a:pt x="0" y="1"/>
                    </a:cubicBezTo>
                    <a:cubicBezTo>
                      <a:pt x="1" y="0"/>
                      <a:pt x="2" y="0"/>
                      <a:pt x="2" y="0"/>
                    </a:cubicBezTo>
                    <a:cubicBezTo>
                      <a:pt x="3" y="0"/>
                      <a:pt x="4" y="1"/>
                      <a:pt x="4" y="1"/>
                    </a:cubicBezTo>
                    <a:cubicBezTo>
                      <a:pt x="5" y="2"/>
                      <a:pt x="5" y="2"/>
                      <a:pt x="5" y="3"/>
                    </a:cubicBezTo>
                    <a:cubicBezTo>
                      <a:pt x="5" y="5"/>
                      <a:pt x="5" y="5"/>
                      <a:pt x="4" y="6"/>
                    </a:cubicBezTo>
                    <a:cubicBezTo>
                      <a:pt x="4" y="7"/>
                      <a:pt x="3" y="7"/>
                      <a:pt x="2" y="7"/>
                    </a:cubicBezTo>
                    <a:cubicBezTo>
                      <a:pt x="2" y="7"/>
                      <a:pt x="1" y="7"/>
                      <a:pt x="0"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78"/>
              <p:cNvSpPr/>
              <p:nvPr/>
            </p:nvSpPr>
            <p:spPr>
              <a:xfrm>
                <a:off x="2003426" y="3587750"/>
                <a:ext cx="88900" cy="123825"/>
              </a:xfrm>
              <a:custGeom>
                <a:avLst/>
                <a:gdLst/>
                <a:ahLst/>
                <a:cxnLst/>
                <a:rect l="l" t="t" r="r" b="b"/>
                <a:pathLst>
                  <a:path w="24" h="33" extrusionOk="0">
                    <a:moveTo>
                      <a:pt x="15" y="33"/>
                    </a:moveTo>
                    <a:cubicBezTo>
                      <a:pt x="10" y="33"/>
                      <a:pt x="7" y="32"/>
                      <a:pt x="4" y="29"/>
                    </a:cubicBezTo>
                    <a:cubicBezTo>
                      <a:pt x="1" y="26"/>
                      <a:pt x="0" y="22"/>
                      <a:pt x="0" y="17"/>
                    </a:cubicBezTo>
                    <a:cubicBezTo>
                      <a:pt x="0" y="11"/>
                      <a:pt x="1" y="7"/>
                      <a:pt x="4" y="4"/>
                    </a:cubicBezTo>
                    <a:cubicBezTo>
                      <a:pt x="7" y="1"/>
                      <a:pt x="10" y="0"/>
                      <a:pt x="15" y="0"/>
                    </a:cubicBezTo>
                    <a:cubicBezTo>
                      <a:pt x="17" y="0"/>
                      <a:pt x="18" y="0"/>
                      <a:pt x="20" y="0"/>
                    </a:cubicBezTo>
                    <a:cubicBezTo>
                      <a:pt x="22" y="1"/>
                      <a:pt x="23" y="1"/>
                      <a:pt x="24" y="1"/>
                    </a:cubicBezTo>
                    <a:cubicBezTo>
                      <a:pt x="22" y="6"/>
                      <a:pt x="22" y="6"/>
                      <a:pt x="22" y="6"/>
                    </a:cubicBezTo>
                    <a:cubicBezTo>
                      <a:pt x="21" y="5"/>
                      <a:pt x="20" y="5"/>
                      <a:pt x="19" y="4"/>
                    </a:cubicBezTo>
                    <a:cubicBezTo>
                      <a:pt x="17" y="4"/>
                      <a:pt x="16" y="4"/>
                      <a:pt x="15" y="4"/>
                    </a:cubicBezTo>
                    <a:cubicBezTo>
                      <a:pt x="9" y="4"/>
                      <a:pt x="5" y="8"/>
                      <a:pt x="5" y="17"/>
                    </a:cubicBezTo>
                    <a:cubicBezTo>
                      <a:pt x="5" y="21"/>
                      <a:pt x="6" y="24"/>
                      <a:pt x="8" y="26"/>
                    </a:cubicBezTo>
                    <a:cubicBezTo>
                      <a:pt x="9" y="28"/>
                      <a:pt x="12" y="29"/>
                      <a:pt x="15" y="29"/>
                    </a:cubicBezTo>
                    <a:cubicBezTo>
                      <a:pt x="18" y="29"/>
                      <a:pt x="20" y="28"/>
                      <a:pt x="23" y="27"/>
                    </a:cubicBezTo>
                    <a:cubicBezTo>
                      <a:pt x="23" y="32"/>
                      <a:pt x="23" y="32"/>
                      <a:pt x="23" y="32"/>
                    </a:cubicBezTo>
                    <a:cubicBezTo>
                      <a:pt x="21" y="33"/>
                      <a:pt x="18" y="33"/>
                      <a:pt x="15" y="3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78"/>
              <p:cNvSpPr/>
              <p:nvPr/>
            </p:nvSpPr>
            <p:spPr>
              <a:xfrm>
                <a:off x="2111376"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6" y="32"/>
                    </a:cubicBezTo>
                    <a:cubicBezTo>
                      <a:pt x="15" y="33"/>
                      <a:pt x="13" y="33"/>
                      <a:pt x="10" y="33"/>
                    </a:cubicBezTo>
                    <a:cubicBezTo>
                      <a:pt x="7" y="33"/>
                      <a:pt x="5" y="32"/>
                      <a:pt x="3" y="31"/>
                    </a:cubicBezTo>
                    <a:cubicBezTo>
                      <a:pt x="1" y="29"/>
                      <a:pt x="0" y="27"/>
                      <a:pt x="0" y="24"/>
                    </a:cubicBezTo>
                    <a:cubicBezTo>
                      <a:pt x="0" y="17"/>
                      <a:pt x="5" y="14"/>
                      <a:pt x="16" y="13"/>
                    </a:cubicBezTo>
                    <a:cubicBezTo>
                      <a:pt x="21" y="13"/>
                      <a:pt x="21" y="13"/>
                      <a:pt x="21" y="13"/>
                    </a:cubicBezTo>
                    <a:cubicBezTo>
                      <a:pt x="21" y="11"/>
                      <a:pt x="21" y="11"/>
                      <a:pt x="21" y="11"/>
                    </a:cubicBezTo>
                    <a:cubicBezTo>
                      <a:pt x="21" y="9"/>
                      <a:pt x="21" y="7"/>
                      <a:pt x="20" y="6"/>
                    </a:cubicBezTo>
                    <a:cubicBezTo>
                      <a:pt x="19" y="4"/>
                      <a:pt x="17" y="4"/>
                      <a:pt x="14" y="4"/>
                    </a:cubicBezTo>
                    <a:cubicBezTo>
                      <a:pt x="12" y="4"/>
                      <a:pt x="9" y="5"/>
                      <a:pt x="5" y="6"/>
                    </a:cubicBezTo>
                    <a:cubicBezTo>
                      <a:pt x="4" y="3"/>
                      <a:pt x="4" y="3"/>
                      <a:pt x="4" y="3"/>
                    </a:cubicBezTo>
                    <a:cubicBezTo>
                      <a:pt x="5" y="2"/>
                      <a:pt x="7" y="1"/>
                      <a:pt x="9" y="0"/>
                    </a:cubicBezTo>
                    <a:cubicBezTo>
                      <a:pt x="11" y="0"/>
                      <a:pt x="13" y="0"/>
                      <a:pt x="15" y="0"/>
                    </a:cubicBezTo>
                    <a:cubicBezTo>
                      <a:pt x="19" y="0"/>
                      <a:pt x="22" y="1"/>
                      <a:pt x="23" y="2"/>
                    </a:cubicBezTo>
                    <a:cubicBezTo>
                      <a:pt x="25" y="4"/>
                      <a:pt x="26" y="7"/>
                      <a:pt x="26" y="11"/>
                    </a:cubicBezTo>
                    <a:cubicBezTo>
                      <a:pt x="26" y="33"/>
                      <a:pt x="26" y="33"/>
                      <a:pt x="26" y="33"/>
                    </a:cubicBezTo>
                    <a:lnTo>
                      <a:pt x="23" y="33"/>
                    </a:lnTo>
                    <a:close/>
                    <a:moveTo>
                      <a:pt x="11" y="29"/>
                    </a:moveTo>
                    <a:cubicBezTo>
                      <a:pt x="14" y="29"/>
                      <a:pt x="17" y="28"/>
                      <a:pt x="19" y="27"/>
                    </a:cubicBezTo>
                    <a:cubicBezTo>
                      <a:pt x="20" y="25"/>
                      <a:pt x="21" y="23"/>
                      <a:pt x="21" y="20"/>
                    </a:cubicBezTo>
                    <a:cubicBezTo>
                      <a:pt x="21" y="17"/>
                      <a:pt x="21" y="17"/>
                      <a:pt x="21" y="17"/>
                    </a:cubicBezTo>
                    <a:cubicBezTo>
                      <a:pt x="16" y="17"/>
                      <a:pt x="16" y="17"/>
                      <a:pt x="16" y="17"/>
                    </a:cubicBezTo>
                    <a:cubicBezTo>
                      <a:pt x="12" y="17"/>
                      <a:pt x="10" y="18"/>
                      <a:pt x="8" y="19"/>
                    </a:cubicBezTo>
                    <a:cubicBezTo>
                      <a:pt x="6" y="20"/>
                      <a:pt x="5" y="22"/>
                      <a:pt x="5" y="24"/>
                    </a:cubicBezTo>
                    <a:cubicBezTo>
                      <a:pt x="5" y="26"/>
                      <a:pt x="6" y="27"/>
                      <a:pt x="7" y="28"/>
                    </a:cubicBezTo>
                    <a:cubicBezTo>
                      <a:pt x="8" y="29"/>
                      <a:pt x="9" y="29"/>
                      <a:pt x="11"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78"/>
              <p:cNvSpPr/>
              <p:nvPr/>
            </p:nvSpPr>
            <p:spPr>
              <a:xfrm>
                <a:off x="2235201" y="3560763"/>
                <a:ext cx="71438" cy="150812"/>
              </a:xfrm>
              <a:custGeom>
                <a:avLst/>
                <a:gdLst/>
                <a:ahLst/>
                <a:cxnLst/>
                <a:rect l="l" t="t" r="r" b="b"/>
                <a:pathLst>
                  <a:path w="19" h="40" extrusionOk="0">
                    <a:moveTo>
                      <a:pt x="15" y="36"/>
                    </a:moveTo>
                    <a:cubicBezTo>
                      <a:pt x="15" y="36"/>
                      <a:pt x="16" y="36"/>
                      <a:pt x="17" y="36"/>
                    </a:cubicBezTo>
                    <a:cubicBezTo>
                      <a:pt x="18" y="36"/>
                      <a:pt x="18" y="36"/>
                      <a:pt x="19" y="36"/>
                    </a:cubicBezTo>
                    <a:cubicBezTo>
                      <a:pt x="19" y="39"/>
                      <a:pt x="19" y="39"/>
                      <a:pt x="19" y="39"/>
                    </a:cubicBezTo>
                    <a:cubicBezTo>
                      <a:pt x="18" y="40"/>
                      <a:pt x="18" y="40"/>
                      <a:pt x="17" y="40"/>
                    </a:cubicBezTo>
                    <a:cubicBezTo>
                      <a:pt x="16" y="40"/>
                      <a:pt x="15" y="40"/>
                      <a:pt x="14" y="40"/>
                    </a:cubicBezTo>
                    <a:cubicBezTo>
                      <a:pt x="8" y="40"/>
                      <a:pt x="4" y="37"/>
                      <a:pt x="4" y="30"/>
                    </a:cubicBezTo>
                    <a:cubicBezTo>
                      <a:pt x="4" y="11"/>
                      <a:pt x="4" y="11"/>
                      <a:pt x="4" y="11"/>
                    </a:cubicBezTo>
                    <a:cubicBezTo>
                      <a:pt x="0" y="11"/>
                      <a:pt x="0" y="11"/>
                      <a:pt x="0" y="11"/>
                    </a:cubicBezTo>
                    <a:cubicBezTo>
                      <a:pt x="0" y="9"/>
                      <a:pt x="0" y="9"/>
                      <a:pt x="0" y="9"/>
                    </a:cubicBezTo>
                    <a:cubicBezTo>
                      <a:pt x="4" y="7"/>
                      <a:pt x="4" y="7"/>
                      <a:pt x="4" y="7"/>
                    </a:cubicBezTo>
                    <a:cubicBezTo>
                      <a:pt x="6" y="0"/>
                      <a:pt x="6" y="0"/>
                      <a:pt x="6" y="0"/>
                    </a:cubicBezTo>
                    <a:cubicBezTo>
                      <a:pt x="9" y="0"/>
                      <a:pt x="9" y="0"/>
                      <a:pt x="9" y="0"/>
                    </a:cubicBezTo>
                    <a:cubicBezTo>
                      <a:pt x="9" y="7"/>
                      <a:pt x="9" y="7"/>
                      <a:pt x="9" y="7"/>
                    </a:cubicBezTo>
                    <a:cubicBezTo>
                      <a:pt x="19" y="7"/>
                      <a:pt x="19" y="7"/>
                      <a:pt x="19" y="7"/>
                    </a:cubicBezTo>
                    <a:cubicBezTo>
                      <a:pt x="19" y="11"/>
                      <a:pt x="19" y="11"/>
                      <a:pt x="19" y="11"/>
                    </a:cubicBezTo>
                    <a:cubicBezTo>
                      <a:pt x="9" y="11"/>
                      <a:pt x="9" y="11"/>
                      <a:pt x="9" y="11"/>
                    </a:cubicBezTo>
                    <a:cubicBezTo>
                      <a:pt x="9" y="30"/>
                      <a:pt x="9" y="30"/>
                      <a:pt x="9" y="30"/>
                    </a:cubicBezTo>
                    <a:cubicBezTo>
                      <a:pt x="9" y="32"/>
                      <a:pt x="10" y="34"/>
                      <a:pt x="11" y="35"/>
                    </a:cubicBezTo>
                    <a:cubicBezTo>
                      <a:pt x="12" y="36"/>
                      <a:pt x="13" y="36"/>
                      <a:pt x="15" y="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78"/>
              <p:cNvSpPr/>
              <p:nvPr/>
            </p:nvSpPr>
            <p:spPr>
              <a:xfrm>
                <a:off x="2332038" y="3541713"/>
                <a:ext cx="23813" cy="169862"/>
              </a:xfrm>
              <a:custGeom>
                <a:avLst/>
                <a:gdLst/>
                <a:ahLst/>
                <a:cxnLst/>
                <a:rect l="l" t="t" r="r" b="b"/>
                <a:pathLst>
                  <a:path w="6" h="45" extrusionOk="0">
                    <a:moveTo>
                      <a:pt x="0" y="3"/>
                    </a:moveTo>
                    <a:cubicBezTo>
                      <a:pt x="0" y="2"/>
                      <a:pt x="0" y="2"/>
                      <a:pt x="1" y="1"/>
                    </a:cubicBezTo>
                    <a:cubicBezTo>
                      <a:pt x="1" y="0"/>
                      <a:pt x="2" y="0"/>
                      <a:pt x="3" y="0"/>
                    </a:cubicBezTo>
                    <a:cubicBezTo>
                      <a:pt x="3" y="0"/>
                      <a:pt x="4" y="1"/>
                      <a:pt x="5" y="1"/>
                    </a:cubicBezTo>
                    <a:cubicBezTo>
                      <a:pt x="5" y="2"/>
                      <a:pt x="6" y="2"/>
                      <a:pt x="6" y="3"/>
                    </a:cubicBezTo>
                    <a:cubicBezTo>
                      <a:pt x="6" y="5"/>
                      <a:pt x="5" y="5"/>
                      <a:pt x="5" y="6"/>
                    </a:cubicBezTo>
                    <a:cubicBezTo>
                      <a:pt x="4" y="7"/>
                      <a:pt x="3" y="7"/>
                      <a:pt x="3" y="7"/>
                    </a:cubicBezTo>
                    <a:cubicBezTo>
                      <a:pt x="2" y="7"/>
                      <a:pt x="1" y="7"/>
                      <a:pt x="1"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78"/>
              <p:cNvSpPr/>
              <p:nvPr/>
            </p:nvSpPr>
            <p:spPr>
              <a:xfrm>
                <a:off x="2384426" y="3587750"/>
                <a:ext cx="112713" cy="123825"/>
              </a:xfrm>
              <a:custGeom>
                <a:avLst/>
                <a:gdLst/>
                <a:ahLst/>
                <a:cxnLst/>
                <a:rect l="l" t="t" r="r" b="b"/>
                <a:pathLst>
                  <a:path w="30" h="33" extrusionOk="0">
                    <a:moveTo>
                      <a:pt x="30" y="16"/>
                    </a:moveTo>
                    <a:cubicBezTo>
                      <a:pt x="30" y="22"/>
                      <a:pt x="29" y="26"/>
                      <a:pt x="26" y="29"/>
                    </a:cubicBezTo>
                    <a:cubicBezTo>
                      <a:pt x="24"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4" y="1"/>
                      <a:pt x="26" y="4"/>
                    </a:cubicBezTo>
                    <a:cubicBezTo>
                      <a:pt x="29" y="7"/>
                      <a:pt x="30" y="11"/>
                      <a:pt x="30" y="16"/>
                    </a:cubicBezTo>
                    <a:close/>
                    <a:moveTo>
                      <a:pt x="6" y="16"/>
                    </a:moveTo>
                    <a:cubicBezTo>
                      <a:pt x="6" y="21"/>
                      <a:pt x="6" y="24"/>
                      <a:pt x="8" y="26"/>
                    </a:cubicBezTo>
                    <a:cubicBezTo>
                      <a:pt x="10" y="28"/>
                      <a:pt x="12" y="29"/>
                      <a:pt x="15" y="29"/>
                    </a:cubicBezTo>
                    <a:cubicBezTo>
                      <a:pt x="19" y="29"/>
                      <a:pt x="21" y="28"/>
                      <a:pt x="23" y="26"/>
                    </a:cubicBezTo>
                    <a:cubicBezTo>
                      <a:pt x="24" y="24"/>
                      <a:pt x="25" y="21"/>
                      <a:pt x="25" y="16"/>
                    </a:cubicBezTo>
                    <a:cubicBezTo>
                      <a:pt x="25" y="12"/>
                      <a:pt x="24" y="9"/>
                      <a:pt x="23" y="7"/>
                    </a:cubicBezTo>
                    <a:cubicBezTo>
                      <a:pt x="21" y="5"/>
                      <a:pt x="18" y="4"/>
                      <a:pt x="15" y="4"/>
                    </a:cubicBezTo>
                    <a:cubicBezTo>
                      <a:pt x="12" y="4"/>
                      <a:pt x="10" y="5"/>
                      <a:pt x="8" y="7"/>
                    </a:cubicBezTo>
                    <a:cubicBezTo>
                      <a:pt x="6" y="9"/>
                      <a:pt x="6" y="12"/>
                      <a:pt x="6"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5" name="Google Shape;1065;p78"/>
              <p:cNvSpPr/>
              <p:nvPr/>
            </p:nvSpPr>
            <p:spPr>
              <a:xfrm>
                <a:off x="2535238" y="3587750"/>
                <a:ext cx="101600" cy="123825"/>
              </a:xfrm>
              <a:custGeom>
                <a:avLst/>
                <a:gdLst/>
                <a:ahLst/>
                <a:cxnLst/>
                <a:rect l="l" t="t" r="r" b="b"/>
                <a:pathLst>
                  <a:path w="27" h="33" extrusionOk="0">
                    <a:moveTo>
                      <a:pt x="22" y="33"/>
                    </a:moveTo>
                    <a:cubicBezTo>
                      <a:pt x="22" y="12"/>
                      <a:pt x="22" y="12"/>
                      <a:pt x="22" y="12"/>
                    </a:cubicBezTo>
                    <a:cubicBezTo>
                      <a:pt x="22" y="9"/>
                      <a:pt x="21" y="7"/>
                      <a:pt x="20" y="6"/>
                    </a:cubicBezTo>
                    <a:cubicBezTo>
                      <a:pt x="19" y="5"/>
                      <a:pt x="17" y="4"/>
                      <a:pt x="14" y="4"/>
                    </a:cubicBezTo>
                    <a:cubicBezTo>
                      <a:pt x="11" y="4"/>
                      <a:pt x="8" y="5"/>
                      <a:pt x="7" y="7"/>
                    </a:cubicBezTo>
                    <a:cubicBezTo>
                      <a:pt x="5" y="8"/>
                      <a:pt x="4" y="11"/>
                      <a:pt x="4" y="16"/>
                    </a:cubicBezTo>
                    <a:cubicBezTo>
                      <a:pt x="4" y="33"/>
                      <a:pt x="4" y="33"/>
                      <a:pt x="4" y="33"/>
                    </a:cubicBezTo>
                    <a:cubicBezTo>
                      <a:pt x="0" y="33"/>
                      <a:pt x="0" y="33"/>
                      <a:pt x="0" y="33"/>
                    </a:cubicBezTo>
                    <a:cubicBezTo>
                      <a:pt x="0" y="0"/>
                      <a:pt x="0" y="0"/>
                      <a:pt x="0" y="0"/>
                    </a:cubicBezTo>
                    <a:cubicBezTo>
                      <a:pt x="4" y="0"/>
                      <a:pt x="4" y="0"/>
                      <a:pt x="4" y="0"/>
                    </a:cubicBezTo>
                    <a:cubicBezTo>
                      <a:pt x="4" y="5"/>
                      <a:pt x="4" y="5"/>
                      <a:pt x="4"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6" name="Google Shape;1066;p78"/>
              <p:cNvSpPr/>
              <p:nvPr/>
            </p:nvSpPr>
            <p:spPr>
              <a:xfrm>
                <a:off x="2667001" y="3587750"/>
                <a:ext cx="85725" cy="123825"/>
              </a:xfrm>
              <a:custGeom>
                <a:avLst/>
                <a:gdLst/>
                <a:ahLst/>
                <a:cxnLst/>
                <a:rect l="l" t="t" r="r" b="b"/>
                <a:pathLst>
                  <a:path w="23" h="33" extrusionOk="0">
                    <a:moveTo>
                      <a:pt x="23" y="24"/>
                    </a:moveTo>
                    <a:cubicBezTo>
                      <a:pt x="23" y="27"/>
                      <a:pt x="22" y="29"/>
                      <a:pt x="20" y="31"/>
                    </a:cubicBezTo>
                    <a:cubicBezTo>
                      <a:pt x="18" y="32"/>
                      <a:pt x="15" y="33"/>
                      <a:pt x="11" y="33"/>
                    </a:cubicBezTo>
                    <a:cubicBezTo>
                      <a:pt x="6" y="33"/>
                      <a:pt x="3" y="33"/>
                      <a:pt x="1" y="31"/>
                    </a:cubicBezTo>
                    <a:cubicBezTo>
                      <a:pt x="1" y="27"/>
                      <a:pt x="1" y="27"/>
                      <a:pt x="1" y="27"/>
                    </a:cubicBezTo>
                    <a:cubicBezTo>
                      <a:pt x="2" y="28"/>
                      <a:pt x="4" y="28"/>
                      <a:pt x="6" y="29"/>
                    </a:cubicBezTo>
                    <a:cubicBezTo>
                      <a:pt x="7" y="29"/>
                      <a:pt x="9" y="29"/>
                      <a:pt x="11" y="29"/>
                    </a:cubicBezTo>
                    <a:cubicBezTo>
                      <a:pt x="13" y="29"/>
                      <a:pt x="15" y="29"/>
                      <a:pt x="17" y="28"/>
                    </a:cubicBezTo>
                    <a:cubicBezTo>
                      <a:pt x="18" y="27"/>
                      <a:pt x="19" y="26"/>
                      <a:pt x="19" y="24"/>
                    </a:cubicBezTo>
                    <a:cubicBezTo>
                      <a:pt x="19" y="23"/>
                      <a:pt x="18" y="22"/>
                      <a:pt x="17" y="21"/>
                    </a:cubicBezTo>
                    <a:cubicBezTo>
                      <a:pt x="16" y="20"/>
                      <a:pt x="14" y="19"/>
                      <a:pt x="11" y="18"/>
                    </a:cubicBezTo>
                    <a:cubicBezTo>
                      <a:pt x="8" y="17"/>
                      <a:pt x="5" y="16"/>
                      <a:pt x="4" y="15"/>
                    </a:cubicBezTo>
                    <a:cubicBezTo>
                      <a:pt x="3" y="14"/>
                      <a:pt x="2" y="13"/>
                      <a:pt x="1" y="12"/>
                    </a:cubicBezTo>
                    <a:cubicBezTo>
                      <a:pt x="1" y="11"/>
                      <a:pt x="0" y="10"/>
                      <a:pt x="0" y="8"/>
                    </a:cubicBezTo>
                    <a:cubicBezTo>
                      <a:pt x="0" y="6"/>
                      <a:pt x="1" y="4"/>
                      <a:pt x="4" y="2"/>
                    </a:cubicBezTo>
                    <a:cubicBezTo>
                      <a:pt x="6" y="0"/>
                      <a:pt x="9" y="0"/>
                      <a:pt x="12" y="0"/>
                    </a:cubicBezTo>
                    <a:cubicBezTo>
                      <a:pt x="16" y="0"/>
                      <a:pt x="19" y="0"/>
                      <a:pt x="23" y="2"/>
                    </a:cubicBezTo>
                    <a:cubicBezTo>
                      <a:pt x="21" y="6"/>
                      <a:pt x="21" y="6"/>
                      <a:pt x="21" y="6"/>
                    </a:cubicBezTo>
                    <a:cubicBezTo>
                      <a:pt x="18" y="4"/>
                      <a:pt x="15" y="4"/>
                      <a:pt x="12" y="4"/>
                    </a:cubicBezTo>
                    <a:cubicBezTo>
                      <a:pt x="10" y="4"/>
                      <a:pt x="8" y="4"/>
                      <a:pt x="7" y="5"/>
                    </a:cubicBezTo>
                    <a:cubicBezTo>
                      <a:pt x="6" y="6"/>
                      <a:pt x="5" y="7"/>
                      <a:pt x="5" y="8"/>
                    </a:cubicBezTo>
                    <a:cubicBezTo>
                      <a:pt x="5" y="9"/>
                      <a:pt x="5" y="10"/>
                      <a:pt x="6" y="10"/>
                    </a:cubicBezTo>
                    <a:cubicBezTo>
                      <a:pt x="6" y="11"/>
                      <a:pt x="7" y="11"/>
                      <a:pt x="8" y="12"/>
                    </a:cubicBezTo>
                    <a:cubicBezTo>
                      <a:pt x="9" y="12"/>
                      <a:pt x="11" y="13"/>
                      <a:pt x="14" y="14"/>
                    </a:cubicBezTo>
                    <a:cubicBezTo>
                      <a:pt x="17" y="16"/>
                      <a:pt x="20" y="17"/>
                      <a:pt x="21" y="19"/>
                    </a:cubicBezTo>
                    <a:cubicBezTo>
                      <a:pt x="23"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7" name="Google Shape;1067;p78"/>
              <p:cNvSpPr/>
              <p:nvPr/>
            </p:nvSpPr>
            <p:spPr>
              <a:xfrm>
                <a:off x="2782888" y="3684588"/>
                <a:ext cx="30163" cy="30162"/>
              </a:xfrm>
              <a:custGeom>
                <a:avLst/>
                <a:gdLst/>
                <a:ahLst/>
                <a:cxnLst/>
                <a:rect l="l" t="t" r="r" b="b"/>
                <a:pathLst>
                  <a:path w="8" h="8" extrusionOk="0">
                    <a:moveTo>
                      <a:pt x="0" y="4"/>
                    </a:moveTo>
                    <a:cubicBezTo>
                      <a:pt x="0" y="2"/>
                      <a:pt x="1" y="1"/>
                      <a:pt x="1" y="1"/>
                    </a:cubicBezTo>
                    <a:cubicBezTo>
                      <a:pt x="2" y="0"/>
                      <a:pt x="3" y="0"/>
                      <a:pt x="4" y="0"/>
                    </a:cubicBezTo>
                    <a:cubicBezTo>
                      <a:pt x="5" y="0"/>
                      <a:pt x="6" y="0"/>
                      <a:pt x="7" y="1"/>
                    </a:cubicBezTo>
                    <a:cubicBezTo>
                      <a:pt x="7" y="1"/>
                      <a:pt x="8" y="2"/>
                      <a:pt x="8" y="4"/>
                    </a:cubicBezTo>
                    <a:cubicBezTo>
                      <a:pt x="8" y="5"/>
                      <a:pt x="7" y="6"/>
                      <a:pt x="7" y="7"/>
                    </a:cubicBezTo>
                    <a:cubicBezTo>
                      <a:pt x="6" y="7"/>
                      <a:pt x="5" y="8"/>
                      <a:pt x="4" y="8"/>
                    </a:cubicBezTo>
                    <a:cubicBezTo>
                      <a:pt x="3" y="8"/>
                      <a:pt x="2" y="7"/>
                      <a:pt x="1" y="7"/>
                    </a:cubicBezTo>
                    <a:cubicBezTo>
                      <a:pt x="1"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8" name="Google Shape;1068;p78"/>
              <p:cNvSpPr/>
              <p:nvPr/>
            </p:nvSpPr>
            <p:spPr>
              <a:xfrm>
                <a:off x="2884488" y="3546475"/>
                <a:ext cx="123825" cy="165100"/>
              </a:xfrm>
              <a:custGeom>
                <a:avLst/>
                <a:gdLst/>
                <a:ahLst/>
                <a:cxnLst/>
                <a:rect l="l" t="t" r="r" b="b"/>
                <a:pathLst>
                  <a:path w="78" h="104" extrusionOk="0">
                    <a:moveTo>
                      <a:pt x="44" y="104"/>
                    </a:moveTo>
                    <a:lnTo>
                      <a:pt x="33" y="104"/>
                    </a:lnTo>
                    <a:lnTo>
                      <a:pt x="33" y="11"/>
                    </a:lnTo>
                    <a:lnTo>
                      <a:pt x="0" y="11"/>
                    </a:lnTo>
                    <a:lnTo>
                      <a:pt x="0" y="0"/>
                    </a:lnTo>
                    <a:lnTo>
                      <a:pt x="78" y="0"/>
                    </a:lnTo>
                    <a:lnTo>
                      <a:pt x="78" y="11"/>
                    </a:lnTo>
                    <a:lnTo>
                      <a:pt x="44" y="11"/>
                    </a:lnTo>
                    <a:lnTo>
                      <a:pt x="44" y="1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9" name="Google Shape;1069;p78"/>
              <p:cNvSpPr/>
              <p:nvPr/>
            </p:nvSpPr>
            <p:spPr>
              <a:xfrm>
                <a:off x="3030538" y="3587750"/>
                <a:ext cx="71438" cy="123825"/>
              </a:xfrm>
              <a:custGeom>
                <a:avLst/>
                <a:gdLst/>
                <a:ahLst/>
                <a:cxnLst/>
                <a:rect l="l" t="t" r="r" b="b"/>
                <a:pathLst>
                  <a:path w="19" h="33" extrusionOk="0">
                    <a:moveTo>
                      <a:pt x="15" y="0"/>
                    </a:moveTo>
                    <a:cubicBezTo>
                      <a:pt x="16"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9"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0" name="Google Shape;1070;p78"/>
              <p:cNvSpPr/>
              <p:nvPr/>
            </p:nvSpPr>
            <p:spPr>
              <a:xfrm>
                <a:off x="3116263"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7" y="32"/>
                    </a:cubicBezTo>
                    <a:cubicBezTo>
                      <a:pt x="15" y="33"/>
                      <a:pt x="13" y="33"/>
                      <a:pt x="11" y="33"/>
                    </a:cubicBezTo>
                    <a:cubicBezTo>
                      <a:pt x="7" y="33"/>
                      <a:pt x="5" y="32"/>
                      <a:pt x="3" y="31"/>
                    </a:cubicBezTo>
                    <a:cubicBezTo>
                      <a:pt x="1" y="29"/>
                      <a:pt x="0" y="27"/>
                      <a:pt x="0" y="24"/>
                    </a:cubicBezTo>
                    <a:cubicBezTo>
                      <a:pt x="0" y="17"/>
                      <a:pt x="6" y="14"/>
                      <a:pt x="16" y="13"/>
                    </a:cubicBezTo>
                    <a:cubicBezTo>
                      <a:pt x="22" y="13"/>
                      <a:pt x="22" y="13"/>
                      <a:pt x="22" y="13"/>
                    </a:cubicBezTo>
                    <a:cubicBezTo>
                      <a:pt x="22" y="11"/>
                      <a:pt x="22" y="11"/>
                      <a:pt x="22" y="11"/>
                    </a:cubicBezTo>
                    <a:cubicBezTo>
                      <a:pt x="22" y="9"/>
                      <a:pt x="21" y="7"/>
                      <a:pt x="20" y="6"/>
                    </a:cubicBezTo>
                    <a:cubicBezTo>
                      <a:pt x="19" y="4"/>
                      <a:pt x="17" y="4"/>
                      <a:pt x="15" y="4"/>
                    </a:cubicBezTo>
                    <a:cubicBezTo>
                      <a:pt x="12" y="4"/>
                      <a:pt x="9" y="5"/>
                      <a:pt x="5" y="6"/>
                    </a:cubicBezTo>
                    <a:cubicBezTo>
                      <a:pt x="4" y="3"/>
                      <a:pt x="4" y="3"/>
                      <a:pt x="4" y="3"/>
                    </a:cubicBezTo>
                    <a:cubicBezTo>
                      <a:pt x="6" y="2"/>
                      <a:pt x="7" y="1"/>
                      <a:pt x="9" y="0"/>
                    </a:cubicBezTo>
                    <a:cubicBezTo>
                      <a:pt x="11" y="0"/>
                      <a:pt x="13" y="0"/>
                      <a:pt x="15" y="0"/>
                    </a:cubicBezTo>
                    <a:cubicBezTo>
                      <a:pt x="19" y="0"/>
                      <a:pt x="22" y="1"/>
                      <a:pt x="24" y="2"/>
                    </a:cubicBezTo>
                    <a:cubicBezTo>
                      <a:pt x="25" y="4"/>
                      <a:pt x="26" y="7"/>
                      <a:pt x="26" y="11"/>
                    </a:cubicBezTo>
                    <a:cubicBezTo>
                      <a:pt x="26" y="33"/>
                      <a:pt x="26" y="33"/>
                      <a:pt x="26" y="33"/>
                    </a:cubicBezTo>
                    <a:lnTo>
                      <a:pt x="23" y="33"/>
                    </a:lnTo>
                    <a:close/>
                    <a:moveTo>
                      <a:pt x="12" y="29"/>
                    </a:moveTo>
                    <a:cubicBezTo>
                      <a:pt x="15" y="29"/>
                      <a:pt x="17" y="28"/>
                      <a:pt x="19" y="27"/>
                    </a:cubicBezTo>
                    <a:cubicBezTo>
                      <a:pt x="21" y="25"/>
                      <a:pt x="21" y="23"/>
                      <a:pt x="21" y="20"/>
                    </a:cubicBezTo>
                    <a:cubicBezTo>
                      <a:pt x="21" y="17"/>
                      <a:pt x="21" y="17"/>
                      <a:pt x="21" y="17"/>
                    </a:cubicBezTo>
                    <a:cubicBezTo>
                      <a:pt x="16" y="17"/>
                      <a:pt x="16" y="17"/>
                      <a:pt x="16" y="17"/>
                    </a:cubicBezTo>
                    <a:cubicBezTo>
                      <a:pt x="13" y="17"/>
                      <a:pt x="10" y="18"/>
                      <a:pt x="8" y="19"/>
                    </a:cubicBezTo>
                    <a:cubicBezTo>
                      <a:pt x="6" y="20"/>
                      <a:pt x="5" y="22"/>
                      <a:pt x="5" y="24"/>
                    </a:cubicBezTo>
                    <a:cubicBezTo>
                      <a:pt x="5" y="26"/>
                      <a:pt x="6" y="27"/>
                      <a:pt x="7" y="28"/>
                    </a:cubicBezTo>
                    <a:cubicBezTo>
                      <a:pt x="8" y="29"/>
                      <a:pt x="10" y="29"/>
                      <a:pt x="12"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1" name="Google Shape;1071;p78"/>
              <p:cNvSpPr/>
              <p:nvPr/>
            </p:nvSpPr>
            <p:spPr>
              <a:xfrm>
                <a:off x="3254376" y="3587750"/>
                <a:ext cx="101600" cy="123825"/>
              </a:xfrm>
              <a:custGeom>
                <a:avLst/>
                <a:gdLst/>
                <a:ahLst/>
                <a:cxnLst/>
                <a:rect l="l" t="t" r="r" b="b"/>
                <a:pathLst>
                  <a:path w="27" h="33" extrusionOk="0">
                    <a:moveTo>
                      <a:pt x="22" y="33"/>
                    </a:moveTo>
                    <a:cubicBezTo>
                      <a:pt x="22" y="12"/>
                      <a:pt x="22" y="12"/>
                      <a:pt x="22" y="12"/>
                    </a:cubicBezTo>
                    <a:cubicBezTo>
                      <a:pt x="22" y="9"/>
                      <a:pt x="22" y="7"/>
                      <a:pt x="21" y="6"/>
                    </a:cubicBezTo>
                    <a:cubicBezTo>
                      <a:pt x="19" y="5"/>
                      <a:pt x="17" y="4"/>
                      <a:pt x="15" y="4"/>
                    </a:cubicBezTo>
                    <a:cubicBezTo>
                      <a:pt x="12"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8" y="2"/>
                      <a:pt x="9" y="1"/>
                    </a:cubicBezTo>
                    <a:cubicBezTo>
                      <a:pt x="11" y="0"/>
                      <a:pt x="13" y="0"/>
                      <a:pt x="16"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2" name="Google Shape;1072;p78"/>
              <p:cNvSpPr/>
              <p:nvPr/>
            </p:nvSpPr>
            <p:spPr>
              <a:xfrm>
                <a:off x="3389313" y="3587750"/>
                <a:ext cx="87313" cy="123825"/>
              </a:xfrm>
              <a:custGeom>
                <a:avLst/>
                <a:gdLst/>
                <a:ahLst/>
                <a:cxnLst/>
                <a:rect l="l" t="t" r="r" b="b"/>
                <a:pathLst>
                  <a:path w="23" h="33" extrusionOk="0">
                    <a:moveTo>
                      <a:pt x="23" y="24"/>
                    </a:moveTo>
                    <a:cubicBezTo>
                      <a:pt x="23" y="27"/>
                      <a:pt x="22" y="29"/>
                      <a:pt x="20" y="31"/>
                    </a:cubicBezTo>
                    <a:cubicBezTo>
                      <a:pt x="17" y="32"/>
                      <a:pt x="14" y="33"/>
                      <a:pt x="10" y="33"/>
                    </a:cubicBezTo>
                    <a:cubicBezTo>
                      <a:pt x="6" y="33"/>
                      <a:pt x="3" y="33"/>
                      <a:pt x="0" y="31"/>
                    </a:cubicBezTo>
                    <a:cubicBezTo>
                      <a:pt x="0" y="27"/>
                      <a:pt x="0" y="27"/>
                      <a:pt x="0" y="27"/>
                    </a:cubicBezTo>
                    <a:cubicBezTo>
                      <a:pt x="2" y="28"/>
                      <a:pt x="3" y="28"/>
                      <a:pt x="5" y="29"/>
                    </a:cubicBezTo>
                    <a:cubicBezTo>
                      <a:pt x="7" y="29"/>
                      <a:pt x="9" y="29"/>
                      <a:pt x="10" y="29"/>
                    </a:cubicBezTo>
                    <a:cubicBezTo>
                      <a:pt x="13" y="29"/>
                      <a:pt x="15" y="29"/>
                      <a:pt x="16" y="28"/>
                    </a:cubicBezTo>
                    <a:cubicBezTo>
                      <a:pt x="18" y="27"/>
                      <a:pt x="18" y="26"/>
                      <a:pt x="18" y="24"/>
                    </a:cubicBezTo>
                    <a:cubicBezTo>
                      <a:pt x="18" y="23"/>
                      <a:pt x="18" y="22"/>
                      <a:pt x="17" y="21"/>
                    </a:cubicBezTo>
                    <a:cubicBezTo>
                      <a:pt x="16" y="20"/>
                      <a:pt x="13" y="19"/>
                      <a:pt x="10" y="18"/>
                    </a:cubicBezTo>
                    <a:cubicBezTo>
                      <a:pt x="7" y="17"/>
                      <a:pt x="5" y="16"/>
                      <a:pt x="4" y="15"/>
                    </a:cubicBezTo>
                    <a:cubicBezTo>
                      <a:pt x="3" y="14"/>
                      <a:pt x="2" y="13"/>
                      <a:pt x="1" y="12"/>
                    </a:cubicBezTo>
                    <a:cubicBezTo>
                      <a:pt x="0" y="11"/>
                      <a:pt x="0" y="10"/>
                      <a:pt x="0" y="8"/>
                    </a:cubicBezTo>
                    <a:cubicBezTo>
                      <a:pt x="0" y="6"/>
                      <a:pt x="1" y="4"/>
                      <a:pt x="3" y="2"/>
                    </a:cubicBezTo>
                    <a:cubicBezTo>
                      <a:pt x="5" y="0"/>
                      <a:pt x="8" y="0"/>
                      <a:pt x="12" y="0"/>
                    </a:cubicBezTo>
                    <a:cubicBezTo>
                      <a:pt x="16" y="0"/>
                      <a:pt x="19" y="0"/>
                      <a:pt x="22" y="2"/>
                    </a:cubicBezTo>
                    <a:cubicBezTo>
                      <a:pt x="21" y="6"/>
                      <a:pt x="21" y="6"/>
                      <a:pt x="21" y="6"/>
                    </a:cubicBezTo>
                    <a:cubicBezTo>
                      <a:pt x="17" y="4"/>
                      <a:pt x="14" y="4"/>
                      <a:pt x="12" y="4"/>
                    </a:cubicBezTo>
                    <a:cubicBezTo>
                      <a:pt x="9" y="4"/>
                      <a:pt x="8" y="4"/>
                      <a:pt x="6" y="5"/>
                    </a:cubicBezTo>
                    <a:cubicBezTo>
                      <a:pt x="5" y="6"/>
                      <a:pt x="5" y="7"/>
                      <a:pt x="5" y="8"/>
                    </a:cubicBezTo>
                    <a:cubicBezTo>
                      <a:pt x="5" y="9"/>
                      <a:pt x="5" y="10"/>
                      <a:pt x="5" y="10"/>
                    </a:cubicBezTo>
                    <a:cubicBezTo>
                      <a:pt x="6" y="11"/>
                      <a:pt x="7" y="11"/>
                      <a:pt x="8" y="12"/>
                    </a:cubicBezTo>
                    <a:cubicBezTo>
                      <a:pt x="9" y="12"/>
                      <a:pt x="10" y="13"/>
                      <a:pt x="13" y="14"/>
                    </a:cubicBezTo>
                    <a:cubicBezTo>
                      <a:pt x="17" y="16"/>
                      <a:pt x="20" y="17"/>
                      <a:pt x="21" y="19"/>
                    </a:cubicBezTo>
                    <a:cubicBezTo>
                      <a:pt x="22"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3" name="Google Shape;1073;p78"/>
              <p:cNvSpPr/>
              <p:nvPr/>
            </p:nvSpPr>
            <p:spPr>
              <a:xfrm>
                <a:off x="3490913" y="3535363"/>
                <a:ext cx="87313" cy="176212"/>
              </a:xfrm>
              <a:custGeom>
                <a:avLst/>
                <a:gdLst/>
                <a:ahLst/>
                <a:cxnLst/>
                <a:rect l="l" t="t" r="r" b="b"/>
                <a:pathLst>
                  <a:path w="23" h="47" extrusionOk="0">
                    <a:moveTo>
                      <a:pt x="19" y="18"/>
                    </a:moveTo>
                    <a:cubicBezTo>
                      <a:pt x="11" y="18"/>
                      <a:pt x="11" y="18"/>
                      <a:pt x="11" y="18"/>
                    </a:cubicBezTo>
                    <a:cubicBezTo>
                      <a:pt x="11" y="47"/>
                      <a:pt x="11" y="47"/>
                      <a:pt x="11" y="47"/>
                    </a:cubicBezTo>
                    <a:cubicBezTo>
                      <a:pt x="6" y="47"/>
                      <a:pt x="6" y="47"/>
                      <a:pt x="6" y="47"/>
                    </a:cubicBezTo>
                    <a:cubicBezTo>
                      <a:pt x="6" y="18"/>
                      <a:pt x="6" y="18"/>
                      <a:pt x="6" y="18"/>
                    </a:cubicBezTo>
                    <a:cubicBezTo>
                      <a:pt x="0" y="18"/>
                      <a:pt x="0" y="18"/>
                      <a:pt x="0" y="18"/>
                    </a:cubicBezTo>
                    <a:cubicBezTo>
                      <a:pt x="0" y="16"/>
                      <a:pt x="0" y="16"/>
                      <a:pt x="0" y="16"/>
                    </a:cubicBezTo>
                    <a:cubicBezTo>
                      <a:pt x="6" y="14"/>
                      <a:pt x="6" y="14"/>
                      <a:pt x="6" y="14"/>
                    </a:cubicBezTo>
                    <a:cubicBezTo>
                      <a:pt x="6" y="12"/>
                      <a:pt x="6" y="12"/>
                      <a:pt x="6" y="12"/>
                    </a:cubicBezTo>
                    <a:cubicBezTo>
                      <a:pt x="6" y="4"/>
                      <a:pt x="10" y="0"/>
                      <a:pt x="17" y="0"/>
                    </a:cubicBezTo>
                    <a:cubicBezTo>
                      <a:pt x="18" y="0"/>
                      <a:pt x="20" y="1"/>
                      <a:pt x="23" y="1"/>
                    </a:cubicBezTo>
                    <a:cubicBezTo>
                      <a:pt x="21" y="5"/>
                      <a:pt x="21" y="5"/>
                      <a:pt x="21" y="5"/>
                    </a:cubicBezTo>
                    <a:cubicBezTo>
                      <a:pt x="20" y="5"/>
                      <a:pt x="18" y="4"/>
                      <a:pt x="17" y="4"/>
                    </a:cubicBezTo>
                    <a:cubicBezTo>
                      <a:pt x="15" y="4"/>
                      <a:pt x="13" y="5"/>
                      <a:pt x="12" y="6"/>
                    </a:cubicBezTo>
                    <a:cubicBezTo>
                      <a:pt x="12" y="7"/>
                      <a:pt x="11" y="9"/>
                      <a:pt x="11" y="12"/>
                    </a:cubicBezTo>
                    <a:cubicBezTo>
                      <a:pt x="11" y="14"/>
                      <a:pt x="11" y="14"/>
                      <a:pt x="11" y="14"/>
                    </a:cubicBezTo>
                    <a:cubicBezTo>
                      <a:pt x="19" y="14"/>
                      <a:pt x="19" y="14"/>
                      <a:pt x="19" y="14"/>
                    </a:cubicBezTo>
                    <a:lnTo>
                      <a:pt x="19"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4" name="Google Shape;1074;p78"/>
              <p:cNvSpPr/>
              <p:nvPr/>
            </p:nvSpPr>
            <p:spPr>
              <a:xfrm>
                <a:off x="3581401" y="3587750"/>
                <a:ext cx="112713" cy="123825"/>
              </a:xfrm>
              <a:custGeom>
                <a:avLst/>
                <a:gdLst/>
                <a:ahLst/>
                <a:cxnLst/>
                <a:rect l="l" t="t" r="r" b="b"/>
                <a:pathLst>
                  <a:path w="30" h="33" extrusionOk="0">
                    <a:moveTo>
                      <a:pt x="30" y="16"/>
                    </a:moveTo>
                    <a:cubicBezTo>
                      <a:pt x="30" y="22"/>
                      <a:pt x="29" y="26"/>
                      <a:pt x="26" y="29"/>
                    </a:cubicBezTo>
                    <a:cubicBezTo>
                      <a:pt x="23"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3" y="1"/>
                      <a:pt x="26" y="4"/>
                    </a:cubicBezTo>
                    <a:cubicBezTo>
                      <a:pt x="29" y="7"/>
                      <a:pt x="30" y="11"/>
                      <a:pt x="30" y="16"/>
                    </a:cubicBezTo>
                    <a:close/>
                    <a:moveTo>
                      <a:pt x="5" y="16"/>
                    </a:moveTo>
                    <a:cubicBezTo>
                      <a:pt x="5" y="21"/>
                      <a:pt x="6" y="24"/>
                      <a:pt x="8" y="26"/>
                    </a:cubicBezTo>
                    <a:cubicBezTo>
                      <a:pt x="9" y="28"/>
                      <a:pt x="12" y="29"/>
                      <a:pt x="15" y="29"/>
                    </a:cubicBezTo>
                    <a:cubicBezTo>
                      <a:pt x="18" y="29"/>
                      <a:pt x="21" y="28"/>
                      <a:pt x="22" y="26"/>
                    </a:cubicBezTo>
                    <a:cubicBezTo>
                      <a:pt x="24" y="24"/>
                      <a:pt x="25" y="21"/>
                      <a:pt x="25" y="16"/>
                    </a:cubicBezTo>
                    <a:cubicBezTo>
                      <a:pt x="25" y="12"/>
                      <a:pt x="24" y="9"/>
                      <a:pt x="22" y="7"/>
                    </a:cubicBezTo>
                    <a:cubicBezTo>
                      <a:pt x="21" y="5"/>
                      <a:pt x="18" y="4"/>
                      <a:pt x="15" y="4"/>
                    </a:cubicBezTo>
                    <a:cubicBezTo>
                      <a:pt x="12" y="4"/>
                      <a:pt x="9" y="5"/>
                      <a:pt x="8"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5" name="Google Shape;1075;p78"/>
              <p:cNvSpPr/>
              <p:nvPr/>
            </p:nvSpPr>
            <p:spPr>
              <a:xfrm>
                <a:off x="3727451" y="3587750"/>
                <a:ext cx="71438" cy="123825"/>
              </a:xfrm>
              <a:custGeom>
                <a:avLst/>
                <a:gdLst/>
                <a:ahLst/>
                <a:cxnLst/>
                <a:rect l="l" t="t" r="r" b="b"/>
                <a:pathLst>
                  <a:path w="19" h="33" extrusionOk="0">
                    <a:moveTo>
                      <a:pt x="15" y="0"/>
                    </a:moveTo>
                    <a:cubicBezTo>
                      <a:pt x="17"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10"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78"/>
              <p:cNvSpPr/>
              <p:nvPr/>
            </p:nvSpPr>
            <p:spPr>
              <a:xfrm>
                <a:off x="3824288"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78"/>
              <p:cNvSpPr/>
              <p:nvPr/>
            </p:nvSpPr>
            <p:spPr>
              <a:xfrm>
                <a:off x="4030663" y="3587750"/>
                <a:ext cx="104775" cy="123825"/>
              </a:xfrm>
              <a:custGeom>
                <a:avLst/>
                <a:gdLst/>
                <a:ahLst/>
                <a:cxnLst/>
                <a:rect l="l" t="t" r="r" b="b"/>
                <a:pathLst>
                  <a:path w="28" h="33" extrusionOk="0">
                    <a:moveTo>
                      <a:pt x="16" y="33"/>
                    </a:moveTo>
                    <a:cubicBezTo>
                      <a:pt x="11" y="33"/>
                      <a:pt x="7" y="32"/>
                      <a:pt x="4" y="29"/>
                    </a:cubicBezTo>
                    <a:cubicBezTo>
                      <a:pt x="2" y="26"/>
                      <a:pt x="0" y="22"/>
                      <a:pt x="0" y="17"/>
                    </a:cubicBezTo>
                    <a:cubicBezTo>
                      <a:pt x="0" y="12"/>
                      <a:pt x="1" y="7"/>
                      <a:pt x="4" y="4"/>
                    </a:cubicBezTo>
                    <a:cubicBezTo>
                      <a:pt x="7" y="1"/>
                      <a:pt x="10" y="0"/>
                      <a:pt x="14" y="0"/>
                    </a:cubicBezTo>
                    <a:cubicBezTo>
                      <a:pt x="18" y="0"/>
                      <a:pt x="22" y="1"/>
                      <a:pt x="24" y="4"/>
                    </a:cubicBezTo>
                    <a:cubicBezTo>
                      <a:pt x="26" y="6"/>
                      <a:pt x="28" y="10"/>
                      <a:pt x="28" y="14"/>
                    </a:cubicBezTo>
                    <a:cubicBezTo>
                      <a:pt x="28" y="17"/>
                      <a:pt x="28" y="17"/>
                      <a:pt x="28" y="17"/>
                    </a:cubicBezTo>
                    <a:cubicBezTo>
                      <a:pt x="5" y="17"/>
                      <a:pt x="5" y="17"/>
                      <a:pt x="5" y="17"/>
                    </a:cubicBezTo>
                    <a:cubicBezTo>
                      <a:pt x="5" y="21"/>
                      <a:pt x="6" y="24"/>
                      <a:pt x="8" y="26"/>
                    </a:cubicBezTo>
                    <a:cubicBezTo>
                      <a:pt x="10" y="28"/>
                      <a:pt x="13" y="29"/>
                      <a:pt x="16" y="29"/>
                    </a:cubicBezTo>
                    <a:cubicBezTo>
                      <a:pt x="19" y="29"/>
                      <a:pt x="23" y="28"/>
                      <a:pt x="26" y="27"/>
                    </a:cubicBezTo>
                    <a:cubicBezTo>
                      <a:pt x="26" y="31"/>
                      <a:pt x="26" y="31"/>
                      <a:pt x="26" y="31"/>
                    </a:cubicBezTo>
                    <a:cubicBezTo>
                      <a:pt x="24" y="32"/>
                      <a:pt x="23" y="33"/>
                      <a:pt x="21" y="33"/>
                    </a:cubicBezTo>
                    <a:cubicBezTo>
                      <a:pt x="20" y="33"/>
                      <a:pt x="18" y="33"/>
                      <a:pt x="16" y="33"/>
                    </a:cubicBezTo>
                    <a:close/>
                    <a:moveTo>
                      <a:pt x="14" y="4"/>
                    </a:moveTo>
                    <a:cubicBezTo>
                      <a:pt x="12" y="4"/>
                      <a:pt x="10" y="5"/>
                      <a:pt x="8" y="6"/>
                    </a:cubicBezTo>
                    <a:cubicBezTo>
                      <a:pt x="7" y="8"/>
                      <a:pt x="6" y="10"/>
                      <a:pt x="5" y="13"/>
                    </a:cubicBezTo>
                    <a:cubicBezTo>
                      <a:pt x="22" y="13"/>
                      <a:pt x="22" y="13"/>
                      <a:pt x="22" y="13"/>
                    </a:cubicBezTo>
                    <a:cubicBezTo>
                      <a:pt x="22" y="10"/>
                      <a:pt x="22" y="8"/>
                      <a:pt x="20" y="6"/>
                    </a:cubicBezTo>
                    <a:cubicBezTo>
                      <a:pt x="19" y="5"/>
                      <a:pt x="17" y="4"/>
                      <a:pt x="1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78"/>
              <p:cNvSpPr/>
              <p:nvPr/>
            </p:nvSpPr>
            <p:spPr>
              <a:xfrm>
                <a:off x="4162426" y="3538538"/>
                <a:ext cx="104775" cy="173037"/>
              </a:xfrm>
              <a:custGeom>
                <a:avLst/>
                <a:gdLst/>
                <a:ahLst/>
                <a:cxnLst/>
                <a:rect l="l" t="t" r="r" b="b"/>
                <a:pathLst>
                  <a:path w="28" h="46" extrusionOk="0">
                    <a:moveTo>
                      <a:pt x="24" y="41"/>
                    </a:moveTo>
                    <a:cubicBezTo>
                      <a:pt x="24" y="41"/>
                      <a:pt x="24" y="41"/>
                      <a:pt x="24" y="41"/>
                    </a:cubicBezTo>
                    <a:cubicBezTo>
                      <a:pt x="21" y="45"/>
                      <a:pt x="18" y="46"/>
                      <a:pt x="13" y="46"/>
                    </a:cubicBezTo>
                    <a:cubicBezTo>
                      <a:pt x="9" y="46"/>
                      <a:pt x="6" y="45"/>
                      <a:pt x="3" y="42"/>
                    </a:cubicBezTo>
                    <a:cubicBezTo>
                      <a:pt x="1" y="39"/>
                      <a:pt x="0" y="35"/>
                      <a:pt x="0" y="30"/>
                    </a:cubicBezTo>
                    <a:cubicBezTo>
                      <a:pt x="0" y="24"/>
                      <a:pt x="1" y="20"/>
                      <a:pt x="3" y="17"/>
                    </a:cubicBezTo>
                    <a:cubicBezTo>
                      <a:pt x="6" y="14"/>
                      <a:pt x="9" y="13"/>
                      <a:pt x="13" y="13"/>
                    </a:cubicBezTo>
                    <a:cubicBezTo>
                      <a:pt x="18" y="13"/>
                      <a:pt x="21" y="14"/>
                      <a:pt x="23" y="17"/>
                    </a:cubicBezTo>
                    <a:cubicBezTo>
                      <a:pt x="24" y="17"/>
                      <a:pt x="24" y="17"/>
                      <a:pt x="24" y="17"/>
                    </a:cubicBezTo>
                    <a:cubicBezTo>
                      <a:pt x="24" y="15"/>
                      <a:pt x="24" y="15"/>
                      <a:pt x="24" y="15"/>
                    </a:cubicBezTo>
                    <a:cubicBezTo>
                      <a:pt x="24" y="13"/>
                      <a:pt x="24" y="13"/>
                      <a:pt x="24" y="13"/>
                    </a:cubicBezTo>
                    <a:cubicBezTo>
                      <a:pt x="24" y="0"/>
                      <a:pt x="24" y="0"/>
                      <a:pt x="24" y="0"/>
                    </a:cubicBezTo>
                    <a:cubicBezTo>
                      <a:pt x="28" y="0"/>
                      <a:pt x="28" y="0"/>
                      <a:pt x="28" y="0"/>
                    </a:cubicBezTo>
                    <a:cubicBezTo>
                      <a:pt x="28" y="46"/>
                      <a:pt x="28" y="46"/>
                      <a:pt x="28" y="46"/>
                    </a:cubicBezTo>
                    <a:cubicBezTo>
                      <a:pt x="24" y="46"/>
                      <a:pt x="24" y="46"/>
                      <a:pt x="24" y="46"/>
                    </a:cubicBezTo>
                    <a:lnTo>
                      <a:pt x="24" y="41"/>
                    </a:lnTo>
                    <a:close/>
                    <a:moveTo>
                      <a:pt x="14" y="42"/>
                    </a:moveTo>
                    <a:cubicBezTo>
                      <a:pt x="17" y="42"/>
                      <a:pt x="20" y="41"/>
                      <a:pt x="21" y="39"/>
                    </a:cubicBezTo>
                    <a:cubicBezTo>
                      <a:pt x="23" y="38"/>
                      <a:pt x="24" y="35"/>
                      <a:pt x="24" y="31"/>
                    </a:cubicBezTo>
                    <a:cubicBezTo>
                      <a:pt x="24" y="30"/>
                      <a:pt x="24" y="30"/>
                      <a:pt x="24" y="30"/>
                    </a:cubicBezTo>
                    <a:cubicBezTo>
                      <a:pt x="24" y="25"/>
                      <a:pt x="23" y="22"/>
                      <a:pt x="21" y="20"/>
                    </a:cubicBezTo>
                    <a:cubicBezTo>
                      <a:pt x="20" y="18"/>
                      <a:pt x="17" y="17"/>
                      <a:pt x="14" y="17"/>
                    </a:cubicBezTo>
                    <a:cubicBezTo>
                      <a:pt x="11" y="17"/>
                      <a:pt x="9" y="18"/>
                      <a:pt x="7" y="20"/>
                    </a:cubicBezTo>
                    <a:cubicBezTo>
                      <a:pt x="6" y="22"/>
                      <a:pt x="5" y="26"/>
                      <a:pt x="5" y="30"/>
                    </a:cubicBezTo>
                    <a:cubicBezTo>
                      <a:pt x="5" y="34"/>
                      <a:pt x="6" y="37"/>
                      <a:pt x="7" y="39"/>
                    </a:cubicBezTo>
                    <a:cubicBezTo>
                      <a:pt x="9" y="41"/>
                      <a:pt x="11" y="42"/>
                      <a:pt x="14"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78"/>
              <p:cNvSpPr/>
              <p:nvPr/>
            </p:nvSpPr>
            <p:spPr>
              <a:xfrm>
                <a:off x="4308476" y="3684588"/>
                <a:ext cx="26988" cy="30162"/>
              </a:xfrm>
              <a:custGeom>
                <a:avLst/>
                <a:gdLst/>
                <a:ahLst/>
                <a:cxnLst/>
                <a:rect l="l" t="t" r="r" b="b"/>
                <a:pathLst>
                  <a:path w="7" h="8" extrusionOk="0">
                    <a:moveTo>
                      <a:pt x="0" y="4"/>
                    </a:moveTo>
                    <a:cubicBezTo>
                      <a:pt x="0" y="2"/>
                      <a:pt x="0" y="1"/>
                      <a:pt x="1" y="1"/>
                    </a:cubicBezTo>
                    <a:cubicBezTo>
                      <a:pt x="1" y="0"/>
                      <a:pt x="2" y="0"/>
                      <a:pt x="3" y="0"/>
                    </a:cubicBezTo>
                    <a:cubicBezTo>
                      <a:pt x="5" y="0"/>
                      <a:pt x="5" y="0"/>
                      <a:pt x="6" y="1"/>
                    </a:cubicBezTo>
                    <a:cubicBezTo>
                      <a:pt x="7" y="1"/>
                      <a:pt x="7" y="2"/>
                      <a:pt x="7" y="4"/>
                    </a:cubicBezTo>
                    <a:cubicBezTo>
                      <a:pt x="7" y="5"/>
                      <a:pt x="7" y="6"/>
                      <a:pt x="6" y="7"/>
                    </a:cubicBezTo>
                    <a:cubicBezTo>
                      <a:pt x="5" y="7"/>
                      <a:pt x="4" y="8"/>
                      <a:pt x="3" y="8"/>
                    </a:cubicBezTo>
                    <a:cubicBezTo>
                      <a:pt x="2" y="8"/>
                      <a:pt x="2" y="7"/>
                      <a:pt x="1" y="7"/>
                    </a:cubicBezTo>
                    <a:cubicBezTo>
                      <a:pt x="0"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8 Title Slide 8">
  <p:cSld name="8 Title Slide 8">
    <p:spTree>
      <p:nvGrpSpPr>
        <p:cNvPr id="1" name="Shape 1080"/>
        <p:cNvGrpSpPr/>
        <p:nvPr/>
      </p:nvGrpSpPr>
      <p:grpSpPr>
        <a:xfrm>
          <a:off x="0" y="0"/>
          <a:ext cx="0" cy="0"/>
          <a:chOff x="0" y="0"/>
          <a:chExt cx="0" cy="0"/>
        </a:xfrm>
      </p:grpSpPr>
      <p:pic>
        <p:nvPicPr>
          <p:cNvPr id="1081" name="Google Shape;1081;p7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 y="-2285"/>
            <a:ext cx="9143992" cy="5148070"/>
          </a:xfrm>
          <a:prstGeom prst="rect">
            <a:avLst/>
          </a:prstGeom>
          <a:noFill/>
          <a:ln>
            <a:noFill/>
          </a:ln>
        </p:spPr>
      </p:pic>
      <p:sp>
        <p:nvSpPr>
          <p:cNvPr id="1082" name="Google Shape;1082;p79"/>
          <p:cNvSpPr txBox="1">
            <a:spLocks noGrp="1"/>
          </p:cNvSpPr>
          <p:nvPr>
            <p:ph type="ctrTitle"/>
          </p:nvPr>
        </p:nvSpPr>
        <p:spPr>
          <a:xfrm>
            <a:off x="1635920" y="1383506"/>
            <a:ext cx="5872200" cy="9537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lt1"/>
              </a:buClr>
              <a:buSzPts val="3400"/>
              <a:buFont typeface="Calibri"/>
              <a:buNone/>
              <a:defRPr sz="34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3" name="Google Shape;1083;p79"/>
          <p:cNvSpPr txBox="1">
            <a:spLocks noGrp="1"/>
          </p:cNvSpPr>
          <p:nvPr>
            <p:ph type="subTitle" idx="1"/>
          </p:nvPr>
        </p:nvSpPr>
        <p:spPr>
          <a:xfrm>
            <a:off x="1635920" y="2337087"/>
            <a:ext cx="5872200" cy="7401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40"/>
              </a:spcBef>
              <a:spcAft>
                <a:spcPts val="0"/>
              </a:spcAft>
              <a:buClr>
                <a:schemeClr val="lt1"/>
              </a:buClr>
              <a:buSzPts val="2200"/>
              <a:buFont typeface="Arial"/>
              <a:buNone/>
              <a:defRPr sz="22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sp>
        <p:nvSpPr>
          <p:cNvPr id="1084" name="Google Shape;1084;p79"/>
          <p:cNvSpPr/>
          <p:nvPr/>
        </p:nvSpPr>
        <p:spPr>
          <a:xfrm>
            <a:off x="1645919" y="1269206"/>
            <a:ext cx="5862300" cy="19071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085" name="Google Shape;1085;p79"/>
          <p:cNvGrpSpPr/>
          <p:nvPr/>
        </p:nvGrpSpPr>
        <p:grpSpPr>
          <a:xfrm>
            <a:off x="3134193" y="3743345"/>
            <a:ext cx="2875823" cy="871094"/>
            <a:chOff x="944563" y="2687638"/>
            <a:chExt cx="3390901" cy="1027112"/>
          </a:xfrm>
        </p:grpSpPr>
        <p:grpSp>
          <p:nvGrpSpPr>
            <p:cNvPr id="1086" name="Google Shape;1086;p79"/>
            <p:cNvGrpSpPr/>
            <p:nvPr/>
          </p:nvGrpSpPr>
          <p:grpSpPr>
            <a:xfrm>
              <a:off x="1927226" y="2687638"/>
              <a:ext cx="1365250" cy="625475"/>
              <a:chOff x="1927226" y="2687638"/>
              <a:chExt cx="1365250" cy="625475"/>
            </a:xfrm>
          </p:grpSpPr>
          <p:sp>
            <p:nvSpPr>
              <p:cNvPr id="1087" name="Google Shape;1087;p79"/>
              <p:cNvSpPr/>
              <p:nvPr/>
            </p:nvSpPr>
            <p:spPr>
              <a:xfrm>
                <a:off x="2414588" y="2916238"/>
                <a:ext cx="390525" cy="355600"/>
              </a:xfrm>
              <a:custGeom>
                <a:avLst/>
                <a:gdLst/>
                <a:ahLst/>
                <a:cxnLst/>
                <a:rect l="l" t="t" r="r" b="b"/>
                <a:pathLst>
                  <a:path w="104" h="95" extrusionOk="0">
                    <a:moveTo>
                      <a:pt x="104" y="0"/>
                    </a:moveTo>
                    <a:cubicBezTo>
                      <a:pt x="65" y="0"/>
                      <a:pt x="65" y="0"/>
                      <a:pt x="65" y="0"/>
                    </a:cubicBezTo>
                    <a:cubicBezTo>
                      <a:pt x="55" y="17"/>
                      <a:pt x="55" y="17"/>
                      <a:pt x="55" y="17"/>
                    </a:cubicBezTo>
                    <a:cubicBezTo>
                      <a:pt x="54" y="20"/>
                      <a:pt x="52" y="23"/>
                      <a:pt x="52" y="23"/>
                    </a:cubicBezTo>
                    <a:cubicBezTo>
                      <a:pt x="52" y="23"/>
                      <a:pt x="52" y="23"/>
                      <a:pt x="52" y="23"/>
                    </a:cubicBezTo>
                    <a:cubicBezTo>
                      <a:pt x="52" y="23"/>
                      <a:pt x="50" y="20"/>
                      <a:pt x="48" y="17"/>
                    </a:cubicBezTo>
                    <a:cubicBezTo>
                      <a:pt x="39" y="0"/>
                      <a:pt x="39" y="0"/>
                      <a:pt x="39"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79"/>
              <p:cNvSpPr/>
              <p:nvPr/>
            </p:nvSpPr>
            <p:spPr>
              <a:xfrm>
                <a:off x="1927226" y="2687638"/>
                <a:ext cx="450850"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79"/>
              <p:cNvSpPr/>
              <p:nvPr/>
            </p:nvSpPr>
            <p:spPr>
              <a:xfrm>
                <a:off x="2843213" y="2687638"/>
                <a:ext cx="449263"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90" name="Google Shape;1090;p79"/>
            <p:cNvGrpSpPr/>
            <p:nvPr/>
          </p:nvGrpSpPr>
          <p:grpSpPr>
            <a:xfrm>
              <a:off x="944563" y="3535363"/>
              <a:ext cx="3390901" cy="179387"/>
              <a:chOff x="944563" y="3535363"/>
              <a:chExt cx="3390901" cy="179387"/>
            </a:xfrm>
          </p:grpSpPr>
          <p:sp>
            <p:nvSpPr>
              <p:cNvPr id="1091" name="Google Shape;1091;p79"/>
              <p:cNvSpPr/>
              <p:nvPr/>
            </p:nvSpPr>
            <p:spPr>
              <a:xfrm>
                <a:off x="944563" y="3546475"/>
                <a:ext cx="123825" cy="165100"/>
              </a:xfrm>
              <a:custGeom>
                <a:avLst/>
                <a:gdLst/>
                <a:ahLst/>
                <a:cxnLst/>
                <a:rect l="l" t="t" r="r" b="b"/>
                <a:pathLst>
                  <a:path w="33" h="44" extrusionOk="0">
                    <a:moveTo>
                      <a:pt x="21" y="4"/>
                    </a:moveTo>
                    <a:cubicBezTo>
                      <a:pt x="16" y="4"/>
                      <a:pt x="12" y="6"/>
                      <a:pt x="10" y="9"/>
                    </a:cubicBezTo>
                    <a:cubicBezTo>
                      <a:pt x="7" y="12"/>
                      <a:pt x="5" y="17"/>
                      <a:pt x="5" y="22"/>
                    </a:cubicBezTo>
                    <a:cubicBezTo>
                      <a:pt x="5" y="28"/>
                      <a:pt x="7" y="32"/>
                      <a:pt x="9" y="35"/>
                    </a:cubicBezTo>
                    <a:cubicBezTo>
                      <a:pt x="12" y="38"/>
                      <a:pt x="16" y="40"/>
                      <a:pt x="21" y="40"/>
                    </a:cubicBezTo>
                    <a:cubicBezTo>
                      <a:pt x="24" y="40"/>
                      <a:pt x="27" y="39"/>
                      <a:pt x="31" y="38"/>
                    </a:cubicBezTo>
                    <a:cubicBezTo>
                      <a:pt x="31" y="43"/>
                      <a:pt x="31" y="43"/>
                      <a:pt x="31" y="43"/>
                    </a:cubicBezTo>
                    <a:cubicBezTo>
                      <a:pt x="28" y="44"/>
                      <a:pt x="24" y="44"/>
                      <a:pt x="20" y="44"/>
                    </a:cubicBezTo>
                    <a:cubicBezTo>
                      <a:pt x="14" y="44"/>
                      <a:pt x="9" y="42"/>
                      <a:pt x="5" y="39"/>
                    </a:cubicBezTo>
                    <a:cubicBezTo>
                      <a:pt x="2" y="35"/>
                      <a:pt x="0" y="29"/>
                      <a:pt x="0" y="22"/>
                    </a:cubicBezTo>
                    <a:cubicBezTo>
                      <a:pt x="0" y="18"/>
                      <a:pt x="1" y="14"/>
                      <a:pt x="3" y="10"/>
                    </a:cubicBezTo>
                    <a:cubicBezTo>
                      <a:pt x="4" y="7"/>
                      <a:pt x="7" y="4"/>
                      <a:pt x="10" y="3"/>
                    </a:cubicBezTo>
                    <a:cubicBezTo>
                      <a:pt x="13" y="1"/>
                      <a:pt x="17" y="0"/>
                      <a:pt x="21" y="0"/>
                    </a:cubicBezTo>
                    <a:cubicBezTo>
                      <a:pt x="25" y="0"/>
                      <a:pt x="29" y="1"/>
                      <a:pt x="33" y="2"/>
                    </a:cubicBezTo>
                    <a:cubicBezTo>
                      <a:pt x="31" y="7"/>
                      <a:pt x="31" y="7"/>
                      <a:pt x="31" y="7"/>
                    </a:cubicBezTo>
                    <a:cubicBezTo>
                      <a:pt x="27" y="5"/>
                      <a:pt x="24" y="4"/>
                      <a:pt x="21"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79"/>
              <p:cNvSpPr/>
              <p:nvPr/>
            </p:nvSpPr>
            <p:spPr>
              <a:xfrm>
                <a:off x="1092201" y="3587750"/>
                <a:ext cx="107950" cy="123825"/>
              </a:xfrm>
              <a:custGeom>
                <a:avLst/>
                <a:gdLst/>
                <a:ahLst/>
                <a:cxnLst/>
                <a:rect l="l" t="t" r="r" b="b"/>
                <a:pathLst>
                  <a:path w="29" h="33" extrusionOk="0">
                    <a:moveTo>
                      <a:pt x="29" y="16"/>
                    </a:moveTo>
                    <a:cubicBezTo>
                      <a:pt x="29" y="22"/>
                      <a:pt x="28" y="26"/>
                      <a:pt x="25" y="29"/>
                    </a:cubicBezTo>
                    <a:cubicBezTo>
                      <a:pt x="23" y="32"/>
                      <a:pt x="19" y="33"/>
                      <a:pt x="14" y="33"/>
                    </a:cubicBezTo>
                    <a:cubicBezTo>
                      <a:pt x="12" y="33"/>
                      <a:pt x="9" y="33"/>
                      <a:pt x="7" y="31"/>
                    </a:cubicBezTo>
                    <a:cubicBezTo>
                      <a:pt x="4" y="30"/>
                      <a:pt x="3" y="28"/>
                      <a:pt x="2" y="25"/>
                    </a:cubicBezTo>
                    <a:cubicBezTo>
                      <a:pt x="0" y="23"/>
                      <a:pt x="0" y="20"/>
                      <a:pt x="0" y="16"/>
                    </a:cubicBezTo>
                    <a:cubicBezTo>
                      <a:pt x="0" y="11"/>
                      <a:pt x="1" y="7"/>
                      <a:pt x="4" y="4"/>
                    </a:cubicBezTo>
                    <a:cubicBezTo>
                      <a:pt x="6" y="1"/>
                      <a:pt x="10" y="0"/>
                      <a:pt x="15" y="0"/>
                    </a:cubicBezTo>
                    <a:cubicBezTo>
                      <a:pt x="19" y="0"/>
                      <a:pt x="23" y="1"/>
                      <a:pt x="25" y="4"/>
                    </a:cubicBezTo>
                    <a:cubicBezTo>
                      <a:pt x="28" y="7"/>
                      <a:pt x="29" y="11"/>
                      <a:pt x="29" y="16"/>
                    </a:cubicBezTo>
                    <a:close/>
                    <a:moveTo>
                      <a:pt x="5" y="16"/>
                    </a:moveTo>
                    <a:cubicBezTo>
                      <a:pt x="5" y="21"/>
                      <a:pt x="6" y="24"/>
                      <a:pt x="7" y="26"/>
                    </a:cubicBezTo>
                    <a:cubicBezTo>
                      <a:pt x="9" y="28"/>
                      <a:pt x="11" y="29"/>
                      <a:pt x="15" y="29"/>
                    </a:cubicBezTo>
                    <a:cubicBezTo>
                      <a:pt x="18" y="29"/>
                      <a:pt x="20" y="28"/>
                      <a:pt x="22" y="26"/>
                    </a:cubicBezTo>
                    <a:cubicBezTo>
                      <a:pt x="24" y="24"/>
                      <a:pt x="24" y="21"/>
                      <a:pt x="24" y="16"/>
                    </a:cubicBezTo>
                    <a:cubicBezTo>
                      <a:pt x="24" y="12"/>
                      <a:pt x="24" y="9"/>
                      <a:pt x="22" y="7"/>
                    </a:cubicBezTo>
                    <a:cubicBezTo>
                      <a:pt x="20" y="5"/>
                      <a:pt x="18" y="4"/>
                      <a:pt x="15" y="4"/>
                    </a:cubicBezTo>
                    <a:cubicBezTo>
                      <a:pt x="11" y="4"/>
                      <a:pt x="9" y="5"/>
                      <a:pt x="7"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79"/>
              <p:cNvSpPr/>
              <p:nvPr/>
            </p:nvSpPr>
            <p:spPr>
              <a:xfrm>
                <a:off x="1238251" y="3587750"/>
                <a:ext cx="171450"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0" y="33"/>
                      <a:pt x="20" y="33"/>
                      <a:pt x="20" y="33"/>
                    </a:cubicBezTo>
                    <a:cubicBezTo>
                      <a:pt x="20" y="12"/>
                      <a:pt x="20" y="12"/>
                      <a:pt x="20" y="12"/>
                    </a:cubicBezTo>
                    <a:cubicBezTo>
                      <a:pt x="20"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79"/>
              <p:cNvSpPr/>
              <p:nvPr/>
            </p:nvSpPr>
            <p:spPr>
              <a:xfrm>
                <a:off x="1450976"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9" y="5"/>
                      <a:pt x="37" y="4"/>
                      <a:pt x="34" y="4"/>
                    </a:cubicBezTo>
                    <a:cubicBezTo>
                      <a:pt x="31" y="4"/>
                      <a:pt x="29" y="5"/>
                      <a:pt x="28" y="6"/>
                    </a:cubicBezTo>
                    <a:cubicBezTo>
                      <a:pt x="26" y="8"/>
                      <a:pt x="26" y="11"/>
                      <a:pt x="26" y="15"/>
                    </a:cubicBezTo>
                    <a:cubicBezTo>
                      <a:pt x="26" y="33"/>
                      <a:pt x="26" y="33"/>
                      <a:pt x="26"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6"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2" y="0"/>
                      <a:pt x="15" y="0"/>
                    </a:cubicBezTo>
                    <a:cubicBezTo>
                      <a:pt x="20" y="0"/>
                      <a:pt x="23" y="2"/>
                      <a:pt x="25"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79"/>
              <p:cNvSpPr/>
              <p:nvPr/>
            </p:nvSpPr>
            <p:spPr>
              <a:xfrm>
                <a:off x="1665288" y="3587750"/>
                <a:ext cx="101600" cy="123825"/>
              </a:xfrm>
              <a:custGeom>
                <a:avLst/>
                <a:gdLst/>
                <a:ahLst/>
                <a:cxnLst/>
                <a:rect l="l" t="t" r="r" b="b"/>
                <a:pathLst>
                  <a:path w="27" h="33" extrusionOk="0">
                    <a:moveTo>
                      <a:pt x="5" y="0"/>
                    </a:moveTo>
                    <a:cubicBezTo>
                      <a:pt x="5" y="21"/>
                      <a:pt x="5" y="21"/>
                      <a:pt x="5" y="21"/>
                    </a:cubicBezTo>
                    <a:cubicBezTo>
                      <a:pt x="5" y="24"/>
                      <a:pt x="5" y="26"/>
                      <a:pt x="6" y="27"/>
                    </a:cubicBezTo>
                    <a:cubicBezTo>
                      <a:pt x="8" y="29"/>
                      <a:pt x="10" y="29"/>
                      <a:pt x="12" y="29"/>
                    </a:cubicBezTo>
                    <a:cubicBezTo>
                      <a:pt x="16" y="29"/>
                      <a:pt x="18" y="28"/>
                      <a:pt x="20" y="26"/>
                    </a:cubicBezTo>
                    <a:cubicBezTo>
                      <a:pt x="21" y="25"/>
                      <a:pt x="22" y="22"/>
                      <a:pt x="22" y="17"/>
                    </a:cubicBezTo>
                    <a:cubicBezTo>
                      <a:pt x="22" y="0"/>
                      <a:pt x="22" y="0"/>
                      <a:pt x="22" y="0"/>
                    </a:cubicBezTo>
                    <a:cubicBezTo>
                      <a:pt x="27" y="0"/>
                      <a:pt x="27" y="0"/>
                      <a:pt x="27" y="0"/>
                    </a:cubicBezTo>
                    <a:cubicBezTo>
                      <a:pt x="27" y="33"/>
                      <a:pt x="27" y="33"/>
                      <a:pt x="27" y="33"/>
                    </a:cubicBezTo>
                    <a:cubicBezTo>
                      <a:pt x="23" y="33"/>
                      <a:pt x="23" y="33"/>
                      <a:pt x="23" y="33"/>
                    </a:cubicBezTo>
                    <a:cubicBezTo>
                      <a:pt x="22" y="28"/>
                      <a:pt x="22" y="28"/>
                      <a:pt x="22" y="28"/>
                    </a:cubicBezTo>
                    <a:cubicBezTo>
                      <a:pt x="22" y="28"/>
                      <a:pt x="22" y="28"/>
                      <a:pt x="22" y="28"/>
                    </a:cubicBezTo>
                    <a:cubicBezTo>
                      <a:pt x="21" y="30"/>
                      <a:pt x="19" y="31"/>
                      <a:pt x="18" y="32"/>
                    </a:cubicBezTo>
                    <a:cubicBezTo>
                      <a:pt x="16" y="33"/>
                      <a:pt x="14" y="33"/>
                      <a:pt x="12" y="33"/>
                    </a:cubicBezTo>
                    <a:cubicBezTo>
                      <a:pt x="8" y="33"/>
                      <a:pt x="5" y="32"/>
                      <a:pt x="3" y="31"/>
                    </a:cubicBezTo>
                    <a:cubicBezTo>
                      <a:pt x="1" y="29"/>
                      <a:pt x="0" y="26"/>
                      <a:pt x="0" y="22"/>
                    </a:cubicBezTo>
                    <a:cubicBezTo>
                      <a:pt x="0" y="0"/>
                      <a:pt x="0" y="0"/>
                      <a:pt x="0" y="0"/>
                    </a:cubicBezTo>
                    <a:lnTo>
                      <a:pt x="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79"/>
              <p:cNvSpPr/>
              <p:nvPr/>
            </p:nvSpPr>
            <p:spPr>
              <a:xfrm>
                <a:off x="1808163" y="3587750"/>
                <a:ext cx="100013" cy="123825"/>
              </a:xfrm>
              <a:custGeom>
                <a:avLst/>
                <a:gdLst/>
                <a:ahLst/>
                <a:cxnLst/>
                <a:rect l="l" t="t" r="r" b="b"/>
                <a:pathLst>
                  <a:path w="27" h="33" extrusionOk="0">
                    <a:moveTo>
                      <a:pt x="22" y="33"/>
                    </a:moveTo>
                    <a:cubicBezTo>
                      <a:pt x="22" y="12"/>
                      <a:pt x="22" y="12"/>
                      <a:pt x="22" y="12"/>
                    </a:cubicBezTo>
                    <a:cubicBezTo>
                      <a:pt x="22" y="9"/>
                      <a:pt x="22" y="7"/>
                      <a:pt x="20" y="6"/>
                    </a:cubicBezTo>
                    <a:cubicBezTo>
                      <a:pt x="19" y="5"/>
                      <a:pt x="17" y="4"/>
                      <a:pt x="15" y="4"/>
                    </a:cubicBezTo>
                    <a:cubicBezTo>
                      <a:pt x="11"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79"/>
              <p:cNvSpPr/>
              <p:nvPr/>
            </p:nvSpPr>
            <p:spPr>
              <a:xfrm>
                <a:off x="1949451" y="3541713"/>
                <a:ext cx="19050" cy="169862"/>
              </a:xfrm>
              <a:custGeom>
                <a:avLst/>
                <a:gdLst/>
                <a:ahLst/>
                <a:cxnLst/>
                <a:rect l="l" t="t" r="r" b="b"/>
                <a:pathLst>
                  <a:path w="5" h="45" extrusionOk="0">
                    <a:moveTo>
                      <a:pt x="0" y="3"/>
                    </a:moveTo>
                    <a:cubicBezTo>
                      <a:pt x="0" y="2"/>
                      <a:pt x="0" y="2"/>
                      <a:pt x="0" y="1"/>
                    </a:cubicBezTo>
                    <a:cubicBezTo>
                      <a:pt x="1" y="0"/>
                      <a:pt x="2" y="0"/>
                      <a:pt x="2" y="0"/>
                    </a:cubicBezTo>
                    <a:cubicBezTo>
                      <a:pt x="3" y="0"/>
                      <a:pt x="4" y="1"/>
                      <a:pt x="4" y="1"/>
                    </a:cubicBezTo>
                    <a:cubicBezTo>
                      <a:pt x="5" y="2"/>
                      <a:pt x="5" y="2"/>
                      <a:pt x="5" y="3"/>
                    </a:cubicBezTo>
                    <a:cubicBezTo>
                      <a:pt x="5" y="5"/>
                      <a:pt x="5" y="5"/>
                      <a:pt x="4" y="6"/>
                    </a:cubicBezTo>
                    <a:cubicBezTo>
                      <a:pt x="4" y="7"/>
                      <a:pt x="3" y="7"/>
                      <a:pt x="2" y="7"/>
                    </a:cubicBezTo>
                    <a:cubicBezTo>
                      <a:pt x="2" y="7"/>
                      <a:pt x="1" y="7"/>
                      <a:pt x="0"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79"/>
              <p:cNvSpPr/>
              <p:nvPr/>
            </p:nvSpPr>
            <p:spPr>
              <a:xfrm>
                <a:off x="2003426" y="3587750"/>
                <a:ext cx="88900" cy="123825"/>
              </a:xfrm>
              <a:custGeom>
                <a:avLst/>
                <a:gdLst/>
                <a:ahLst/>
                <a:cxnLst/>
                <a:rect l="l" t="t" r="r" b="b"/>
                <a:pathLst>
                  <a:path w="24" h="33" extrusionOk="0">
                    <a:moveTo>
                      <a:pt x="15" y="33"/>
                    </a:moveTo>
                    <a:cubicBezTo>
                      <a:pt x="10" y="33"/>
                      <a:pt x="7" y="32"/>
                      <a:pt x="4" y="29"/>
                    </a:cubicBezTo>
                    <a:cubicBezTo>
                      <a:pt x="1" y="26"/>
                      <a:pt x="0" y="22"/>
                      <a:pt x="0" y="17"/>
                    </a:cubicBezTo>
                    <a:cubicBezTo>
                      <a:pt x="0" y="11"/>
                      <a:pt x="1" y="7"/>
                      <a:pt x="4" y="4"/>
                    </a:cubicBezTo>
                    <a:cubicBezTo>
                      <a:pt x="7" y="1"/>
                      <a:pt x="10" y="0"/>
                      <a:pt x="15" y="0"/>
                    </a:cubicBezTo>
                    <a:cubicBezTo>
                      <a:pt x="17" y="0"/>
                      <a:pt x="18" y="0"/>
                      <a:pt x="20" y="0"/>
                    </a:cubicBezTo>
                    <a:cubicBezTo>
                      <a:pt x="22" y="1"/>
                      <a:pt x="23" y="1"/>
                      <a:pt x="24" y="1"/>
                    </a:cubicBezTo>
                    <a:cubicBezTo>
                      <a:pt x="22" y="6"/>
                      <a:pt x="22" y="6"/>
                      <a:pt x="22" y="6"/>
                    </a:cubicBezTo>
                    <a:cubicBezTo>
                      <a:pt x="21" y="5"/>
                      <a:pt x="20" y="5"/>
                      <a:pt x="19" y="4"/>
                    </a:cubicBezTo>
                    <a:cubicBezTo>
                      <a:pt x="17" y="4"/>
                      <a:pt x="16" y="4"/>
                      <a:pt x="15" y="4"/>
                    </a:cubicBezTo>
                    <a:cubicBezTo>
                      <a:pt x="9" y="4"/>
                      <a:pt x="5" y="8"/>
                      <a:pt x="5" y="17"/>
                    </a:cubicBezTo>
                    <a:cubicBezTo>
                      <a:pt x="5" y="21"/>
                      <a:pt x="6" y="24"/>
                      <a:pt x="8" y="26"/>
                    </a:cubicBezTo>
                    <a:cubicBezTo>
                      <a:pt x="9" y="28"/>
                      <a:pt x="12" y="29"/>
                      <a:pt x="15" y="29"/>
                    </a:cubicBezTo>
                    <a:cubicBezTo>
                      <a:pt x="18" y="29"/>
                      <a:pt x="20" y="28"/>
                      <a:pt x="23" y="27"/>
                    </a:cubicBezTo>
                    <a:cubicBezTo>
                      <a:pt x="23" y="32"/>
                      <a:pt x="23" y="32"/>
                      <a:pt x="23" y="32"/>
                    </a:cubicBezTo>
                    <a:cubicBezTo>
                      <a:pt x="21" y="33"/>
                      <a:pt x="18" y="33"/>
                      <a:pt x="15" y="3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79"/>
              <p:cNvSpPr/>
              <p:nvPr/>
            </p:nvSpPr>
            <p:spPr>
              <a:xfrm>
                <a:off x="2111376"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6" y="32"/>
                    </a:cubicBezTo>
                    <a:cubicBezTo>
                      <a:pt x="15" y="33"/>
                      <a:pt x="13" y="33"/>
                      <a:pt x="10" y="33"/>
                    </a:cubicBezTo>
                    <a:cubicBezTo>
                      <a:pt x="7" y="33"/>
                      <a:pt x="5" y="32"/>
                      <a:pt x="3" y="31"/>
                    </a:cubicBezTo>
                    <a:cubicBezTo>
                      <a:pt x="1" y="29"/>
                      <a:pt x="0" y="27"/>
                      <a:pt x="0" y="24"/>
                    </a:cubicBezTo>
                    <a:cubicBezTo>
                      <a:pt x="0" y="17"/>
                      <a:pt x="5" y="14"/>
                      <a:pt x="16" y="13"/>
                    </a:cubicBezTo>
                    <a:cubicBezTo>
                      <a:pt x="21" y="13"/>
                      <a:pt x="21" y="13"/>
                      <a:pt x="21" y="13"/>
                    </a:cubicBezTo>
                    <a:cubicBezTo>
                      <a:pt x="21" y="11"/>
                      <a:pt x="21" y="11"/>
                      <a:pt x="21" y="11"/>
                    </a:cubicBezTo>
                    <a:cubicBezTo>
                      <a:pt x="21" y="9"/>
                      <a:pt x="21" y="7"/>
                      <a:pt x="20" y="6"/>
                    </a:cubicBezTo>
                    <a:cubicBezTo>
                      <a:pt x="19" y="4"/>
                      <a:pt x="17" y="4"/>
                      <a:pt x="14" y="4"/>
                    </a:cubicBezTo>
                    <a:cubicBezTo>
                      <a:pt x="12" y="4"/>
                      <a:pt x="9" y="5"/>
                      <a:pt x="5" y="6"/>
                    </a:cubicBezTo>
                    <a:cubicBezTo>
                      <a:pt x="4" y="3"/>
                      <a:pt x="4" y="3"/>
                      <a:pt x="4" y="3"/>
                    </a:cubicBezTo>
                    <a:cubicBezTo>
                      <a:pt x="5" y="2"/>
                      <a:pt x="7" y="1"/>
                      <a:pt x="9" y="0"/>
                    </a:cubicBezTo>
                    <a:cubicBezTo>
                      <a:pt x="11" y="0"/>
                      <a:pt x="13" y="0"/>
                      <a:pt x="15" y="0"/>
                    </a:cubicBezTo>
                    <a:cubicBezTo>
                      <a:pt x="19" y="0"/>
                      <a:pt x="22" y="1"/>
                      <a:pt x="23" y="2"/>
                    </a:cubicBezTo>
                    <a:cubicBezTo>
                      <a:pt x="25" y="4"/>
                      <a:pt x="26" y="7"/>
                      <a:pt x="26" y="11"/>
                    </a:cubicBezTo>
                    <a:cubicBezTo>
                      <a:pt x="26" y="33"/>
                      <a:pt x="26" y="33"/>
                      <a:pt x="26" y="33"/>
                    </a:cubicBezTo>
                    <a:lnTo>
                      <a:pt x="23" y="33"/>
                    </a:lnTo>
                    <a:close/>
                    <a:moveTo>
                      <a:pt x="11" y="29"/>
                    </a:moveTo>
                    <a:cubicBezTo>
                      <a:pt x="14" y="29"/>
                      <a:pt x="17" y="28"/>
                      <a:pt x="19" y="27"/>
                    </a:cubicBezTo>
                    <a:cubicBezTo>
                      <a:pt x="20" y="25"/>
                      <a:pt x="21" y="23"/>
                      <a:pt x="21" y="20"/>
                    </a:cubicBezTo>
                    <a:cubicBezTo>
                      <a:pt x="21" y="17"/>
                      <a:pt x="21" y="17"/>
                      <a:pt x="21" y="17"/>
                    </a:cubicBezTo>
                    <a:cubicBezTo>
                      <a:pt x="16" y="17"/>
                      <a:pt x="16" y="17"/>
                      <a:pt x="16" y="17"/>
                    </a:cubicBezTo>
                    <a:cubicBezTo>
                      <a:pt x="12" y="17"/>
                      <a:pt x="10" y="18"/>
                      <a:pt x="8" y="19"/>
                    </a:cubicBezTo>
                    <a:cubicBezTo>
                      <a:pt x="6" y="20"/>
                      <a:pt x="5" y="22"/>
                      <a:pt x="5" y="24"/>
                    </a:cubicBezTo>
                    <a:cubicBezTo>
                      <a:pt x="5" y="26"/>
                      <a:pt x="6" y="27"/>
                      <a:pt x="7" y="28"/>
                    </a:cubicBezTo>
                    <a:cubicBezTo>
                      <a:pt x="8" y="29"/>
                      <a:pt x="9" y="29"/>
                      <a:pt x="11"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79"/>
              <p:cNvSpPr/>
              <p:nvPr/>
            </p:nvSpPr>
            <p:spPr>
              <a:xfrm>
                <a:off x="2235201" y="3560763"/>
                <a:ext cx="71438" cy="150812"/>
              </a:xfrm>
              <a:custGeom>
                <a:avLst/>
                <a:gdLst/>
                <a:ahLst/>
                <a:cxnLst/>
                <a:rect l="l" t="t" r="r" b="b"/>
                <a:pathLst>
                  <a:path w="19" h="40" extrusionOk="0">
                    <a:moveTo>
                      <a:pt x="15" y="36"/>
                    </a:moveTo>
                    <a:cubicBezTo>
                      <a:pt x="15" y="36"/>
                      <a:pt x="16" y="36"/>
                      <a:pt x="17" y="36"/>
                    </a:cubicBezTo>
                    <a:cubicBezTo>
                      <a:pt x="18" y="36"/>
                      <a:pt x="18" y="36"/>
                      <a:pt x="19" y="36"/>
                    </a:cubicBezTo>
                    <a:cubicBezTo>
                      <a:pt x="19" y="39"/>
                      <a:pt x="19" y="39"/>
                      <a:pt x="19" y="39"/>
                    </a:cubicBezTo>
                    <a:cubicBezTo>
                      <a:pt x="18" y="40"/>
                      <a:pt x="18" y="40"/>
                      <a:pt x="17" y="40"/>
                    </a:cubicBezTo>
                    <a:cubicBezTo>
                      <a:pt x="16" y="40"/>
                      <a:pt x="15" y="40"/>
                      <a:pt x="14" y="40"/>
                    </a:cubicBezTo>
                    <a:cubicBezTo>
                      <a:pt x="8" y="40"/>
                      <a:pt x="4" y="37"/>
                      <a:pt x="4" y="30"/>
                    </a:cubicBezTo>
                    <a:cubicBezTo>
                      <a:pt x="4" y="11"/>
                      <a:pt x="4" y="11"/>
                      <a:pt x="4" y="11"/>
                    </a:cubicBezTo>
                    <a:cubicBezTo>
                      <a:pt x="0" y="11"/>
                      <a:pt x="0" y="11"/>
                      <a:pt x="0" y="11"/>
                    </a:cubicBezTo>
                    <a:cubicBezTo>
                      <a:pt x="0" y="9"/>
                      <a:pt x="0" y="9"/>
                      <a:pt x="0" y="9"/>
                    </a:cubicBezTo>
                    <a:cubicBezTo>
                      <a:pt x="4" y="7"/>
                      <a:pt x="4" y="7"/>
                      <a:pt x="4" y="7"/>
                    </a:cubicBezTo>
                    <a:cubicBezTo>
                      <a:pt x="6" y="0"/>
                      <a:pt x="6" y="0"/>
                      <a:pt x="6" y="0"/>
                    </a:cubicBezTo>
                    <a:cubicBezTo>
                      <a:pt x="9" y="0"/>
                      <a:pt x="9" y="0"/>
                      <a:pt x="9" y="0"/>
                    </a:cubicBezTo>
                    <a:cubicBezTo>
                      <a:pt x="9" y="7"/>
                      <a:pt x="9" y="7"/>
                      <a:pt x="9" y="7"/>
                    </a:cubicBezTo>
                    <a:cubicBezTo>
                      <a:pt x="19" y="7"/>
                      <a:pt x="19" y="7"/>
                      <a:pt x="19" y="7"/>
                    </a:cubicBezTo>
                    <a:cubicBezTo>
                      <a:pt x="19" y="11"/>
                      <a:pt x="19" y="11"/>
                      <a:pt x="19" y="11"/>
                    </a:cubicBezTo>
                    <a:cubicBezTo>
                      <a:pt x="9" y="11"/>
                      <a:pt x="9" y="11"/>
                      <a:pt x="9" y="11"/>
                    </a:cubicBezTo>
                    <a:cubicBezTo>
                      <a:pt x="9" y="30"/>
                      <a:pt x="9" y="30"/>
                      <a:pt x="9" y="30"/>
                    </a:cubicBezTo>
                    <a:cubicBezTo>
                      <a:pt x="9" y="32"/>
                      <a:pt x="10" y="34"/>
                      <a:pt x="11" y="35"/>
                    </a:cubicBezTo>
                    <a:cubicBezTo>
                      <a:pt x="12" y="36"/>
                      <a:pt x="13" y="36"/>
                      <a:pt x="15" y="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1" name="Google Shape;1101;p79"/>
              <p:cNvSpPr/>
              <p:nvPr/>
            </p:nvSpPr>
            <p:spPr>
              <a:xfrm>
                <a:off x="2332038" y="3541713"/>
                <a:ext cx="23813" cy="169862"/>
              </a:xfrm>
              <a:custGeom>
                <a:avLst/>
                <a:gdLst/>
                <a:ahLst/>
                <a:cxnLst/>
                <a:rect l="l" t="t" r="r" b="b"/>
                <a:pathLst>
                  <a:path w="6" h="45" extrusionOk="0">
                    <a:moveTo>
                      <a:pt x="0" y="3"/>
                    </a:moveTo>
                    <a:cubicBezTo>
                      <a:pt x="0" y="2"/>
                      <a:pt x="0" y="2"/>
                      <a:pt x="1" y="1"/>
                    </a:cubicBezTo>
                    <a:cubicBezTo>
                      <a:pt x="1" y="0"/>
                      <a:pt x="2" y="0"/>
                      <a:pt x="3" y="0"/>
                    </a:cubicBezTo>
                    <a:cubicBezTo>
                      <a:pt x="3" y="0"/>
                      <a:pt x="4" y="1"/>
                      <a:pt x="5" y="1"/>
                    </a:cubicBezTo>
                    <a:cubicBezTo>
                      <a:pt x="5" y="2"/>
                      <a:pt x="6" y="2"/>
                      <a:pt x="6" y="3"/>
                    </a:cubicBezTo>
                    <a:cubicBezTo>
                      <a:pt x="6" y="5"/>
                      <a:pt x="5" y="5"/>
                      <a:pt x="5" y="6"/>
                    </a:cubicBezTo>
                    <a:cubicBezTo>
                      <a:pt x="4" y="7"/>
                      <a:pt x="3" y="7"/>
                      <a:pt x="3" y="7"/>
                    </a:cubicBezTo>
                    <a:cubicBezTo>
                      <a:pt x="2" y="7"/>
                      <a:pt x="1" y="7"/>
                      <a:pt x="1"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2" name="Google Shape;1102;p79"/>
              <p:cNvSpPr/>
              <p:nvPr/>
            </p:nvSpPr>
            <p:spPr>
              <a:xfrm>
                <a:off x="2384426" y="3587750"/>
                <a:ext cx="112713" cy="123825"/>
              </a:xfrm>
              <a:custGeom>
                <a:avLst/>
                <a:gdLst/>
                <a:ahLst/>
                <a:cxnLst/>
                <a:rect l="l" t="t" r="r" b="b"/>
                <a:pathLst>
                  <a:path w="30" h="33" extrusionOk="0">
                    <a:moveTo>
                      <a:pt x="30" y="16"/>
                    </a:moveTo>
                    <a:cubicBezTo>
                      <a:pt x="30" y="22"/>
                      <a:pt x="29" y="26"/>
                      <a:pt x="26" y="29"/>
                    </a:cubicBezTo>
                    <a:cubicBezTo>
                      <a:pt x="24"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4" y="1"/>
                      <a:pt x="26" y="4"/>
                    </a:cubicBezTo>
                    <a:cubicBezTo>
                      <a:pt x="29" y="7"/>
                      <a:pt x="30" y="11"/>
                      <a:pt x="30" y="16"/>
                    </a:cubicBezTo>
                    <a:close/>
                    <a:moveTo>
                      <a:pt x="6" y="16"/>
                    </a:moveTo>
                    <a:cubicBezTo>
                      <a:pt x="6" y="21"/>
                      <a:pt x="6" y="24"/>
                      <a:pt x="8" y="26"/>
                    </a:cubicBezTo>
                    <a:cubicBezTo>
                      <a:pt x="10" y="28"/>
                      <a:pt x="12" y="29"/>
                      <a:pt x="15" y="29"/>
                    </a:cubicBezTo>
                    <a:cubicBezTo>
                      <a:pt x="19" y="29"/>
                      <a:pt x="21" y="28"/>
                      <a:pt x="23" y="26"/>
                    </a:cubicBezTo>
                    <a:cubicBezTo>
                      <a:pt x="24" y="24"/>
                      <a:pt x="25" y="21"/>
                      <a:pt x="25" y="16"/>
                    </a:cubicBezTo>
                    <a:cubicBezTo>
                      <a:pt x="25" y="12"/>
                      <a:pt x="24" y="9"/>
                      <a:pt x="23" y="7"/>
                    </a:cubicBezTo>
                    <a:cubicBezTo>
                      <a:pt x="21" y="5"/>
                      <a:pt x="18" y="4"/>
                      <a:pt x="15" y="4"/>
                    </a:cubicBezTo>
                    <a:cubicBezTo>
                      <a:pt x="12" y="4"/>
                      <a:pt x="10" y="5"/>
                      <a:pt x="8" y="7"/>
                    </a:cubicBezTo>
                    <a:cubicBezTo>
                      <a:pt x="6" y="9"/>
                      <a:pt x="6" y="12"/>
                      <a:pt x="6"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79"/>
              <p:cNvSpPr/>
              <p:nvPr/>
            </p:nvSpPr>
            <p:spPr>
              <a:xfrm>
                <a:off x="2535238" y="3587750"/>
                <a:ext cx="101600" cy="123825"/>
              </a:xfrm>
              <a:custGeom>
                <a:avLst/>
                <a:gdLst/>
                <a:ahLst/>
                <a:cxnLst/>
                <a:rect l="l" t="t" r="r" b="b"/>
                <a:pathLst>
                  <a:path w="27" h="33" extrusionOk="0">
                    <a:moveTo>
                      <a:pt x="22" y="33"/>
                    </a:moveTo>
                    <a:cubicBezTo>
                      <a:pt x="22" y="12"/>
                      <a:pt x="22" y="12"/>
                      <a:pt x="22" y="12"/>
                    </a:cubicBezTo>
                    <a:cubicBezTo>
                      <a:pt x="22" y="9"/>
                      <a:pt x="21" y="7"/>
                      <a:pt x="20" y="6"/>
                    </a:cubicBezTo>
                    <a:cubicBezTo>
                      <a:pt x="19" y="5"/>
                      <a:pt x="17" y="4"/>
                      <a:pt x="14" y="4"/>
                    </a:cubicBezTo>
                    <a:cubicBezTo>
                      <a:pt x="11" y="4"/>
                      <a:pt x="8" y="5"/>
                      <a:pt x="7" y="7"/>
                    </a:cubicBezTo>
                    <a:cubicBezTo>
                      <a:pt x="5" y="8"/>
                      <a:pt x="4" y="11"/>
                      <a:pt x="4" y="16"/>
                    </a:cubicBezTo>
                    <a:cubicBezTo>
                      <a:pt x="4" y="33"/>
                      <a:pt x="4" y="33"/>
                      <a:pt x="4" y="33"/>
                    </a:cubicBezTo>
                    <a:cubicBezTo>
                      <a:pt x="0" y="33"/>
                      <a:pt x="0" y="33"/>
                      <a:pt x="0" y="33"/>
                    </a:cubicBezTo>
                    <a:cubicBezTo>
                      <a:pt x="0" y="0"/>
                      <a:pt x="0" y="0"/>
                      <a:pt x="0" y="0"/>
                    </a:cubicBezTo>
                    <a:cubicBezTo>
                      <a:pt x="4" y="0"/>
                      <a:pt x="4" y="0"/>
                      <a:pt x="4" y="0"/>
                    </a:cubicBezTo>
                    <a:cubicBezTo>
                      <a:pt x="4" y="5"/>
                      <a:pt x="4" y="5"/>
                      <a:pt x="4"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79"/>
              <p:cNvSpPr/>
              <p:nvPr/>
            </p:nvSpPr>
            <p:spPr>
              <a:xfrm>
                <a:off x="2667001" y="3587750"/>
                <a:ext cx="85725" cy="123825"/>
              </a:xfrm>
              <a:custGeom>
                <a:avLst/>
                <a:gdLst/>
                <a:ahLst/>
                <a:cxnLst/>
                <a:rect l="l" t="t" r="r" b="b"/>
                <a:pathLst>
                  <a:path w="23" h="33" extrusionOk="0">
                    <a:moveTo>
                      <a:pt x="23" y="24"/>
                    </a:moveTo>
                    <a:cubicBezTo>
                      <a:pt x="23" y="27"/>
                      <a:pt x="22" y="29"/>
                      <a:pt x="20" y="31"/>
                    </a:cubicBezTo>
                    <a:cubicBezTo>
                      <a:pt x="18" y="32"/>
                      <a:pt x="15" y="33"/>
                      <a:pt x="11" y="33"/>
                    </a:cubicBezTo>
                    <a:cubicBezTo>
                      <a:pt x="6" y="33"/>
                      <a:pt x="3" y="33"/>
                      <a:pt x="1" y="31"/>
                    </a:cubicBezTo>
                    <a:cubicBezTo>
                      <a:pt x="1" y="27"/>
                      <a:pt x="1" y="27"/>
                      <a:pt x="1" y="27"/>
                    </a:cubicBezTo>
                    <a:cubicBezTo>
                      <a:pt x="2" y="28"/>
                      <a:pt x="4" y="28"/>
                      <a:pt x="6" y="29"/>
                    </a:cubicBezTo>
                    <a:cubicBezTo>
                      <a:pt x="7" y="29"/>
                      <a:pt x="9" y="29"/>
                      <a:pt x="11" y="29"/>
                    </a:cubicBezTo>
                    <a:cubicBezTo>
                      <a:pt x="13" y="29"/>
                      <a:pt x="15" y="29"/>
                      <a:pt x="17" y="28"/>
                    </a:cubicBezTo>
                    <a:cubicBezTo>
                      <a:pt x="18" y="27"/>
                      <a:pt x="19" y="26"/>
                      <a:pt x="19" y="24"/>
                    </a:cubicBezTo>
                    <a:cubicBezTo>
                      <a:pt x="19" y="23"/>
                      <a:pt x="18" y="22"/>
                      <a:pt x="17" y="21"/>
                    </a:cubicBezTo>
                    <a:cubicBezTo>
                      <a:pt x="16" y="20"/>
                      <a:pt x="14" y="19"/>
                      <a:pt x="11" y="18"/>
                    </a:cubicBezTo>
                    <a:cubicBezTo>
                      <a:pt x="8" y="17"/>
                      <a:pt x="5" y="16"/>
                      <a:pt x="4" y="15"/>
                    </a:cubicBezTo>
                    <a:cubicBezTo>
                      <a:pt x="3" y="14"/>
                      <a:pt x="2" y="13"/>
                      <a:pt x="1" y="12"/>
                    </a:cubicBezTo>
                    <a:cubicBezTo>
                      <a:pt x="1" y="11"/>
                      <a:pt x="0" y="10"/>
                      <a:pt x="0" y="8"/>
                    </a:cubicBezTo>
                    <a:cubicBezTo>
                      <a:pt x="0" y="6"/>
                      <a:pt x="1" y="4"/>
                      <a:pt x="4" y="2"/>
                    </a:cubicBezTo>
                    <a:cubicBezTo>
                      <a:pt x="6" y="0"/>
                      <a:pt x="9" y="0"/>
                      <a:pt x="12" y="0"/>
                    </a:cubicBezTo>
                    <a:cubicBezTo>
                      <a:pt x="16" y="0"/>
                      <a:pt x="19" y="0"/>
                      <a:pt x="23" y="2"/>
                    </a:cubicBezTo>
                    <a:cubicBezTo>
                      <a:pt x="21" y="6"/>
                      <a:pt x="21" y="6"/>
                      <a:pt x="21" y="6"/>
                    </a:cubicBezTo>
                    <a:cubicBezTo>
                      <a:pt x="18" y="4"/>
                      <a:pt x="15" y="4"/>
                      <a:pt x="12" y="4"/>
                    </a:cubicBezTo>
                    <a:cubicBezTo>
                      <a:pt x="10" y="4"/>
                      <a:pt x="8" y="4"/>
                      <a:pt x="7" y="5"/>
                    </a:cubicBezTo>
                    <a:cubicBezTo>
                      <a:pt x="6" y="6"/>
                      <a:pt x="5" y="7"/>
                      <a:pt x="5" y="8"/>
                    </a:cubicBezTo>
                    <a:cubicBezTo>
                      <a:pt x="5" y="9"/>
                      <a:pt x="5" y="10"/>
                      <a:pt x="6" y="10"/>
                    </a:cubicBezTo>
                    <a:cubicBezTo>
                      <a:pt x="6" y="11"/>
                      <a:pt x="7" y="11"/>
                      <a:pt x="8" y="12"/>
                    </a:cubicBezTo>
                    <a:cubicBezTo>
                      <a:pt x="9" y="12"/>
                      <a:pt x="11" y="13"/>
                      <a:pt x="14" y="14"/>
                    </a:cubicBezTo>
                    <a:cubicBezTo>
                      <a:pt x="17" y="16"/>
                      <a:pt x="20" y="17"/>
                      <a:pt x="21" y="19"/>
                    </a:cubicBezTo>
                    <a:cubicBezTo>
                      <a:pt x="23"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79"/>
              <p:cNvSpPr/>
              <p:nvPr/>
            </p:nvSpPr>
            <p:spPr>
              <a:xfrm>
                <a:off x="2782888" y="3684588"/>
                <a:ext cx="30163" cy="30162"/>
              </a:xfrm>
              <a:custGeom>
                <a:avLst/>
                <a:gdLst/>
                <a:ahLst/>
                <a:cxnLst/>
                <a:rect l="l" t="t" r="r" b="b"/>
                <a:pathLst>
                  <a:path w="8" h="8" extrusionOk="0">
                    <a:moveTo>
                      <a:pt x="0" y="4"/>
                    </a:moveTo>
                    <a:cubicBezTo>
                      <a:pt x="0" y="2"/>
                      <a:pt x="1" y="1"/>
                      <a:pt x="1" y="1"/>
                    </a:cubicBezTo>
                    <a:cubicBezTo>
                      <a:pt x="2" y="0"/>
                      <a:pt x="3" y="0"/>
                      <a:pt x="4" y="0"/>
                    </a:cubicBezTo>
                    <a:cubicBezTo>
                      <a:pt x="5" y="0"/>
                      <a:pt x="6" y="0"/>
                      <a:pt x="7" y="1"/>
                    </a:cubicBezTo>
                    <a:cubicBezTo>
                      <a:pt x="7" y="1"/>
                      <a:pt x="8" y="2"/>
                      <a:pt x="8" y="4"/>
                    </a:cubicBezTo>
                    <a:cubicBezTo>
                      <a:pt x="8" y="5"/>
                      <a:pt x="7" y="6"/>
                      <a:pt x="7" y="7"/>
                    </a:cubicBezTo>
                    <a:cubicBezTo>
                      <a:pt x="6" y="7"/>
                      <a:pt x="5" y="8"/>
                      <a:pt x="4" y="8"/>
                    </a:cubicBezTo>
                    <a:cubicBezTo>
                      <a:pt x="3" y="8"/>
                      <a:pt x="2" y="7"/>
                      <a:pt x="1" y="7"/>
                    </a:cubicBezTo>
                    <a:cubicBezTo>
                      <a:pt x="1"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79"/>
              <p:cNvSpPr/>
              <p:nvPr/>
            </p:nvSpPr>
            <p:spPr>
              <a:xfrm>
                <a:off x="2884488" y="3546475"/>
                <a:ext cx="123825" cy="165100"/>
              </a:xfrm>
              <a:custGeom>
                <a:avLst/>
                <a:gdLst/>
                <a:ahLst/>
                <a:cxnLst/>
                <a:rect l="l" t="t" r="r" b="b"/>
                <a:pathLst>
                  <a:path w="78" h="104" extrusionOk="0">
                    <a:moveTo>
                      <a:pt x="44" y="104"/>
                    </a:moveTo>
                    <a:lnTo>
                      <a:pt x="33" y="104"/>
                    </a:lnTo>
                    <a:lnTo>
                      <a:pt x="33" y="11"/>
                    </a:lnTo>
                    <a:lnTo>
                      <a:pt x="0" y="11"/>
                    </a:lnTo>
                    <a:lnTo>
                      <a:pt x="0" y="0"/>
                    </a:lnTo>
                    <a:lnTo>
                      <a:pt x="78" y="0"/>
                    </a:lnTo>
                    <a:lnTo>
                      <a:pt x="78" y="11"/>
                    </a:lnTo>
                    <a:lnTo>
                      <a:pt x="44" y="11"/>
                    </a:lnTo>
                    <a:lnTo>
                      <a:pt x="44" y="1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79"/>
              <p:cNvSpPr/>
              <p:nvPr/>
            </p:nvSpPr>
            <p:spPr>
              <a:xfrm>
                <a:off x="3030538" y="3587750"/>
                <a:ext cx="71438" cy="123825"/>
              </a:xfrm>
              <a:custGeom>
                <a:avLst/>
                <a:gdLst/>
                <a:ahLst/>
                <a:cxnLst/>
                <a:rect l="l" t="t" r="r" b="b"/>
                <a:pathLst>
                  <a:path w="19" h="33" extrusionOk="0">
                    <a:moveTo>
                      <a:pt x="15" y="0"/>
                    </a:moveTo>
                    <a:cubicBezTo>
                      <a:pt x="16"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9"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79"/>
              <p:cNvSpPr/>
              <p:nvPr/>
            </p:nvSpPr>
            <p:spPr>
              <a:xfrm>
                <a:off x="3116263"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7" y="32"/>
                    </a:cubicBezTo>
                    <a:cubicBezTo>
                      <a:pt x="15" y="33"/>
                      <a:pt x="13" y="33"/>
                      <a:pt x="11" y="33"/>
                    </a:cubicBezTo>
                    <a:cubicBezTo>
                      <a:pt x="7" y="33"/>
                      <a:pt x="5" y="32"/>
                      <a:pt x="3" y="31"/>
                    </a:cubicBezTo>
                    <a:cubicBezTo>
                      <a:pt x="1" y="29"/>
                      <a:pt x="0" y="27"/>
                      <a:pt x="0" y="24"/>
                    </a:cubicBezTo>
                    <a:cubicBezTo>
                      <a:pt x="0" y="17"/>
                      <a:pt x="6" y="14"/>
                      <a:pt x="16" y="13"/>
                    </a:cubicBezTo>
                    <a:cubicBezTo>
                      <a:pt x="22" y="13"/>
                      <a:pt x="22" y="13"/>
                      <a:pt x="22" y="13"/>
                    </a:cubicBezTo>
                    <a:cubicBezTo>
                      <a:pt x="22" y="11"/>
                      <a:pt x="22" y="11"/>
                      <a:pt x="22" y="11"/>
                    </a:cubicBezTo>
                    <a:cubicBezTo>
                      <a:pt x="22" y="9"/>
                      <a:pt x="21" y="7"/>
                      <a:pt x="20" y="6"/>
                    </a:cubicBezTo>
                    <a:cubicBezTo>
                      <a:pt x="19" y="4"/>
                      <a:pt x="17" y="4"/>
                      <a:pt x="15" y="4"/>
                    </a:cubicBezTo>
                    <a:cubicBezTo>
                      <a:pt x="12" y="4"/>
                      <a:pt x="9" y="5"/>
                      <a:pt x="5" y="6"/>
                    </a:cubicBezTo>
                    <a:cubicBezTo>
                      <a:pt x="4" y="3"/>
                      <a:pt x="4" y="3"/>
                      <a:pt x="4" y="3"/>
                    </a:cubicBezTo>
                    <a:cubicBezTo>
                      <a:pt x="6" y="2"/>
                      <a:pt x="7" y="1"/>
                      <a:pt x="9" y="0"/>
                    </a:cubicBezTo>
                    <a:cubicBezTo>
                      <a:pt x="11" y="0"/>
                      <a:pt x="13" y="0"/>
                      <a:pt x="15" y="0"/>
                    </a:cubicBezTo>
                    <a:cubicBezTo>
                      <a:pt x="19" y="0"/>
                      <a:pt x="22" y="1"/>
                      <a:pt x="24" y="2"/>
                    </a:cubicBezTo>
                    <a:cubicBezTo>
                      <a:pt x="25" y="4"/>
                      <a:pt x="26" y="7"/>
                      <a:pt x="26" y="11"/>
                    </a:cubicBezTo>
                    <a:cubicBezTo>
                      <a:pt x="26" y="33"/>
                      <a:pt x="26" y="33"/>
                      <a:pt x="26" y="33"/>
                    </a:cubicBezTo>
                    <a:lnTo>
                      <a:pt x="23" y="33"/>
                    </a:lnTo>
                    <a:close/>
                    <a:moveTo>
                      <a:pt x="12" y="29"/>
                    </a:moveTo>
                    <a:cubicBezTo>
                      <a:pt x="15" y="29"/>
                      <a:pt x="17" y="28"/>
                      <a:pt x="19" y="27"/>
                    </a:cubicBezTo>
                    <a:cubicBezTo>
                      <a:pt x="21" y="25"/>
                      <a:pt x="21" y="23"/>
                      <a:pt x="21" y="20"/>
                    </a:cubicBezTo>
                    <a:cubicBezTo>
                      <a:pt x="21" y="17"/>
                      <a:pt x="21" y="17"/>
                      <a:pt x="21" y="17"/>
                    </a:cubicBezTo>
                    <a:cubicBezTo>
                      <a:pt x="16" y="17"/>
                      <a:pt x="16" y="17"/>
                      <a:pt x="16" y="17"/>
                    </a:cubicBezTo>
                    <a:cubicBezTo>
                      <a:pt x="13" y="17"/>
                      <a:pt x="10" y="18"/>
                      <a:pt x="8" y="19"/>
                    </a:cubicBezTo>
                    <a:cubicBezTo>
                      <a:pt x="6" y="20"/>
                      <a:pt x="5" y="22"/>
                      <a:pt x="5" y="24"/>
                    </a:cubicBezTo>
                    <a:cubicBezTo>
                      <a:pt x="5" y="26"/>
                      <a:pt x="6" y="27"/>
                      <a:pt x="7" y="28"/>
                    </a:cubicBezTo>
                    <a:cubicBezTo>
                      <a:pt x="8" y="29"/>
                      <a:pt x="10" y="29"/>
                      <a:pt x="12"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79"/>
              <p:cNvSpPr/>
              <p:nvPr/>
            </p:nvSpPr>
            <p:spPr>
              <a:xfrm>
                <a:off x="3254376" y="3587750"/>
                <a:ext cx="101600" cy="123825"/>
              </a:xfrm>
              <a:custGeom>
                <a:avLst/>
                <a:gdLst/>
                <a:ahLst/>
                <a:cxnLst/>
                <a:rect l="l" t="t" r="r" b="b"/>
                <a:pathLst>
                  <a:path w="27" h="33" extrusionOk="0">
                    <a:moveTo>
                      <a:pt x="22" y="33"/>
                    </a:moveTo>
                    <a:cubicBezTo>
                      <a:pt x="22" y="12"/>
                      <a:pt x="22" y="12"/>
                      <a:pt x="22" y="12"/>
                    </a:cubicBezTo>
                    <a:cubicBezTo>
                      <a:pt x="22" y="9"/>
                      <a:pt x="22" y="7"/>
                      <a:pt x="21" y="6"/>
                    </a:cubicBezTo>
                    <a:cubicBezTo>
                      <a:pt x="19" y="5"/>
                      <a:pt x="17" y="4"/>
                      <a:pt x="15" y="4"/>
                    </a:cubicBezTo>
                    <a:cubicBezTo>
                      <a:pt x="12"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8" y="2"/>
                      <a:pt x="9" y="1"/>
                    </a:cubicBezTo>
                    <a:cubicBezTo>
                      <a:pt x="11" y="0"/>
                      <a:pt x="13" y="0"/>
                      <a:pt x="16"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79"/>
              <p:cNvSpPr/>
              <p:nvPr/>
            </p:nvSpPr>
            <p:spPr>
              <a:xfrm>
                <a:off x="3389313" y="3587750"/>
                <a:ext cx="87313" cy="123825"/>
              </a:xfrm>
              <a:custGeom>
                <a:avLst/>
                <a:gdLst/>
                <a:ahLst/>
                <a:cxnLst/>
                <a:rect l="l" t="t" r="r" b="b"/>
                <a:pathLst>
                  <a:path w="23" h="33" extrusionOk="0">
                    <a:moveTo>
                      <a:pt x="23" y="24"/>
                    </a:moveTo>
                    <a:cubicBezTo>
                      <a:pt x="23" y="27"/>
                      <a:pt x="22" y="29"/>
                      <a:pt x="20" y="31"/>
                    </a:cubicBezTo>
                    <a:cubicBezTo>
                      <a:pt x="17" y="32"/>
                      <a:pt x="14" y="33"/>
                      <a:pt x="10" y="33"/>
                    </a:cubicBezTo>
                    <a:cubicBezTo>
                      <a:pt x="6" y="33"/>
                      <a:pt x="3" y="33"/>
                      <a:pt x="0" y="31"/>
                    </a:cubicBezTo>
                    <a:cubicBezTo>
                      <a:pt x="0" y="27"/>
                      <a:pt x="0" y="27"/>
                      <a:pt x="0" y="27"/>
                    </a:cubicBezTo>
                    <a:cubicBezTo>
                      <a:pt x="2" y="28"/>
                      <a:pt x="3" y="28"/>
                      <a:pt x="5" y="29"/>
                    </a:cubicBezTo>
                    <a:cubicBezTo>
                      <a:pt x="7" y="29"/>
                      <a:pt x="9" y="29"/>
                      <a:pt x="10" y="29"/>
                    </a:cubicBezTo>
                    <a:cubicBezTo>
                      <a:pt x="13" y="29"/>
                      <a:pt x="15" y="29"/>
                      <a:pt x="16" y="28"/>
                    </a:cubicBezTo>
                    <a:cubicBezTo>
                      <a:pt x="18" y="27"/>
                      <a:pt x="18" y="26"/>
                      <a:pt x="18" y="24"/>
                    </a:cubicBezTo>
                    <a:cubicBezTo>
                      <a:pt x="18" y="23"/>
                      <a:pt x="18" y="22"/>
                      <a:pt x="17" y="21"/>
                    </a:cubicBezTo>
                    <a:cubicBezTo>
                      <a:pt x="16" y="20"/>
                      <a:pt x="13" y="19"/>
                      <a:pt x="10" y="18"/>
                    </a:cubicBezTo>
                    <a:cubicBezTo>
                      <a:pt x="7" y="17"/>
                      <a:pt x="5" y="16"/>
                      <a:pt x="4" y="15"/>
                    </a:cubicBezTo>
                    <a:cubicBezTo>
                      <a:pt x="3" y="14"/>
                      <a:pt x="2" y="13"/>
                      <a:pt x="1" y="12"/>
                    </a:cubicBezTo>
                    <a:cubicBezTo>
                      <a:pt x="0" y="11"/>
                      <a:pt x="0" y="10"/>
                      <a:pt x="0" y="8"/>
                    </a:cubicBezTo>
                    <a:cubicBezTo>
                      <a:pt x="0" y="6"/>
                      <a:pt x="1" y="4"/>
                      <a:pt x="3" y="2"/>
                    </a:cubicBezTo>
                    <a:cubicBezTo>
                      <a:pt x="5" y="0"/>
                      <a:pt x="8" y="0"/>
                      <a:pt x="12" y="0"/>
                    </a:cubicBezTo>
                    <a:cubicBezTo>
                      <a:pt x="16" y="0"/>
                      <a:pt x="19" y="0"/>
                      <a:pt x="22" y="2"/>
                    </a:cubicBezTo>
                    <a:cubicBezTo>
                      <a:pt x="21" y="6"/>
                      <a:pt x="21" y="6"/>
                      <a:pt x="21" y="6"/>
                    </a:cubicBezTo>
                    <a:cubicBezTo>
                      <a:pt x="17" y="4"/>
                      <a:pt x="14" y="4"/>
                      <a:pt x="12" y="4"/>
                    </a:cubicBezTo>
                    <a:cubicBezTo>
                      <a:pt x="9" y="4"/>
                      <a:pt x="8" y="4"/>
                      <a:pt x="6" y="5"/>
                    </a:cubicBezTo>
                    <a:cubicBezTo>
                      <a:pt x="5" y="6"/>
                      <a:pt x="5" y="7"/>
                      <a:pt x="5" y="8"/>
                    </a:cubicBezTo>
                    <a:cubicBezTo>
                      <a:pt x="5" y="9"/>
                      <a:pt x="5" y="10"/>
                      <a:pt x="5" y="10"/>
                    </a:cubicBezTo>
                    <a:cubicBezTo>
                      <a:pt x="6" y="11"/>
                      <a:pt x="7" y="11"/>
                      <a:pt x="8" y="12"/>
                    </a:cubicBezTo>
                    <a:cubicBezTo>
                      <a:pt x="9" y="12"/>
                      <a:pt x="10" y="13"/>
                      <a:pt x="13" y="14"/>
                    </a:cubicBezTo>
                    <a:cubicBezTo>
                      <a:pt x="17" y="16"/>
                      <a:pt x="20" y="17"/>
                      <a:pt x="21" y="19"/>
                    </a:cubicBezTo>
                    <a:cubicBezTo>
                      <a:pt x="22"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79"/>
              <p:cNvSpPr/>
              <p:nvPr/>
            </p:nvSpPr>
            <p:spPr>
              <a:xfrm>
                <a:off x="3490913" y="3535363"/>
                <a:ext cx="87313" cy="176212"/>
              </a:xfrm>
              <a:custGeom>
                <a:avLst/>
                <a:gdLst/>
                <a:ahLst/>
                <a:cxnLst/>
                <a:rect l="l" t="t" r="r" b="b"/>
                <a:pathLst>
                  <a:path w="23" h="47" extrusionOk="0">
                    <a:moveTo>
                      <a:pt x="19" y="18"/>
                    </a:moveTo>
                    <a:cubicBezTo>
                      <a:pt x="11" y="18"/>
                      <a:pt x="11" y="18"/>
                      <a:pt x="11" y="18"/>
                    </a:cubicBezTo>
                    <a:cubicBezTo>
                      <a:pt x="11" y="47"/>
                      <a:pt x="11" y="47"/>
                      <a:pt x="11" y="47"/>
                    </a:cubicBezTo>
                    <a:cubicBezTo>
                      <a:pt x="6" y="47"/>
                      <a:pt x="6" y="47"/>
                      <a:pt x="6" y="47"/>
                    </a:cubicBezTo>
                    <a:cubicBezTo>
                      <a:pt x="6" y="18"/>
                      <a:pt x="6" y="18"/>
                      <a:pt x="6" y="18"/>
                    </a:cubicBezTo>
                    <a:cubicBezTo>
                      <a:pt x="0" y="18"/>
                      <a:pt x="0" y="18"/>
                      <a:pt x="0" y="18"/>
                    </a:cubicBezTo>
                    <a:cubicBezTo>
                      <a:pt x="0" y="16"/>
                      <a:pt x="0" y="16"/>
                      <a:pt x="0" y="16"/>
                    </a:cubicBezTo>
                    <a:cubicBezTo>
                      <a:pt x="6" y="14"/>
                      <a:pt x="6" y="14"/>
                      <a:pt x="6" y="14"/>
                    </a:cubicBezTo>
                    <a:cubicBezTo>
                      <a:pt x="6" y="12"/>
                      <a:pt x="6" y="12"/>
                      <a:pt x="6" y="12"/>
                    </a:cubicBezTo>
                    <a:cubicBezTo>
                      <a:pt x="6" y="4"/>
                      <a:pt x="10" y="0"/>
                      <a:pt x="17" y="0"/>
                    </a:cubicBezTo>
                    <a:cubicBezTo>
                      <a:pt x="18" y="0"/>
                      <a:pt x="20" y="1"/>
                      <a:pt x="23" y="1"/>
                    </a:cubicBezTo>
                    <a:cubicBezTo>
                      <a:pt x="21" y="5"/>
                      <a:pt x="21" y="5"/>
                      <a:pt x="21" y="5"/>
                    </a:cubicBezTo>
                    <a:cubicBezTo>
                      <a:pt x="20" y="5"/>
                      <a:pt x="18" y="4"/>
                      <a:pt x="17" y="4"/>
                    </a:cubicBezTo>
                    <a:cubicBezTo>
                      <a:pt x="15" y="4"/>
                      <a:pt x="13" y="5"/>
                      <a:pt x="12" y="6"/>
                    </a:cubicBezTo>
                    <a:cubicBezTo>
                      <a:pt x="12" y="7"/>
                      <a:pt x="11" y="9"/>
                      <a:pt x="11" y="12"/>
                    </a:cubicBezTo>
                    <a:cubicBezTo>
                      <a:pt x="11" y="14"/>
                      <a:pt x="11" y="14"/>
                      <a:pt x="11" y="14"/>
                    </a:cubicBezTo>
                    <a:cubicBezTo>
                      <a:pt x="19" y="14"/>
                      <a:pt x="19" y="14"/>
                      <a:pt x="19" y="14"/>
                    </a:cubicBezTo>
                    <a:lnTo>
                      <a:pt x="19"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2" name="Google Shape;1112;p79"/>
              <p:cNvSpPr/>
              <p:nvPr/>
            </p:nvSpPr>
            <p:spPr>
              <a:xfrm>
                <a:off x="3581401" y="3587750"/>
                <a:ext cx="112713" cy="123825"/>
              </a:xfrm>
              <a:custGeom>
                <a:avLst/>
                <a:gdLst/>
                <a:ahLst/>
                <a:cxnLst/>
                <a:rect l="l" t="t" r="r" b="b"/>
                <a:pathLst>
                  <a:path w="30" h="33" extrusionOk="0">
                    <a:moveTo>
                      <a:pt x="30" y="16"/>
                    </a:moveTo>
                    <a:cubicBezTo>
                      <a:pt x="30" y="22"/>
                      <a:pt x="29" y="26"/>
                      <a:pt x="26" y="29"/>
                    </a:cubicBezTo>
                    <a:cubicBezTo>
                      <a:pt x="23"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3" y="1"/>
                      <a:pt x="26" y="4"/>
                    </a:cubicBezTo>
                    <a:cubicBezTo>
                      <a:pt x="29" y="7"/>
                      <a:pt x="30" y="11"/>
                      <a:pt x="30" y="16"/>
                    </a:cubicBezTo>
                    <a:close/>
                    <a:moveTo>
                      <a:pt x="5" y="16"/>
                    </a:moveTo>
                    <a:cubicBezTo>
                      <a:pt x="5" y="21"/>
                      <a:pt x="6" y="24"/>
                      <a:pt x="8" y="26"/>
                    </a:cubicBezTo>
                    <a:cubicBezTo>
                      <a:pt x="9" y="28"/>
                      <a:pt x="12" y="29"/>
                      <a:pt x="15" y="29"/>
                    </a:cubicBezTo>
                    <a:cubicBezTo>
                      <a:pt x="18" y="29"/>
                      <a:pt x="21" y="28"/>
                      <a:pt x="22" y="26"/>
                    </a:cubicBezTo>
                    <a:cubicBezTo>
                      <a:pt x="24" y="24"/>
                      <a:pt x="25" y="21"/>
                      <a:pt x="25" y="16"/>
                    </a:cubicBezTo>
                    <a:cubicBezTo>
                      <a:pt x="25" y="12"/>
                      <a:pt x="24" y="9"/>
                      <a:pt x="22" y="7"/>
                    </a:cubicBezTo>
                    <a:cubicBezTo>
                      <a:pt x="21" y="5"/>
                      <a:pt x="18" y="4"/>
                      <a:pt x="15" y="4"/>
                    </a:cubicBezTo>
                    <a:cubicBezTo>
                      <a:pt x="12" y="4"/>
                      <a:pt x="9" y="5"/>
                      <a:pt x="8"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3" name="Google Shape;1113;p79"/>
              <p:cNvSpPr/>
              <p:nvPr/>
            </p:nvSpPr>
            <p:spPr>
              <a:xfrm>
                <a:off x="3727451" y="3587750"/>
                <a:ext cx="71438" cy="123825"/>
              </a:xfrm>
              <a:custGeom>
                <a:avLst/>
                <a:gdLst/>
                <a:ahLst/>
                <a:cxnLst/>
                <a:rect l="l" t="t" r="r" b="b"/>
                <a:pathLst>
                  <a:path w="19" h="33" extrusionOk="0">
                    <a:moveTo>
                      <a:pt x="15" y="0"/>
                    </a:moveTo>
                    <a:cubicBezTo>
                      <a:pt x="17"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10"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79"/>
              <p:cNvSpPr/>
              <p:nvPr/>
            </p:nvSpPr>
            <p:spPr>
              <a:xfrm>
                <a:off x="3824288"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79"/>
              <p:cNvSpPr/>
              <p:nvPr/>
            </p:nvSpPr>
            <p:spPr>
              <a:xfrm>
                <a:off x="4030663" y="3587750"/>
                <a:ext cx="104775" cy="123825"/>
              </a:xfrm>
              <a:custGeom>
                <a:avLst/>
                <a:gdLst/>
                <a:ahLst/>
                <a:cxnLst/>
                <a:rect l="l" t="t" r="r" b="b"/>
                <a:pathLst>
                  <a:path w="28" h="33" extrusionOk="0">
                    <a:moveTo>
                      <a:pt x="16" y="33"/>
                    </a:moveTo>
                    <a:cubicBezTo>
                      <a:pt x="11" y="33"/>
                      <a:pt x="7" y="32"/>
                      <a:pt x="4" y="29"/>
                    </a:cubicBezTo>
                    <a:cubicBezTo>
                      <a:pt x="2" y="26"/>
                      <a:pt x="0" y="22"/>
                      <a:pt x="0" y="17"/>
                    </a:cubicBezTo>
                    <a:cubicBezTo>
                      <a:pt x="0" y="12"/>
                      <a:pt x="1" y="7"/>
                      <a:pt x="4" y="4"/>
                    </a:cubicBezTo>
                    <a:cubicBezTo>
                      <a:pt x="7" y="1"/>
                      <a:pt x="10" y="0"/>
                      <a:pt x="14" y="0"/>
                    </a:cubicBezTo>
                    <a:cubicBezTo>
                      <a:pt x="18" y="0"/>
                      <a:pt x="22" y="1"/>
                      <a:pt x="24" y="4"/>
                    </a:cubicBezTo>
                    <a:cubicBezTo>
                      <a:pt x="26" y="6"/>
                      <a:pt x="28" y="10"/>
                      <a:pt x="28" y="14"/>
                    </a:cubicBezTo>
                    <a:cubicBezTo>
                      <a:pt x="28" y="17"/>
                      <a:pt x="28" y="17"/>
                      <a:pt x="28" y="17"/>
                    </a:cubicBezTo>
                    <a:cubicBezTo>
                      <a:pt x="5" y="17"/>
                      <a:pt x="5" y="17"/>
                      <a:pt x="5" y="17"/>
                    </a:cubicBezTo>
                    <a:cubicBezTo>
                      <a:pt x="5" y="21"/>
                      <a:pt x="6" y="24"/>
                      <a:pt x="8" y="26"/>
                    </a:cubicBezTo>
                    <a:cubicBezTo>
                      <a:pt x="10" y="28"/>
                      <a:pt x="13" y="29"/>
                      <a:pt x="16" y="29"/>
                    </a:cubicBezTo>
                    <a:cubicBezTo>
                      <a:pt x="19" y="29"/>
                      <a:pt x="23" y="28"/>
                      <a:pt x="26" y="27"/>
                    </a:cubicBezTo>
                    <a:cubicBezTo>
                      <a:pt x="26" y="31"/>
                      <a:pt x="26" y="31"/>
                      <a:pt x="26" y="31"/>
                    </a:cubicBezTo>
                    <a:cubicBezTo>
                      <a:pt x="24" y="32"/>
                      <a:pt x="23" y="33"/>
                      <a:pt x="21" y="33"/>
                    </a:cubicBezTo>
                    <a:cubicBezTo>
                      <a:pt x="20" y="33"/>
                      <a:pt x="18" y="33"/>
                      <a:pt x="16" y="33"/>
                    </a:cubicBezTo>
                    <a:close/>
                    <a:moveTo>
                      <a:pt x="14" y="4"/>
                    </a:moveTo>
                    <a:cubicBezTo>
                      <a:pt x="12" y="4"/>
                      <a:pt x="10" y="5"/>
                      <a:pt x="8" y="6"/>
                    </a:cubicBezTo>
                    <a:cubicBezTo>
                      <a:pt x="7" y="8"/>
                      <a:pt x="6" y="10"/>
                      <a:pt x="5" y="13"/>
                    </a:cubicBezTo>
                    <a:cubicBezTo>
                      <a:pt x="22" y="13"/>
                      <a:pt x="22" y="13"/>
                      <a:pt x="22" y="13"/>
                    </a:cubicBezTo>
                    <a:cubicBezTo>
                      <a:pt x="22" y="10"/>
                      <a:pt x="22" y="8"/>
                      <a:pt x="20" y="6"/>
                    </a:cubicBezTo>
                    <a:cubicBezTo>
                      <a:pt x="19" y="5"/>
                      <a:pt x="17" y="4"/>
                      <a:pt x="1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79"/>
              <p:cNvSpPr/>
              <p:nvPr/>
            </p:nvSpPr>
            <p:spPr>
              <a:xfrm>
                <a:off x="4162426" y="3538538"/>
                <a:ext cx="104775" cy="173037"/>
              </a:xfrm>
              <a:custGeom>
                <a:avLst/>
                <a:gdLst/>
                <a:ahLst/>
                <a:cxnLst/>
                <a:rect l="l" t="t" r="r" b="b"/>
                <a:pathLst>
                  <a:path w="28" h="46" extrusionOk="0">
                    <a:moveTo>
                      <a:pt x="24" y="41"/>
                    </a:moveTo>
                    <a:cubicBezTo>
                      <a:pt x="24" y="41"/>
                      <a:pt x="24" y="41"/>
                      <a:pt x="24" y="41"/>
                    </a:cubicBezTo>
                    <a:cubicBezTo>
                      <a:pt x="21" y="45"/>
                      <a:pt x="18" y="46"/>
                      <a:pt x="13" y="46"/>
                    </a:cubicBezTo>
                    <a:cubicBezTo>
                      <a:pt x="9" y="46"/>
                      <a:pt x="6" y="45"/>
                      <a:pt x="3" y="42"/>
                    </a:cubicBezTo>
                    <a:cubicBezTo>
                      <a:pt x="1" y="39"/>
                      <a:pt x="0" y="35"/>
                      <a:pt x="0" y="30"/>
                    </a:cubicBezTo>
                    <a:cubicBezTo>
                      <a:pt x="0" y="24"/>
                      <a:pt x="1" y="20"/>
                      <a:pt x="3" y="17"/>
                    </a:cubicBezTo>
                    <a:cubicBezTo>
                      <a:pt x="6" y="14"/>
                      <a:pt x="9" y="13"/>
                      <a:pt x="13" y="13"/>
                    </a:cubicBezTo>
                    <a:cubicBezTo>
                      <a:pt x="18" y="13"/>
                      <a:pt x="21" y="14"/>
                      <a:pt x="23" y="17"/>
                    </a:cubicBezTo>
                    <a:cubicBezTo>
                      <a:pt x="24" y="17"/>
                      <a:pt x="24" y="17"/>
                      <a:pt x="24" y="17"/>
                    </a:cubicBezTo>
                    <a:cubicBezTo>
                      <a:pt x="24" y="15"/>
                      <a:pt x="24" y="15"/>
                      <a:pt x="24" y="15"/>
                    </a:cubicBezTo>
                    <a:cubicBezTo>
                      <a:pt x="24" y="13"/>
                      <a:pt x="24" y="13"/>
                      <a:pt x="24" y="13"/>
                    </a:cubicBezTo>
                    <a:cubicBezTo>
                      <a:pt x="24" y="0"/>
                      <a:pt x="24" y="0"/>
                      <a:pt x="24" y="0"/>
                    </a:cubicBezTo>
                    <a:cubicBezTo>
                      <a:pt x="28" y="0"/>
                      <a:pt x="28" y="0"/>
                      <a:pt x="28" y="0"/>
                    </a:cubicBezTo>
                    <a:cubicBezTo>
                      <a:pt x="28" y="46"/>
                      <a:pt x="28" y="46"/>
                      <a:pt x="28" y="46"/>
                    </a:cubicBezTo>
                    <a:cubicBezTo>
                      <a:pt x="24" y="46"/>
                      <a:pt x="24" y="46"/>
                      <a:pt x="24" y="46"/>
                    </a:cubicBezTo>
                    <a:lnTo>
                      <a:pt x="24" y="41"/>
                    </a:lnTo>
                    <a:close/>
                    <a:moveTo>
                      <a:pt x="14" y="42"/>
                    </a:moveTo>
                    <a:cubicBezTo>
                      <a:pt x="17" y="42"/>
                      <a:pt x="20" y="41"/>
                      <a:pt x="21" y="39"/>
                    </a:cubicBezTo>
                    <a:cubicBezTo>
                      <a:pt x="23" y="38"/>
                      <a:pt x="24" y="35"/>
                      <a:pt x="24" y="31"/>
                    </a:cubicBezTo>
                    <a:cubicBezTo>
                      <a:pt x="24" y="30"/>
                      <a:pt x="24" y="30"/>
                      <a:pt x="24" y="30"/>
                    </a:cubicBezTo>
                    <a:cubicBezTo>
                      <a:pt x="24" y="25"/>
                      <a:pt x="23" y="22"/>
                      <a:pt x="21" y="20"/>
                    </a:cubicBezTo>
                    <a:cubicBezTo>
                      <a:pt x="20" y="18"/>
                      <a:pt x="17" y="17"/>
                      <a:pt x="14" y="17"/>
                    </a:cubicBezTo>
                    <a:cubicBezTo>
                      <a:pt x="11" y="17"/>
                      <a:pt x="9" y="18"/>
                      <a:pt x="7" y="20"/>
                    </a:cubicBezTo>
                    <a:cubicBezTo>
                      <a:pt x="6" y="22"/>
                      <a:pt x="5" y="26"/>
                      <a:pt x="5" y="30"/>
                    </a:cubicBezTo>
                    <a:cubicBezTo>
                      <a:pt x="5" y="34"/>
                      <a:pt x="6" y="37"/>
                      <a:pt x="7" y="39"/>
                    </a:cubicBezTo>
                    <a:cubicBezTo>
                      <a:pt x="9" y="41"/>
                      <a:pt x="11" y="42"/>
                      <a:pt x="14"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79"/>
              <p:cNvSpPr/>
              <p:nvPr/>
            </p:nvSpPr>
            <p:spPr>
              <a:xfrm>
                <a:off x="4308476" y="3684588"/>
                <a:ext cx="26988" cy="30162"/>
              </a:xfrm>
              <a:custGeom>
                <a:avLst/>
                <a:gdLst/>
                <a:ahLst/>
                <a:cxnLst/>
                <a:rect l="l" t="t" r="r" b="b"/>
                <a:pathLst>
                  <a:path w="7" h="8" extrusionOk="0">
                    <a:moveTo>
                      <a:pt x="0" y="4"/>
                    </a:moveTo>
                    <a:cubicBezTo>
                      <a:pt x="0" y="2"/>
                      <a:pt x="0" y="1"/>
                      <a:pt x="1" y="1"/>
                    </a:cubicBezTo>
                    <a:cubicBezTo>
                      <a:pt x="1" y="0"/>
                      <a:pt x="2" y="0"/>
                      <a:pt x="3" y="0"/>
                    </a:cubicBezTo>
                    <a:cubicBezTo>
                      <a:pt x="5" y="0"/>
                      <a:pt x="5" y="0"/>
                      <a:pt x="6" y="1"/>
                    </a:cubicBezTo>
                    <a:cubicBezTo>
                      <a:pt x="7" y="1"/>
                      <a:pt x="7" y="2"/>
                      <a:pt x="7" y="4"/>
                    </a:cubicBezTo>
                    <a:cubicBezTo>
                      <a:pt x="7" y="5"/>
                      <a:pt x="7" y="6"/>
                      <a:pt x="6" y="7"/>
                    </a:cubicBezTo>
                    <a:cubicBezTo>
                      <a:pt x="5" y="7"/>
                      <a:pt x="4" y="8"/>
                      <a:pt x="3" y="8"/>
                    </a:cubicBezTo>
                    <a:cubicBezTo>
                      <a:pt x="2" y="8"/>
                      <a:pt x="2" y="7"/>
                      <a:pt x="1" y="7"/>
                    </a:cubicBezTo>
                    <a:cubicBezTo>
                      <a:pt x="0"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9 Title Slide 9">
  <p:cSld name="9 Title Slide 9">
    <p:spTree>
      <p:nvGrpSpPr>
        <p:cNvPr id="1" name="Shape 1118"/>
        <p:cNvGrpSpPr/>
        <p:nvPr/>
      </p:nvGrpSpPr>
      <p:grpSpPr>
        <a:xfrm>
          <a:off x="0" y="0"/>
          <a:ext cx="0" cy="0"/>
          <a:chOff x="0" y="0"/>
          <a:chExt cx="0" cy="0"/>
        </a:xfrm>
      </p:grpSpPr>
      <p:pic>
        <p:nvPicPr>
          <p:cNvPr id="1119" name="Google Shape;1119;p8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 y="-2285"/>
            <a:ext cx="9143992" cy="5148067"/>
          </a:xfrm>
          <a:prstGeom prst="rect">
            <a:avLst/>
          </a:prstGeom>
          <a:noFill/>
          <a:ln>
            <a:noFill/>
          </a:ln>
        </p:spPr>
      </p:pic>
      <p:sp>
        <p:nvSpPr>
          <p:cNvPr id="1120" name="Google Shape;1120;p80"/>
          <p:cNvSpPr txBox="1">
            <a:spLocks noGrp="1"/>
          </p:cNvSpPr>
          <p:nvPr>
            <p:ph type="ctrTitle"/>
          </p:nvPr>
        </p:nvSpPr>
        <p:spPr>
          <a:xfrm>
            <a:off x="442912" y="2835401"/>
            <a:ext cx="6142800" cy="953700"/>
          </a:xfrm>
          <a:prstGeom prst="rect">
            <a:avLst/>
          </a:prstGeom>
          <a:noFill/>
          <a:ln>
            <a:noFill/>
          </a:ln>
        </p:spPr>
        <p:txBody>
          <a:bodyPr spcFirstLastPara="1" wrap="square" lIns="0" tIns="45700" rIns="91425" bIns="45700" anchor="b" anchorCtr="0">
            <a:noAutofit/>
          </a:bodyPr>
          <a:lstStyle>
            <a:lvl1pPr lvl="0" algn="l" rtl="0">
              <a:lnSpc>
                <a:spcPct val="100000"/>
              </a:lnSpc>
              <a:spcBef>
                <a:spcPts val="0"/>
              </a:spcBef>
              <a:spcAft>
                <a:spcPts val="0"/>
              </a:spcAft>
              <a:buClr>
                <a:schemeClr val="lt1"/>
              </a:buClr>
              <a:buSzPts val="3600"/>
              <a:buFont typeface="Calibri"/>
              <a:buNone/>
              <a:defRPr sz="36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1" name="Google Shape;1121;p80"/>
          <p:cNvSpPr txBox="1">
            <a:spLocks noGrp="1"/>
          </p:cNvSpPr>
          <p:nvPr>
            <p:ph type="subTitle" idx="1"/>
          </p:nvPr>
        </p:nvSpPr>
        <p:spPr>
          <a:xfrm>
            <a:off x="442912" y="3788982"/>
            <a:ext cx="6142800" cy="666000"/>
          </a:xfrm>
          <a:prstGeom prst="rect">
            <a:avLst/>
          </a:prstGeom>
          <a:noFill/>
          <a:ln>
            <a:noFill/>
          </a:ln>
        </p:spPr>
        <p:txBody>
          <a:bodyPr spcFirstLastPara="1" wrap="square" lIns="0" tIns="45700" rIns="91425" bIns="45700" anchor="t" anchorCtr="0">
            <a:noAutofit/>
          </a:bodyPr>
          <a:lstStyle>
            <a:lvl1pPr lvl="0" algn="l" rtl="0">
              <a:lnSpc>
                <a:spcPct val="100000"/>
              </a:lnSpc>
              <a:spcBef>
                <a:spcPts val="480"/>
              </a:spcBef>
              <a:spcAft>
                <a:spcPts val="0"/>
              </a:spcAft>
              <a:buClr>
                <a:schemeClr val="lt1"/>
              </a:buClr>
              <a:buSzPts val="2400"/>
              <a:buNone/>
              <a:defRPr sz="24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pic>
        <p:nvPicPr>
          <p:cNvPr id="1122" name="Google Shape;1122;p8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912" y="661988"/>
            <a:ext cx="2669381" cy="48261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 Title Slide 5">
  <p:cSld name="5 Title Slide 5">
    <p:spTree>
      <p:nvGrpSpPr>
        <p:cNvPr id="1" name="Shape 203"/>
        <p:cNvGrpSpPr/>
        <p:nvPr/>
      </p:nvGrpSpPr>
      <p:grpSpPr>
        <a:xfrm>
          <a:off x="0" y="0"/>
          <a:ext cx="0" cy="0"/>
          <a:chOff x="0" y="0"/>
          <a:chExt cx="0" cy="0"/>
        </a:xfrm>
      </p:grpSpPr>
      <p:pic>
        <p:nvPicPr>
          <p:cNvPr id="204" name="Google Shape;204;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 y="-2285"/>
            <a:ext cx="9143998" cy="5148070"/>
          </a:xfrm>
          <a:prstGeom prst="rect">
            <a:avLst/>
          </a:prstGeom>
          <a:noFill/>
          <a:ln>
            <a:noFill/>
          </a:ln>
        </p:spPr>
      </p:pic>
      <p:sp>
        <p:nvSpPr>
          <p:cNvPr id="205" name="Google Shape;205;p9"/>
          <p:cNvSpPr txBox="1">
            <a:spLocks noGrp="1"/>
          </p:cNvSpPr>
          <p:nvPr>
            <p:ph type="ctrTitle"/>
          </p:nvPr>
        </p:nvSpPr>
        <p:spPr>
          <a:xfrm>
            <a:off x="1635920" y="1383506"/>
            <a:ext cx="5872200" cy="9537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lt1"/>
              </a:buClr>
              <a:buSzPts val="3400"/>
              <a:buFont typeface="Calibri"/>
              <a:buNone/>
              <a:defRPr sz="34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6" name="Google Shape;206;p9"/>
          <p:cNvSpPr txBox="1">
            <a:spLocks noGrp="1"/>
          </p:cNvSpPr>
          <p:nvPr>
            <p:ph type="subTitle" idx="1"/>
          </p:nvPr>
        </p:nvSpPr>
        <p:spPr>
          <a:xfrm>
            <a:off x="1635920" y="2337087"/>
            <a:ext cx="5872200" cy="7401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40"/>
              </a:spcBef>
              <a:spcAft>
                <a:spcPts val="0"/>
              </a:spcAft>
              <a:buClr>
                <a:schemeClr val="lt1"/>
              </a:buClr>
              <a:buSzPts val="2200"/>
              <a:buFont typeface="Arial"/>
              <a:buNone/>
              <a:defRPr sz="22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sp>
        <p:nvSpPr>
          <p:cNvPr id="207" name="Google Shape;207;p9"/>
          <p:cNvSpPr/>
          <p:nvPr/>
        </p:nvSpPr>
        <p:spPr>
          <a:xfrm>
            <a:off x="1645919" y="1269206"/>
            <a:ext cx="5862300" cy="19071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08" name="Google Shape;208;p9"/>
          <p:cNvGrpSpPr/>
          <p:nvPr/>
        </p:nvGrpSpPr>
        <p:grpSpPr>
          <a:xfrm>
            <a:off x="3134193" y="3743345"/>
            <a:ext cx="2875823" cy="871094"/>
            <a:chOff x="944563" y="2687638"/>
            <a:chExt cx="3390901" cy="1027112"/>
          </a:xfrm>
        </p:grpSpPr>
        <p:grpSp>
          <p:nvGrpSpPr>
            <p:cNvPr id="209" name="Google Shape;209;p9"/>
            <p:cNvGrpSpPr/>
            <p:nvPr/>
          </p:nvGrpSpPr>
          <p:grpSpPr>
            <a:xfrm>
              <a:off x="1927226" y="2687638"/>
              <a:ext cx="1365250" cy="625475"/>
              <a:chOff x="1927226" y="2687638"/>
              <a:chExt cx="1365250" cy="625475"/>
            </a:xfrm>
          </p:grpSpPr>
          <p:sp>
            <p:nvSpPr>
              <p:cNvPr id="210" name="Google Shape;210;p9"/>
              <p:cNvSpPr/>
              <p:nvPr/>
            </p:nvSpPr>
            <p:spPr>
              <a:xfrm>
                <a:off x="2414588" y="2916238"/>
                <a:ext cx="390525" cy="355600"/>
              </a:xfrm>
              <a:custGeom>
                <a:avLst/>
                <a:gdLst/>
                <a:ahLst/>
                <a:cxnLst/>
                <a:rect l="l" t="t" r="r" b="b"/>
                <a:pathLst>
                  <a:path w="104" h="95" extrusionOk="0">
                    <a:moveTo>
                      <a:pt x="104" y="0"/>
                    </a:moveTo>
                    <a:cubicBezTo>
                      <a:pt x="65" y="0"/>
                      <a:pt x="65" y="0"/>
                      <a:pt x="65" y="0"/>
                    </a:cubicBezTo>
                    <a:cubicBezTo>
                      <a:pt x="55" y="17"/>
                      <a:pt x="55" y="17"/>
                      <a:pt x="55" y="17"/>
                    </a:cubicBezTo>
                    <a:cubicBezTo>
                      <a:pt x="54" y="20"/>
                      <a:pt x="52" y="23"/>
                      <a:pt x="52" y="23"/>
                    </a:cubicBezTo>
                    <a:cubicBezTo>
                      <a:pt x="52" y="23"/>
                      <a:pt x="52" y="23"/>
                      <a:pt x="52" y="23"/>
                    </a:cubicBezTo>
                    <a:cubicBezTo>
                      <a:pt x="52" y="23"/>
                      <a:pt x="50" y="20"/>
                      <a:pt x="48" y="17"/>
                    </a:cubicBezTo>
                    <a:cubicBezTo>
                      <a:pt x="39" y="0"/>
                      <a:pt x="39" y="0"/>
                      <a:pt x="39"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9"/>
              <p:cNvSpPr/>
              <p:nvPr/>
            </p:nvSpPr>
            <p:spPr>
              <a:xfrm>
                <a:off x="1927226" y="2687638"/>
                <a:ext cx="450850"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9"/>
              <p:cNvSpPr/>
              <p:nvPr/>
            </p:nvSpPr>
            <p:spPr>
              <a:xfrm>
                <a:off x="2843213" y="2687638"/>
                <a:ext cx="449263"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3" name="Google Shape;213;p9"/>
            <p:cNvGrpSpPr/>
            <p:nvPr/>
          </p:nvGrpSpPr>
          <p:grpSpPr>
            <a:xfrm>
              <a:off x="944563" y="3535363"/>
              <a:ext cx="3390901" cy="179387"/>
              <a:chOff x="944563" y="3535363"/>
              <a:chExt cx="3390901" cy="179387"/>
            </a:xfrm>
          </p:grpSpPr>
          <p:sp>
            <p:nvSpPr>
              <p:cNvPr id="214" name="Google Shape;214;p9"/>
              <p:cNvSpPr/>
              <p:nvPr/>
            </p:nvSpPr>
            <p:spPr>
              <a:xfrm>
                <a:off x="944563" y="3546475"/>
                <a:ext cx="123825" cy="165100"/>
              </a:xfrm>
              <a:custGeom>
                <a:avLst/>
                <a:gdLst/>
                <a:ahLst/>
                <a:cxnLst/>
                <a:rect l="l" t="t" r="r" b="b"/>
                <a:pathLst>
                  <a:path w="33" h="44" extrusionOk="0">
                    <a:moveTo>
                      <a:pt x="21" y="4"/>
                    </a:moveTo>
                    <a:cubicBezTo>
                      <a:pt x="16" y="4"/>
                      <a:pt x="12" y="6"/>
                      <a:pt x="10" y="9"/>
                    </a:cubicBezTo>
                    <a:cubicBezTo>
                      <a:pt x="7" y="12"/>
                      <a:pt x="5" y="17"/>
                      <a:pt x="5" y="22"/>
                    </a:cubicBezTo>
                    <a:cubicBezTo>
                      <a:pt x="5" y="28"/>
                      <a:pt x="7" y="32"/>
                      <a:pt x="9" y="35"/>
                    </a:cubicBezTo>
                    <a:cubicBezTo>
                      <a:pt x="12" y="38"/>
                      <a:pt x="16" y="40"/>
                      <a:pt x="21" y="40"/>
                    </a:cubicBezTo>
                    <a:cubicBezTo>
                      <a:pt x="24" y="40"/>
                      <a:pt x="27" y="39"/>
                      <a:pt x="31" y="38"/>
                    </a:cubicBezTo>
                    <a:cubicBezTo>
                      <a:pt x="31" y="43"/>
                      <a:pt x="31" y="43"/>
                      <a:pt x="31" y="43"/>
                    </a:cubicBezTo>
                    <a:cubicBezTo>
                      <a:pt x="28" y="44"/>
                      <a:pt x="24" y="44"/>
                      <a:pt x="20" y="44"/>
                    </a:cubicBezTo>
                    <a:cubicBezTo>
                      <a:pt x="14" y="44"/>
                      <a:pt x="9" y="42"/>
                      <a:pt x="5" y="39"/>
                    </a:cubicBezTo>
                    <a:cubicBezTo>
                      <a:pt x="2" y="35"/>
                      <a:pt x="0" y="29"/>
                      <a:pt x="0" y="22"/>
                    </a:cubicBezTo>
                    <a:cubicBezTo>
                      <a:pt x="0" y="18"/>
                      <a:pt x="1" y="14"/>
                      <a:pt x="3" y="10"/>
                    </a:cubicBezTo>
                    <a:cubicBezTo>
                      <a:pt x="4" y="7"/>
                      <a:pt x="7" y="4"/>
                      <a:pt x="10" y="3"/>
                    </a:cubicBezTo>
                    <a:cubicBezTo>
                      <a:pt x="13" y="1"/>
                      <a:pt x="17" y="0"/>
                      <a:pt x="21" y="0"/>
                    </a:cubicBezTo>
                    <a:cubicBezTo>
                      <a:pt x="25" y="0"/>
                      <a:pt x="29" y="1"/>
                      <a:pt x="33" y="2"/>
                    </a:cubicBezTo>
                    <a:cubicBezTo>
                      <a:pt x="31" y="7"/>
                      <a:pt x="31" y="7"/>
                      <a:pt x="31" y="7"/>
                    </a:cubicBezTo>
                    <a:cubicBezTo>
                      <a:pt x="27" y="5"/>
                      <a:pt x="24" y="4"/>
                      <a:pt x="21"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9"/>
              <p:cNvSpPr/>
              <p:nvPr/>
            </p:nvSpPr>
            <p:spPr>
              <a:xfrm>
                <a:off x="1092201" y="3587750"/>
                <a:ext cx="107950" cy="123825"/>
              </a:xfrm>
              <a:custGeom>
                <a:avLst/>
                <a:gdLst/>
                <a:ahLst/>
                <a:cxnLst/>
                <a:rect l="l" t="t" r="r" b="b"/>
                <a:pathLst>
                  <a:path w="29" h="33" extrusionOk="0">
                    <a:moveTo>
                      <a:pt x="29" y="16"/>
                    </a:moveTo>
                    <a:cubicBezTo>
                      <a:pt x="29" y="22"/>
                      <a:pt x="28" y="26"/>
                      <a:pt x="25" y="29"/>
                    </a:cubicBezTo>
                    <a:cubicBezTo>
                      <a:pt x="23" y="32"/>
                      <a:pt x="19" y="33"/>
                      <a:pt x="14" y="33"/>
                    </a:cubicBezTo>
                    <a:cubicBezTo>
                      <a:pt x="12" y="33"/>
                      <a:pt x="9" y="33"/>
                      <a:pt x="7" y="31"/>
                    </a:cubicBezTo>
                    <a:cubicBezTo>
                      <a:pt x="4" y="30"/>
                      <a:pt x="3" y="28"/>
                      <a:pt x="2" y="25"/>
                    </a:cubicBezTo>
                    <a:cubicBezTo>
                      <a:pt x="0" y="23"/>
                      <a:pt x="0" y="20"/>
                      <a:pt x="0" y="16"/>
                    </a:cubicBezTo>
                    <a:cubicBezTo>
                      <a:pt x="0" y="11"/>
                      <a:pt x="1" y="7"/>
                      <a:pt x="4" y="4"/>
                    </a:cubicBezTo>
                    <a:cubicBezTo>
                      <a:pt x="6" y="1"/>
                      <a:pt x="10" y="0"/>
                      <a:pt x="15" y="0"/>
                    </a:cubicBezTo>
                    <a:cubicBezTo>
                      <a:pt x="19" y="0"/>
                      <a:pt x="23" y="1"/>
                      <a:pt x="25" y="4"/>
                    </a:cubicBezTo>
                    <a:cubicBezTo>
                      <a:pt x="28" y="7"/>
                      <a:pt x="29" y="11"/>
                      <a:pt x="29" y="16"/>
                    </a:cubicBezTo>
                    <a:close/>
                    <a:moveTo>
                      <a:pt x="5" y="16"/>
                    </a:moveTo>
                    <a:cubicBezTo>
                      <a:pt x="5" y="21"/>
                      <a:pt x="6" y="24"/>
                      <a:pt x="7" y="26"/>
                    </a:cubicBezTo>
                    <a:cubicBezTo>
                      <a:pt x="9" y="28"/>
                      <a:pt x="11" y="29"/>
                      <a:pt x="15" y="29"/>
                    </a:cubicBezTo>
                    <a:cubicBezTo>
                      <a:pt x="18" y="29"/>
                      <a:pt x="20" y="28"/>
                      <a:pt x="22" y="26"/>
                    </a:cubicBezTo>
                    <a:cubicBezTo>
                      <a:pt x="24" y="24"/>
                      <a:pt x="24" y="21"/>
                      <a:pt x="24" y="16"/>
                    </a:cubicBezTo>
                    <a:cubicBezTo>
                      <a:pt x="24" y="12"/>
                      <a:pt x="24" y="9"/>
                      <a:pt x="22" y="7"/>
                    </a:cubicBezTo>
                    <a:cubicBezTo>
                      <a:pt x="20" y="5"/>
                      <a:pt x="18" y="4"/>
                      <a:pt x="15" y="4"/>
                    </a:cubicBezTo>
                    <a:cubicBezTo>
                      <a:pt x="11" y="4"/>
                      <a:pt x="9" y="5"/>
                      <a:pt x="7"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9"/>
              <p:cNvSpPr/>
              <p:nvPr/>
            </p:nvSpPr>
            <p:spPr>
              <a:xfrm>
                <a:off x="1238251" y="3587750"/>
                <a:ext cx="171450"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0" y="33"/>
                      <a:pt x="20" y="33"/>
                      <a:pt x="20" y="33"/>
                    </a:cubicBezTo>
                    <a:cubicBezTo>
                      <a:pt x="20" y="12"/>
                      <a:pt x="20" y="12"/>
                      <a:pt x="20" y="12"/>
                    </a:cubicBezTo>
                    <a:cubicBezTo>
                      <a:pt x="20"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9"/>
              <p:cNvSpPr/>
              <p:nvPr/>
            </p:nvSpPr>
            <p:spPr>
              <a:xfrm>
                <a:off x="1450976"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9" y="5"/>
                      <a:pt x="37" y="4"/>
                      <a:pt x="34" y="4"/>
                    </a:cubicBezTo>
                    <a:cubicBezTo>
                      <a:pt x="31" y="4"/>
                      <a:pt x="29" y="5"/>
                      <a:pt x="28" y="6"/>
                    </a:cubicBezTo>
                    <a:cubicBezTo>
                      <a:pt x="26" y="8"/>
                      <a:pt x="26" y="11"/>
                      <a:pt x="26" y="15"/>
                    </a:cubicBezTo>
                    <a:cubicBezTo>
                      <a:pt x="26" y="33"/>
                      <a:pt x="26" y="33"/>
                      <a:pt x="26"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6"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2" y="0"/>
                      <a:pt x="15" y="0"/>
                    </a:cubicBezTo>
                    <a:cubicBezTo>
                      <a:pt x="20" y="0"/>
                      <a:pt x="23" y="2"/>
                      <a:pt x="25"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9"/>
              <p:cNvSpPr/>
              <p:nvPr/>
            </p:nvSpPr>
            <p:spPr>
              <a:xfrm>
                <a:off x="1665288" y="3587750"/>
                <a:ext cx="101600" cy="123825"/>
              </a:xfrm>
              <a:custGeom>
                <a:avLst/>
                <a:gdLst/>
                <a:ahLst/>
                <a:cxnLst/>
                <a:rect l="l" t="t" r="r" b="b"/>
                <a:pathLst>
                  <a:path w="27" h="33" extrusionOk="0">
                    <a:moveTo>
                      <a:pt x="5" y="0"/>
                    </a:moveTo>
                    <a:cubicBezTo>
                      <a:pt x="5" y="21"/>
                      <a:pt x="5" y="21"/>
                      <a:pt x="5" y="21"/>
                    </a:cubicBezTo>
                    <a:cubicBezTo>
                      <a:pt x="5" y="24"/>
                      <a:pt x="5" y="26"/>
                      <a:pt x="6" y="27"/>
                    </a:cubicBezTo>
                    <a:cubicBezTo>
                      <a:pt x="8" y="29"/>
                      <a:pt x="10" y="29"/>
                      <a:pt x="12" y="29"/>
                    </a:cubicBezTo>
                    <a:cubicBezTo>
                      <a:pt x="16" y="29"/>
                      <a:pt x="18" y="28"/>
                      <a:pt x="20" y="26"/>
                    </a:cubicBezTo>
                    <a:cubicBezTo>
                      <a:pt x="21" y="25"/>
                      <a:pt x="22" y="22"/>
                      <a:pt x="22" y="17"/>
                    </a:cubicBezTo>
                    <a:cubicBezTo>
                      <a:pt x="22" y="0"/>
                      <a:pt x="22" y="0"/>
                      <a:pt x="22" y="0"/>
                    </a:cubicBezTo>
                    <a:cubicBezTo>
                      <a:pt x="27" y="0"/>
                      <a:pt x="27" y="0"/>
                      <a:pt x="27" y="0"/>
                    </a:cubicBezTo>
                    <a:cubicBezTo>
                      <a:pt x="27" y="33"/>
                      <a:pt x="27" y="33"/>
                      <a:pt x="27" y="33"/>
                    </a:cubicBezTo>
                    <a:cubicBezTo>
                      <a:pt x="23" y="33"/>
                      <a:pt x="23" y="33"/>
                      <a:pt x="23" y="33"/>
                    </a:cubicBezTo>
                    <a:cubicBezTo>
                      <a:pt x="22" y="28"/>
                      <a:pt x="22" y="28"/>
                      <a:pt x="22" y="28"/>
                    </a:cubicBezTo>
                    <a:cubicBezTo>
                      <a:pt x="22" y="28"/>
                      <a:pt x="22" y="28"/>
                      <a:pt x="22" y="28"/>
                    </a:cubicBezTo>
                    <a:cubicBezTo>
                      <a:pt x="21" y="30"/>
                      <a:pt x="19" y="31"/>
                      <a:pt x="18" y="32"/>
                    </a:cubicBezTo>
                    <a:cubicBezTo>
                      <a:pt x="16" y="33"/>
                      <a:pt x="14" y="33"/>
                      <a:pt x="12" y="33"/>
                    </a:cubicBezTo>
                    <a:cubicBezTo>
                      <a:pt x="8" y="33"/>
                      <a:pt x="5" y="32"/>
                      <a:pt x="3" y="31"/>
                    </a:cubicBezTo>
                    <a:cubicBezTo>
                      <a:pt x="1" y="29"/>
                      <a:pt x="0" y="26"/>
                      <a:pt x="0" y="22"/>
                    </a:cubicBezTo>
                    <a:cubicBezTo>
                      <a:pt x="0" y="0"/>
                      <a:pt x="0" y="0"/>
                      <a:pt x="0" y="0"/>
                    </a:cubicBezTo>
                    <a:lnTo>
                      <a:pt x="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9"/>
              <p:cNvSpPr/>
              <p:nvPr/>
            </p:nvSpPr>
            <p:spPr>
              <a:xfrm>
                <a:off x="1808163" y="3587750"/>
                <a:ext cx="100013" cy="123825"/>
              </a:xfrm>
              <a:custGeom>
                <a:avLst/>
                <a:gdLst/>
                <a:ahLst/>
                <a:cxnLst/>
                <a:rect l="l" t="t" r="r" b="b"/>
                <a:pathLst>
                  <a:path w="27" h="33" extrusionOk="0">
                    <a:moveTo>
                      <a:pt x="22" y="33"/>
                    </a:moveTo>
                    <a:cubicBezTo>
                      <a:pt x="22" y="12"/>
                      <a:pt x="22" y="12"/>
                      <a:pt x="22" y="12"/>
                    </a:cubicBezTo>
                    <a:cubicBezTo>
                      <a:pt x="22" y="9"/>
                      <a:pt x="22" y="7"/>
                      <a:pt x="20" y="6"/>
                    </a:cubicBezTo>
                    <a:cubicBezTo>
                      <a:pt x="19" y="5"/>
                      <a:pt x="17" y="4"/>
                      <a:pt x="15" y="4"/>
                    </a:cubicBezTo>
                    <a:cubicBezTo>
                      <a:pt x="11"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9"/>
              <p:cNvSpPr/>
              <p:nvPr/>
            </p:nvSpPr>
            <p:spPr>
              <a:xfrm>
                <a:off x="1949451" y="3541713"/>
                <a:ext cx="19050" cy="169862"/>
              </a:xfrm>
              <a:custGeom>
                <a:avLst/>
                <a:gdLst/>
                <a:ahLst/>
                <a:cxnLst/>
                <a:rect l="l" t="t" r="r" b="b"/>
                <a:pathLst>
                  <a:path w="5" h="45" extrusionOk="0">
                    <a:moveTo>
                      <a:pt x="0" y="3"/>
                    </a:moveTo>
                    <a:cubicBezTo>
                      <a:pt x="0" y="2"/>
                      <a:pt x="0" y="2"/>
                      <a:pt x="0" y="1"/>
                    </a:cubicBezTo>
                    <a:cubicBezTo>
                      <a:pt x="1" y="0"/>
                      <a:pt x="2" y="0"/>
                      <a:pt x="2" y="0"/>
                    </a:cubicBezTo>
                    <a:cubicBezTo>
                      <a:pt x="3" y="0"/>
                      <a:pt x="4" y="1"/>
                      <a:pt x="4" y="1"/>
                    </a:cubicBezTo>
                    <a:cubicBezTo>
                      <a:pt x="5" y="2"/>
                      <a:pt x="5" y="2"/>
                      <a:pt x="5" y="3"/>
                    </a:cubicBezTo>
                    <a:cubicBezTo>
                      <a:pt x="5" y="5"/>
                      <a:pt x="5" y="5"/>
                      <a:pt x="4" y="6"/>
                    </a:cubicBezTo>
                    <a:cubicBezTo>
                      <a:pt x="4" y="7"/>
                      <a:pt x="3" y="7"/>
                      <a:pt x="2" y="7"/>
                    </a:cubicBezTo>
                    <a:cubicBezTo>
                      <a:pt x="2" y="7"/>
                      <a:pt x="1" y="7"/>
                      <a:pt x="0"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9"/>
              <p:cNvSpPr/>
              <p:nvPr/>
            </p:nvSpPr>
            <p:spPr>
              <a:xfrm>
                <a:off x="2003426" y="3587750"/>
                <a:ext cx="88900" cy="123825"/>
              </a:xfrm>
              <a:custGeom>
                <a:avLst/>
                <a:gdLst/>
                <a:ahLst/>
                <a:cxnLst/>
                <a:rect l="l" t="t" r="r" b="b"/>
                <a:pathLst>
                  <a:path w="24" h="33" extrusionOk="0">
                    <a:moveTo>
                      <a:pt x="15" y="33"/>
                    </a:moveTo>
                    <a:cubicBezTo>
                      <a:pt x="10" y="33"/>
                      <a:pt x="7" y="32"/>
                      <a:pt x="4" y="29"/>
                    </a:cubicBezTo>
                    <a:cubicBezTo>
                      <a:pt x="1" y="26"/>
                      <a:pt x="0" y="22"/>
                      <a:pt x="0" y="17"/>
                    </a:cubicBezTo>
                    <a:cubicBezTo>
                      <a:pt x="0" y="11"/>
                      <a:pt x="1" y="7"/>
                      <a:pt x="4" y="4"/>
                    </a:cubicBezTo>
                    <a:cubicBezTo>
                      <a:pt x="7" y="1"/>
                      <a:pt x="10" y="0"/>
                      <a:pt x="15" y="0"/>
                    </a:cubicBezTo>
                    <a:cubicBezTo>
                      <a:pt x="17" y="0"/>
                      <a:pt x="18" y="0"/>
                      <a:pt x="20" y="0"/>
                    </a:cubicBezTo>
                    <a:cubicBezTo>
                      <a:pt x="22" y="1"/>
                      <a:pt x="23" y="1"/>
                      <a:pt x="24" y="1"/>
                    </a:cubicBezTo>
                    <a:cubicBezTo>
                      <a:pt x="22" y="6"/>
                      <a:pt x="22" y="6"/>
                      <a:pt x="22" y="6"/>
                    </a:cubicBezTo>
                    <a:cubicBezTo>
                      <a:pt x="21" y="5"/>
                      <a:pt x="20" y="5"/>
                      <a:pt x="19" y="4"/>
                    </a:cubicBezTo>
                    <a:cubicBezTo>
                      <a:pt x="17" y="4"/>
                      <a:pt x="16" y="4"/>
                      <a:pt x="15" y="4"/>
                    </a:cubicBezTo>
                    <a:cubicBezTo>
                      <a:pt x="9" y="4"/>
                      <a:pt x="5" y="8"/>
                      <a:pt x="5" y="17"/>
                    </a:cubicBezTo>
                    <a:cubicBezTo>
                      <a:pt x="5" y="21"/>
                      <a:pt x="6" y="24"/>
                      <a:pt x="8" y="26"/>
                    </a:cubicBezTo>
                    <a:cubicBezTo>
                      <a:pt x="9" y="28"/>
                      <a:pt x="12" y="29"/>
                      <a:pt x="15" y="29"/>
                    </a:cubicBezTo>
                    <a:cubicBezTo>
                      <a:pt x="18" y="29"/>
                      <a:pt x="20" y="28"/>
                      <a:pt x="23" y="27"/>
                    </a:cubicBezTo>
                    <a:cubicBezTo>
                      <a:pt x="23" y="32"/>
                      <a:pt x="23" y="32"/>
                      <a:pt x="23" y="32"/>
                    </a:cubicBezTo>
                    <a:cubicBezTo>
                      <a:pt x="21" y="33"/>
                      <a:pt x="18" y="33"/>
                      <a:pt x="15" y="3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9"/>
              <p:cNvSpPr/>
              <p:nvPr/>
            </p:nvSpPr>
            <p:spPr>
              <a:xfrm>
                <a:off x="2111376"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6" y="32"/>
                    </a:cubicBezTo>
                    <a:cubicBezTo>
                      <a:pt x="15" y="33"/>
                      <a:pt x="13" y="33"/>
                      <a:pt x="10" y="33"/>
                    </a:cubicBezTo>
                    <a:cubicBezTo>
                      <a:pt x="7" y="33"/>
                      <a:pt x="5" y="32"/>
                      <a:pt x="3" y="31"/>
                    </a:cubicBezTo>
                    <a:cubicBezTo>
                      <a:pt x="1" y="29"/>
                      <a:pt x="0" y="27"/>
                      <a:pt x="0" y="24"/>
                    </a:cubicBezTo>
                    <a:cubicBezTo>
                      <a:pt x="0" y="17"/>
                      <a:pt x="5" y="14"/>
                      <a:pt x="16" y="13"/>
                    </a:cubicBezTo>
                    <a:cubicBezTo>
                      <a:pt x="21" y="13"/>
                      <a:pt x="21" y="13"/>
                      <a:pt x="21" y="13"/>
                    </a:cubicBezTo>
                    <a:cubicBezTo>
                      <a:pt x="21" y="11"/>
                      <a:pt x="21" y="11"/>
                      <a:pt x="21" y="11"/>
                    </a:cubicBezTo>
                    <a:cubicBezTo>
                      <a:pt x="21" y="9"/>
                      <a:pt x="21" y="7"/>
                      <a:pt x="20" y="6"/>
                    </a:cubicBezTo>
                    <a:cubicBezTo>
                      <a:pt x="19" y="4"/>
                      <a:pt x="17" y="4"/>
                      <a:pt x="14" y="4"/>
                    </a:cubicBezTo>
                    <a:cubicBezTo>
                      <a:pt x="12" y="4"/>
                      <a:pt x="9" y="5"/>
                      <a:pt x="5" y="6"/>
                    </a:cubicBezTo>
                    <a:cubicBezTo>
                      <a:pt x="4" y="3"/>
                      <a:pt x="4" y="3"/>
                      <a:pt x="4" y="3"/>
                    </a:cubicBezTo>
                    <a:cubicBezTo>
                      <a:pt x="5" y="2"/>
                      <a:pt x="7" y="1"/>
                      <a:pt x="9" y="0"/>
                    </a:cubicBezTo>
                    <a:cubicBezTo>
                      <a:pt x="11" y="0"/>
                      <a:pt x="13" y="0"/>
                      <a:pt x="15" y="0"/>
                    </a:cubicBezTo>
                    <a:cubicBezTo>
                      <a:pt x="19" y="0"/>
                      <a:pt x="22" y="1"/>
                      <a:pt x="23" y="2"/>
                    </a:cubicBezTo>
                    <a:cubicBezTo>
                      <a:pt x="25" y="4"/>
                      <a:pt x="26" y="7"/>
                      <a:pt x="26" y="11"/>
                    </a:cubicBezTo>
                    <a:cubicBezTo>
                      <a:pt x="26" y="33"/>
                      <a:pt x="26" y="33"/>
                      <a:pt x="26" y="33"/>
                    </a:cubicBezTo>
                    <a:lnTo>
                      <a:pt x="23" y="33"/>
                    </a:lnTo>
                    <a:close/>
                    <a:moveTo>
                      <a:pt x="11" y="29"/>
                    </a:moveTo>
                    <a:cubicBezTo>
                      <a:pt x="14" y="29"/>
                      <a:pt x="17" y="28"/>
                      <a:pt x="19" y="27"/>
                    </a:cubicBezTo>
                    <a:cubicBezTo>
                      <a:pt x="20" y="25"/>
                      <a:pt x="21" y="23"/>
                      <a:pt x="21" y="20"/>
                    </a:cubicBezTo>
                    <a:cubicBezTo>
                      <a:pt x="21" y="17"/>
                      <a:pt x="21" y="17"/>
                      <a:pt x="21" y="17"/>
                    </a:cubicBezTo>
                    <a:cubicBezTo>
                      <a:pt x="16" y="17"/>
                      <a:pt x="16" y="17"/>
                      <a:pt x="16" y="17"/>
                    </a:cubicBezTo>
                    <a:cubicBezTo>
                      <a:pt x="12" y="17"/>
                      <a:pt x="10" y="18"/>
                      <a:pt x="8" y="19"/>
                    </a:cubicBezTo>
                    <a:cubicBezTo>
                      <a:pt x="6" y="20"/>
                      <a:pt x="5" y="22"/>
                      <a:pt x="5" y="24"/>
                    </a:cubicBezTo>
                    <a:cubicBezTo>
                      <a:pt x="5" y="26"/>
                      <a:pt x="6" y="27"/>
                      <a:pt x="7" y="28"/>
                    </a:cubicBezTo>
                    <a:cubicBezTo>
                      <a:pt x="8" y="29"/>
                      <a:pt x="9" y="29"/>
                      <a:pt x="11"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9"/>
              <p:cNvSpPr/>
              <p:nvPr/>
            </p:nvSpPr>
            <p:spPr>
              <a:xfrm>
                <a:off x="2235201" y="3560763"/>
                <a:ext cx="71438" cy="150812"/>
              </a:xfrm>
              <a:custGeom>
                <a:avLst/>
                <a:gdLst/>
                <a:ahLst/>
                <a:cxnLst/>
                <a:rect l="l" t="t" r="r" b="b"/>
                <a:pathLst>
                  <a:path w="19" h="40" extrusionOk="0">
                    <a:moveTo>
                      <a:pt x="15" y="36"/>
                    </a:moveTo>
                    <a:cubicBezTo>
                      <a:pt x="15" y="36"/>
                      <a:pt x="16" y="36"/>
                      <a:pt x="17" y="36"/>
                    </a:cubicBezTo>
                    <a:cubicBezTo>
                      <a:pt x="18" y="36"/>
                      <a:pt x="18" y="36"/>
                      <a:pt x="19" y="36"/>
                    </a:cubicBezTo>
                    <a:cubicBezTo>
                      <a:pt x="19" y="39"/>
                      <a:pt x="19" y="39"/>
                      <a:pt x="19" y="39"/>
                    </a:cubicBezTo>
                    <a:cubicBezTo>
                      <a:pt x="18" y="40"/>
                      <a:pt x="18" y="40"/>
                      <a:pt x="17" y="40"/>
                    </a:cubicBezTo>
                    <a:cubicBezTo>
                      <a:pt x="16" y="40"/>
                      <a:pt x="15" y="40"/>
                      <a:pt x="14" y="40"/>
                    </a:cubicBezTo>
                    <a:cubicBezTo>
                      <a:pt x="8" y="40"/>
                      <a:pt x="4" y="37"/>
                      <a:pt x="4" y="30"/>
                    </a:cubicBezTo>
                    <a:cubicBezTo>
                      <a:pt x="4" y="11"/>
                      <a:pt x="4" y="11"/>
                      <a:pt x="4" y="11"/>
                    </a:cubicBezTo>
                    <a:cubicBezTo>
                      <a:pt x="0" y="11"/>
                      <a:pt x="0" y="11"/>
                      <a:pt x="0" y="11"/>
                    </a:cubicBezTo>
                    <a:cubicBezTo>
                      <a:pt x="0" y="9"/>
                      <a:pt x="0" y="9"/>
                      <a:pt x="0" y="9"/>
                    </a:cubicBezTo>
                    <a:cubicBezTo>
                      <a:pt x="4" y="7"/>
                      <a:pt x="4" y="7"/>
                      <a:pt x="4" y="7"/>
                    </a:cubicBezTo>
                    <a:cubicBezTo>
                      <a:pt x="6" y="0"/>
                      <a:pt x="6" y="0"/>
                      <a:pt x="6" y="0"/>
                    </a:cubicBezTo>
                    <a:cubicBezTo>
                      <a:pt x="9" y="0"/>
                      <a:pt x="9" y="0"/>
                      <a:pt x="9" y="0"/>
                    </a:cubicBezTo>
                    <a:cubicBezTo>
                      <a:pt x="9" y="7"/>
                      <a:pt x="9" y="7"/>
                      <a:pt x="9" y="7"/>
                    </a:cubicBezTo>
                    <a:cubicBezTo>
                      <a:pt x="19" y="7"/>
                      <a:pt x="19" y="7"/>
                      <a:pt x="19" y="7"/>
                    </a:cubicBezTo>
                    <a:cubicBezTo>
                      <a:pt x="19" y="11"/>
                      <a:pt x="19" y="11"/>
                      <a:pt x="19" y="11"/>
                    </a:cubicBezTo>
                    <a:cubicBezTo>
                      <a:pt x="9" y="11"/>
                      <a:pt x="9" y="11"/>
                      <a:pt x="9" y="11"/>
                    </a:cubicBezTo>
                    <a:cubicBezTo>
                      <a:pt x="9" y="30"/>
                      <a:pt x="9" y="30"/>
                      <a:pt x="9" y="30"/>
                    </a:cubicBezTo>
                    <a:cubicBezTo>
                      <a:pt x="9" y="32"/>
                      <a:pt x="10" y="34"/>
                      <a:pt x="11" y="35"/>
                    </a:cubicBezTo>
                    <a:cubicBezTo>
                      <a:pt x="12" y="36"/>
                      <a:pt x="13" y="36"/>
                      <a:pt x="15" y="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9"/>
              <p:cNvSpPr/>
              <p:nvPr/>
            </p:nvSpPr>
            <p:spPr>
              <a:xfrm>
                <a:off x="2332038" y="3541713"/>
                <a:ext cx="23813" cy="169862"/>
              </a:xfrm>
              <a:custGeom>
                <a:avLst/>
                <a:gdLst/>
                <a:ahLst/>
                <a:cxnLst/>
                <a:rect l="l" t="t" r="r" b="b"/>
                <a:pathLst>
                  <a:path w="6" h="45" extrusionOk="0">
                    <a:moveTo>
                      <a:pt x="0" y="3"/>
                    </a:moveTo>
                    <a:cubicBezTo>
                      <a:pt x="0" y="2"/>
                      <a:pt x="0" y="2"/>
                      <a:pt x="1" y="1"/>
                    </a:cubicBezTo>
                    <a:cubicBezTo>
                      <a:pt x="1" y="0"/>
                      <a:pt x="2" y="0"/>
                      <a:pt x="3" y="0"/>
                    </a:cubicBezTo>
                    <a:cubicBezTo>
                      <a:pt x="3" y="0"/>
                      <a:pt x="4" y="1"/>
                      <a:pt x="5" y="1"/>
                    </a:cubicBezTo>
                    <a:cubicBezTo>
                      <a:pt x="5" y="2"/>
                      <a:pt x="6" y="2"/>
                      <a:pt x="6" y="3"/>
                    </a:cubicBezTo>
                    <a:cubicBezTo>
                      <a:pt x="6" y="5"/>
                      <a:pt x="5" y="5"/>
                      <a:pt x="5" y="6"/>
                    </a:cubicBezTo>
                    <a:cubicBezTo>
                      <a:pt x="4" y="7"/>
                      <a:pt x="3" y="7"/>
                      <a:pt x="3" y="7"/>
                    </a:cubicBezTo>
                    <a:cubicBezTo>
                      <a:pt x="2" y="7"/>
                      <a:pt x="1" y="7"/>
                      <a:pt x="1"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9"/>
              <p:cNvSpPr/>
              <p:nvPr/>
            </p:nvSpPr>
            <p:spPr>
              <a:xfrm>
                <a:off x="2384426" y="3587750"/>
                <a:ext cx="112713" cy="123825"/>
              </a:xfrm>
              <a:custGeom>
                <a:avLst/>
                <a:gdLst/>
                <a:ahLst/>
                <a:cxnLst/>
                <a:rect l="l" t="t" r="r" b="b"/>
                <a:pathLst>
                  <a:path w="30" h="33" extrusionOk="0">
                    <a:moveTo>
                      <a:pt x="30" y="16"/>
                    </a:moveTo>
                    <a:cubicBezTo>
                      <a:pt x="30" y="22"/>
                      <a:pt x="29" y="26"/>
                      <a:pt x="26" y="29"/>
                    </a:cubicBezTo>
                    <a:cubicBezTo>
                      <a:pt x="24"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4" y="1"/>
                      <a:pt x="26" y="4"/>
                    </a:cubicBezTo>
                    <a:cubicBezTo>
                      <a:pt x="29" y="7"/>
                      <a:pt x="30" y="11"/>
                      <a:pt x="30" y="16"/>
                    </a:cubicBezTo>
                    <a:close/>
                    <a:moveTo>
                      <a:pt x="6" y="16"/>
                    </a:moveTo>
                    <a:cubicBezTo>
                      <a:pt x="6" y="21"/>
                      <a:pt x="6" y="24"/>
                      <a:pt x="8" y="26"/>
                    </a:cubicBezTo>
                    <a:cubicBezTo>
                      <a:pt x="10" y="28"/>
                      <a:pt x="12" y="29"/>
                      <a:pt x="15" y="29"/>
                    </a:cubicBezTo>
                    <a:cubicBezTo>
                      <a:pt x="19" y="29"/>
                      <a:pt x="21" y="28"/>
                      <a:pt x="23" y="26"/>
                    </a:cubicBezTo>
                    <a:cubicBezTo>
                      <a:pt x="24" y="24"/>
                      <a:pt x="25" y="21"/>
                      <a:pt x="25" y="16"/>
                    </a:cubicBezTo>
                    <a:cubicBezTo>
                      <a:pt x="25" y="12"/>
                      <a:pt x="24" y="9"/>
                      <a:pt x="23" y="7"/>
                    </a:cubicBezTo>
                    <a:cubicBezTo>
                      <a:pt x="21" y="5"/>
                      <a:pt x="18" y="4"/>
                      <a:pt x="15" y="4"/>
                    </a:cubicBezTo>
                    <a:cubicBezTo>
                      <a:pt x="12" y="4"/>
                      <a:pt x="10" y="5"/>
                      <a:pt x="8" y="7"/>
                    </a:cubicBezTo>
                    <a:cubicBezTo>
                      <a:pt x="6" y="9"/>
                      <a:pt x="6" y="12"/>
                      <a:pt x="6"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9"/>
              <p:cNvSpPr/>
              <p:nvPr/>
            </p:nvSpPr>
            <p:spPr>
              <a:xfrm>
                <a:off x="2535238" y="3587750"/>
                <a:ext cx="101600" cy="123825"/>
              </a:xfrm>
              <a:custGeom>
                <a:avLst/>
                <a:gdLst/>
                <a:ahLst/>
                <a:cxnLst/>
                <a:rect l="l" t="t" r="r" b="b"/>
                <a:pathLst>
                  <a:path w="27" h="33" extrusionOk="0">
                    <a:moveTo>
                      <a:pt x="22" y="33"/>
                    </a:moveTo>
                    <a:cubicBezTo>
                      <a:pt x="22" y="12"/>
                      <a:pt x="22" y="12"/>
                      <a:pt x="22" y="12"/>
                    </a:cubicBezTo>
                    <a:cubicBezTo>
                      <a:pt x="22" y="9"/>
                      <a:pt x="21" y="7"/>
                      <a:pt x="20" y="6"/>
                    </a:cubicBezTo>
                    <a:cubicBezTo>
                      <a:pt x="19" y="5"/>
                      <a:pt x="17" y="4"/>
                      <a:pt x="14" y="4"/>
                    </a:cubicBezTo>
                    <a:cubicBezTo>
                      <a:pt x="11" y="4"/>
                      <a:pt x="8" y="5"/>
                      <a:pt x="7" y="7"/>
                    </a:cubicBezTo>
                    <a:cubicBezTo>
                      <a:pt x="5" y="8"/>
                      <a:pt x="4" y="11"/>
                      <a:pt x="4" y="16"/>
                    </a:cubicBezTo>
                    <a:cubicBezTo>
                      <a:pt x="4" y="33"/>
                      <a:pt x="4" y="33"/>
                      <a:pt x="4" y="33"/>
                    </a:cubicBezTo>
                    <a:cubicBezTo>
                      <a:pt x="0" y="33"/>
                      <a:pt x="0" y="33"/>
                      <a:pt x="0" y="33"/>
                    </a:cubicBezTo>
                    <a:cubicBezTo>
                      <a:pt x="0" y="0"/>
                      <a:pt x="0" y="0"/>
                      <a:pt x="0" y="0"/>
                    </a:cubicBezTo>
                    <a:cubicBezTo>
                      <a:pt x="4" y="0"/>
                      <a:pt x="4" y="0"/>
                      <a:pt x="4" y="0"/>
                    </a:cubicBezTo>
                    <a:cubicBezTo>
                      <a:pt x="4" y="5"/>
                      <a:pt x="4" y="5"/>
                      <a:pt x="4"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9"/>
              <p:cNvSpPr/>
              <p:nvPr/>
            </p:nvSpPr>
            <p:spPr>
              <a:xfrm>
                <a:off x="2667001" y="3587750"/>
                <a:ext cx="85725" cy="123825"/>
              </a:xfrm>
              <a:custGeom>
                <a:avLst/>
                <a:gdLst/>
                <a:ahLst/>
                <a:cxnLst/>
                <a:rect l="l" t="t" r="r" b="b"/>
                <a:pathLst>
                  <a:path w="23" h="33" extrusionOk="0">
                    <a:moveTo>
                      <a:pt x="23" y="24"/>
                    </a:moveTo>
                    <a:cubicBezTo>
                      <a:pt x="23" y="27"/>
                      <a:pt x="22" y="29"/>
                      <a:pt x="20" y="31"/>
                    </a:cubicBezTo>
                    <a:cubicBezTo>
                      <a:pt x="18" y="32"/>
                      <a:pt x="15" y="33"/>
                      <a:pt x="11" y="33"/>
                    </a:cubicBezTo>
                    <a:cubicBezTo>
                      <a:pt x="6" y="33"/>
                      <a:pt x="3" y="33"/>
                      <a:pt x="1" y="31"/>
                    </a:cubicBezTo>
                    <a:cubicBezTo>
                      <a:pt x="1" y="27"/>
                      <a:pt x="1" y="27"/>
                      <a:pt x="1" y="27"/>
                    </a:cubicBezTo>
                    <a:cubicBezTo>
                      <a:pt x="2" y="28"/>
                      <a:pt x="4" y="28"/>
                      <a:pt x="6" y="29"/>
                    </a:cubicBezTo>
                    <a:cubicBezTo>
                      <a:pt x="7" y="29"/>
                      <a:pt x="9" y="29"/>
                      <a:pt x="11" y="29"/>
                    </a:cubicBezTo>
                    <a:cubicBezTo>
                      <a:pt x="13" y="29"/>
                      <a:pt x="15" y="29"/>
                      <a:pt x="17" y="28"/>
                    </a:cubicBezTo>
                    <a:cubicBezTo>
                      <a:pt x="18" y="27"/>
                      <a:pt x="19" y="26"/>
                      <a:pt x="19" y="24"/>
                    </a:cubicBezTo>
                    <a:cubicBezTo>
                      <a:pt x="19" y="23"/>
                      <a:pt x="18" y="22"/>
                      <a:pt x="17" y="21"/>
                    </a:cubicBezTo>
                    <a:cubicBezTo>
                      <a:pt x="16" y="20"/>
                      <a:pt x="14" y="19"/>
                      <a:pt x="11" y="18"/>
                    </a:cubicBezTo>
                    <a:cubicBezTo>
                      <a:pt x="8" y="17"/>
                      <a:pt x="5" y="16"/>
                      <a:pt x="4" y="15"/>
                    </a:cubicBezTo>
                    <a:cubicBezTo>
                      <a:pt x="3" y="14"/>
                      <a:pt x="2" y="13"/>
                      <a:pt x="1" y="12"/>
                    </a:cubicBezTo>
                    <a:cubicBezTo>
                      <a:pt x="1" y="11"/>
                      <a:pt x="0" y="10"/>
                      <a:pt x="0" y="8"/>
                    </a:cubicBezTo>
                    <a:cubicBezTo>
                      <a:pt x="0" y="6"/>
                      <a:pt x="1" y="4"/>
                      <a:pt x="4" y="2"/>
                    </a:cubicBezTo>
                    <a:cubicBezTo>
                      <a:pt x="6" y="0"/>
                      <a:pt x="9" y="0"/>
                      <a:pt x="12" y="0"/>
                    </a:cubicBezTo>
                    <a:cubicBezTo>
                      <a:pt x="16" y="0"/>
                      <a:pt x="19" y="0"/>
                      <a:pt x="23" y="2"/>
                    </a:cubicBezTo>
                    <a:cubicBezTo>
                      <a:pt x="21" y="6"/>
                      <a:pt x="21" y="6"/>
                      <a:pt x="21" y="6"/>
                    </a:cubicBezTo>
                    <a:cubicBezTo>
                      <a:pt x="18" y="4"/>
                      <a:pt x="15" y="4"/>
                      <a:pt x="12" y="4"/>
                    </a:cubicBezTo>
                    <a:cubicBezTo>
                      <a:pt x="10" y="4"/>
                      <a:pt x="8" y="4"/>
                      <a:pt x="7" y="5"/>
                    </a:cubicBezTo>
                    <a:cubicBezTo>
                      <a:pt x="6" y="6"/>
                      <a:pt x="5" y="7"/>
                      <a:pt x="5" y="8"/>
                    </a:cubicBezTo>
                    <a:cubicBezTo>
                      <a:pt x="5" y="9"/>
                      <a:pt x="5" y="10"/>
                      <a:pt x="6" y="10"/>
                    </a:cubicBezTo>
                    <a:cubicBezTo>
                      <a:pt x="6" y="11"/>
                      <a:pt x="7" y="11"/>
                      <a:pt x="8" y="12"/>
                    </a:cubicBezTo>
                    <a:cubicBezTo>
                      <a:pt x="9" y="12"/>
                      <a:pt x="11" y="13"/>
                      <a:pt x="14" y="14"/>
                    </a:cubicBezTo>
                    <a:cubicBezTo>
                      <a:pt x="17" y="16"/>
                      <a:pt x="20" y="17"/>
                      <a:pt x="21" y="19"/>
                    </a:cubicBezTo>
                    <a:cubicBezTo>
                      <a:pt x="23"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9"/>
              <p:cNvSpPr/>
              <p:nvPr/>
            </p:nvSpPr>
            <p:spPr>
              <a:xfrm>
                <a:off x="2782888" y="3684588"/>
                <a:ext cx="30163" cy="30162"/>
              </a:xfrm>
              <a:custGeom>
                <a:avLst/>
                <a:gdLst/>
                <a:ahLst/>
                <a:cxnLst/>
                <a:rect l="l" t="t" r="r" b="b"/>
                <a:pathLst>
                  <a:path w="8" h="8" extrusionOk="0">
                    <a:moveTo>
                      <a:pt x="0" y="4"/>
                    </a:moveTo>
                    <a:cubicBezTo>
                      <a:pt x="0" y="2"/>
                      <a:pt x="1" y="1"/>
                      <a:pt x="1" y="1"/>
                    </a:cubicBezTo>
                    <a:cubicBezTo>
                      <a:pt x="2" y="0"/>
                      <a:pt x="3" y="0"/>
                      <a:pt x="4" y="0"/>
                    </a:cubicBezTo>
                    <a:cubicBezTo>
                      <a:pt x="5" y="0"/>
                      <a:pt x="6" y="0"/>
                      <a:pt x="7" y="1"/>
                    </a:cubicBezTo>
                    <a:cubicBezTo>
                      <a:pt x="7" y="1"/>
                      <a:pt x="8" y="2"/>
                      <a:pt x="8" y="4"/>
                    </a:cubicBezTo>
                    <a:cubicBezTo>
                      <a:pt x="8" y="5"/>
                      <a:pt x="7" y="6"/>
                      <a:pt x="7" y="7"/>
                    </a:cubicBezTo>
                    <a:cubicBezTo>
                      <a:pt x="6" y="7"/>
                      <a:pt x="5" y="8"/>
                      <a:pt x="4" y="8"/>
                    </a:cubicBezTo>
                    <a:cubicBezTo>
                      <a:pt x="3" y="8"/>
                      <a:pt x="2" y="7"/>
                      <a:pt x="1" y="7"/>
                    </a:cubicBezTo>
                    <a:cubicBezTo>
                      <a:pt x="1"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9"/>
              <p:cNvSpPr/>
              <p:nvPr/>
            </p:nvSpPr>
            <p:spPr>
              <a:xfrm>
                <a:off x="2884488" y="3546475"/>
                <a:ext cx="123825" cy="165100"/>
              </a:xfrm>
              <a:custGeom>
                <a:avLst/>
                <a:gdLst/>
                <a:ahLst/>
                <a:cxnLst/>
                <a:rect l="l" t="t" r="r" b="b"/>
                <a:pathLst>
                  <a:path w="78" h="104" extrusionOk="0">
                    <a:moveTo>
                      <a:pt x="44" y="104"/>
                    </a:moveTo>
                    <a:lnTo>
                      <a:pt x="33" y="104"/>
                    </a:lnTo>
                    <a:lnTo>
                      <a:pt x="33" y="11"/>
                    </a:lnTo>
                    <a:lnTo>
                      <a:pt x="0" y="11"/>
                    </a:lnTo>
                    <a:lnTo>
                      <a:pt x="0" y="0"/>
                    </a:lnTo>
                    <a:lnTo>
                      <a:pt x="78" y="0"/>
                    </a:lnTo>
                    <a:lnTo>
                      <a:pt x="78" y="11"/>
                    </a:lnTo>
                    <a:lnTo>
                      <a:pt x="44" y="11"/>
                    </a:lnTo>
                    <a:lnTo>
                      <a:pt x="44" y="1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9"/>
              <p:cNvSpPr/>
              <p:nvPr/>
            </p:nvSpPr>
            <p:spPr>
              <a:xfrm>
                <a:off x="3030538" y="3587750"/>
                <a:ext cx="71438" cy="123825"/>
              </a:xfrm>
              <a:custGeom>
                <a:avLst/>
                <a:gdLst/>
                <a:ahLst/>
                <a:cxnLst/>
                <a:rect l="l" t="t" r="r" b="b"/>
                <a:pathLst>
                  <a:path w="19" h="33" extrusionOk="0">
                    <a:moveTo>
                      <a:pt x="15" y="0"/>
                    </a:moveTo>
                    <a:cubicBezTo>
                      <a:pt x="16"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9"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9"/>
              <p:cNvSpPr/>
              <p:nvPr/>
            </p:nvSpPr>
            <p:spPr>
              <a:xfrm>
                <a:off x="3116263"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7" y="32"/>
                    </a:cubicBezTo>
                    <a:cubicBezTo>
                      <a:pt x="15" y="33"/>
                      <a:pt x="13" y="33"/>
                      <a:pt x="11" y="33"/>
                    </a:cubicBezTo>
                    <a:cubicBezTo>
                      <a:pt x="7" y="33"/>
                      <a:pt x="5" y="32"/>
                      <a:pt x="3" y="31"/>
                    </a:cubicBezTo>
                    <a:cubicBezTo>
                      <a:pt x="1" y="29"/>
                      <a:pt x="0" y="27"/>
                      <a:pt x="0" y="24"/>
                    </a:cubicBezTo>
                    <a:cubicBezTo>
                      <a:pt x="0" y="17"/>
                      <a:pt x="6" y="14"/>
                      <a:pt x="16" y="13"/>
                    </a:cubicBezTo>
                    <a:cubicBezTo>
                      <a:pt x="22" y="13"/>
                      <a:pt x="22" y="13"/>
                      <a:pt x="22" y="13"/>
                    </a:cubicBezTo>
                    <a:cubicBezTo>
                      <a:pt x="22" y="11"/>
                      <a:pt x="22" y="11"/>
                      <a:pt x="22" y="11"/>
                    </a:cubicBezTo>
                    <a:cubicBezTo>
                      <a:pt x="22" y="9"/>
                      <a:pt x="21" y="7"/>
                      <a:pt x="20" y="6"/>
                    </a:cubicBezTo>
                    <a:cubicBezTo>
                      <a:pt x="19" y="4"/>
                      <a:pt x="17" y="4"/>
                      <a:pt x="15" y="4"/>
                    </a:cubicBezTo>
                    <a:cubicBezTo>
                      <a:pt x="12" y="4"/>
                      <a:pt x="9" y="5"/>
                      <a:pt x="5" y="6"/>
                    </a:cubicBezTo>
                    <a:cubicBezTo>
                      <a:pt x="4" y="3"/>
                      <a:pt x="4" y="3"/>
                      <a:pt x="4" y="3"/>
                    </a:cubicBezTo>
                    <a:cubicBezTo>
                      <a:pt x="6" y="2"/>
                      <a:pt x="7" y="1"/>
                      <a:pt x="9" y="0"/>
                    </a:cubicBezTo>
                    <a:cubicBezTo>
                      <a:pt x="11" y="0"/>
                      <a:pt x="13" y="0"/>
                      <a:pt x="15" y="0"/>
                    </a:cubicBezTo>
                    <a:cubicBezTo>
                      <a:pt x="19" y="0"/>
                      <a:pt x="22" y="1"/>
                      <a:pt x="24" y="2"/>
                    </a:cubicBezTo>
                    <a:cubicBezTo>
                      <a:pt x="25" y="4"/>
                      <a:pt x="26" y="7"/>
                      <a:pt x="26" y="11"/>
                    </a:cubicBezTo>
                    <a:cubicBezTo>
                      <a:pt x="26" y="33"/>
                      <a:pt x="26" y="33"/>
                      <a:pt x="26" y="33"/>
                    </a:cubicBezTo>
                    <a:lnTo>
                      <a:pt x="23" y="33"/>
                    </a:lnTo>
                    <a:close/>
                    <a:moveTo>
                      <a:pt x="12" y="29"/>
                    </a:moveTo>
                    <a:cubicBezTo>
                      <a:pt x="15" y="29"/>
                      <a:pt x="17" y="28"/>
                      <a:pt x="19" y="27"/>
                    </a:cubicBezTo>
                    <a:cubicBezTo>
                      <a:pt x="21" y="25"/>
                      <a:pt x="21" y="23"/>
                      <a:pt x="21" y="20"/>
                    </a:cubicBezTo>
                    <a:cubicBezTo>
                      <a:pt x="21" y="17"/>
                      <a:pt x="21" y="17"/>
                      <a:pt x="21" y="17"/>
                    </a:cubicBezTo>
                    <a:cubicBezTo>
                      <a:pt x="16" y="17"/>
                      <a:pt x="16" y="17"/>
                      <a:pt x="16" y="17"/>
                    </a:cubicBezTo>
                    <a:cubicBezTo>
                      <a:pt x="13" y="17"/>
                      <a:pt x="10" y="18"/>
                      <a:pt x="8" y="19"/>
                    </a:cubicBezTo>
                    <a:cubicBezTo>
                      <a:pt x="6" y="20"/>
                      <a:pt x="5" y="22"/>
                      <a:pt x="5" y="24"/>
                    </a:cubicBezTo>
                    <a:cubicBezTo>
                      <a:pt x="5" y="26"/>
                      <a:pt x="6" y="27"/>
                      <a:pt x="7" y="28"/>
                    </a:cubicBezTo>
                    <a:cubicBezTo>
                      <a:pt x="8" y="29"/>
                      <a:pt x="10" y="29"/>
                      <a:pt x="12"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9"/>
              <p:cNvSpPr/>
              <p:nvPr/>
            </p:nvSpPr>
            <p:spPr>
              <a:xfrm>
                <a:off x="3254376" y="3587750"/>
                <a:ext cx="101600" cy="123825"/>
              </a:xfrm>
              <a:custGeom>
                <a:avLst/>
                <a:gdLst/>
                <a:ahLst/>
                <a:cxnLst/>
                <a:rect l="l" t="t" r="r" b="b"/>
                <a:pathLst>
                  <a:path w="27" h="33" extrusionOk="0">
                    <a:moveTo>
                      <a:pt x="22" y="33"/>
                    </a:moveTo>
                    <a:cubicBezTo>
                      <a:pt x="22" y="12"/>
                      <a:pt x="22" y="12"/>
                      <a:pt x="22" y="12"/>
                    </a:cubicBezTo>
                    <a:cubicBezTo>
                      <a:pt x="22" y="9"/>
                      <a:pt x="22" y="7"/>
                      <a:pt x="21" y="6"/>
                    </a:cubicBezTo>
                    <a:cubicBezTo>
                      <a:pt x="19" y="5"/>
                      <a:pt x="17" y="4"/>
                      <a:pt x="15" y="4"/>
                    </a:cubicBezTo>
                    <a:cubicBezTo>
                      <a:pt x="12"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8" y="2"/>
                      <a:pt x="9" y="1"/>
                    </a:cubicBezTo>
                    <a:cubicBezTo>
                      <a:pt x="11" y="0"/>
                      <a:pt x="13" y="0"/>
                      <a:pt x="16"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9"/>
              <p:cNvSpPr/>
              <p:nvPr/>
            </p:nvSpPr>
            <p:spPr>
              <a:xfrm>
                <a:off x="3389313" y="3587750"/>
                <a:ext cx="87313" cy="123825"/>
              </a:xfrm>
              <a:custGeom>
                <a:avLst/>
                <a:gdLst/>
                <a:ahLst/>
                <a:cxnLst/>
                <a:rect l="l" t="t" r="r" b="b"/>
                <a:pathLst>
                  <a:path w="23" h="33" extrusionOk="0">
                    <a:moveTo>
                      <a:pt x="23" y="24"/>
                    </a:moveTo>
                    <a:cubicBezTo>
                      <a:pt x="23" y="27"/>
                      <a:pt x="22" y="29"/>
                      <a:pt x="20" y="31"/>
                    </a:cubicBezTo>
                    <a:cubicBezTo>
                      <a:pt x="17" y="32"/>
                      <a:pt x="14" y="33"/>
                      <a:pt x="10" y="33"/>
                    </a:cubicBezTo>
                    <a:cubicBezTo>
                      <a:pt x="6" y="33"/>
                      <a:pt x="3" y="33"/>
                      <a:pt x="0" y="31"/>
                    </a:cubicBezTo>
                    <a:cubicBezTo>
                      <a:pt x="0" y="27"/>
                      <a:pt x="0" y="27"/>
                      <a:pt x="0" y="27"/>
                    </a:cubicBezTo>
                    <a:cubicBezTo>
                      <a:pt x="2" y="28"/>
                      <a:pt x="3" y="28"/>
                      <a:pt x="5" y="29"/>
                    </a:cubicBezTo>
                    <a:cubicBezTo>
                      <a:pt x="7" y="29"/>
                      <a:pt x="9" y="29"/>
                      <a:pt x="10" y="29"/>
                    </a:cubicBezTo>
                    <a:cubicBezTo>
                      <a:pt x="13" y="29"/>
                      <a:pt x="15" y="29"/>
                      <a:pt x="16" y="28"/>
                    </a:cubicBezTo>
                    <a:cubicBezTo>
                      <a:pt x="18" y="27"/>
                      <a:pt x="18" y="26"/>
                      <a:pt x="18" y="24"/>
                    </a:cubicBezTo>
                    <a:cubicBezTo>
                      <a:pt x="18" y="23"/>
                      <a:pt x="18" y="22"/>
                      <a:pt x="17" y="21"/>
                    </a:cubicBezTo>
                    <a:cubicBezTo>
                      <a:pt x="16" y="20"/>
                      <a:pt x="13" y="19"/>
                      <a:pt x="10" y="18"/>
                    </a:cubicBezTo>
                    <a:cubicBezTo>
                      <a:pt x="7" y="17"/>
                      <a:pt x="5" y="16"/>
                      <a:pt x="4" y="15"/>
                    </a:cubicBezTo>
                    <a:cubicBezTo>
                      <a:pt x="3" y="14"/>
                      <a:pt x="2" y="13"/>
                      <a:pt x="1" y="12"/>
                    </a:cubicBezTo>
                    <a:cubicBezTo>
                      <a:pt x="0" y="11"/>
                      <a:pt x="0" y="10"/>
                      <a:pt x="0" y="8"/>
                    </a:cubicBezTo>
                    <a:cubicBezTo>
                      <a:pt x="0" y="6"/>
                      <a:pt x="1" y="4"/>
                      <a:pt x="3" y="2"/>
                    </a:cubicBezTo>
                    <a:cubicBezTo>
                      <a:pt x="5" y="0"/>
                      <a:pt x="8" y="0"/>
                      <a:pt x="12" y="0"/>
                    </a:cubicBezTo>
                    <a:cubicBezTo>
                      <a:pt x="16" y="0"/>
                      <a:pt x="19" y="0"/>
                      <a:pt x="22" y="2"/>
                    </a:cubicBezTo>
                    <a:cubicBezTo>
                      <a:pt x="21" y="6"/>
                      <a:pt x="21" y="6"/>
                      <a:pt x="21" y="6"/>
                    </a:cubicBezTo>
                    <a:cubicBezTo>
                      <a:pt x="17" y="4"/>
                      <a:pt x="14" y="4"/>
                      <a:pt x="12" y="4"/>
                    </a:cubicBezTo>
                    <a:cubicBezTo>
                      <a:pt x="9" y="4"/>
                      <a:pt x="8" y="4"/>
                      <a:pt x="6" y="5"/>
                    </a:cubicBezTo>
                    <a:cubicBezTo>
                      <a:pt x="5" y="6"/>
                      <a:pt x="5" y="7"/>
                      <a:pt x="5" y="8"/>
                    </a:cubicBezTo>
                    <a:cubicBezTo>
                      <a:pt x="5" y="9"/>
                      <a:pt x="5" y="10"/>
                      <a:pt x="5" y="10"/>
                    </a:cubicBezTo>
                    <a:cubicBezTo>
                      <a:pt x="6" y="11"/>
                      <a:pt x="7" y="11"/>
                      <a:pt x="8" y="12"/>
                    </a:cubicBezTo>
                    <a:cubicBezTo>
                      <a:pt x="9" y="12"/>
                      <a:pt x="10" y="13"/>
                      <a:pt x="13" y="14"/>
                    </a:cubicBezTo>
                    <a:cubicBezTo>
                      <a:pt x="17" y="16"/>
                      <a:pt x="20" y="17"/>
                      <a:pt x="21" y="19"/>
                    </a:cubicBezTo>
                    <a:cubicBezTo>
                      <a:pt x="22"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9"/>
              <p:cNvSpPr/>
              <p:nvPr/>
            </p:nvSpPr>
            <p:spPr>
              <a:xfrm>
                <a:off x="3490913" y="3535363"/>
                <a:ext cx="87313" cy="176212"/>
              </a:xfrm>
              <a:custGeom>
                <a:avLst/>
                <a:gdLst/>
                <a:ahLst/>
                <a:cxnLst/>
                <a:rect l="l" t="t" r="r" b="b"/>
                <a:pathLst>
                  <a:path w="23" h="47" extrusionOk="0">
                    <a:moveTo>
                      <a:pt x="19" y="18"/>
                    </a:moveTo>
                    <a:cubicBezTo>
                      <a:pt x="11" y="18"/>
                      <a:pt x="11" y="18"/>
                      <a:pt x="11" y="18"/>
                    </a:cubicBezTo>
                    <a:cubicBezTo>
                      <a:pt x="11" y="47"/>
                      <a:pt x="11" y="47"/>
                      <a:pt x="11" y="47"/>
                    </a:cubicBezTo>
                    <a:cubicBezTo>
                      <a:pt x="6" y="47"/>
                      <a:pt x="6" y="47"/>
                      <a:pt x="6" y="47"/>
                    </a:cubicBezTo>
                    <a:cubicBezTo>
                      <a:pt x="6" y="18"/>
                      <a:pt x="6" y="18"/>
                      <a:pt x="6" y="18"/>
                    </a:cubicBezTo>
                    <a:cubicBezTo>
                      <a:pt x="0" y="18"/>
                      <a:pt x="0" y="18"/>
                      <a:pt x="0" y="18"/>
                    </a:cubicBezTo>
                    <a:cubicBezTo>
                      <a:pt x="0" y="16"/>
                      <a:pt x="0" y="16"/>
                      <a:pt x="0" y="16"/>
                    </a:cubicBezTo>
                    <a:cubicBezTo>
                      <a:pt x="6" y="14"/>
                      <a:pt x="6" y="14"/>
                      <a:pt x="6" y="14"/>
                    </a:cubicBezTo>
                    <a:cubicBezTo>
                      <a:pt x="6" y="12"/>
                      <a:pt x="6" y="12"/>
                      <a:pt x="6" y="12"/>
                    </a:cubicBezTo>
                    <a:cubicBezTo>
                      <a:pt x="6" y="4"/>
                      <a:pt x="10" y="0"/>
                      <a:pt x="17" y="0"/>
                    </a:cubicBezTo>
                    <a:cubicBezTo>
                      <a:pt x="18" y="0"/>
                      <a:pt x="20" y="1"/>
                      <a:pt x="23" y="1"/>
                    </a:cubicBezTo>
                    <a:cubicBezTo>
                      <a:pt x="21" y="5"/>
                      <a:pt x="21" y="5"/>
                      <a:pt x="21" y="5"/>
                    </a:cubicBezTo>
                    <a:cubicBezTo>
                      <a:pt x="20" y="5"/>
                      <a:pt x="18" y="4"/>
                      <a:pt x="17" y="4"/>
                    </a:cubicBezTo>
                    <a:cubicBezTo>
                      <a:pt x="15" y="4"/>
                      <a:pt x="13" y="5"/>
                      <a:pt x="12" y="6"/>
                    </a:cubicBezTo>
                    <a:cubicBezTo>
                      <a:pt x="12" y="7"/>
                      <a:pt x="11" y="9"/>
                      <a:pt x="11" y="12"/>
                    </a:cubicBezTo>
                    <a:cubicBezTo>
                      <a:pt x="11" y="14"/>
                      <a:pt x="11" y="14"/>
                      <a:pt x="11" y="14"/>
                    </a:cubicBezTo>
                    <a:cubicBezTo>
                      <a:pt x="19" y="14"/>
                      <a:pt x="19" y="14"/>
                      <a:pt x="19" y="14"/>
                    </a:cubicBezTo>
                    <a:lnTo>
                      <a:pt x="19"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9"/>
              <p:cNvSpPr/>
              <p:nvPr/>
            </p:nvSpPr>
            <p:spPr>
              <a:xfrm>
                <a:off x="3581401" y="3587750"/>
                <a:ext cx="112713" cy="123825"/>
              </a:xfrm>
              <a:custGeom>
                <a:avLst/>
                <a:gdLst/>
                <a:ahLst/>
                <a:cxnLst/>
                <a:rect l="l" t="t" r="r" b="b"/>
                <a:pathLst>
                  <a:path w="30" h="33" extrusionOk="0">
                    <a:moveTo>
                      <a:pt x="30" y="16"/>
                    </a:moveTo>
                    <a:cubicBezTo>
                      <a:pt x="30" y="22"/>
                      <a:pt x="29" y="26"/>
                      <a:pt x="26" y="29"/>
                    </a:cubicBezTo>
                    <a:cubicBezTo>
                      <a:pt x="23"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3" y="1"/>
                      <a:pt x="26" y="4"/>
                    </a:cubicBezTo>
                    <a:cubicBezTo>
                      <a:pt x="29" y="7"/>
                      <a:pt x="30" y="11"/>
                      <a:pt x="30" y="16"/>
                    </a:cubicBezTo>
                    <a:close/>
                    <a:moveTo>
                      <a:pt x="5" y="16"/>
                    </a:moveTo>
                    <a:cubicBezTo>
                      <a:pt x="5" y="21"/>
                      <a:pt x="6" y="24"/>
                      <a:pt x="8" y="26"/>
                    </a:cubicBezTo>
                    <a:cubicBezTo>
                      <a:pt x="9" y="28"/>
                      <a:pt x="12" y="29"/>
                      <a:pt x="15" y="29"/>
                    </a:cubicBezTo>
                    <a:cubicBezTo>
                      <a:pt x="18" y="29"/>
                      <a:pt x="21" y="28"/>
                      <a:pt x="22" y="26"/>
                    </a:cubicBezTo>
                    <a:cubicBezTo>
                      <a:pt x="24" y="24"/>
                      <a:pt x="25" y="21"/>
                      <a:pt x="25" y="16"/>
                    </a:cubicBezTo>
                    <a:cubicBezTo>
                      <a:pt x="25" y="12"/>
                      <a:pt x="24" y="9"/>
                      <a:pt x="22" y="7"/>
                    </a:cubicBezTo>
                    <a:cubicBezTo>
                      <a:pt x="21" y="5"/>
                      <a:pt x="18" y="4"/>
                      <a:pt x="15" y="4"/>
                    </a:cubicBezTo>
                    <a:cubicBezTo>
                      <a:pt x="12" y="4"/>
                      <a:pt x="9" y="5"/>
                      <a:pt x="8"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9"/>
              <p:cNvSpPr/>
              <p:nvPr/>
            </p:nvSpPr>
            <p:spPr>
              <a:xfrm>
                <a:off x="3727451" y="3587750"/>
                <a:ext cx="71438" cy="123825"/>
              </a:xfrm>
              <a:custGeom>
                <a:avLst/>
                <a:gdLst/>
                <a:ahLst/>
                <a:cxnLst/>
                <a:rect l="l" t="t" r="r" b="b"/>
                <a:pathLst>
                  <a:path w="19" h="33" extrusionOk="0">
                    <a:moveTo>
                      <a:pt x="15" y="0"/>
                    </a:moveTo>
                    <a:cubicBezTo>
                      <a:pt x="17"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10"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9"/>
              <p:cNvSpPr/>
              <p:nvPr/>
            </p:nvSpPr>
            <p:spPr>
              <a:xfrm>
                <a:off x="3824288"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9"/>
              <p:cNvSpPr/>
              <p:nvPr/>
            </p:nvSpPr>
            <p:spPr>
              <a:xfrm>
                <a:off x="4030663" y="3587750"/>
                <a:ext cx="104775" cy="123825"/>
              </a:xfrm>
              <a:custGeom>
                <a:avLst/>
                <a:gdLst/>
                <a:ahLst/>
                <a:cxnLst/>
                <a:rect l="l" t="t" r="r" b="b"/>
                <a:pathLst>
                  <a:path w="28" h="33" extrusionOk="0">
                    <a:moveTo>
                      <a:pt x="16" y="33"/>
                    </a:moveTo>
                    <a:cubicBezTo>
                      <a:pt x="11" y="33"/>
                      <a:pt x="7" y="32"/>
                      <a:pt x="4" y="29"/>
                    </a:cubicBezTo>
                    <a:cubicBezTo>
                      <a:pt x="2" y="26"/>
                      <a:pt x="0" y="22"/>
                      <a:pt x="0" y="17"/>
                    </a:cubicBezTo>
                    <a:cubicBezTo>
                      <a:pt x="0" y="12"/>
                      <a:pt x="1" y="7"/>
                      <a:pt x="4" y="4"/>
                    </a:cubicBezTo>
                    <a:cubicBezTo>
                      <a:pt x="7" y="1"/>
                      <a:pt x="10" y="0"/>
                      <a:pt x="14" y="0"/>
                    </a:cubicBezTo>
                    <a:cubicBezTo>
                      <a:pt x="18" y="0"/>
                      <a:pt x="22" y="1"/>
                      <a:pt x="24" y="4"/>
                    </a:cubicBezTo>
                    <a:cubicBezTo>
                      <a:pt x="26" y="6"/>
                      <a:pt x="28" y="10"/>
                      <a:pt x="28" y="14"/>
                    </a:cubicBezTo>
                    <a:cubicBezTo>
                      <a:pt x="28" y="17"/>
                      <a:pt x="28" y="17"/>
                      <a:pt x="28" y="17"/>
                    </a:cubicBezTo>
                    <a:cubicBezTo>
                      <a:pt x="5" y="17"/>
                      <a:pt x="5" y="17"/>
                      <a:pt x="5" y="17"/>
                    </a:cubicBezTo>
                    <a:cubicBezTo>
                      <a:pt x="5" y="21"/>
                      <a:pt x="6" y="24"/>
                      <a:pt x="8" y="26"/>
                    </a:cubicBezTo>
                    <a:cubicBezTo>
                      <a:pt x="10" y="28"/>
                      <a:pt x="13" y="29"/>
                      <a:pt x="16" y="29"/>
                    </a:cubicBezTo>
                    <a:cubicBezTo>
                      <a:pt x="19" y="29"/>
                      <a:pt x="23" y="28"/>
                      <a:pt x="26" y="27"/>
                    </a:cubicBezTo>
                    <a:cubicBezTo>
                      <a:pt x="26" y="31"/>
                      <a:pt x="26" y="31"/>
                      <a:pt x="26" y="31"/>
                    </a:cubicBezTo>
                    <a:cubicBezTo>
                      <a:pt x="24" y="32"/>
                      <a:pt x="23" y="33"/>
                      <a:pt x="21" y="33"/>
                    </a:cubicBezTo>
                    <a:cubicBezTo>
                      <a:pt x="20" y="33"/>
                      <a:pt x="18" y="33"/>
                      <a:pt x="16" y="33"/>
                    </a:cubicBezTo>
                    <a:close/>
                    <a:moveTo>
                      <a:pt x="14" y="4"/>
                    </a:moveTo>
                    <a:cubicBezTo>
                      <a:pt x="12" y="4"/>
                      <a:pt x="10" y="5"/>
                      <a:pt x="8" y="6"/>
                    </a:cubicBezTo>
                    <a:cubicBezTo>
                      <a:pt x="7" y="8"/>
                      <a:pt x="6" y="10"/>
                      <a:pt x="5" y="13"/>
                    </a:cubicBezTo>
                    <a:cubicBezTo>
                      <a:pt x="22" y="13"/>
                      <a:pt x="22" y="13"/>
                      <a:pt x="22" y="13"/>
                    </a:cubicBezTo>
                    <a:cubicBezTo>
                      <a:pt x="22" y="10"/>
                      <a:pt x="22" y="8"/>
                      <a:pt x="20" y="6"/>
                    </a:cubicBezTo>
                    <a:cubicBezTo>
                      <a:pt x="19" y="5"/>
                      <a:pt x="17" y="4"/>
                      <a:pt x="1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9"/>
              <p:cNvSpPr/>
              <p:nvPr/>
            </p:nvSpPr>
            <p:spPr>
              <a:xfrm>
                <a:off x="4162426" y="3538538"/>
                <a:ext cx="104775" cy="173037"/>
              </a:xfrm>
              <a:custGeom>
                <a:avLst/>
                <a:gdLst/>
                <a:ahLst/>
                <a:cxnLst/>
                <a:rect l="l" t="t" r="r" b="b"/>
                <a:pathLst>
                  <a:path w="28" h="46" extrusionOk="0">
                    <a:moveTo>
                      <a:pt x="24" y="41"/>
                    </a:moveTo>
                    <a:cubicBezTo>
                      <a:pt x="24" y="41"/>
                      <a:pt x="24" y="41"/>
                      <a:pt x="24" y="41"/>
                    </a:cubicBezTo>
                    <a:cubicBezTo>
                      <a:pt x="21" y="45"/>
                      <a:pt x="18" y="46"/>
                      <a:pt x="13" y="46"/>
                    </a:cubicBezTo>
                    <a:cubicBezTo>
                      <a:pt x="9" y="46"/>
                      <a:pt x="6" y="45"/>
                      <a:pt x="3" y="42"/>
                    </a:cubicBezTo>
                    <a:cubicBezTo>
                      <a:pt x="1" y="39"/>
                      <a:pt x="0" y="35"/>
                      <a:pt x="0" y="30"/>
                    </a:cubicBezTo>
                    <a:cubicBezTo>
                      <a:pt x="0" y="24"/>
                      <a:pt x="1" y="20"/>
                      <a:pt x="3" y="17"/>
                    </a:cubicBezTo>
                    <a:cubicBezTo>
                      <a:pt x="6" y="14"/>
                      <a:pt x="9" y="13"/>
                      <a:pt x="13" y="13"/>
                    </a:cubicBezTo>
                    <a:cubicBezTo>
                      <a:pt x="18" y="13"/>
                      <a:pt x="21" y="14"/>
                      <a:pt x="23" y="17"/>
                    </a:cubicBezTo>
                    <a:cubicBezTo>
                      <a:pt x="24" y="17"/>
                      <a:pt x="24" y="17"/>
                      <a:pt x="24" y="17"/>
                    </a:cubicBezTo>
                    <a:cubicBezTo>
                      <a:pt x="24" y="15"/>
                      <a:pt x="24" y="15"/>
                      <a:pt x="24" y="15"/>
                    </a:cubicBezTo>
                    <a:cubicBezTo>
                      <a:pt x="24" y="13"/>
                      <a:pt x="24" y="13"/>
                      <a:pt x="24" y="13"/>
                    </a:cubicBezTo>
                    <a:cubicBezTo>
                      <a:pt x="24" y="0"/>
                      <a:pt x="24" y="0"/>
                      <a:pt x="24" y="0"/>
                    </a:cubicBezTo>
                    <a:cubicBezTo>
                      <a:pt x="28" y="0"/>
                      <a:pt x="28" y="0"/>
                      <a:pt x="28" y="0"/>
                    </a:cubicBezTo>
                    <a:cubicBezTo>
                      <a:pt x="28" y="46"/>
                      <a:pt x="28" y="46"/>
                      <a:pt x="28" y="46"/>
                    </a:cubicBezTo>
                    <a:cubicBezTo>
                      <a:pt x="24" y="46"/>
                      <a:pt x="24" y="46"/>
                      <a:pt x="24" y="46"/>
                    </a:cubicBezTo>
                    <a:lnTo>
                      <a:pt x="24" y="41"/>
                    </a:lnTo>
                    <a:close/>
                    <a:moveTo>
                      <a:pt x="14" y="42"/>
                    </a:moveTo>
                    <a:cubicBezTo>
                      <a:pt x="17" y="42"/>
                      <a:pt x="20" y="41"/>
                      <a:pt x="21" y="39"/>
                    </a:cubicBezTo>
                    <a:cubicBezTo>
                      <a:pt x="23" y="38"/>
                      <a:pt x="24" y="35"/>
                      <a:pt x="24" y="31"/>
                    </a:cubicBezTo>
                    <a:cubicBezTo>
                      <a:pt x="24" y="30"/>
                      <a:pt x="24" y="30"/>
                      <a:pt x="24" y="30"/>
                    </a:cubicBezTo>
                    <a:cubicBezTo>
                      <a:pt x="24" y="25"/>
                      <a:pt x="23" y="22"/>
                      <a:pt x="21" y="20"/>
                    </a:cubicBezTo>
                    <a:cubicBezTo>
                      <a:pt x="20" y="18"/>
                      <a:pt x="17" y="17"/>
                      <a:pt x="14" y="17"/>
                    </a:cubicBezTo>
                    <a:cubicBezTo>
                      <a:pt x="11" y="17"/>
                      <a:pt x="9" y="18"/>
                      <a:pt x="7" y="20"/>
                    </a:cubicBezTo>
                    <a:cubicBezTo>
                      <a:pt x="6" y="22"/>
                      <a:pt x="5" y="26"/>
                      <a:pt x="5" y="30"/>
                    </a:cubicBezTo>
                    <a:cubicBezTo>
                      <a:pt x="5" y="34"/>
                      <a:pt x="6" y="37"/>
                      <a:pt x="7" y="39"/>
                    </a:cubicBezTo>
                    <a:cubicBezTo>
                      <a:pt x="9" y="41"/>
                      <a:pt x="11" y="42"/>
                      <a:pt x="14"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9"/>
              <p:cNvSpPr/>
              <p:nvPr/>
            </p:nvSpPr>
            <p:spPr>
              <a:xfrm>
                <a:off x="4308476" y="3684588"/>
                <a:ext cx="26988" cy="30162"/>
              </a:xfrm>
              <a:custGeom>
                <a:avLst/>
                <a:gdLst/>
                <a:ahLst/>
                <a:cxnLst/>
                <a:rect l="l" t="t" r="r" b="b"/>
                <a:pathLst>
                  <a:path w="7" h="8" extrusionOk="0">
                    <a:moveTo>
                      <a:pt x="0" y="4"/>
                    </a:moveTo>
                    <a:cubicBezTo>
                      <a:pt x="0" y="2"/>
                      <a:pt x="0" y="1"/>
                      <a:pt x="1" y="1"/>
                    </a:cubicBezTo>
                    <a:cubicBezTo>
                      <a:pt x="1" y="0"/>
                      <a:pt x="2" y="0"/>
                      <a:pt x="3" y="0"/>
                    </a:cubicBezTo>
                    <a:cubicBezTo>
                      <a:pt x="5" y="0"/>
                      <a:pt x="5" y="0"/>
                      <a:pt x="6" y="1"/>
                    </a:cubicBezTo>
                    <a:cubicBezTo>
                      <a:pt x="7" y="1"/>
                      <a:pt x="7" y="2"/>
                      <a:pt x="7" y="4"/>
                    </a:cubicBezTo>
                    <a:cubicBezTo>
                      <a:pt x="7" y="5"/>
                      <a:pt x="7" y="6"/>
                      <a:pt x="6" y="7"/>
                    </a:cubicBezTo>
                    <a:cubicBezTo>
                      <a:pt x="5" y="7"/>
                      <a:pt x="4" y="8"/>
                      <a:pt x="3" y="8"/>
                    </a:cubicBezTo>
                    <a:cubicBezTo>
                      <a:pt x="2" y="8"/>
                      <a:pt x="2" y="7"/>
                      <a:pt x="1" y="7"/>
                    </a:cubicBezTo>
                    <a:cubicBezTo>
                      <a:pt x="0"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1 Title Slide 11">
  <p:cSld name="11 Title Slide 11">
    <p:spTree>
      <p:nvGrpSpPr>
        <p:cNvPr id="1" name="Shape 1123"/>
        <p:cNvGrpSpPr/>
        <p:nvPr/>
      </p:nvGrpSpPr>
      <p:grpSpPr>
        <a:xfrm>
          <a:off x="0" y="0"/>
          <a:ext cx="0" cy="0"/>
          <a:chOff x="0" y="0"/>
          <a:chExt cx="0" cy="0"/>
        </a:xfrm>
      </p:grpSpPr>
      <p:pic>
        <p:nvPicPr>
          <p:cNvPr id="1124" name="Google Shape;1124;p8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 y="-2285"/>
            <a:ext cx="9143992" cy="5148067"/>
          </a:xfrm>
          <a:prstGeom prst="rect">
            <a:avLst/>
          </a:prstGeom>
          <a:noFill/>
          <a:ln>
            <a:noFill/>
          </a:ln>
        </p:spPr>
      </p:pic>
      <p:sp>
        <p:nvSpPr>
          <p:cNvPr id="1125" name="Google Shape;1125;p81"/>
          <p:cNvSpPr txBox="1">
            <a:spLocks noGrp="1"/>
          </p:cNvSpPr>
          <p:nvPr>
            <p:ph type="ctrTitle"/>
          </p:nvPr>
        </p:nvSpPr>
        <p:spPr>
          <a:xfrm>
            <a:off x="442912" y="2835401"/>
            <a:ext cx="6142800" cy="953700"/>
          </a:xfrm>
          <a:prstGeom prst="rect">
            <a:avLst/>
          </a:prstGeom>
          <a:noFill/>
          <a:ln>
            <a:noFill/>
          </a:ln>
        </p:spPr>
        <p:txBody>
          <a:bodyPr spcFirstLastPara="1" wrap="square" lIns="0" tIns="45700" rIns="91425" bIns="45700" anchor="b" anchorCtr="0">
            <a:noAutofit/>
          </a:bodyPr>
          <a:lstStyle>
            <a:lvl1pPr lvl="0" algn="l" rtl="0">
              <a:lnSpc>
                <a:spcPct val="100000"/>
              </a:lnSpc>
              <a:spcBef>
                <a:spcPts val="0"/>
              </a:spcBef>
              <a:spcAft>
                <a:spcPts val="0"/>
              </a:spcAft>
              <a:buClr>
                <a:schemeClr val="lt1"/>
              </a:buClr>
              <a:buSzPts val="3600"/>
              <a:buFont typeface="Calibri"/>
              <a:buNone/>
              <a:defRPr sz="36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6" name="Google Shape;1126;p81"/>
          <p:cNvSpPr txBox="1">
            <a:spLocks noGrp="1"/>
          </p:cNvSpPr>
          <p:nvPr>
            <p:ph type="subTitle" idx="1"/>
          </p:nvPr>
        </p:nvSpPr>
        <p:spPr>
          <a:xfrm>
            <a:off x="442912" y="3788982"/>
            <a:ext cx="6142800" cy="666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480"/>
              </a:spcBef>
              <a:spcAft>
                <a:spcPts val="0"/>
              </a:spcAft>
              <a:buClr>
                <a:schemeClr val="lt1"/>
              </a:buClr>
              <a:buSzPts val="2400"/>
              <a:buFont typeface="Arial"/>
              <a:buNone/>
              <a:defRPr sz="24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pic>
        <p:nvPicPr>
          <p:cNvPr id="1127" name="Google Shape;1127;p8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912" y="661988"/>
            <a:ext cx="2669381" cy="48261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2 Title Slide 12">
  <p:cSld name="12 Title Slide 12">
    <p:spTree>
      <p:nvGrpSpPr>
        <p:cNvPr id="1" name="Shape 1128"/>
        <p:cNvGrpSpPr/>
        <p:nvPr/>
      </p:nvGrpSpPr>
      <p:grpSpPr>
        <a:xfrm>
          <a:off x="0" y="0"/>
          <a:ext cx="0" cy="0"/>
          <a:chOff x="0" y="0"/>
          <a:chExt cx="0" cy="0"/>
        </a:xfrm>
      </p:grpSpPr>
      <p:pic>
        <p:nvPicPr>
          <p:cNvPr id="1129" name="Google Shape;1129;p8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 y="-2285"/>
            <a:ext cx="9143992" cy="5148067"/>
          </a:xfrm>
          <a:prstGeom prst="rect">
            <a:avLst/>
          </a:prstGeom>
          <a:noFill/>
          <a:ln>
            <a:noFill/>
          </a:ln>
        </p:spPr>
      </p:pic>
      <p:sp>
        <p:nvSpPr>
          <p:cNvPr id="1130" name="Google Shape;1130;p82"/>
          <p:cNvSpPr txBox="1">
            <a:spLocks noGrp="1"/>
          </p:cNvSpPr>
          <p:nvPr>
            <p:ph type="ctrTitle"/>
          </p:nvPr>
        </p:nvSpPr>
        <p:spPr>
          <a:xfrm>
            <a:off x="442912" y="2835402"/>
            <a:ext cx="6142800" cy="952800"/>
          </a:xfrm>
          <a:prstGeom prst="rect">
            <a:avLst/>
          </a:prstGeom>
          <a:noFill/>
          <a:ln>
            <a:noFill/>
          </a:ln>
        </p:spPr>
        <p:txBody>
          <a:bodyPr spcFirstLastPara="1" wrap="square" lIns="0" tIns="45700" rIns="91425" bIns="45700" anchor="b" anchorCtr="0">
            <a:noAutofit/>
          </a:bodyPr>
          <a:lstStyle>
            <a:lvl1pPr lvl="0" algn="l" rtl="0">
              <a:lnSpc>
                <a:spcPct val="100000"/>
              </a:lnSpc>
              <a:spcBef>
                <a:spcPts val="0"/>
              </a:spcBef>
              <a:spcAft>
                <a:spcPts val="0"/>
              </a:spcAft>
              <a:buClr>
                <a:schemeClr val="lt1"/>
              </a:buClr>
              <a:buSzPts val="3600"/>
              <a:buFont typeface="Calibri"/>
              <a:buNone/>
              <a:defRPr sz="36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31" name="Google Shape;1131;p82"/>
          <p:cNvSpPr txBox="1">
            <a:spLocks noGrp="1"/>
          </p:cNvSpPr>
          <p:nvPr>
            <p:ph type="subTitle" idx="1"/>
          </p:nvPr>
        </p:nvSpPr>
        <p:spPr>
          <a:xfrm>
            <a:off x="442912" y="3788230"/>
            <a:ext cx="6142800" cy="6669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480"/>
              </a:spcBef>
              <a:spcAft>
                <a:spcPts val="0"/>
              </a:spcAft>
              <a:buClr>
                <a:schemeClr val="lt1"/>
              </a:buClr>
              <a:buSzPts val="2400"/>
              <a:buFont typeface="Arial"/>
              <a:buNone/>
              <a:defRPr sz="24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pic>
        <p:nvPicPr>
          <p:cNvPr id="1132" name="Google Shape;1132;p8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912" y="661988"/>
            <a:ext cx="2669381" cy="482617"/>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3 Title Slide 13">
  <p:cSld name="13 Title Slide 13">
    <p:spTree>
      <p:nvGrpSpPr>
        <p:cNvPr id="1" name="Shape 1133"/>
        <p:cNvGrpSpPr/>
        <p:nvPr/>
      </p:nvGrpSpPr>
      <p:grpSpPr>
        <a:xfrm>
          <a:off x="0" y="0"/>
          <a:ext cx="0" cy="0"/>
          <a:chOff x="0" y="0"/>
          <a:chExt cx="0" cy="0"/>
        </a:xfrm>
      </p:grpSpPr>
      <p:pic>
        <p:nvPicPr>
          <p:cNvPr id="1134" name="Google Shape;1134;p8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 y="-2285"/>
            <a:ext cx="9143992" cy="5148067"/>
          </a:xfrm>
          <a:prstGeom prst="rect">
            <a:avLst/>
          </a:prstGeom>
          <a:noFill/>
          <a:ln>
            <a:noFill/>
          </a:ln>
        </p:spPr>
      </p:pic>
      <p:sp>
        <p:nvSpPr>
          <p:cNvPr id="1135" name="Google Shape;1135;p83"/>
          <p:cNvSpPr txBox="1">
            <a:spLocks noGrp="1"/>
          </p:cNvSpPr>
          <p:nvPr>
            <p:ph type="ctrTitle"/>
          </p:nvPr>
        </p:nvSpPr>
        <p:spPr>
          <a:xfrm>
            <a:off x="442912" y="2835401"/>
            <a:ext cx="6142800" cy="953700"/>
          </a:xfrm>
          <a:prstGeom prst="rect">
            <a:avLst/>
          </a:prstGeom>
          <a:noFill/>
          <a:ln>
            <a:noFill/>
          </a:ln>
        </p:spPr>
        <p:txBody>
          <a:bodyPr spcFirstLastPara="1" wrap="square" lIns="0" tIns="45700" rIns="91425" bIns="45700" anchor="b" anchorCtr="0">
            <a:noAutofit/>
          </a:bodyPr>
          <a:lstStyle>
            <a:lvl1pPr lvl="0" algn="l" rtl="0">
              <a:lnSpc>
                <a:spcPct val="100000"/>
              </a:lnSpc>
              <a:spcBef>
                <a:spcPts val="0"/>
              </a:spcBef>
              <a:spcAft>
                <a:spcPts val="0"/>
              </a:spcAft>
              <a:buClr>
                <a:schemeClr val="lt1"/>
              </a:buClr>
              <a:buSzPts val="3600"/>
              <a:buFont typeface="Calibri"/>
              <a:buNone/>
              <a:defRPr sz="36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36" name="Google Shape;1136;p83"/>
          <p:cNvSpPr txBox="1">
            <a:spLocks noGrp="1"/>
          </p:cNvSpPr>
          <p:nvPr>
            <p:ph type="subTitle" idx="1"/>
          </p:nvPr>
        </p:nvSpPr>
        <p:spPr>
          <a:xfrm>
            <a:off x="442912" y="3788982"/>
            <a:ext cx="6142800" cy="666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480"/>
              </a:spcBef>
              <a:spcAft>
                <a:spcPts val="0"/>
              </a:spcAft>
              <a:buClr>
                <a:schemeClr val="lt1"/>
              </a:buClr>
              <a:buSzPts val="2400"/>
              <a:buFont typeface="Arial"/>
              <a:buNone/>
              <a:defRPr sz="24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pic>
        <p:nvPicPr>
          <p:cNvPr id="1137" name="Google Shape;1137;p8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912" y="661988"/>
            <a:ext cx="2669381" cy="482617"/>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4 Title Slide 14">
  <p:cSld name="14 Title Slide 14">
    <p:spTree>
      <p:nvGrpSpPr>
        <p:cNvPr id="1" name="Shape 1138"/>
        <p:cNvGrpSpPr/>
        <p:nvPr/>
      </p:nvGrpSpPr>
      <p:grpSpPr>
        <a:xfrm>
          <a:off x="0" y="0"/>
          <a:ext cx="0" cy="0"/>
          <a:chOff x="0" y="0"/>
          <a:chExt cx="0" cy="0"/>
        </a:xfrm>
      </p:grpSpPr>
      <p:pic>
        <p:nvPicPr>
          <p:cNvPr id="1139" name="Google Shape;1139;p8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 y="-2285"/>
            <a:ext cx="9143992" cy="5148067"/>
          </a:xfrm>
          <a:prstGeom prst="rect">
            <a:avLst/>
          </a:prstGeom>
          <a:noFill/>
          <a:ln>
            <a:noFill/>
          </a:ln>
        </p:spPr>
      </p:pic>
      <p:sp>
        <p:nvSpPr>
          <p:cNvPr id="1140" name="Google Shape;1140;p84"/>
          <p:cNvSpPr txBox="1">
            <a:spLocks noGrp="1"/>
          </p:cNvSpPr>
          <p:nvPr>
            <p:ph type="ctrTitle"/>
          </p:nvPr>
        </p:nvSpPr>
        <p:spPr>
          <a:xfrm>
            <a:off x="442912" y="2835401"/>
            <a:ext cx="6142800" cy="953700"/>
          </a:xfrm>
          <a:prstGeom prst="rect">
            <a:avLst/>
          </a:prstGeom>
          <a:noFill/>
          <a:ln>
            <a:noFill/>
          </a:ln>
        </p:spPr>
        <p:txBody>
          <a:bodyPr spcFirstLastPara="1" wrap="square" lIns="0" tIns="45700" rIns="91425" bIns="45700" anchor="b" anchorCtr="0">
            <a:noAutofit/>
          </a:bodyPr>
          <a:lstStyle>
            <a:lvl1pPr lvl="0" algn="l" rtl="0">
              <a:lnSpc>
                <a:spcPct val="100000"/>
              </a:lnSpc>
              <a:spcBef>
                <a:spcPts val="0"/>
              </a:spcBef>
              <a:spcAft>
                <a:spcPts val="0"/>
              </a:spcAft>
              <a:buClr>
                <a:schemeClr val="lt1"/>
              </a:buClr>
              <a:buSzPts val="3600"/>
              <a:buFont typeface="Calibri"/>
              <a:buNone/>
              <a:defRPr sz="36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1" name="Google Shape;1141;p84"/>
          <p:cNvSpPr txBox="1">
            <a:spLocks noGrp="1"/>
          </p:cNvSpPr>
          <p:nvPr>
            <p:ph type="subTitle" idx="1"/>
          </p:nvPr>
        </p:nvSpPr>
        <p:spPr>
          <a:xfrm>
            <a:off x="442912" y="3788982"/>
            <a:ext cx="6142800" cy="666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480"/>
              </a:spcBef>
              <a:spcAft>
                <a:spcPts val="0"/>
              </a:spcAft>
              <a:buClr>
                <a:schemeClr val="lt1"/>
              </a:buClr>
              <a:buSzPts val="2400"/>
              <a:buFont typeface="Arial"/>
              <a:buNone/>
              <a:defRPr sz="24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pic>
        <p:nvPicPr>
          <p:cNvPr id="1142" name="Google Shape;1142;p8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912" y="661988"/>
            <a:ext cx="2669381" cy="482617"/>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5 Title Slide 15">
  <p:cSld name="15 Title Slide 15">
    <p:spTree>
      <p:nvGrpSpPr>
        <p:cNvPr id="1" name="Shape 1143"/>
        <p:cNvGrpSpPr/>
        <p:nvPr/>
      </p:nvGrpSpPr>
      <p:grpSpPr>
        <a:xfrm>
          <a:off x="0" y="0"/>
          <a:ext cx="0" cy="0"/>
          <a:chOff x="0" y="0"/>
          <a:chExt cx="0" cy="0"/>
        </a:xfrm>
      </p:grpSpPr>
      <p:pic>
        <p:nvPicPr>
          <p:cNvPr id="1144" name="Google Shape;1144;p8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 y="-4568"/>
            <a:ext cx="9143992" cy="5148067"/>
          </a:xfrm>
          <a:prstGeom prst="rect">
            <a:avLst/>
          </a:prstGeom>
          <a:noFill/>
          <a:ln>
            <a:noFill/>
          </a:ln>
        </p:spPr>
      </p:pic>
      <p:sp>
        <p:nvSpPr>
          <p:cNvPr id="1145" name="Google Shape;1145;p85"/>
          <p:cNvSpPr txBox="1">
            <a:spLocks noGrp="1"/>
          </p:cNvSpPr>
          <p:nvPr>
            <p:ph type="ctrTitle"/>
          </p:nvPr>
        </p:nvSpPr>
        <p:spPr>
          <a:xfrm>
            <a:off x="442912" y="2835401"/>
            <a:ext cx="6142800" cy="953700"/>
          </a:xfrm>
          <a:prstGeom prst="rect">
            <a:avLst/>
          </a:prstGeom>
          <a:noFill/>
          <a:ln>
            <a:noFill/>
          </a:ln>
        </p:spPr>
        <p:txBody>
          <a:bodyPr spcFirstLastPara="1" wrap="square" lIns="0" tIns="45700" rIns="91425" bIns="45700" anchor="b" anchorCtr="0">
            <a:noAutofit/>
          </a:bodyPr>
          <a:lstStyle>
            <a:lvl1pPr lvl="0" algn="l" rtl="0">
              <a:lnSpc>
                <a:spcPct val="100000"/>
              </a:lnSpc>
              <a:spcBef>
                <a:spcPts val="0"/>
              </a:spcBef>
              <a:spcAft>
                <a:spcPts val="0"/>
              </a:spcAft>
              <a:buClr>
                <a:schemeClr val="lt1"/>
              </a:buClr>
              <a:buSzPts val="3600"/>
              <a:buFont typeface="Calibri"/>
              <a:buNone/>
              <a:defRPr sz="36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6" name="Google Shape;1146;p85"/>
          <p:cNvSpPr txBox="1">
            <a:spLocks noGrp="1"/>
          </p:cNvSpPr>
          <p:nvPr>
            <p:ph type="subTitle" idx="1"/>
          </p:nvPr>
        </p:nvSpPr>
        <p:spPr>
          <a:xfrm>
            <a:off x="442912" y="3788982"/>
            <a:ext cx="6142800" cy="666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480"/>
              </a:spcBef>
              <a:spcAft>
                <a:spcPts val="0"/>
              </a:spcAft>
              <a:buClr>
                <a:schemeClr val="lt1"/>
              </a:buClr>
              <a:buSzPts val="2400"/>
              <a:buFont typeface="Arial"/>
              <a:buNone/>
              <a:defRPr sz="24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pic>
        <p:nvPicPr>
          <p:cNvPr id="1147" name="Google Shape;1147;p8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912" y="661988"/>
            <a:ext cx="2669381" cy="482617"/>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6 Title Slide 16">
  <p:cSld name="16 Title Slide 16">
    <p:spTree>
      <p:nvGrpSpPr>
        <p:cNvPr id="1" name="Shape 1148"/>
        <p:cNvGrpSpPr/>
        <p:nvPr/>
      </p:nvGrpSpPr>
      <p:grpSpPr>
        <a:xfrm>
          <a:off x="0" y="0"/>
          <a:ext cx="0" cy="0"/>
          <a:chOff x="0" y="0"/>
          <a:chExt cx="0" cy="0"/>
        </a:xfrm>
      </p:grpSpPr>
      <p:pic>
        <p:nvPicPr>
          <p:cNvPr id="1149" name="Google Shape;1149;p8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 y="-2285"/>
            <a:ext cx="9143992" cy="5148067"/>
          </a:xfrm>
          <a:prstGeom prst="rect">
            <a:avLst/>
          </a:prstGeom>
          <a:noFill/>
          <a:ln>
            <a:noFill/>
          </a:ln>
        </p:spPr>
      </p:pic>
      <p:sp>
        <p:nvSpPr>
          <p:cNvPr id="1150" name="Google Shape;1150;p86"/>
          <p:cNvSpPr txBox="1">
            <a:spLocks noGrp="1"/>
          </p:cNvSpPr>
          <p:nvPr>
            <p:ph type="ctrTitle"/>
          </p:nvPr>
        </p:nvSpPr>
        <p:spPr>
          <a:xfrm>
            <a:off x="442912" y="2835401"/>
            <a:ext cx="6142800" cy="953700"/>
          </a:xfrm>
          <a:prstGeom prst="rect">
            <a:avLst/>
          </a:prstGeom>
          <a:noFill/>
          <a:ln>
            <a:noFill/>
          </a:ln>
        </p:spPr>
        <p:txBody>
          <a:bodyPr spcFirstLastPara="1" wrap="square" lIns="0" tIns="45700" rIns="91425" bIns="45700" anchor="b" anchorCtr="0">
            <a:noAutofit/>
          </a:bodyPr>
          <a:lstStyle>
            <a:lvl1pPr lvl="0" algn="l" rtl="0">
              <a:lnSpc>
                <a:spcPct val="100000"/>
              </a:lnSpc>
              <a:spcBef>
                <a:spcPts val="0"/>
              </a:spcBef>
              <a:spcAft>
                <a:spcPts val="0"/>
              </a:spcAft>
              <a:buClr>
                <a:schemeClr val="lt1"/>
              </a:buClr>
              <a:buSzPts val="3600"/>
              <a:buFont typeface="Calibri"/>
              <a:buNone/>
              <a:defRPr sz="36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1" name="Google Shape;1151;p86"/>
          <p:cNvSpPr txBox="1">
            <a:spLocks noGrp="1"/>
          </p:cNvSpPr>
          <p:nvPr>
            <p:ph type="subTitle" idx="1"/>
          </p:nvPr>
        </p:nvSpPr>
        <p:spPr>
          <a:xfrm>
            <a:off x="442912" y="3788982"/>
            <a:ext cx="6142800" cy="666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480"/>
              </a:spcBef>
              <a:spcAft>
                <a:spcPts val="0"/>
              </a:spcAft>
              <a:buClr>
                <a:schemeClr val="lt1"/>
              </a:buClr>
              <a:buSzPts val="2400"/>
              <a:buFont typeface="Arial"/>
              <a:buNone/>
              <a:defRPr sz="24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pic>
        <p:nvPicPr>
          <p:cNvPr id="1152" name="Google Shape;1152;p8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912" y="661988"/>
            <a:ext cx="2669381" cy="482617"/>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7 Title Slide 17">
  <p:cSld name="17 Title Slide 17">
    <p:spTree>
      <p:nvGrpSpPr>
        <p:cNvPr id="1" name="Shape 1153"/>
        <p:cNvGrpSpPr/>
        <p:nvPr/>
      </p:nvGrpSpPr>
      <p:grpSpPr>
        <a:xfrm>
          <a:off x="0" y="0"/>
          <a:ext cx="0" cy="0"/>
          <a:chOff x="0" y="0"/>
          <a:chExt cx="0" cy="0"/>
        </a:xfrm>
      </p:grpSpPr>
      <p:sp>
        <p:nvSpPr>
          <p:cNvPr id="1154" name="Google Shape;1154;p87"/>
          <p:cNvSpPr txBox="1">
            <a:spLocks noGrp="1"/>
          </p:cNvSpPr>
          <p:nvPr>
            <p:ph type="ctrTitle"/>
          </p:nvPr>
        </p:nvSpPr>
        <p:spPr>
          <a:xfrm>
            <a:off x="4188619" y="1200626"/>
            <a:ext cx="4293000" cy="15579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rgbClr val="DC1019"/>
              </a:buClr>
              <a:buSzPts val="3400"/>
              <a:buFont typeface="Calibri"/>
              <a:buNone/>
              <a:defRPr sz="3400" b="1">
                <a:solidFill>
                  <a:srgbClr val="E5292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5" name="Google Shape;1155;p87"/>
          <p:cNvSpPr txBox="1">
            <a:spLocks noGrp="1"/>
          </p:cNvSpPr>
          <p:nvPr>
            <p:ph type="subTitle" idx="1"/>
          </p:nvPr>
        </p:nvSpPr>
        <p:spPr>
          <a:xfrm>
            <a:off x="4188620" y="2907030"/>
            <a:ext cx="3126600" cy="8409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440"/>
              </a:spcBef>
              <a:spcAft>
                <a:spcPts val="0"/>
              </a:spcAft>
              <a:buClr>
                <a:srgbClr val="2E2E2E"/>
              </a:buClr>
              <a:buSzPts val="2200"/>
              <a:buNone/>
              <a:defRPr sz="2200">
                <a:solidFill>
                  <a:srgbClr val="2E2E2E"/>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grpSp>
        <p:nvGrpSpPr>
          <p:cNvPr id="1156" name="Google Shape;1156;p87"/>
          <p:cNvGrpSpPr/>
          <p:nvPr/>
        </p:nvGrpSpPr>
        <p:grpSpPr>
          <a:xfrm>
            <a:off x="8701480" y="4893381"/>
            <a:ext cx="366162" cy="165708"/>
            <a:chOff x="8058150" y="4779963"/>
            <a:chExt cx="434975" cy="196850"/>
          </a:xfrm>
        </p:grpSpPr>
        <p:sp>
          <p:nvSpPr>
            <p:cNvPr id="1157" name="Google Shape;1157;p87"/>
            <p:cNvSpPr/>
            <p:nvPr/>
          </p:nvSpPr>
          <p:spPr>
            <a:xfrm>
              <a:off x="8215313" y="4849813"/>
              <a:ext cx="120650" cy="112713"/>
            </a:xfrm>
            <a:custGeom>
              <a:avLst/>
              <a:gdLst/>
              <a:ahLst/>
              <a:cxnLst/>
              <a:rect l="l" t="t" r="r" b="b"/>
              <a:pathLst>
                <a:path w="32" h="30" extrusionOk="0">
                  <a:moveTo>
                    <a:pt x="32" y="0"/>
                  </a:moveTo>
                  <a:cubicBezTo>
                    <a:pt x="20" y="0"/>
                    <a:pt x="20" y="0"/>
                    <a:pt x="20" y="0"/>
                  </a:cubicBezTo>
                  <a:cubicBezTo>
                    <a:pt x="17" y="5"/>
                    <a:pt x="17" y="5"/>
                    <a:pt x="17" y="5"/>
                  </a:cubicBezTo>
                  <a:cubicBezTo>
                    <a:pt x="17" y="6"/>
                    <a:pt x="16" y="7"/>
                    <a:pt x="16" y="7"/>
                  </a:cubicBezTo>
                  <a:cubicBezTo>
                    <a:pt x="16" y="7"/>
                    <a:pt x="16" y="7"/>
                    <a:pt x="16" y="7"/>
                  </a:cubicBezTo>
                  <a:cubicBezTo>
                    <a:pt x="16" y="7"/>
                    <a:pt x="15" y="6"/>
                    <a:pt x="15" y="5"/>
                  </a:cubicBezTo>
                  <a:cubicBezTo>
                    <a:pt x="12" y="0"/>
                    <a:pt x="12" y="0"/>
                    <a:pt x="12" y="0"/>
                  </a:cubicBezTo>
                  <a:cubicBezTo>
                    <a:pt x="0" y="0"/>
                    <a:pt x="0" y="0"/>
                    <a:pt x="0" y="0"/>
                  </a:cubicBezTo>
                  <a:cubicBezTo>
                    <a:pt x="9" y="15"/>
                    <a:pt x="9" y="15"/>
                    <a:pt x="9" y="15"/>
                  </a:cubicBezTo>
                  <a:cubicBezTo>
                    <a:pt x="0" y="30"/>
                    <a:pt x="0" y="30"/>
                    <a:pt x="0" y="30"/>
                  </a:cubicBezTo>
                  <a:cubicBezTo>
                    <a:pt x="12" y="30"/>
                    <a:pt x="12" y="30"/>
                    <a:pt x="12" y="30"/>
                  </a:cubicBezTo>
                  <a:cubicBezTo>
                    <a:pt x="15" y="24"/>
                    <a:pt x="15" y="24"/>
                    <a:pt x="15" y="24"/>
                  </a:cubicBezTo>
                  <a:cubicBezTo>
                    <a:pt x="15" y="23"/>
                    <a:pt x="16" y="22"/>
                    <a:pt x="16" y="22"/>
                  </a:cubicBezTo>
                  <a:cubicBezTo>
                    <a:pt x="16" y="22"/>
                    <a:pt x="16" y="22"/>
                    <a:pt x="16" y="22"/>
                  </a:cubicBezTo>
                  <a:cubicBezTo>
                    <a:pt x="16" y="22"/>
                    <a:pt x="17" y="23"/>
                    <a:pt x="17" y="24"/>
                  </a:cubicBezTo>
                  <a:cubicBezTo>
                    <a:pt x="20" y="30"/>
                    <a:pt x="20" y="30"/>
                    <a:pt x="20" y="30"/>
                  </a:cubicBezTo>
                  <a:cubicBezTo>
                    <a:pt x="32" y="30"/>
                    <a:pt x="32" y="30"/>
                    <a:pt x="32" y="30"/>
                  </a:cubicBezTo>
                  <a:cubicBezTo>
                    <a:pt x="23" y="15"/>
                    <a:pt x="23" y="15"/>
                    <a:pt x="23" y="15"/>
                  </a:cubicBezTo>
                  <a:lnTo>
                    <a:pt x="32"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87"/>
            <p:cNvSpPr/>
            <p:nvPr/>
          </p:nvSpPr>
          <p:spPr>
            <a:xfrm>
              <a:off x="8058150" y="4779963"/>
              <a:ext cx="142875" cy="196850"/>
            </a:xfrm>
            <a:custGeom>
              <a:avLst/>
              <a:gdLst/>
              <a:ahLst/>
              <a:cxnLst/>
              <a:rect l="l" t="t" r="r" b="b"/>
              <a:pathLst>
                <a:path w="38" h="53" extrusionOk="0">
                  <a:moveTo>
                    <a:pt x="19" y="41"/>
                  </a:moveTo>
                  <a:cubicBezTo>
                    <a:pt x="16" y="41"/>
                    <a:pt x="13" y="39"/>
                    <a:pt x="13" y="36"/>
                  </a:cubicBezTo>
                  <a:cubicBezTo>
                    <a:pt x="13" y="33"/>
                    <a:pt x="15" y="31"/>
                    <a:pt x="16" y="29"/>
                  </a:cubicBezTo>
                  <a:cubicBezTo>
                    <a:pt x="21" y="32"/>
                    <a:pt x="26" y="33"/>
                    <a:pt x="26" y="36"/>
                  </a:cubicBezTo>
                  <a:cubicBezTo>
                    <a:pt x="26" y="40"/>
                    <a:pt x="23" y="41"/>
                    <a:pt x="19" y="41"/>
                  </a:cubicBezTo>
                  <a:moveTo>
                    <a:pt x="20" y="11"/>
                  </a:moveTo>
                  <a:cubicBezTo>
                    <a:pt x="23" y="11"/>
                    <a:pt x="25" y="12"/>
                    <a:pt x="25" y="15"/>
                  </a:cubicBezTo>
                  <a:cubicBezTo>
                    <a:pt x="25" y="18"/>
                    <a:pt x="24" y="21"/>
                    <a:pt x="23" y="22"/>
                  </a:cubicBezTo>
                  <a:cubicBezTo>
                    <a:pt x="19" y="20"/>
                    <a:pt x="15" y="18"/>
                    <a:pt x="15" y="15"/>
                  </a:cubicBezTo>
                  <a:cubicBezTo>
                    <a:pt x="15" y="12"/>
                    <a:pt x="16" y="11"/>
                    <a:pt x="20" y="11"/>
                  </a:cubicBezTo>
                  <a:moveTo>
                    <a:pt x="32" y="26"/>
                  </a:moveTo>
                  <a:cubicBezTo>
                    <a:pt x="33" y="25"/>
                    <a:pt x="37" y="20"/>
                    <a:pt x="37" y="14"/>
                  </a:cubicBezTo>
                  <a:cubicBezTo>
                    <a:pt x="37" y="5"/>
                    <a:pt x="30" y="0"/>
                    <a:pt x="20" y="0"/>
                  </a:cubicBezTo>
                  <a:cubicBezTo>
                    <a:pt x="8" y="0"/>
                    <a:pt x="3" y="7"/>
                    <a:pt x="3" y="14"/>
                  </a:cubicBezTo>
                  <a:cubicBezTo>
                    <a:pt x="3" y="19"/>
                    <a:pt x="5" y="22"/>
                    <a:pt x="7" y="24"/>
                  </a:cubicBezTo>
                  <a:cubicBezTo>
                    <a:pt x="6" y="25"/>
                    <a:pt x="0" y="30"/>
                    <a:pt x="0" y="37"/>
                  </a:cubicBezTo>
                  <a:cubicBezTo>
                    <a:pt x="0" y="45"/>
                    <a:pt x="7" y="53"/>
                    <a:pt x="19" y="53"/>
                  </a:cubicBezTo>
                  <a:cubicBezTo>
                    <a:pt x="32" y="53"/>
                    <a:pt x="38" y="45"/>
                    <a:pt x="38" y="37"/>
                  </a:cubicBezTo>
                  <a:cubicBezTo>
                    <a:pt x="38" y="32"/>
                    <a:pt x="36" y="28"/>
                    <a:pt x="32" y="26"/>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87"/>
            <p:cNvSpPr/>
            <p:nvPr/>
          </p:nvSpPr>
          <p:spPr>
            <a:xfrm>
              <a:off x="8350250" y="4779963"/>
              <a:ext cx="142875" cy="196850"/>
            </a:xfrm>
            <a:custGeom>
              <a:avLst/>
              <a:gdLst/>
              <a:ahLst/>
              <a:cxnLst/>
              <a:rect l="l" t="t" r="r" b="b"/>
              <a:pathLst>
                <a:path w="38" h="53" extrusionOk="0">
                  <a:moveTo>
                    <a:pt x="19" y="41"/>
                  </a:moveTo>
                  <a:cubicBezTo>
                    <a:pt x="15" y="41"/>
                    <a:pt x="12" y="39"/>
                    <a:pt x="12" y="36"/>
                  </a:cubicBezTo>
                  <a:cubicBezTo>
                    <a:pt x="12" y="33"/>
                    <a:pt x="14" y="31"/>
                    <a:pt x="15" y="29"/>
                  </a:cubicBezTo>
                  <a:cubicBezTo>
                    <a:pt x="20" y="32"/>
                    <a:pt x="25" y="33"/>
                    <a:pt x="25" y="36"/>
                  </a:cubicBezTo>
                  <a:cubicBezTo>
                    <a:pt x="25" y="40"/>
                    <a:pt x="22" y="41"/>
                    <a:pt x="19" y="41"/>
                  </a:cubicBezTo>
                  <a:moveTo>
                    <a:pt x="19" y="11"/>
                  </a:moveTo>
                  <a:cubicBezTo>
                    <a:pt x="22" y="11"/>
                    <a:pt x="24" y="12"/>
                    <a:pt x="24" y="15"/>
                  </a:cubicBezTo>
                  <a:cubicBezTo>
                    <a:pt x="24" y="18"/>
                    <a:pt x="23" y="21"/>
                    <a:pt x="22" y="22"/>
                  </a:cubicBezTo>
                  <a:cubicBezTo>
                    <a:pt x="18" y="20"/>
                    <a:pt x="14" y="18"/>
                    <a:pt x="14" y="15"/>
                  </a:cubicBezTo>
                  <a:cubicBezTo>
                    <a:pt x="14" y="12"/>
                    <a:pt x="16" y="11"/>
                    <a:pt x="19" y="11"/>
                  </a:cubicBezTo>
                  <a:moveTo>
                    <a:pt x="32" y="26"/>
                  </a:moveTo>
                  <a:cubicBezTo>
                    <a:pt x="32" y="25"/>
                    <a:pt x="37" y="20"/>
                    <a:pt x="37" y="14"/>
                  </a:cubicBezTo>
                  <a:cubicBezTo>
                    <a:pt x="37" y="5"/>
                    <a:pt x="29" y="0"/>
                    <a:pt x="19" y="0"/>
                  </a:cubicBezTo>
                  <a:cubicBezTo>
                    <a:pt x="7" y="0"/>
                    <a:pt x="2" y="7"/>
                    <a:pt x="2" y="14"/>
                  </a:cubicBezTo>
                  <a:cubicBezTo>
                    <a:pt x="2" y="19"/>
                    <a:pt x="4" y="22"/>
                    <a:pt x="7" y="24"/>
                  </a:cubicBezTo>
                  <a:cubicBezTo>
                    <a:pt x="5" y="25"/>
                    <a:pt x="0" y="30"/>
                    <a:pt x="0" y="37"/>
                  </a:cubicBezTo>
                  <a:cubicBezTo>
                    <a:pt x="0" y="45"/>
                    <a:pt x="6" y="53"/>
                    <a:pt x="19" y="53"/>
                  </a:cubicBezTo>
                  <a:cubicBezTo>
                    <a:pt x="31" y="53"/>
                    <a:pt x="38" y="45"/>
                    <a:pt x="38" y="37"/>
                  </a:cubicBezTo>
                  <a:cubicBezTo>
                    <a:pt x="38" y="32"/>
                    <a:pt x="35" y="28"/>
                    <a:pt x="32" y="26"/>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52 Divider Slide 1">
  <p:cSld name="52 Divider Slide 1">
    <p:spTree>
      <p:nvGrpSpPr>
        <p:cNvPr id="1" name="Shape 1160"/>
        <p:cNvGrpSpPr/>
        <p:nvPr/>
      </p:nvGrpSpPr>
      <p:grpSpPr>
        <a:xfrm>
          <a:off x="0" y="0"/>
          <a:ext cx="0" cy="0"/>
          <a:chOff x="0" y="0"/>
          <a:chExt cx="0" cy="0"/>
        </a:xfrm>
      </p:grpSpPr>
      <p:pic>
        <p:nvPicPr>
          <p:cNvPr id="1161" name="Google Shape;1161;p8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2285"/>
            <a:ext cx="9144001" cy="5148068"/>
          </a:xfrm>
          <a:prstGeom prst="rect">
            <a:avLst/>
          </a:prstGeom>
          <a:noFill/>
          <a:ln>
            <a:noFill/>
          </a:ln>
        </p:spPr>
      </p:pic>
      <p:sp>
        <p:nvSpPr>
          <p:cNvPr id="1162" name="Google Shape;1162;p88"/>
          <p:cNvSpPr/>
          <p:nvPr/>
        </p:nvSpPr>
        <p:spPr>
          <a:xfrm>
            <a:off x="0" y="0"/>
            <a:ext cx="9144000" cy="5143500"/>
          </a:xfrm>
          <a:prstGeom prst="rect">
            <a:avLst/>
          </a:prstGeom>
          <a:solidFill>
            <a:srgbClr val="2C3E50">
              <a:alpha val="4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3" name="Google Shape;1163;p88"/>
          <p:cNvSpPr/>
          <p:nvPr/>
        </p:nvSpPr>
        <p:spPr>
          <a:xfrm>
            <a:off x="0" y="3076956"/>
            <a:ext cx="9144000" cy="1216200"/>
          </a:xfrm>
          <a:prstGeom prst="rect">
            <a:avLst/>
          </a:prstGeom>
          <a:solidFill>
            <a:srgbClr val="1D2A38">
              <a:alpha val="6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4" name="Google Shape;1164;p88"/>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4000"/>
              <a:buFont typeface="Calibri"/>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53 Divider Slide 2">
  <p:cSld name="53 Divider Slide 2">
    <p:spTree>
      <p:nvGrpSpPr>
        <p:cNvPr id="1" name="Shape 1165"/>
        <p:cNvGrpSpPr/>
        <p:nvPr/>
      </p:nvGrpSpPr>
      <p:grpSpPr>
        <a:xfrm>
          <a:off x="0" y="0"/>
          <a:ext cx="0" cy="0"/>
          <a:chOff x="0" y="0"/>
          <a:chExt cx="0" cy="0"/>
        </a:xfrm>
      </p:grpSpPr>
      <p:pic>
        <p:nvPicPr>
          <p:cNvPr id="1166" name="Google Shape;1166;p8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285"/>
            <a:ext cx="9144003" cy="5148067"/>
          </a:xfrm>
          <a:prstGeom prst="rect">
            <a:avLst/>
          </a:prstGeom>
          <a:noFill/>
          <a:ln>
            <a:noFill/>
          </a:ln>
        </p:spPr>
      </p:pic>
      <p:sp>
        <p:nvSpPr>
          <p:cNvPr id="1167" name="Google Shape;1167;p89"/>
          <p:cNvSpPr/>
          <p:nvPr/>
        </p:nvSpPr>
        <p:spPr>
          <a:xfrm>
            <a:off x="0" y="0"/>
            <a:ext cx="9144000" cy="5143500"/>
          </a:xfrm>
          <a:prstGeom prst="rect">
            <a:avLst/>
          </a:prstGeom>
          <a:solidFill>
            <a:srgbClr val="2C3E50">
              <a:alpha val="4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8" name="Google Shape;1168;p89"/>
          <p:cNvSpPr/>
          <p:nvPr/>
        </p:nvSpPr>
        <p:spPr>
          <a:xfrm>
            <a:off x="0" y="3076956"/>
            <a:ext cx="9144000" cy="1216200"/>
          </a:xfrm>
          <a:prstGeom prst="rect">
            <a:avLst/>
          </a:prstGeom>
          <a:solidFill>
            <a:schemeClr val="lt1">
              <a:alpha val="6941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9" name="Google Shape;1169;p89"/>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4000"/>
              <a:buFont typeface="Calibri"/>
              <a:buNone/>
              <a:defRPr sz="40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54 Divider Slide 3">
  <p:cSld name="54 Divider Slide 3">
    <p:spTree>
      <p:nvGrpSpPr>
        <p:cNvPr id="1" name="Shape 1170"/>
        <p:cNvGrpSpPr/>
        <p:nvPr/>
      </p:nvGrpSpPr>
      <p:grpSpPr>
        <a:xfrm>
          <a:off x="0" y="0"/>
          <a:ext cx="0" cy="0"/>
          <a:chOff x="0" y="0"/>
          <a:chExt cx="0" cy="0"/>
        </a:xfrm>
      </p:grpSpPr>
      <p:pic>
        <p:nvPicPr>
          <p:cNvPr id="1171" name="Google Shape;1171;p9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2285"/>
            <a:ext cx="9144004" cy="5148069"/>
          </a:xfrm>
          <a:prstGeom prst="rect">
            <a:avLst/>
          </a:prstGeom>
          <a:noFill/>
          <a:ln>
            <a:noFill/>
          </a:ln>
        </p:spPr>
      </p:pic>
      <p:sp>
        <p:nvSpPr>
          <p:cNvPr id="1172" name="Google Shape;1172;p90"/>
          <p:cNvSpPr/>
          <p:nvPr/>
        </p:nvSpPr>
        <p:spPr>
          <a:xfrm>
            <a:off x="0" y="0"/>
            <a:ext cx="9144000" cy="5143500"/>
          </a:xfrm>
          <a:prstGeom prst="rect">
            <a:avLst/>
          </a:prstGeom>
          <a:solidFill>
            <a:srgbClr val="2C3E50">
              <a:alpha val="4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3" name="Google Shape;1173;p90"/>
          <p:cNvSpPr/>
          <p:nvPr/>
        </p:nvSpPr>
        <p:spPr>
          <a:xfrm>
            <a:off x="0" y="3076956"/>
            <a:ext cx="9144000" cy="1216200"/>
          </a:xfrm>
          <a:prstGeom prst="rect">
            <a:avLst/>
          </a:prstGeom>
          <a:solidFill>
            <a:srgbClr val="D9D9D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4" name="Google Shape;1174;p90"/>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4000"/>
              <a:buFont typeface="Calibri"/>
              <a:buNone/>
              <a:defRPr sz="40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 Title Slide 6">
  <p:cSld name="6 Title Slide 6">
    <p:spTree>
      <p:nvGrpSpPr>
        <p:cNvPr id="1" name="Shape 241"/>
        <p:cNvGrpSpPr/>
        <p:nvPr/>
      </p:nvGrpSpPr>
      <p:grpSpPr>
        <a:xfrm>
          <a:off x="0" y="0"/>
          <a:ext cx="0" cy="0"/>
          <a:chOff x="0" y="0"/>
          <a:chExt cx="0" cy="0"/>
        </a:xfrm>
      </p:grpSpPr>
      <p:pic>
        <p:nvPicPr>
          <p:cNvPr id="242" name="Google Shape;242;p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 y="-2285"/>
            <a:ext cx="9143998" cy="5148070"/>
          </a:xfrm>
          <a:prstGeom prst="rect">
            <a:avLst/>
          </a:prstGeom>
          <a:noFill/>
          <a:ln>
            <a:noFill/>
          </a:ln>
        </p:spPr>
      </p:pic>
      <p:sp>
        <p:nvSpPr>
          <p:cNvPr id="243" name="Google Shape;243;p10"/>
          <p:cNvSpPr txBox="1">
            <a:spLocks noGrp="1"/>
          </p:cNvSpPr>
          <p:nvPr>
            <p:ph type="ctrTitle"/>
          </p:nvPr>
        </p:nvSpPr>
        <p:spPr>
          <a:xfrm>
            <a:off x="1635920" y="1383506"/>
            <a:ext cx="5872200" cy="9537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lt1"/>
              </a:buClr>
              <a:buSzPts val="3400"/>
              <a:buFont typeface="Calibri"/>
              <a:buNone/>
              <a:defRPr sz="34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4" name="Google Shape;244;p10"/>
          <p:cNvSpPr txBox="1">
            <a:spLocks noGrp="1"/>
          </p:cNvSpPr>
          <p:nvPr>
            <p:ph type="subTitle" idx="1"/>
          </p:nvPr>
        </p:nvSpPr>
        <p:spPr>
          <a:xfrm>
            <a:off x="1635920" y="2337087"/>
            <a:ext cx="5872200" cy="7401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40"/>
              </a:spcBef>
              <a:spcAft>
                <a:spcPts val="0"/>
              </a:spcAft>
              <a:buClr>
                <a:schemeClr val="lt1"/>
              </a:buClr>
              <a:buSzPts val="2200"/>
              <a:buFont typeface="Arial"/>
              <a:buNone/>
              <a:defRPr sz="2200">
                <a:solidFill>
                  <a:schemeClr val="lt1"/>
                </a:solidFill>
              </a:defRPr>
            </a:lvl1pPr>
            <a:lvl2pPr lvl="1" algn="ctr" rtl="0">
              <a:lnSpc>
                <a:spcPct val="100000"/>
              </a:lnSpc>
              <a:spcBef>
                <a:spcPts val="280"/>
              </a:spcBef>
              <a:spcAft>
                <a:spcPts val="0"/>
              </a:spcAft>
              <a:buClr>
                <a:srgbClr val="898989"/>
              </a:buClr>
              <a:buSzPts val="1400"/>
              <a:buNone/>
              <a:defRPr>
                <a:solidFill>
                  <a:srgbClr val="898989"/>
                </a:solidFill>
              </a:defRPr>
            </a:lvl2pPr>
            <a:lvl3pPr lvl="2" algn="ctr" rtl="0">
              <a:lnSpc>
                <a:spcPct val="100000"/>
              </a:lnSpc>
              <a:spcBef>
                <a:spcPts val="240"/>
              </a:spcBef>
              <a:spcAft>
                <a:spcPts val="0"/>
              </a:spcAft>
              <a:buClr>
                <a:srgbClr val="898989"/>
              </a:buClr>
              <a:buSzPts val="1200"/>
              <a:buNone/>
              <a:defRPr>
                <a:solidFill>
                  <a:srgbClr val="898989"/>
                </a:solidFill>
              </a:defRPr>
            </a:lvl3pPr>
            <a:lvl4pPr lvl="3" algn="ctr" rtl="0">
              <a:lnSpc>
                <a:spcPct val="100000"/>
              </a:lnSpc>
              <a:spcBef>
                <a:spcPts val="220"/>
              </a:spcBef>
              <a:spcAft>
                <a:spcPts val="0"/>
              </a:spcAft>
              <a:buClr>
                <a:srgbClr val="898989"/>
              </a:buClr>
              <a:buSzPts val="1100"/>
              <a:buNone/>
              <a:defRPr>
                <a:solidFill>
                  <a:srgbClr val="898989"/>
                </a:solidFill>
              </a:defRPr>
            </a:lvl4pPr>
            <a:lvl5pPr lvl="4" algn="ctr" rtl="0">
              <a:lnSpc>
                <a:spcPct val="100000"/>
              </a:lnSpc>
              <a:spcBef>
                <a:spcPts val="200"/>
              </a:spcBef>
              <a:spcAft>
                <a:spcPts val="0"/>
              </a:spcAft>
              <a:buClr>
                <a:srgbClr val="898989"/>
              </a:buClr>
              <a:buSzPts val="1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sp>
        <p:nvSpPr>
          <p:cNvPr id="245" name="Google Shape;245;p10"/>
          <p:cNvSpPr/>
          <p:nvPr/>
        </p:nvSpPr>
        <p:spPr>
          <a:xfrm>
            <a:off x="1645919" y="1269206"/>
            <a:ext cx="5862300" cy="19071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46" name="Google Shape;246;p10"/>
          <p:cNvGrpSpPr/>
          <p:nvPr/>
        </p:nvGrpSpPr>
        <p:grpSpPr>
          <a:xfrm>
            <a:off x="3134193" y="3743345"/>
            <a:ext cx="2875823" cy="871094"/>
            <a:chOff x="944563" y="2687638"/>
            <a:chExt cx="3390901" cy="1027112"/>
          </a:xfrm>
        </p:grpSpPr>
        <p:grpSp>
          <p:nvGrpSpPr>
            <p:cNvPr id="247" name="Google Shape;247;p10"/>
            <p:cNvGrpSpPr/>
            <p:nvPr/>
          </p:nvGrpSpPr>
          <p:grpSpPr>
            <a:xfrm>
              <a:off x="1927226" y="2687638"/>
              <a:ext cx="1365250" cy="625475"/>
              <a:chOff x="1927226" y="2687638"/>
              <a:chExt cx="1365250" cy="625475"/>
            </a:xfrm>
          </p:grpSpPr>
          <p:sp>
            <p:nvSpPr>
              <p:cNvPr id="248" name="Google Shape;248;p10"/>
              <p:cNvSpPr/>
              <p:nvPr/>
            </p:nvSpPr>
            <p:spPr>
              <a:xfrm>
                <a:off x="2414588" y="2916238"/>
                <a:ext cx="390525" cy="355600"/>
              </a:xfrm>
              <a:custGeom>
                <a:avLst/>
                <a:gdLst/>
                <a:ahLst/>
                <a:cxnLst/>
                <a:rect l="l" t="t" r="r" b="b"/>
                <a:pathLst>
                  <a:path w="104" h="95" extrusionOk="0">
                    <a:moveTo>
                      <a:pt x="104" y="0"/>
                    </a:moveTo>
                    <a:cubicBezTo>
                      <a:pt x="65" y="0"/>
                      <a:pt x="65" y="0"/>
                      <a:pt x="65" y="0"/>
                    </a:cubicBezTo>
                    <a:cubicBezTo>
                      <a:pt x="55" y="17"/>
                      <a:pt x="55" y="17"/>
                      <a:pt x="55" y="17"/>
                    </a:cubicBezTo>
                    <a:cubicBezTo>
                      <a:pt x="54" y="20"/>
                      <a:pt x="52" y="23"/>
                      <a:pt x="52" y="23"/>
                    </a:cubicBezTo>
                    <a:cubicBezTo>
                      <a:pt x="52" y="23"/>
                      <a:pt x="52" y="23"/>
                      <a:pt x="52" y="23"/>
                    </a:cubicBezTo>
                    <a:cubicBezTo>
                      <a:pt x="52" y="23"/>
                      <a:pt x="50" y="20"/>
                      <a:pt x="48" y="17"/>
                    </a:cubicBezTo>
                    <a:cubicBezTo>
                      <a:pt x="39" y="0"/>
                      <a:pt x="39" y="0"/>
                      <a:pt x="39" y="0"/>
                    </a:cubicBezTo>
                    <a:cubicBezTo>
                      <a:pt x="0" y="0"/>
                      <a:pt x="0" y="0"/>
                      <a:pt x="0" y="0"/>
                    </a:cubicBezTo>
                    <a:cubicBezTo>
                      <a:pt x="31" y="48"/>
                      <a:pt x="31" y="48"/>
                      <a:pt x="31" y="48"/>
                    </a:cubicBezTo>
                    <a:cubicBezTo>
                      <a:pt x="0" y="95"/>
                      <a:pt x="0" y="95"/>
                      <a:pt x="0" y="95"/>
                    </a:cubicBezTo>
                    <a:cubicBezTo>
                      <a:pt x="39" y="95"/>
                      <a:pt x="39" y="95"/>
                      <a:pt x="39" y="95"/>
                    </a:cubicBezTo>
                    <a:cubicBezTo>
                      <a:pt x="49" y="75"/>
                      <a:pt x="49" y="75"/>
                      <a:pt x="49" y="75"/>
                    </a:cubicBezTo>
                    <a:cubicBezTo>
                      <a:pt x="50" y="74"/>
                      <a:pt x="52" y="70"/>
                      <a:pt x="52" y="70"/>
                    </a:cubicBezTo>
                    <a:cubicBezTo>
                      <a:pt x="52" y="70"/>
                      <a:pt x="52" y="70"/>
                      <a:pt x="52" y="70"/>
                    </a:cubicBezTo>
                    <a:cubicBezTo>
                      <a:pt x="52" y="70"/>
                      <a:pt x="54" y="74"/>
                      <a:pt x="55" y="75"/>
                    </a:cubicBezTo>
                    <a:cubicBezTo>
                      <a:pt x="65" y="95"/>
                      <a:pt x="65" y="95"/>
                      <a:pt x="65" y="95"/>
                    </a:cubicBezTo>
                    <a:cubicBezTo>
                      <a:pt x="104" y="95"/>
                      <a:pt x="104" y="95"/>
                      <a:pt x="104" y="95"/>
                    </a:cubicBezTo>
                    <a:cubicBezTo>
                      <a:pt x="73" y="48"/>
                      <a:pt x="73" y="48"/>
                      <a:pt x="73" y="48"/>
                    </a:cubicBezTo>
                    <a:lnTo>
                      <a:pt x="104"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0"/>
              <p:cNvSpPr/>
              <p:nvPr/>
            </p:nvSpPr>
            <p:spPr>
              <a:xfrm>
                <a:off x="1927226" y="2687638"/>
                <a:ext cx="450850"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10"/>
              <p:cNvSpPr/>
              <p:nvPr/>
            </p:nvSpPr>
            <p:spPr>
              <a:xfrm>
                <a:off x="2843213" y="2687638"/>
                <a:ext cx="449263" cy="625475"/>
              </a:xfrm>
              <a:custGeom>
                <a:avLst/>
                <a:gdLst/>
                <a:ahLst/>
                <a:cxnLst/>
                <a:rect l="l" t="t" r="r" b="b"/>
                <a:pathLst>
                  <a:path w="120" h="167" extrusionOk="0">
                    <a:moveTo>
                      <a:pt x="60" y="132"/>
                    </a:moveTo>
                    <a:cubicBezTo>
                      <a:pt x="49" y="132"/>
                      <a:pt x="40" y="124"/>
                      <a:pt x="40" y="113"/>
                    </a:cubicBezTo>
                    <a:cubicBezTo>
                      <a:pt x="40" y="104"/>
                      <a:pt x="45" y="98"/>
                      <a:pt x="49" y="94"/>
                    </a:cubicBezTo>
                    <a:cubicBezTo>
                      <a:pt x="65" y="101"/>
                      <a:pt x="79" y="106"/>
                      <a:pt x="79" y="116"/>
                    </a:cubicBezTo>
                    <a:cubicBezTo>
                      <a:pt x="79" y="126"/>
                      <a:pt x="72" y="132"/>
                      <a:pt x="60" y="132"/>
                    </a:cubicBezTo>
                    <a:moveTo>
                      <a:pt x="61" y="34"/>
                    </a:moveTo>
                    <a:cubicBezTo>
                      <a:pt x="72" y="34"/>
                      <a:pt x="78" y="40"/>
                      <a:pt x="78" y="49"/>
                    </a:cubicBezTo>
                    <a:cubicBezTo>
                      <a:pt x="78" y="59"/>
                      <a:pt x="74" y="67"/>
                      <a:pt x="72" y="69"/>
                    </a:cubicBezTo>
                    <a:cubicBezTo>
                      <a:pt x="58" y="63"/>
                      <a:pt x="46" y="58"/>
                      <a:pt x="46" y="47"/>
                    </a:cubicBezTo>
                    <a:cubicBezTo>
                      <a:pt x="46" y="40"/>
                      <a:pt x="51" y="34"/>
                      <a:pt x="61" y="34"/>
                    </a:cubicBezTo>
                    <a:moveTo>
                      <a:pt x="101" y="83"/>
                    </a:moveTo>
                    <a:cubicBezTo>
                      <a:pt x="102" y="81"/>
                      <a:pt x="117" y="64"/>
                      <a:pt x="117" y="46"/>
                    </a:cubicBezTo>
                    <a:cubicBezTo>
                      <a:pt x="117" y="16"/>
                      <a:pt x="92" y="0"/>
                      <a:pt x="62" y="0"/>
                    </a:cubicBezTo>
                    <a:cubicBezTo>
                      <a:pt x="24" y="0"/>
                      <a:pt x="7" y="23"/>
                      <a:pt x="7" y="46"/>
                    </a:cubicBezTo>
                    <a:cubicBezTo>
                      <a:pt x="7" y="60"/>
                      <a:pt x="14" y="70"/>
                      <a:pt x="22" y="77"/>
                    </a:cubicBezTo>
                    <a:cubicBezTo>
                      <a:pt x="17" y="81"/>
                      <a:pt x="0" y="96"/>
                      <a:pt x="0" y="117"/>
                    </a:cubicBezTo>
                    <a:cubicBezTo>
                      <a:pt x="0" y="143"/>
                      <a:pt x="20" y="167"/>
                      <a:pt x="60" y="167"/>
                    </a:cubicBezTo>
                    <a:cubicBezTo>
                      <a:pt x="100" y="167"/>
                      <a:pt x="120" y="142"/>
                      <a:pt x="120" y="118"/>
                    </a:cubicBezTo>
                    <a:cubicBezTo>
                      <a:pt x="120" y="101"/>
                      <a:pt x="112" y="91"/>
                      <a:pt x="101" y="83"/>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1" name="Google Shape;251;p10"/>
            <p:cNvGrpSpPr/>
            <p:nvPr/>
          </p:nvGrpSpPr>
          <p:grpSpPr>
            <a:xfrm>
              <a:off x="944563" y="3535363"/>
              <a:ext cx="3390901" cy="179387"/>
              <a:chOff x="944563" y="3535363"/>
              <a:chExt cx="3390901" cy="179387"/>
            </a:xfrm>
          </p:grpSpPr>
          <p:sp>
            <p:nvSpPr>
              <p:cNvPr id="252" name="Google Shape;252;p10"/>
              <p:cNvSpPr/>
              <p:nvPr/>
            </p:nvSpPr>
            <p:spPr>
              <a:xfrm>
                <a:off x="944563" y="3546475"/>
                <a:ext cx="123825" cy="165100"/>
              </a:xfrm>
              <a:custGeom>
                <a:avLst/>
                <a:gdLst/>
                <a:ahLst/>
                <a:cxnLst/>
                <a:rect l="l" t="t" r="r" b="b"/>
                <a:pathLst>
                  <a:path w="33" h="44" extrusionOk="0">
                    <a:moveTo>
                      <a:pt x="21" y="4"/>
                    </a:moveTo>
                    <a:cubicBezTo>
                      <a:pt x="16" y="4"/>
                      <a:pt x="12" y="6"/>
                      <a:pt x="10" y="9"/>
                    </a:cubicBezTo>
                    <a:cubicBezTo>
                      <a:pt x="7" y="12"/>
                      <a:pt x="5" y="17"/>
                      <a:pt x="5" y="22"/>
                    </a:cubicBezTo>
                    <a:cubicBezTo>
                      <a:pt x="5" y="28"/>
                      <a:pt x="7" y="32"/>
                      <a:pt x="9" y="35"/>
                    </a:cubicBezTo>
                    <a:cubicBezTo>
                      <a:pt x="12" y="38"/>
                      <a:pt x="16" y="40"/>
                      <a:pt x="21" y="40"/>
                    </a:cubicBezTo>
                    <a:cubicBezTo>
                      <a:pt x="24" y="40"/>
                      <a:pt x="27" y="39"/>
                      <a:pt x="31" y="38"/>
                    </a:cubicBezTo>
                    <a:cubicBezTo>
                      <a:pt x="31" y="43"/>
                      <a:pt x="31" y="43"/>
                      <a:pt x="31" y="43"/>
                    </a:cubicBezTo>
                    <a:cubicBezTo>
                      <a:pt x="28" y="44"/>
                      <a:pt x="24" y="44"/>
                      <a:pt x="20" y="44"/>
                    </a:cubicBezTo>
                    <a:cubicBezTo>
                      <a:pt x="14" y="44"/>
                      <a:pt x="9" y="42"/>
                      <a:pt x="5" y="39"/>
                    </a:cubicBezTo>
                    <a:cubicBezTo>
                      <a:pt x="2" y="35"/>
                      <a:pt x="0" y="29"/>
                      <a:pt x="0" y="22"/>
                    </a:cubicBezTo>
                    <a:cubicBezTo>
                      <a:pt x="0" y="18"/>
                      <a:pt x="1" y="14"/>
                      <a:pt x="3" y="10"/>
                    </a:cubicBezTo>
                    <a:cubicBezTo>
                      <a:pt x="4" y="7"/>
                      <a:pt x="7" y="4"/>
                      <a:pt x="10" y="3"/>
                    </a:cubicBezTo>
                    <a:cubicBezTo>
                      <a:pt x="13" y="1"/>
                      <a:pt x="17" y="0"/>
                      <a:pt x="21" y="0"/>
                    </a:cubicBezTo>
                    <a:cubicBezTo>
                      <a:pt x="25" y="0"/>
                      <a:pt x="29" y="1"/>
                      <a:pt x="33" y="2"/>
                    </a:cubicBezTo>
                    <a:cubicBezTo>
                      <a:pt x="31" y="7"/>
                      <a:pt x="31" y="7"/>
                      <a:pt x="31" y="7"/>
                    </a:cubicBezTo>
                    <a:cubicBezTo>
                      <a:pt x="27" y="5"/>
                      <a:pt x="24" y="4"/>
                      <a:pt x="21"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10"/>
              <p:cNvSpPr/>
              <p:nvPr/>
            </p:nvSpPr>
            <p:spPr>
              <a:xfrm>
                <a:off x="1092201" y="3587750"/>
                <a:ext cx="107950" cy="123825"/>
              </a:xfrm>
              <a:custGeom>
                <a:avLst/>
                <a:gdLst/>
                <a:ahLst/>
                <a:cxnLst/>
                <a:rect l="l" t="t" r="r" b="b"/>
                <a:pathLst>
                  <a:path w="29" h="33" extrusionOk="0">
                    <a:moveTo>
                      <a:pt x="29" y="16"/>
                    </a:moveTo>
                    <a:cubicBezTo>
                      <a:pt x="29" y="22"/>
                      <a:pt x="28" y="26"/>
                      <a:pt x="25" y="29"/>
                    </a:cubicBezTo>
                    <a:cubicBezTo>
                      <a:pt x="23" y="32"/>
                      <a:pt x="19" y="33"/>
                      <a:pt x="14" y="33"/>
                    </a:cubicBezTo>
                    <a:cubicBezTo>
                      <a:pt x="12" y="33"/>
                      <a:pt x="9" y="33"/>
                      <a:pt x="7" y="31"/>
                    </a:cubicBezTo>
                    <a:cubicBezTo>
                      <a:pt x="4" y="30"/>
                      <a:pt x="3" y="28"/>
                      <a:pt x="2" y="25"/>
                    </a:cubicBezTo>
                    <a:cubicBezTo>
                      <a:pt x="0" y="23"/>
                      <a:pt x="0" y="20"/>
                      <a:pt x="0" y="16"/>
                    </a:cubicBezTo>
                    <a:cubicBezTo>
                      <a:pt x="0" y="11"/>
                      <a:pt x="1" y="7"/>
                      <a:pt x="4" y="4"/>
                    </a:cubicBezTo>
                    <a:cubicBezTo>
                      <a:pt x="6" y="1"/>
                      <a:pt x="10" y="0"/>
                      <a:pt x="15" y="0"/>
                    </a:cubicBezTo>
                    <a:cubicBezTo>
                      <a:pt x="19" y="0"/>
                      <a:pt x="23" y="1"/>
                      <a:pt x="25" y="4"/>
                    </a:cubicBezTo>
                    <a:cubicBezTo>
                      <a:pt x="28" y="7"/>
                      <a:pt x="29" y="11"/>
                      <a:pt x="29" y="16"/>
                    </a:cubicBezTo>
                    <a:close/>
                    <a:moveTo>
                      <a:pt x="5" y="16"/>
                    </a:moveTo>
                    <a:cubicBezTo>
                      <a:pt x="5" y="21"/>
                      <a:pt x="6" y="24"/>
                      <a:pt x="7" y="26"/>
                    </a:cubicBezTo>
                    <a:cubicBezTo>
                      <a:pt x="9" y="28"/>
                      <a:pt x="11" y="29"/>
                      <a:pt x="15" y="29"/>
                    </a:cubicBezTo>
                    <a:cubicBezTo>
                      <a:pt x="18" y="29"/>
                      <a:pt x="20" y="28"/>
                      <a:pt x="22" y="26"/>
                    </a:cubicBezTo>
                    <a:cubicBezTo>
                      <a:pt x="24" y="24"/>
                      <a:pt x="24" y="21"/>
                      <a:pt x="24" y="16"/>
                    </a:cubicBezTo>
                    <a:cubicBezTo>
                      <a:pt x="24" y="12"/>
                      <a:pt x="24" y="9"/>
                      <a:pt x="22" y="7"/>
                    </a:cubicBezTo>
                    <a:cubicBezTo>
                      <a:pt x="20" y="5"/>
                      <a:pt x="18" y="4"/>
                      <a:pt x="15" y="4"/>
                    </a:cubicBezTo>
                    <a:cubicBezTo>
                      <a:pt x="11" y="4"/>
                      <a:pt x="9" y="5"/>
                      <a:pt x="7"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10"/>
              <p:cNvSpPr/>
              <p:nvPr/>
            </p:nvSpPr>
            <p:spPr>
              <a:xfrm>
                <a:off x="1238251" y="3587750"/>
                <a:ext cx="171450"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0" y="33"/>
                      <a:pt x="20" y="33"/>
                      <a:pt x="20" y="33"/>
                    </a:cubicBezTo>
                    <a:cubicBezTo>
                      <a:pt x="20" y="12"/>
                      <a:pt x="20" y="12"/>
                      <a:pt x="20" y="12"/>
                    </a:cubicBezTo>
                    <a:cubicBezTo>
                      <a:pt x="20"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10"/>
              <p:cNvSpPr/>
              <p:nvPr/>
            </p:nvSpPr>
            <p:spPr>
              <a:xfrm>
                <a:off x="1450976"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9" y="5"/>
                      <a:pt x="37" y="4"/>
                      <a:pt x="34" y="4"/>
                    </a:cubicBezTo>
                    <a:cubicBezTo>
                      <a:pt x="31" y="4"/>
                      <a:pt x="29" y="5"/>
                      <a:pt x="28" y="6"/>
                    </a:cubicBezTo>
                    <a:cubicBezTo>
                      <a:pt x="26" y="8"/>
                      <a:pt x="26" y="11"/>
                      <a:pt x="26" y="15"/>
                    </a:cubicBezTo>
                    <a:cubicBezTo>
                      <a:pt x="26" y="33"/>
                      <a:pt x="26" y="33"/>
                      <a:pt x="26"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6"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2" y="0"/>
                      <a:pt x="15" y="0"/>
                    </a:cubicBezTo>
                    <a:cubicBezTo>
                      <a:pt x="20" y="0"/>
                      <a:pt x="23" y="2"/>
                      <a:pt x="25"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10"/>
              <p:cNvSpPr/>
              <p:nvPr/>
            </p:nvSpPr>
            <p:spPr>
              <a:xfrm>
                <a:off x="1665288" y="3587750"/>
                <a:ext cx="101600" cy="123825"/>
              </a:xfrm>
              <a:custGeom>
                <a:avLst/>
                <a:gdLst/>
                <a:ahLst/>
                <a:cxnLst/>
                <a:rect l="l" t="t" r="r" b="b"/>
                <a:pathLst>
                  <a:path w="27" h="33" extrusionOk="0">
                    <a:moveTo>
                      <a:pt x="5" y="0"/>
                    </a:moveTo>
                    <a:cubicBezTo>
                      <a:pt x="5" y="21"/>
                      <a:pt x="5" y="21"/>
                      <a:pt x="5" y="21"/>
                    </a:cubicBezTo>
                    <a:cubicBezTo>
                      <a:pt x="5" y="24"/>
                      <a:pt x="5" y="26"/>
                      <a:pt x="6" y="27"/>
                    </a:cubicBezTo>
                    <a:cubicBezTo>
                      <a:pt x="8" y="29"/>
                      <a:pt x="10" y="29"/>
                      <a:pt x="12" y="29"/>
                    </a:cubicBezTo>
                    <a:cubicBezTo>
                      <a:pt x="16" y="29"/>
                      <a:pt x="18" y="28"/>
                      <a:pt x="20" y="26"/>
                    </a:cubicBezTo>
                    <a:cubicBezTo>
                      <a:pt x="21" y="25"/>
                      <a:pt x="22" y="22"/>
                      <a:pt x="22" y="17"/>
                    </a:cubicBezTo>
                    <a:cubicBezTo>
                      <a:pt x="22" y="0"/>
                      <a:pt x="22" y="0"/>
                      <a:pt x="22" y="0"/>
                    </a:cubicBezTo>
                    <a:cubicBezTo>
                      <a:pt x="27" y="0"/>
                      <a:pt x="27" y="0"/>
                      <a:pt x="27" y="0"/>
                    </a:cubicBezTo>
                    <a:cubicBezTo>
                      <a:pt x="27" y="33"/>
                      <a:pt x="27" y="33"/>
                      <a:pt x="27" y="33"/>
                    </a:cubicBezTo>
                    <a:cubicBezTo>
                      <a:pt x="23" y="33"/>
                      <a:pt x="23" y="33"/>
                      <a:pt x="23" y="33"/>
                    </a:cubicBezTo>
                    <a:cubicBezTo>
                      <a:pt x="22" y="28"/>
                      <a:pt x="22" y="28"/>
                      <a:pt x="22" y="28"/>
                    </a:cubicBezTo>
                    <a:cubicBezTo>
                      <a:pt x="22" y="28"/>
                      <a:pt x="22" y="28"/>
                      <a:pt x="22" y="28"/>
                    </a:cubicBezTo>
                    <a:cubicBezTo>
                      <a:pt x="21" y="30"/>
                      <a:pt x="19" y="31"/>
                      <a:pt x="18" y="32"/>
                    </a:cubicBezTo>
                    <a:cubicBezTo>
                      <a:pt x="16" y="33"/>
                      <a:pt x="14" y="33"/>
                      <a:pt x="12" y="33"/>
                    </a:cubicBezTo>
                    <a:cubicBezTo>
                      <a:pt x="8" y="33"/>
                      <a:pt x="5" y="32"/>
                      <a:pt x="3" y="31"/>
                    </a:cubicBezTo>
                    <a:cubicBezTo>
                      <a:pt x="1" y="29"/>
                      <a:pt x="0" y="26"/>
                      <a:pt x="0" y="22"/>
                    </a:cubicBezTo>
                    <a:cubicBezTo>
                      <a:pt x="0" y="0"/>
                      <a:pt x="0" y="0"/>
                      <a:pt x="0" y="0"/>
                    </a:cubicBezTo>
                    <a:lnTo>
                      <a:pt x="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10"/>
              <p:cNvSpPr/>
              <p:nvPr/>
            </p:nvSpPr>
            <p:spPr>
              <a:xfrm>
                <a:off x="1808163" y="3587750"/>
                <a:ext cx="100013" cy="123825"/>
              </a:xfrm>
              <a:custGeom>
                <a:avLst/>
                <a:gdLst/>
                <a:ahLst/>
                <a:cxnLst/>
                <a:rect l="l" t="t" r="r" b="b"/>
                <a:pathLst>
                  <a:path w="27" h="33" extrusionOk="0">
                    <a:moveTo>
                      <a:pt x="22" y="33"/>
                    </a:moveTo>
                    <a:cubicBezTo>
                      <a:pt x="22" y="12"/>
                      <a:pt x="22" y="12"/>
                      <a:pt x="22" y="12"/>
                    </a:cubicBezTo>
                    <a:cubicBezTo>
                      <a:pt x="22" y="9"/>
                      <a:pt x="22" y="7"/>
                      <a:pt x="20" y="6"/>
                    </a:cubicBezTo>
                    <a:cubicBezTo>
                      <a:pt x="19" y="5"/>
                      <a:pt x="17" y="4"/>
                      <a:pt x="15" y="4"/>
                    </a:cubicBezTo>
                    <a:cubicBezTo>
                      <a:pt x="11"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0"/>
              <p:cNvSpPr/>
              <p:nvPr/>
            </p:nvSpPr>
            <p:spPr>
              <a:xfrm>
                <a:off x="1949451" y="3541713"/>
                <a:ext cx="19050" cy="169862"/>
              </a:xfrm>
              <a:custGeom>
                <a:avLst/>
                <a:gdLst/>
                <a:ahLst/>
                <a:cxnLst/>
                <a:rect l="l" t="t" r="r" b="b"/>
                <a:pathLst>
                  <a:path w="5" h="45" extrusionOk="0">
                    <a:moveTo>
                      <a:pt x="0" y="3"/>
                    </a:moveTo>
                    <a:cubicBezTo>
                      <a:pt x="0" y="2"/>
                      <a:pt x="0" y="2"/>
                      <a:pt x="0" y="1"/>
                    </a:cubicBezTo>
                    <a:cubicBezTo>
                      <a:pt x="1" y="0"/>
                      <a:pt x="2" y="0"/>
                      <a:pt x="2" y="0"/>
                    </a:cubicBezTo>
                    <a:cubicBezTo>
                      <a:pt x="3" y="0"/>
                      <a:pt x="4" y="1"/>
                      <a:pt x="4" y="1"/>
                    </a:cubicBezTo>
                    <a:cubicBezTo>
                      <a:pt x="5" y="2"/>
                      <a:pt x="5" y="2"/>
                      <a:pt x="5" y="3"/>
                    </a:cubicBezTo>
                    <a:cubicBezTo>
                      <a:pt x="5" y="5"/>
                      <a:pt x="5" y="5"/>
                      <a:pt x="4" y="6"/>
                    </a:cubicBezTo>
                    <a:cubicBezTo>
                      <a:pt x="4" y="7"/>
                      <a:pt x="3" y="7"/>
                      <a:pt x="2" y="7"/>
                    </a:cubicBezTo>
                    <a:cubicBezTo>
                      <a:pt x="2" y="7"/>
                      <a:pt x="1" y="7"/>
                      <a:pt x="0"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10"/>
              <p:cNvSpPr/>
              <p:nvPr/>
            </p:nvSpPr>
            <p:spPr>
              <a:xfrm>
                <a:off x="2003426" y="3587750"/>
                <a:ext cx="88900" cy="123825"/>
              </a:xfrm>
              <a:custGeom>
                <a:avLst/>
                <a:gdLst/>
                <a:ahLst/>
                <a:cxnLst/>
                <a:rect l="l" t="t" r="r" b="b"/>
                <a:pathLst>
                  <a:path w="24" h="33" extrusionOk="0">
                    <a:moveTo>
                      <a:pt x="15" y="33"/>
                    </a:moveTo>
                    <a:cubicBezTo>
                      <a:pt x="10" y="33"/>
                      <a:pt x="7" y="32"/>
                      <a:pt x="4" y="29"/>
                    </a:cubicBezTo>
                    <a:cubicBezTo>
                      <a:pt x="1" y="26"/>
                      <a:pt x="0" y="22"/>
                      <a:pt x="0" y="17"/>
                    </a:cubicBezTo>
                    <a:cubicBezTo>
                      <a:pt x="0" y="11"/>
                      <a:pt x="1" y="7"/>
                      <a:pt x="4" y="4"/>
                    </a:cubicBezTo>
                    <a:cubicBezTo>
                      <a:pt x="7" y="1"/>
                      <a:pt x="10" y="0"/>
                      <a:pt x="15" y="0"/>
                    </a:cubicBezTo>
                    <a:cubicBezTo>
                      <a:pt x="17" y="0"/>
                      <a:pt x="18" y="0"/>
                      <a:pt x="20" y="0"/>
                    </a:cubicBezTo>
                    <a:cubicBezTo>
                      <a:pt x="22" y="1"/>
                      <a:pt x="23" y="1"/>
                      <a:pt x="24" y="1"/>
                    </a:cubicBezTo>
                    <a:cubicBezTo>
                      <a:pt x="22" y="6"/>
                      <a:pt x="22" y="6"/>
                      <a:pt x="22" y="6"/>
                    </a:cubicBezTo>
                    <a:cubicBezTo>
                      <a:pt x="21" y="5"/>
                      <a:pt x="20" y="5"/>
                      <a:pt x="19" y="4"/>
                    </a:cubicBezTo>
                    <a:cubicBezTo>
                      <a:pt x="17" y="4"/>
                      <a:pt x="16" y="4"/>
                      <a:pt x="15" y="4"/>
                    </a:cubicBezTo>
                    <a:cubicBezTo>
                      <a:pt x="9" y="4"/>
                      <a:pt x="5" y="8"/>
                      <a:pt x="5" y="17"/>
                    </a:cubicBezTo>
                    <a:cubicBezTo>
                      <a:pt x="5" y="21"/>
                      <a:pt x="6" y="24"/>
                      <a:pt x="8" y="26"/>
                    </a:cubicBezTo>
                    <a:cubicBezTo>
                      <a:pt x="9" y="28"/>
                      <a:pt x="12" y="29"/>
                      <a:pt x="15" y="29"/>
                    </a:cubicBezTo>
                    <a:cubicBezTo>
                      <a:pt x="18" y="29"/>
                      <a:pt x="20" y="28"/>
                      <a:pt x="23" y="27"/>
                    </a:cubicBezTo>
                    <a:cubicBezTo>
                      <a:pt x="23" y="32"/>
                      <a:pt x="23" y="32"/>
                      <a:pt x="23" y="32"/>
                    </a:cubicBezTo>
                    <a:cubicBezTo>
                      <a:pt x="21" y="33"/>
                      <a:pt x="18" y="33"/>
                      <a:pt x="15" y="3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0"/>
              <p:cNvSpPr/>
              <p:nvPr/>
            </p:nvSpPr>
            <p:spPr>
              <a:xfrm>
                <a:off x="2111376"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6" y="32"/>
                    </a:cubicBezTo>
                    <a:cubicBezTo>
                      <a:pt x="15" y="33"/>
                      <a:pt x="13" y="33"/>
                      <a:pt x="10" y="33"/>
                    </a:cubicBezTo>
                    <a:cubicBezTo>
                      <a:pt x="7" y="33"/>
                      <a:pt x="5" y="32"/>
                      <a:pt x="3" y="31"/>
                    </a:cubicBezTo>
                    <a:cubicBezTo>
                      <a:pt x="1" y="29"/>
                      <a:pt x="0" y="27"/>
                      <a:pt x="0" y="24"/>
                    </a:cubicBezTo>
                    <a:cubicBezTo>
                      <a:pt x="0" y="17"/>
                      <a:pt x="5" y="14"/>
                      <a:pt x="16" y="13"/>
                    </a:cubicBezTo>
                    <a:cubicBezTo>
                      <a:pt x="21" y="13"/>
                      <a:pt x="21" y="13"/>
                      <a:pt x="21" y="13"/>
                    </a:cubicBezTo>
                    <a:cubicBezTo>
                      <a:pt x="21" y="11"/>
                      <a:pt x="21" y="11"/>
                      <a:pt x="21" y="11"/>
                    </a:cubicBezTo>
                    <a:cubicBezTo>
                      <a:pt x="21" y="9"/>
                      <a:pt x="21" y="7"/>
                      <a:pt x="20" y="6"/>
                    </a:cubicBezTo>
                    <a:cubicBezTo>
                      <a:pt x="19" y="4"/>
                      <a:pt x="17" y="4"/>
                      <a:pt x="14" y="4"/>
                    </a:cubicBezTo>
                    <a:cubicBezTo>
                      <a:pt x="12" y="4"/>
                      <a:pt x="9" y="5"/>
                      <a:pt x="5" y="6"/>
                    </a:cubicBezTo>
                    <a:cubicBezTo>
                      <a:pt x="4" y="3"/>
                      <a:pt x="4" y="3"/>
                      <a:pt x="4" y="3"/>
                    </a:cubicBezTo>
                    <a:cubicBezTo>
                      <a:pt x="5" y="2"/>
                      <a:pt x="7" y="1"/>
                      <a:pt x="9" y="0"/>
                    </a:cubicBezTo>
                    <a:cubicBezTo>
                      <a:pt x="11" y="0"/>
                      <a:pt x="13" y="0"/>
                      <a:pt x="15" y="0"/>
                    </a:cubicBezTo>
                    <a:cubicBezTo>
                      <a:pt x="19" y="0"/>
                      <a:pt x="22" y="1"/>
                      <a:pt x="23" y="2"/>
                    </a:cubicBezTo>
                    <a:cubicBezTo>
                      <a:pt x="25" y="4"/>
                      <a:pt x="26" y="7"/>
                      <a:pt x="26" y="11"/>
                    </a:cubicBezTo>
                    <a:cubicBezTo>
                      <a:pt x="26" y="33"/>
                      <a:pt x="26" y="33"/>
                      <a:pt x="26" y="33"/>
                    </a:cubicBezTo>
                    <a:lnTo>
                      <a:pt x="23" y="33"/>
                    </a:lnTo>
                    <a:close/>
                    <a:moveTo>
                      <a:pt x="11" y="29"/>
                    </a:moveTo>
                    <a:cubicBezTo>
                      <a:pt x="14" y="29"/>
                      <a:pt x="17" y="28"/>
                      <a:pt x="19" y="27"/>
                    </a:cubicBezTo>
                    <a:cubicBezTo>
                      <a:pt x="20" y="25"/>
                      <a:pt x="21" y="23"/>
                      <a:pt x="21" y="20"/>
                    </a:cubicBezTo>
                    <a:cubicBezTo>
                      <a:pt x="21" y="17"/>
                      <a:pt x="21" y="17"/>
                      <a:pt x="21" y="17"/>
                    </a:cubicBezTo>
                    <a:cubicBezTo>
                      <a:pt x="16" y="17"/>
                      <a:pt x="16" y="17"/>
                      <a:pt x="16" y="17"/>
                    </a:cubicBezTo>
                    <a:cubicBezTo>
                      <a:pt x="12" y="17"/>
                      <a:pt x="10" y="18"/>
                      <a:pt x="8" y="19"/>
                    </a:cubicBezTo>
                    <a:cubicBezTo>
                      <a:pt x="6" y="20"/>
                      <a:pt x="5" y="22"/>
                      <a:pt x="5" y="24"/>
                    </a:cubicBezTo>
                    <a:cubicBezTo>
                      <a:pt x="5" y="26"/>
                      <a:pt x="6" y="27"/>
                      <a:pt x="7" y="28"/>
                    </a:cubicBezTo>
                    <a:cubicBezTo>
                      <a:pt x="8" y="29"/>
                      <a:pt x="9" y="29"/>
                      <a:pt x="11"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10"/>
              <p:cNvSpPr/>
              <p:nvPr/>
            </p:nvSpPr>
            <p:spPr>
              <a:xfrm>
                <a:off x="2235201" y="3560763"/>
                <a:ext cx="71438" cy="150812"/>
              </a:xfrm>
              <a:custGeom>
                <a:avLst/>
                <a:gdLst/>
                <a:ahLst/>
                <a:cxnLst/>
                <a:rect l="l" t="t" r="r" b="b"/>
                <a:pathLst>
                  <a:path w="19" h="40" extrusionOk="0">
                    <a:moveTo>
                      <a:pt x="15" y="36"/>
                    </a:moveTo>
                    <a:cubicBezTo>
                      <a:pt x="15" y="36"/>
                      <a:pt x="16" y="36"/>
                      <a:pt x="17" y="36"/>
                    </a:cubicBezTo>
                    <a:cubicBezTo>
                      <a:pt x="18" y="36"/>
                      <a:pt x="18" y="36"/>
                      <a:pt x="19" y="36"/>
                    </a:cubicBezTo>
                    <a:cubicBezTo>
                      <a:pt x="19" y="39"/>
                      <a:pt x="19" y="39"/>
                      <a:pt x="19" y="39"/>
                    </a:cubicBezTo>
                    <a:cubicBezTo>
                      <a:pt x="18" y="40"/>
                      <a:pt x="18" y="40"/>
                      <a:pt x="17" y="40"/>
                    </a:cubicBezTo>
                    <a:cubicBezTo>
                      <a:pt x="16" y="40"/>
                      <a:pt x="15" y="40"/>
                      <a:pt x="14" y="40"/>
                    </a:cubicBezTo>
                    <a:cubicBezTo>
                      <a:pt x="8" y="40"/>
                      <a:pt x="4" y="37"/>
                      <a:pt x="4" y="30"/>
                    </a:cubicBezTo>
                    <a:cubicBezTo>
                      <a:pt x="4" y="11"/>
                      <a:pt x="4" y="11"/>
                      <a:pt x="4" y="11"/>
                    </a:cubicBezTo>
                    <a:cubicBezTo>
                      <a:pt x="0" y="11"/>
                      <a:pt x="0" y="11"/>
                      <a:pt x="0" y="11"/>
                    </a:cubicBezTo>
                    <a:cubicBezTo>
                      <a:pt x="0" y="9"/>
                      <a:pt x="0" y="9"/>
                      <a:pt x="0" y="9"/>
                    </a:cubicBezTo>
                    <a:cubicBezTo>
                      <a:pt x="4" y="7"/>
                      <a:pt x="4" y="7"/>
                      <a:pt x="4" y="7"/>
                    </a:cubicBezTo>
                    <a:cubicBezTo>
                      <a:pt x="6" y="0"/>
                      <a:pt x="6" y="0"/>
                      <a:pt x="6" y="0"/>
                    </a:cubicBezTo>
                    <a:cubicBezTo>
                      <a:pt x="9" y="0"/>
                      <a:pt x="9" y="0"/>
                      <a:pt x="9" y="0"/>
                    </a:cubicBezTo>
                    <a:cubicBezTo>
                      <a:pt x="9" y="7"/>
                      <a:pt x="9" y="7"/>
                      <a:pt x="9" y="7"/>
                    </a:cubicBezTo>
                    <a:cubicBezTo>
                      <a:pt x="19" y="7"/>
                      <a:pt x="19" y="7"/>
                      <a:pt x="19" y="7"/>
                    </a:cubicBezTo>
                    <a:cubicBezTo>
                      <a:pt x="19" y="11"/>
                      <a:pt x="19" y="11"/>
                      <a:pt x="19" y="11"/>
                    </a:cubicBezTo>
                    <a:cubicBezTo>
                      <a:pt x="9" y="11"/>
                      <a:pt x="9" y="11"/>
                      <a:pt x="9" y="11"/>
                    </a:cubicBezTo>
                    <a:cubicBezTo>
                      <a:pt x="9" y="30"/>
                      <a:pt x="9" y="30"/>
                      <a:pt x="9" y="30"/>
                    </a:cubicBezTo>
                    <a:cubicBezTo>
                      <a:pt x="9" y="32"/>
                      <a:pt x="10" y="34"/>
                      <a:pt x="11" y="35"/>
                    </a:cubicBezTo>
                    <a:cubicBezTo>
                      <a:pt x="12" y="36"/>
                      <a:pt x="13" y="36"/>
                      <a:pt x="15" y="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0"/>
              <p:cNvSpPr/>
              <p:nvPr/>
            </p:nvSpPr>
            <p:spPr>
              <a:xfrm>
                <a:off x="2332038" y="3541713"/>
                <a:ext cx="23813" cy="169862"/>
              </a:xfrm>
              <a:custGeom>
                <a:avLst/>
                <a:gdLst/>
                <a:ahLst/>
                <a:cxnLst/>
                <a:rect l="l" t="t" r="r" b="b"/>
                <a:pathLst>
                  <a:path w="6" h="45" extrusionOk="0">
                    <a:moveTo>
                      <a:pt x="0" y="3"/>
                    </a:moveTo>
                    <a:cubicBezTo>
                      <a:pt x="0" y="2"/>
                      <a:pt x="0" y="2"/>
                      <a:pt x="1" y="1"/>
                    </a:cubicBezTo>
                    <a:cubicBezTo>
                      <a:pt x="1" y="0"/>
                      <a:pt x="2" y="0"/>
                      <a:pt x="3" y="0"/>
                    </a:cubicBezTo>
                    <a:cubicBezTo>
                      <a:pt x="3" y="0"/>
                      <a:pt x="4" y="1"/>
                      <a:pt x="5" y="1"/>
                    </a:cubicBezTo>
                    <a:cubicBezTo>
                      <a:pt x="5" y="2"/>
                      <a:pt x="6" y="2"/>
                      <a:pt x="6" y="3"/>
                    </a:cubicBezTo>
                    <a:cubicBezTo>
                      <a:pt x="6" y="5"/>
                      <a:pt x="5" y="5"/>
                      <a:pt x="5" y="6"/>
                    </a:cubicBezTo>
                    <a:cubicBezTo>
                      <a:pt x="4" y="7"/>
                      <a:pt x="3" y="7"/>
                      <a:pt x="3" y="7"/>
                    </a:cubicBezTo>
                    <a:cubicBezTo>
                      <a:pt x="2" y="7"/>
                      <a:pt x="1" y="7"/>
                      <a:pt x="1" y="6"/>
                    </a:cubicBezTo>
                    <a:cubicBezTo>
                      <a:pt x="0" y="5"/>
                      <a:pt x="0" y="5"/>
                      <a:pt x="0" y="3"/>
                    </a:cubicBezTo>
                    <a:close/>
                    <a:moveTo>
                      <a:pt x="5" y="45"/>
                    </a:moveTo>
                    <a:cubicBezTo>
                      <a:pt x="0" y="45"/>
                      <a:pt x="0" y="45"/>
                      <a:pt x="0" y="45"/>
                    </a:cubicBezTo>
                    <a:cubicBezTo>
                      <a:pt x="0" y="12"/>
                      <a:pt x="0" y="12"/>
                      <a:pt x="0" y="12"/>
                    </a:cubicBezTo>
                    <a:cubicBezTo>
                      <a:pt x="5" y="12"/>
                      <a:pt x="5" y="12"/>
                      <a:pt x="5" y="12"/>
                    </a:cubicBezTo>
                    <a:lnTo>
                      <a:pt x="5" y="4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10"/>
              <p:cNvSpPr/>
              <p:nvPr/>
            </p:nvSpPr>
            <p:spPr>
              <a:xfrm>
                <a:off x="2384426" y="3587750"/>
                <a:ext cx="112713" cy="123825"/>
              </a:xfrm>
              <a:custGeom>
                <a:avLst/>
                <a:gdLst/>
                <a:ahLst/>
                <a:cxnLst/>
                <a:rect l="l" t="t" r="r" b="b"/>
                <a:pathLst>
                  <a:path w="30" h="33" extrusionOk="0">
                    <a:moveTo>
                      <a:pt x="30" y="16"/>
                    </a:moveTo>
                    <a:cubicBezTo>
                      <a:pt x="30" y="22"/>
                      <a:pt x="29" y="26"/>
                      <a:pt x="26" y="29"/>
                    </a:cubicBezTo>
                    <a:cubicBezTo>
                      <a:pt x="24"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4" y="1"/>
                      <a:pt x="26" y="4"/>
                    </a:cubicBezTo>
                    <a:cubicBezTo>
                      <a:pt x="29" y="7"/>
                      <a:pt x="30" y="11"/>
                      <a:pt x="30" y="16"/>
                    </a:cubicBezTo>
                    <a:close/>
                    <a:moveTo>
                      <a:pt x="6" y="16"/>
                    </a:moveTo>
                    <a:cubicBezTo>
                      <a:pt x="6" y="21"/>
                      <a:pt x="6" y="24"/>
                      <a:pt x="8" y="26"/>
                    </a:cubicBezTo>
                    <a:cubicBezTo>
                      <a:pt x="10" y="28"/>
                      <a:pt x="12" y="29"/>
                      <a:pt x="15" y="29"/>
                    </a:cubicBezTo>
                    <a:cubicBezTo>
                      <a:pt x="19" y="29"/>
                      <a:pt x="21" y="28"/>
                      <a:pt x="23" y="26"/>
                    </a:cubicBezTo>
                    <a:cubicBezTo>
                      <a:pt x="24" y="24"/>
                      <a:pt x="25" y="21"/>
                      <a:pt x="25" y="16"/>
                    </a:cubicBezTo>
                    <a:cubicBezTo>
                      <a:pt x="25" y="12"/>
                      <a:pt x="24" y="9"/>
                      <a:pt x="23" y="7"/>
                    </a:cubicBezTo>
                    <a:cubicBezTo>
                      <a:pt x="21" y="5"/>
                      <a:pt x="18" y="4"/>
                      <a:pt x="15" y="4"/>
                    </a:cubicBezTo>
                    <a:cubicBezTo>
                      <a:pt x="12" y="4"/>
                      <a:pt x="10" y="5"/>
                      <a:pt x="8" y="7"/>
                    </a:cubicBezTo>
                    <a:cubicBezTo>
                      <a:pt x="6" y="9"/>
                      <a:pt x="6" y="12"/>
                      <a:pt x="6"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10"/>
              <p:cNvSpPr/>
              <p:nvPr/>
            </p:nvSpPr>
            <p:spPr>
              <a:xfrm>
                <a:off x="2535238" y="3587750"/>
                <a:ext cx="101600" cy="123825"/>
              </a:xfrm>
              <a:custGeom>
                <a:avLst/>
                <a:gdLst/>
                <a:ahLst/>
                <a:cxnLst/>
                <a:rect l="l" t="t" r="r" b="b"/>
                <a:pathLst>
                  <a:path w="27" h="33" extrusionOk="0">
                    <a:moveTo>
                      <a:pt x="22" y="33"/>
                    </a:moveTo>
                    <a:cubicBezTo>
                      <a:pt x="22" y="12"/>
                      <a:pt x="22" y="12"/>
                      <a:pt x="22" y="12"/>
                    </a:cubicBezTo>
                    <a:cubicBezTo>
                      <a:pt x="22" y="9"/>
                      <a:pt x="21" y="7"/>
                      <a:pt x="20" y="6"/>
                    </a:cubicBezTo>
                    <a:cubicBezTo>
                      <a:pt x="19" y="5"/>
                      <a:pt x="17" y="4"/>
                      <a:pt x="14" y="4"/>
                    </a:cubicBezTo>
                    <a:cubicBezTo>
                      <a:pt x="11" y="4"/>
                      <a:pt x="8" y="5"/>
                      <a:pt x="7" y="7"/>
                    </a:cubicBezTo>
                    <a:cubicBezTo>
                      <a:pt x="5" y="8"/>
                      <a:pt x="4" y="11"/>
                      <a:pt x="4" y="16"/>
                    </a:cubicBezTo>
                    <a:cubicBezTo>
                      <a:pt x="4" y="33"/>
                      <a:pt x="4" y="33"/>
                      <a:pt x="4" y="33"/>
                    </a:cubicBezTo>
                    <a:cubicBezTo>
                      <a:pt x="0" y="33"/>
                      <a:pt x="0" y="33"/>
                      <a:pt x="0" y="33"/>
                    </a:cubicBezTo>
                    <a:cubicBezTo>
                      <a:pt x="0" y="0"/>
                      <a:pt x="0" y="0"/>
                      <a:pt x="0" y="0"/>
                    </a:cubicBezTo>
                    <a:cubicBezTo>
                      <a:pt x="4" y="0"/>
                      <a:pt x="4" y="0"/>
                      <a:pt x="4" y="0"/>
                    </a:cubicBezTo>
                    <a:cubicBezTo>
                      <a:pt x="4" y="5"/>
                      <a:pt x="4" y="5"/>
                      <a:pt x="4" y="5"/>
                    </a:cubicBezTo>
                    <a:cubicBezTo>
                      <a:pt x="5" y="5"/>
                      <a:pt x="5" y="5"/>
                      <a:pt x="5" y="5"/>
                    </a:cubicBezTo>
                    <a:cubicBezTo>
                      <a:pt x="6" y="3"/>
                      <a:pt x="7" y="2"/>
                      <a:pt x="9" y="1"/>
                    </a:cubicBezTo>
                    <a:cubicBezTo>
                      <a:pt x="11" y="0"/>
                      <a:pt x="13" y="0"/>
                      <a:pt x="15"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10"/>
              <p:cNvSpPr/>
              <p:nvPr/>
            </p:nvSpPr>
            <p:spPr>
              <a:xfrm>
                <a:off x="2667001" y="3587750"/>
                <a:ext cx="85725" cy="123825"/>
              </a:xfrm>
              <a:custGeom>
                <a:avLst/>
                <a:gdLst/>
                <a:ahLst/>
                <a:cxnLst/>
                <a:rect l="l" t="t" r="r" b="b"/>
                <a:pathLst>
                  <a:path w="23" h="33" extrusionOk="0">
                    <a:moveTo>
                      <a:pt x="23" y="24"/>
                    </a:moveTo>
                    <a:cubicBezTo>
                      <a:pt x="23" y="27"/>
                      <a:pt x="22" y="29"/>
                      <a:pt x="20" y="31"/>
                    </a:cubicBezTo>
                    <a:cubicBezTo>
                      <a:pt x="18" y="32"/>
                      <a:pt x="15" y="33"/>
                      <a:pt x="11" y="33"/>
                    </a:cubicBezTo>
                    <a:cubicBezTo>
                      <a:pt x="6" y="33"/>
                      <a:pt x="3" y="33"/>
                      <a:pt x="1" y="31"/>
                    </a:cubicBezTo>
                    <a:cubicBezTo>
                      <a:pt x="1" y="27"/>
                      <a:pt x="1" y="27"/>
                      <a:pt x="1" y="27"/>
                    </a:cubicBezTo>
                    <a:cubicBezTo>
                      <a:pt x="2" y="28"/>
                      <a:pt x="4" y="28"/>
                      <a:pt x="6" y="29"/>
                    </a:cubicBezTo>
                    <a:cubicBezTo>
                      <a:pt x="7" y="29"/>
                      <a:pt x="9" y="29"/>
                      <a:pt x="11" y="29"/>
                    </a:cubicBezTo>
                    <a:cubicBezTo>
                      <a:pt x="13" y="29"/>
                      <a:pt x="15" y="29"/>
                      <a:pt x="17" y="28"/>
                    </a:cubicBezTo>
                    <a:cubicBezTo>
                      <a:pt x="18" y="27"/>
                      <a:pt x="19" y="26"/>
                      <a:pt x="19" y="24"/>
                    </a:cubicBezTo>
                    <a:cubicBezTo>
                      <a:pt x="19" y="23"/>
                      <a:pt x="18" y="22"/>
                      <a:pt x="17" y="21"/>
                    </a:cubicBezTo>
                    <a:cubicBezTo>
                      <a:pt x="16" y="20"/>
                      <a:pt x="14" y="19"/>
                      <a:pt x="11" y="18"/>
                    </a:cubicBezTo>
                    <a:cubicBezTo>
                      <a:pt x="8" y="17"/>
                      <a:pt x="5" y="16"/>
                      <a:pt x="4" y="15"/>
                    </a:cubicBezTo>
                    <a:cubicBezTo>
                      <a:pt x="3" y="14"/>
                      <a:pt x="2" y="13"/>
                      <a:pt x="1" y="12"/>
                    </a:cubicBezTo>
                    <a:cubicBezTo>
                      <a:pt x="1" y="11"/>
                      <a:pt x="0" y="10"/>
                      <a:pt x="0" y="8"/>
                    </a:cubicBezTo>
                    <a:cubicBezTo>
                      <a:pt x="0" y="6"/>
                      <a:pt x="1" y="4"/>
                      <a:pt x="4" y="2"/>
                    </a:cubicBezTo>
                    <a:cubicBezTo>
                      <a:pt x="6" y="0"/>
                      <a:pt x="9" y="0"/>
                      <a:pt x="12" y="0"/>
                    </a:cubicBezTo>
                    <a:cubicBezTo>
                      <a:pt x="16" y="0"/>
                      <a:pt x="19" y="0"/>
                      <a:pt x="23" y="2"/>
                    </a:cubicBezTo>
                    <a:cubicBezTo>
                      <a:pt x="21" y="6"/>
                      <a:pt x="21" y="6"/>
                      <a:pt x="21" y="6"/>
                    </a:cubicBezTo>
                    <a:cubicBezTo>
                      <a:pt x="18" y="4"/>
                      <a:pt x="15" y="4"/>
                      <a:pt x="12" y="4"/>
                    </a:cubicBezTo>
                    <a:cubicBezTo>
                      <a:pt x="10" y="4"/>
                      <a:pt x="8" y="4"/>
                      <a:pt x="7" y="5"/>
                    </a:cubicBezTo>
                    <a:cubicBezTo>
                      <a:pt x="6" y="6"/>
                      <a:pt x="5" y="7"/>
                      <a:pt x="5" y="8"/>
                    </a:cubicBezTo>
                    <a:cubicBezTo>
                      <a:pt x="5" y="9"/>
                      <a:pt x="5" y="10"/>
                      <a:pt x="6" y="10"/>
                    </a:cubicBezTo>
                    <a:cubicBezTo>
                      <a:pt x="6" y="11"/>
                      <a:pt x="7" y="11"/>
                      <a:pt x="8" y="12"/>
                    </a:cubicBezTo>
                    <a:cubicBezTo>
                      <a:pt x="9" y="12"/>
                      <a:pt x="11" y="13"/>
                      <a:pt x="14" y="14"/>
                    </a:cubicBezTo>
                    <a:cubicBezTo>
                      <a:pt x="17" y="16"/>
                      <a:pt x="20" y="17"/>
                      <a:pt x="21" y="19"/>
                    </a:cubicBezTo>
                    <a:cubicBezTo>
                      <a:pt x="23"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0"/>
              <p:cNvSpPr/>
              <p:nvPr/>
            </p:nvSpPr>
            <p:spPr>
              <a:xfrm>
                <a:off x="2782888" y="3684588"/>
                <a:ext cx="30163" cy="30162"/>
              </a:xfrm>
              <a:custGeom>
                <a:avLst/>
                <a:gdLst/>
                <a:ahLst/>
                <a:cxnLst/>
                <a:rect l="l" t="t" r="r" b="b"/>
                <a:pathLst>
                  <a:path w="8" h="8" extrusionOk="0">
                    <a:moveTo>
                      <a:pt x="0" y="4"/>
                    </a:moveTo>
                    <a:cubicBezTo>
                      <a:pt x="0" y="2"/>
                      <a:pt x="1" y="1"/>
                      <a:pt x="1" y="1"/>
                    </a:cubicBezTo>
                    <a:cubicBezTo>
                      <a:pt x="2" y="0"/>
                      <a:pt x="3" y="0"/>
                      <a:pt x="4" y="0"/>
                    </a:cubicBezTo>
                    <a:cubicBezTo>
                      <a:pt x="5" y="0"/>
                      <a:pt x="6" y="0"/>
                      <a:pt x="7" y="1"/>
                    </a:cubicBezTo>
                    <a:cubicBezTo>
                      <a:pt x="7" y="1"/>
                      <a:pt x="8" y="2"/>
                      <a:pt x="8" y="4"/>
                    </a:cubicBezTo>
                    <a:cubicBezTo>
                      <a:pt x="8" y="5"/>
                      <a:pt x="7" y="6"/>
                      <a:pt x="7" y="7"/>
                    </a:cubicBezTo>
                    <a:cubicBezTo>
                      <a:pt x="6" y="7"/>
                      <a:pt x="5" y="8"/>
                      <a:pt x="4" y="8"/>
                    </a:cubicBezTo>
                    <a:cubicBezTo>
                      <a:pt x="3" y="8"/>
                      <a:pt x="2" y="7"/>
                      <a:pt x="1" y="7"/>
                    </a:cubicBezTo>
                    <a:cubicBezTo>
                      <a:pt x="1"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0"/>
              <p:cNvSpPr/>
              <p:nvPr/>
            </p:nvSpPr>
            <p:spPr>
              <a:xfrm>
                <a:off x="2884488" y="3546475"/>
                <a:ext cx="123825" cy="165100"/>
              </a:xfrm>
              <a:custGeom>
                <a:avLst/>
                <a:gdLst/>
                <a:ahLst/>
                <a:cxnLst/>
                <a:rect l="l" t="t" r="r" b="b"/>
                <a:pathLst>
                  <a:path w="78" h="104" extrusionOk="0">
                    <a:moveTo>
                      <a:pt x="44" y="104"/>
                    </a:moveTo>
                    <a:lnTo>
                      <a:pt x="33" y="104"/>
                    </a:lnTo>
                    <a:lnTo>
                      <a:pt x="33" y="11"/>
                    </a:lnTo>
                    <a:lnTo>
                      <a:pt x="0" y="11"/>
                    </a:lnTo>
                    <a:lnTo>
                      <a:pt x="0" y="0"/>
                    </a:lnTo>
                    <a:lnTo>
                      <a:pt x="78" y="0"/>
                    </a:lnTo>
                    <a:lnTo>
                      <a:pt x="78" y="11"/>
                    </a:lnTo>
                    <a:lnTo>
                      <a:pt x="44" y="11"/>
                    </a:lnTo>
                    <a:lnTo>
                      <a:pt x="44" y="1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0"/>
              <p:cNvSpPr/>
              <p:nvPr/>
            </p:nvSpPr>
            <p:spPr>
              <a:xfrm>
                <a:off x="3030538" y="3587750"/>
                <a:ext cx="71438" cy="123825"/>
              </a:xfrm>
              <a:custGeom>
                <a:avLst/>
                <a:gdLst/>
                <a:ahLst/>
                <a:cxnLst/>
                <a:rect l="l" t="t" r="r" b="b"/>
                <a:pathLst>
                  <a:path w="19" h="33" extrusionOk="0">
                    <a:moveTo>
                      <a:pt x="15" y="0"/>
                    </a:moveTo>
                    <a:cubicBezTo>
                      <a:pt x="16"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9"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0"/>
              <p:cNvSpPr/>
              <p:nvPr/>
            </p:nvSpPr>
            <p:spPr>
              <a:xfrm>
                <a:off x="3116263" y="3587750"/>
                <a:ext cx="96838" cy="123825"/>
              </a:xfrm>
              <a:custGeom>
                <a:avLst/>
                <a:gdLst/>
                <a:ahLst/>
                <a:cxnLst/>
                <a:rect l="l" t="t" r="r" b="b"/>
                <a:pathLst>
                  <a:path w="26" h="33" extrusionOk="0">
                    <a:moveTo>
                      <a:pt x="23" y="33"/>
                    </a:moveTo>
                    <a:cubicBezTo>
                      <a:pt x="22" y="28"/>
                      <a:pt x="22" y="28"/>
                      <a:pt x="22" y="28"/>
                    </a:cubicBezTo>
                    <a:cubicBezTo>
                      <a:pt x="21" y="28"/>
                      <a:pt x="21" y="28"/>
                      <a:pt x="21" y="28"/>
                    </a:cubicBezTo>
                    <a:cubicBezTo>
                      <a:pt x="20" y="30"/>
                      <a:pt x="18" y="32"/>
                      <a:pt x="17" y="32"/>
                    </a:cubicBezTo>
                    <a:cubicBezTo>
                      <a:pt x="15" y="33"/>
                      <a:pt x="13" y="33"/>
                      <a:pt x="11" y="33"/>
                    </a:cubicBezTo>
                    <a:cubicBezTo>
                      <a:pt x="7" y="33"/>
                      <a:pt x="5" y="32"/>
                      <a:pt x="3" y="31"/>
                    </a:cubicBezTo>
                    <a:cubicBezTo>
                      <a:pt x="1" y="29"/>
                      <a:pt x="0" y="27"/>
                      <a:pt x="0" y="24"/>
                    </a:cubicBezTo>
                    <a:cubicBezTo>
                      <a:pt x="0" y="17"/>
                      <a:pt x="6" y="14"/>
                      <a:pt x="16" y="13"/>
                    </a:cubicBezTo>
                    <a:cubicBezTo>
                      <a:pt x="22" y="13"/>
                      <a:pt x="22" y="13"/>
                      <a:pt x="22" y="13"/>
                    </a:cubicBezTo>
                    <a:cubicBezTo>
                      <a:pt x="22" y="11"/>
                      <a:pt x="22" y="11"/>
                      <a:pt x="22" y="11"/>
                    </a:cubicBezTo>
                    <a:cubicBezTo>
                      <a:pt x="22" y="9"/>
                      <a:pt x="21" y="7"/>
                      <a:pt x="20" y="6"/>
                    </a:cubicBezTo>
                    <a:cubicBezTo>
                      <a:pt x="19" y="4"/>
                      <a:pt x="17" y="4"/>
                      <a:pt x="15" y="4"/>
                    </a:cubicBezTo>
                    <a:cubicBezTo>
                      <a:pt x="12" y="4"/>
                      <a:pt x="9" y="5"/>
                      <a:pt x="5" y="6"/>
                    </a:cubicBezTo>
                    <a:cubicBezTo>
                      <a:pt x="4" y="3"/>
                      <a:pt x="4" y="3"/>
                      <a:pt x="4" y="3"/>
                    </a:cubicBezTo>
                    <a:cubicBezTo>
                      <a:pt x="6" y="2"/>
                      <a:pt x="7" y="1"/>
                      <a:pt x="9" y="0"/>
                    </a:cubicBezTo>
                    <a:cubicBezTo>
                      <a:pt x="11" y="0"/>
                      <a:pt x="13" y="0"/>
                      <a:pt x="15" y="0"/>
                    </a:cubicBezTo>
                    <a:cubicBezTo>
                      <a:pt x="19" y="0"/>
                      <a:pt x="22" y="1"/>
                      <a:pt x="24" y="2"/>
                    </a:cubicBezTo>
                    <a:cubicBezTo>
                      <a:pt x="25" y="4"/>
                      <a:pt x="26" y="7"/>
                      <a:pt x="26" y="11"/>
                    </a:cubicBezTo>
                    <a:cubicBezTo>
                      <a:pt x="26" y="33"/>
                      <a:pt x="26" y="33"/>
                      <a:pt x="26" y="33"/>
                    </a:cubicBezTo>
                    <a:lnTo>
                      <a:pt x="23" y="33"/>
                    </a:lnTo>
                    <a:close/>
                    <a:moveTo>
                      <a:pt x="12" y="29"/>
                    </a:moveTo>
                    <a:cubicBezTo>
                      <a:pt x="15" y="29"/>
                      <a:pt x="17" y="28"/>
                      <a:pt x="19" y="27"/>
                    </a:cubicBezTo>
                    <a:cubicBezTo>
                      <a:pt x="21" y="25"/>
                      <a:pt x="21" y="23"/>
                      <a:pt x="21" y="20"/>
                    </a:cubicBezTo>
                    <a:cubicBezTo>
                      <a:pt x="21" y="17"/>
                      <a:pt x="21" y="17"/>
                      <a:pt x="21" y="17"/>
                    </a:cubicBezTo>
                    <a:cubicBezTo>
                      <a:pt x="16" y="17"/>
                      <a:pt x="16" y="17"/>
                      <a:pt x="16" y="17"/>
                    </a:cubicBezTo>
                    <a:cubicBezTo>
                      <a:pt x="13" y="17"/>
                      <a:pt x="10" y="18"/>
                      <a:pt x="8" y="19"/>
                    </a:cubicBezTo>
                    <a:cubicBezTo>
                      <a:pt x="6" y="20"/>
                      <a:pt x="5" y="22"/>
                      <a:pt x="5" y="24"/>
                    </a:cubicBezTo>
                    <a:cubicBezTo>
                      <a:pt x="5" y="26"/>
                      <a:pt x="6" y="27"/>
                      <a:pt x="7" y="28"/>
                    </a:cubicBezTo>
                    <a:cubicBezTo>
                      <a:pt x="8" y="29"/>
                      <a:pt x="10" y="29"/>
                      <a:pt x="12" y="2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10"/>
              <p:cNvSpPr/>
              <p:nvPr/>
            </p:nvSpPr>
            <p:spPr>
              <a:xfrm>
                <a:off x="3254376" y="3587750"/>
                <a:ext cx="101600" cy="123825"/>
              </a:xfrm>
              <a:custGeom>
                <a:avLst/>
                <a:gdLst/>
                <a:ahLst/>
                <a:cxnLst/>
                <a:rect l="l" t="t" r="r" b="b"/>
                <a:pathLst>
                  <a:path w="27" h="33" extrusionOk="0">
                    <a:moveTo>
                      <a:pt x="22" y="33"/>
                    </a:moveTo>
                    <a:cubicBezTo>
                      <a:pt x="22" y="12"/>
                      <a:pt x="22" y="12"/>
                      <a:pt x="22" y="12"/>
                    </a:cubicBezTo>
                    <a:cubicBezTo>
                      <a:pt x="22" y="9"/>
                      <a:pt x="22" y="7"/>
                      <a:pt x="21" y="6"/>
                    </a:cubicBezTo>
                    <a:cubicBezTo>
                      <a:pt x="19" y="5"/>
                      <a:pt x="17" y="4"/>
                      <a:pt x="15" y="4"/>
                    </a:cubicBezTo>
                    <a:cubicBezTo>
                      <a:pt x="12" y="4"/>
                      <a:pt x="9" y="5"/>
                      <a:pt x="7" y="7"/>
                    </a:cubicBezTo>
                    <a:cubicBezTo>
                      <a:pt x="6" y="8"/>
                      <a:pt x="5" y="11"/>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8" y="2"/>
                      <a:pt x="9" y="1"/>
                    </a:cubicBezTo>
                    <a:cubicBezTo>
                      <a:pt x="11" y="0"/>
                      <a:pt x="13" y="0"/>
                      <a:pt x="16" y="0"/>
                    </a:cubicBezTo>
                    <a:cubicBezTo>
                      <a:pt x="19" y="0"/>
                      <a:pt x="22" y="1"/>
                      <a:pt x="24" y="3"/>
                    </a:cubicBezTo>
                    <a:cubicBezTo>
                      <a:pt x="26" y="4"/>
                      <a:pt x="27" y="7"/>
                      <a:pt x="27" y="12"/>
                    </a:cubicBezTo>
                    <a:cubicBezTo>
                      <a:pt x="27" y="33"/>
                      <a:pt x="27" y="33"/>
                      <a:pt x="27" y="33"/>
                    </a:cubicBezTo>
                    <a:lnTo>
                      <a:pt x="22"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0"/>
              <p:cNvSpPr/>
              <p:nvPr/>
            </p:nvSpPr>
            <p:spPr>
              <a:xfrm>
                <a:off x="3389313" y="3587750"/>
                <a:ext cx="87313" cy="123825"/>
              </a:xfrm>
              <a:custGeom>
                <a:avLst/>
                <a:gdLst/>
                <a:ahLst/>
                <a:cxnLst/>
                <a:rect l="l" t="t" r="r" b="b"/>
                <a:pathLst>
                  <a:path w="23" h="33" extrusionOk="0">
                    <a:moveTo>
                      <a:pt x="23" y="24"/>
                    </a:moveTo>
                    <a:cubicBezTo>
                      <a:pt x="23" y="27"/>
                      <a:pt x="22" y="29"/>
                      <a:pt x="20" y="31"/>
                    </a:cubicBezTo>
                    <a:cubicBezTo>
                      <a:pt x="17" y="32"/>
                      <a:pt x="14" y="33"/>
                      <a:pt x="10" y="33"/>
                    </a:cubicBezTo>
                    <a:cubicBezTo>
                      <a:pt x="6" y="33"/>
                      <a:pt x="3" y="33"/>
                      <a:pt x="0" y="31"/>
                    </a:cubicBezTo>
                    <a:cubicBezTo>
                      <a:pt x="0" y="27"/>
                      <a:pt x="0" y="27"/>
                      <a:pt x="0" y="27"/>
                    </a:cubicBezTo>
                    <a:cubicBezTo>
                      <a:pt x="2" y="28"/>
                      <a:pt x="3" y="28"/>
                      <a:pt x="5" y="29"/>
                    </a:cubicBezTo>
                    <a:cubicBezTo>
                      <a:pt x="7" y="29"/>
                      <a:pt x="9" y="29"/>
                      <a:pt x="10" y="29"/>
                    </a:cubicBezTo>
                    <a:cubicBezTo>
                      <a:pt x="13" y="29"/>
                      <a:pt x="15" y="29"/>
                      <a:pt x="16" y="28"/>
                    </a:cubicBezTo>
                    <a:cubicBezTo>
                      <a:pt x="18" y="27"/>
                      <a:pt x="18" y="26"/>
                      <a:pt x="18" y="24"/>
                    </a:cubicBezTo>
                    <a:cubicBezTo>
                      <a:pt x="18" y="23"/>
                      <a:pt x="18" y="22"/>
                      <a:pt x="17" y="21"/>
                    </a:cubicBezTo>
                    <a:cubicBezTo>
                      <a:pt x="16" y="20"/>
                      <a:pt x="13" y="19"/>
                      <a:pt x="10" y="18"/>
                    </a:cubicBezTo>
                    <a:cubicBezTo>
                      <a:pt x="7" y="17"/>
                      <a:pt x="5" y="16"/>
                      <a:pt x="4" y="15"/>
                    </a:cubicBezTo>
                    <a:cubicBezTo>
                      <a:pt x="3" y="14"/>
                      <a:pt x="2" y="13"/>
                      <a:pt x="1" y="12"/>
                    </a:cubicBezTo>
                    <a:cubicBezTo>
                      <a:pt x="0" y="11"/>
                      <a:pt x="0" y="10"/>
                      <a:pt x="0" y="8"/>
                    </a:cubicBezTo>
                    <a:cubicBezTo>
                      <a:pt x="0" y="6"/>
                      <a:pt x="1" y="4"/>
                      <a:pt x="3" y="2"/>
                    </a:cubicBezTo>
                    <a:cubicBezTo>
                      <a:pt x="5" y="0"/>
                      <a:pt x="8" y="0"/>
                      <a:pt x="12" y="0"/>
                    </a:cubicBezTo>
                    <a:cubicBezTo>
                      <a:pt x="16" y="0"/>
                      <a:pt x="19" y="0"/>
                      <a:pt x="22" y="2"/>
                    </a:cubicBezTo>
                    <a:cubicBezTo>
                      <a:pt x="21" y="6"/>
                      <a:pt x="21" y="6"/>
                      <a:pt x="21" y="6"/>
                    </a:cubicBezTo>
                    <a:cubicBezTo>
                      <a:pt x="17" y="4"/>
                      <a:pt x="14" y="4"/>
                      <a:pt x="12" y="4"/>
                    </a:cubicBezTo>
                    <a:cubicBezTo>
                      <a:pt x="9" y="4"/>
                      <a:pt x="8" y="4"/>
                      <a:pt x="6" y="5"/>
                    </a:cubicBezTo>
                    <a:cubicBezTo>
                      <a:pt x="5" y="6"/>
                      <a:pt x="5" y="7"/>
                      <a:pt x="5" y="8"/>
                    </a:cubicBezTo>
                    <a:cubicBezTo>
                      <a:pt x="5" y="9"/>
                      <a:pt x="5" y="10"/>
                      <a:pt x="5" y="10"/>
                    </a:cubicBezTo>
                    <a:cubicBezTo>
                      <a:pt x="6" y="11"/>
                      <a:pt x="7" y="11"/>
                      <a:pt x="8" y="12"/>
                    </a:cubicBezTo>
                    <a:cubicBezTo>
                      <a:pt x="9" y="12"/>
                      <a:pt x="10" y="13"/>
                      <a:pt x="13" y="14"/>
                    </a:cubicBezTo>
                    <a:cubicBezTo>
                      <a:pt x="17" y="16"/>
                      <a:pt x="20" y="17"/>
                      <a:pt x="21" y="19"/>
                    </a:cubicBezTo>
                    <a:cubicBezTo>
                      <a:pt x="22" y="20"/>
                      <a:pt x="23" y="22"/>
                      <a:pt x="23" y="2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10"/>
              <p:cNvSpPr/>
              <p:nvPr/>
            </p:nvSpPr>
            <p:spPr>
              <a:xfrm>
                <a:off x="3490913" y="3535363"/>
                <a:ext cx="87313" cy="176212"/>
              </a:xfrm>
              <a:custGeom>
                <a:avLst/>
                <a:gdLst/>
                <a:ahLst/>
                <a:cxnLst/>
                <a:rect l="l" t="t" r="r" b="b"/>
                <a:pathLst>
                  <a:path w="23" h="47" extrusionOk="0">
                    <a:moveTo>
                      <a:pt x="19" y="18"/>
                    </a:moveTo>
                    <a:cubicBezTo>
                      <a:pt x="11" y="18"/>
                      <a:pt x="11" y="18"/>
                      <a:pt x="11" y="18"/>
                    </a:cubicBezTo>
                    <a:cubicBezTo>
                      <a:pt x="11" y="47"/>
                      <a:pt x="11" y="47"/>
                      <a:pt x="11" y="47"/>
                    </a:cubicBezTo>
                    <a:cubicBezTo>
                      <a:pt x="6" y="47"/>
                      <a:pt x="6" y="47"/>
                      <a:pt x="6" y="47"/>
                    </a:cubicBezTo>
                    <a:cubicBezTo>
                      <a:pt x="6" y="18"/>
                      <a:pt x="6" y="18"/>
                      <a:pt x="6" y="18"/>
                    </a:cubicBezTo>
                    <a:cubicBezTo>
                      <a:pt x="0" y="18"/>
                      <a:pt x="0" y="18"/>
                      <a:pt x="0" y="18"/>
                    </a:cubicBezTo>
                    <a:cubicBezTo>
                      <a:pt x="0" y="16"/>
                      <a:pt x="0" y="16"/>
                      <a:pt x="0" y="16"/>
                    </a:cubicBezTo>
                    <a:cubicBezTo>
                      <a:pt x="6" y="14"/>
                      <a:pt x="6" y="14"/>
                      <a:pt x="6" y="14"/>
                    </a:cubicBezTo>
                    <a:cubicBezTo>
                      <a:pt x="6" y="12"/>
                      <a:pt x="6" y="12"/>
                      <a:pt x="6" y="12"/>
                    </a:cubicBezTo>
                    <a:cubicBezTo>
                      <a:pt x="6" y="4"/>
                      <a:pt x="10" y="0"/>
                      <a:pt x="17" y="0"/>
                    </a:cubicBezTo>
                    <a:cubicBezTo>
                      <a:pt x="18" y="0"/>
                      <a:pt x="20" y="1"/>
                      <a:pt x="23" y="1"/>
                    </a:cubicBezTo>
                    <a:cubicBezTo>
                      <a:pt x="21" y="5"/>
                      <a:pt x="21" y="5"/>
                      <a:pt x="21" y="5"/>
                    </a:cubicBezTo>
                    <a:cubicBezTo>
                      <a:pt x="20" y="5"/>
                      <a:pt x="18" y="4"/>
                      <a:pt x="17" y="4"/>
                    </a:cubicBezTo>
                    <a:cubicBezTo>
                      <a:pt x="15" y="4"/>
                      <a:pt x="13" y="5"/>
                      <a:pt x="12" y="6"/>
                    </a:cubicBezTo>
                    <a:cubicBezTo>
                      <a:pt x="12" y="7"/>
                      <a:pt x="11" y="9"/>
                      <a:pt x="11" y="12"/>
                    </a:cubicBezTo>
                    <a:cubicBezTo>
                      <a:pt x="11" y="14"/>
                      <a:pt x="11" y="14"/>
                      <a:pt x="11" y="14"/>
                    </a:cubicBezTo>
                    <a:cubicBezTo>
                      <a:pt x="19" y="14"/>
                      <a:pt x="19" y="14"/>
                      <a:pt x="19" y="14"/>
                    </a:cubicBezTo>
                    <a:lnTo>
                      <a:pt x="19" y="1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0"/>
              <p:cNvSpPr/>
              <p:nvPr/>
            </p:nvSpPr>
            <p:spPr>
              <a:xfrm>
                <a:off x="3581401" y="3587750"/>
                <a:ext cx="112713" cy="123825"/>
              </a:xfrm>
              <a:custGeom>
                <a:avLst/>
                <a:gdLst/>
                <a:ahLst/>
                <a:cxnLst/>
                <a:rect l="l" t="t" r="r" b="b"/>
                <a:pathLst>
                  <a:path w="30" h="33" extrusionOk="0">
                    <a:moveTo>
                      <a:pt x="30" y="16"/>
                    </a:moveTo>
                    <a:cubicBezTo>
                      <a:pt x="30" y="22"/>
                      <a:pt x="29" y="26"/>
                      <a:pt x="26" y="29"/>
                    </a:cubicBezTo>
                    <a:cubicBezTo>
                      <a:pt x="23" y="32"/>
                      <a:pt x="20" y="33"/>
                      <a:pt x="15" y="33"/>
                    </a:cubicBezTo>
                    <a:cubicBezTo>
                      <a:pt x="12" y="33"/>
                      <a:pt x="10" y="33"/>
                      <a:pt x="7" y="31"/>
                    </a:cubicBezTo>
                    <a:cubicBezTo>
                      <a:pt x="5" y="30"/>
                      <a:pt x="3" y="28"/>
                      <a:pt x="2" y="25"/>
                    </a:cubicBezTo>
                    <a:cubicBezTo>
                      <a:pt x="1" y="23"/>
                      <a:pt x="0" y="20"/>
                      <a:pt x="0" y="16"/>
                    </a:cubicBezTo>
                    <a:cubicBezTo>
                      <a:pt x="0" y="11"/>
                      <a:pt x="2" y="7"/>
                      <a:pt x="4" y="4"/>
                    </a:cubicBezTo>
                    <a:cubicBezTo>
                      <a:pt x="7" y="1"/>
                      <a:pt x="11" y="0"/>
                      <a:pt x="15" y="0"/>
                    </a:cubicBezTo>
                    <a:cubicBezTo>
                      <a:pt x="20" y="0"/>
                      <a:pt x="23" y="1"/>
                      <a:pt x="26" y="4"/>
                    </a:cubicBezTo>
                    <a:cubicBezTo>
                      <a:pt x="29" y="7"/>
                      <a:pt x="30" y="11"/>
                      <a:pt x="30" y="16"/>
                    </a:cubicBezTo>
                    <a:close/>
                    <a:moveTo>
                      <a:pt x="5" y="16"/>
                    </a:moveTo>
                    <a:cubicBezTo>
                      <a:pt x="5" y="21"/>
                      <a:pt x="6" y="24"/>
                      <a:pt x="8" y="26"/>
                    </a:cubicBezTo>
                    <a:cubicBezTo>
                      <a:pt x="9" y="28"/>
                      <a:pt x="12" y="29"/>
                      <a:pt x="15" y="29"/>
                    </a:cubicBezTo>
                    <a:cubicBezTo>
                      <a:pt x="18" y="29"/>
                      <a:pt x="21" y="28"/>
                      <a:pt x="22" y="26"/>
                    </a:cubicBezTo>
                    <a:cubicBezTo>
                      <a:pt x="24" y="24"/>
                      <a:pt x="25" y="21"/>
                      <a:pt x="25" y="16"/>
                    </a:cubicBezTo>
                    <a:cubicBezTo>
                      <a:pt x="25" y="12"/>
                      <a:pt x="24" y="9"/>
                      <a:pt x="22" y="7"/>
                    </a:cubicBezTo>
                    <a:cubicBezTo>
                      <a:pt x="21" y="5"/>
                      <a:pt x="18" y="4"/>
                      <a:pt x="15" y="4"/>
                    </a:cubicBezTo>
                    <a:cubicBezTo>
                      <a:pt x="12" y="4"/>
                      <a:pt x="9" y="5"/>
                      <a:pt x="8" y="7"/>
                    </a:cubicBezTo>
                    <a:cubicBezTo>
                      <a:pt x="6" y="9"/>
                      <a:pt x="5" y="12"/>
                      <a:pt x="5" y="1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0"/>
              <p:cNvSpPr/>
              <p:nvPr/>
            </p:nvSpPr>
            <p:spPr>
              <a:xfrm>
                <a:off x="3727451" y="3587750"/>
                <a:ext cx="71438" cy="123825"/>
              </a:xfrm>
              <a:custGeom>
                <a:avLst/>
                <a:gdLst/>
                <a:ahLst/>
                <a:cxnLst/>
                <a:rect l="l" t="t" r="r" b="b"/>
                <a:pathLst>
                  <a:path w="19" h="33" extrusionOk="0">
                    <a:moveTo>
                      <a:pt x="15" y="0"/>
                    </a:moveTo>
                    <a:cubicBezTo>
                      <a:pt x="17" y="0"/>
                      <a:pt x="18" y="0"/>
                      <a:pt x="19" y="0"/>
                    </a:cubicBezTo>
                    <a:cubicBezTo>
                      <a:pt x="18" y="5"/>
                      <a:pt x="18" y="5"/>
                      <a:pt x="18" y="5"/>
                    </a:cubicBezTo>
                    <a:cubicBezTo>
                      <a:pt x="17" y="4"/>
                      <a:pt x="16" y="4"/>
                      <a:pt x="15" y="4"/>
                    </a:cubicBezTo>
                    <a:cubicBezTo>
                      <a:pt x="12" y="4"/>
                      <a:pt x="10" y="5"/>
                      <a:pt x="8" y="7"/>
                    </a:cubicBezTo>
                    <a:cubicBezTo>
                      <a:pt x="6" y="9"/>
                      <a:pt x="5" y="12"/>
                      <a:pt x="5" y="15"/>
                    </a:cubicBezTo>
                    <a:cubicBezTo>
                      <a:pt x="5" y="33"/>
                      <a:pt x="5" y="33"/>
                      <a:pt x="5" y="33"/>
                    </a:cubicBezTo>
                    <a:cubicBezTo>
                      <a:pt x="0" y="33"/>
                      <a:pt x="0" y="33"/>
                      <a:pt x="0" y="33"/>
                    </a:cubicBezTo>
                    <a:cubicBezTo>
                      <a:pt x="0" y="0"/>
                      <a:pt x="0" y="0"/>
                      <a:pt x="0" y="0"/>
                    </a:cubicBezTo>
                    <a:cubicBezTo>
                      <a:pt x="4" y="0"/>
                      <a:pt x="4" y="0"/>
                      <a:pt x="4" y="0"/>
                    </a:cubicBezTo>
                    <a:cubicBezTo>
                      <a:pt x="5" y="6"/>
                      <a:pt x="5" y="6"/>
                      <a:pt x="5" y="6"/>
                    </a:cubicBezTo>
                    <a:cubicBezTo>
                      <a:pt x="5" y="6"/>
                      <a:pt x="5" y="6"/>
                      <a:pt x="5" y="6"/>
                    </a:cubicBezTo>
                    <a:cubicBezTo>
                      <a:pt x="6" y="4"/>
                      <a:pt x="8" y="3"/>
                      <a:pt x="10" y="1"/>
                    </a:cubicBezTo>
                    <a:cubicBezTo>
                      <a:pt x="11" y="0"/>
                      <a:pt x="13" y="0"/>
                      <a:pt x="15"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0"/>
              <p:cNvSpPr/>
              <p:nvPr/>
            </p:nvSpPr>
            <p:spPr>
              <a:xfrm>
                <a:off x="3824288" y="3587750"/>
                <a:ext cx="173038" cy="123825"/>
              </a:xfrm>
              <a:custGeom>
                <a:avLst/>
                <a:gdLst/>
                <a:ahLst/>
                <a:cxnLst/>
                <a:rect l="l" t="t" r="r" b="b"/>
                <a:pathLst>
                  <a:path w="46" h="33" extrusionOk="0">
                    <a:moveTo>
                      <a:pt x="41" y="33"/>
                    </a:moveTo>
                    <a:cubicBezTo>
                      <a:pt x="41" y="12"/>
                      <a:pt x="41" y="12"/>
                      <a:pt x="41" y="12"/>
                    </a:cubicBezTo>
                    <a:cubicBezTo>
                      <a:pt x="41" y="9"/>
                      <a:pt x="41" y="7"/>
                      <a:pt x="40" y="6"/>
                    </a:cubicBezTo>
                    <a:cubicBezTo>
                      <a:pt x="38" y="5"/>
                      <a:pt x="37" y="4"/>
                      <a:pt x="34" y="4"/>
                    </a:cubicBezTo>
                    <a:cubicBezTo>
                      <a:pt x="31" y="4"/>
                      <a:pt x="29" y="5"/>
                      <a:pt x="28" y="6"/>
                    </a:cubicBezTo>
                    <a:cubicBezTo>
                      <a:pt x="26" y="8"/>
                      <a:pt x="25" y="11"/>
                      <a:pt x="25" y="15"/>
                    </a:cubicBezTo>
                    <a:cubicBezTo>
                      <a:pt x="25" y="33"/>
                      <a:pt x="25" y="33"/>
                      <a:pt x="25" y="33"/>
                    </a:cubicBezTo>
                    <a:cubicBezTo>
                      <a:pt x="21" y="33"/>
                      <a:pt x="21" y="33"/>
                      <a:pt x="21" y="33"/>
                    </a:cubicBezTo>
                    <a:cubicBezTo>
                      <a:pt x="21" y="12"/>
                      <a:pt x="21" y="12"/>
                      <a:pt x="21" y="12"/>
                    </a:cubicBezTo>
                    <a:cubicBezTo>
                      <a:pt x="21" y="9"/>
                      <a:pt x="20" y="7"/>
                      <a:pt x="19" y="6"/>
                    </a:cubicBezTo>
                    <a:cubicBezTo>
                      <a:pt x="18" y="5"/>
                      <a:pt x="16" y="4"/>
                      <a:pt x="14" y="4"/>
                    </a:cubicBezTo>
                    <a:cubicBezTo>
                      <a:pt x="11" y="4"/>
                      <a:pt x="8" y="5"/>
                      <a:pt x="7" y="7"/>
                    </a:cubicBezTo>
                    <a:cubicBezTo>
                      <a:pt x="5" y="8"/>
                      <a:pt x="5" y="12"/>
                      <a:pt x="5" y="16"/>
                    </a:cubicBezTo>
                    <a:cubicBezTo>
                      <a:pt x="5" y="33"/>
                      <a:pt x="5" y="33"/>
                      <a:pt x="5" y="33"/>
                    </a:cubicBezTo>
                    <a:cubicBezTo>
                      <a:pt x="0" y="33"/>
                      <a:pt x="0" y="33"/>
                      <a:pt x="0" y="33"/>
                    </a:cubicBezTo>
                    <a:cubicBezTo>
                      <a:pt x="0" y="0"/>
                      <a:pt x="0" y="0"/>
                      <a:pt x="0" y="0"/>
                    </a:cubicBezTo>
                    <a:cubicBezTo>
                      <a:pt x="4" y="0"/>
                      <a:pt x="4" y="0"/>
                      <a:pt x="4" y="0"/>
                    </a:cubicBezTo>
                    <a:cubicBezTo>
                      <a:pt x="5" y="5"/>
                      <a:pt x="5" y="5"/>
                      <a:pt x="5" y="5"/>
                    </a:cubicBezTo>
                    <a:cubicBezTo>
                      <a:pt x="5" y="5"/>
                      <a:pt x="5" y="5"/>
                      <a:pt x="5" y="5"/>
                    </a:cubicBezTo>
                    <a:cubicBezTo>
                      <a:pt x="6" y="3"/>
                      <a:pt x="7" y="2"/>
                      <a:pt x="9" y="1"/>
                    </a:cubicBezTo>
                    <a:cubicBezTo>
                      <a:pt x="10" y="0"/>
                      <a:pt x="12" y="0"/>
                      <a:pt x="14" y="0"/>
                    </a:cubicBezTo>
                    <a:cubicBezTo>
                      <a:pt x="20" y="0"/>
                      <a:pt x="23" y="2"/>
                      <a:pt x="24" y="5"/>
                    </a:cubicBezTo>
                    <a:cubicBezTo>
                      <a:pt x="25" y="5"/>
                      <a:pt x="25" y="5"/>
                      <a:pt x="25" y="5"/>
                    </a:cubicBezTo>
                    <a:cubicBezTo>
                      <a:pt x="26" y="4"/>
                      <a:pt x="27" y="2"/>
                      <a:pt x="29" y="1"/>
                    </a:cubicBezTo>
                    <a:cubicBezTo>
                      <a:pt x="31" y="0"/>
                      <a:pt x="33" y="0"/>
                      <a:pt x="35" y="0"/>
                    </a:cubicBezTo>
                    <a:cubicBezTo>
                      <a:pt x="39" y="0"/>
                      <a:pt x="42" y="1"/>
                      <a:pt x="43" y="3"/>
                    </a:cubicBezTo>
                    <a:cubicBezTo>
                      <a:pt x="45" y="4"/>
                      <a:pt x="46" y="7"/>
                      <a:pt x="46" y="12"/>
                    </a:cubicBezTo>
                    <a:cubicBezTo>
                      <a:pt x="46" y="33"/>
                      <a:pt x="46" y="33"/>
                      <a:pt x="46" y="33"/>
                    </a:cubicBezTo>
                    <a:lnTo>
                      <a:pt x="41" y="3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0"/>
              <p:cNvSpPr/>
              <p:nvPr/>
            </p:nvSpPr>
            <p:spPr>
              <a:xfrm>
                <a:off x="4030663" y="3587750"/>
                <a:ext cx="104775" cy="123825"/>
              </a:xfrm>
              <a:custGeom>
                <a:avLst/>
                <a:gdLst/>
                <a:ahLst/>
                <a:cxnLst/>
                <a:rect l="l" t="t" r="r" b="b"/>
                <a:pathLst>
                  <a:path w="28" h="33" extrusionOk="0">
                    <a:moveTo>
                      <a:pt x="16" y="33"/>
                    </a:moveTo>
                    <a:cubicBezTo>
                      <a:pt x="11" y="33"/>
                      <a:pt x="7" y="32"/>
                      <a:pt x="4" y="29"/>
                    </a:cubicBezTo>
                    <a:cubicBezTo>
                      <a:pt x="2" y="26"/>
                      <a:pt x="0" y="22"/>
                      <a:pt x="0" y="17"/>
                    </a:cubicBezTo>
                    <a:cubicBezTo>
                      <a:pt x="0" y="12"/>
                      <a:pt x="1" y="7"/>
                      <a:pt x="4" y="4"/>
                    </a:cubicBezTo>
                    <a:cubicBezTo>
                      <a:pt x="7" y="1"/>
                      <a:pt x="10" y="0"/>
                      <a:pt x="14" y="0"/>
                    </a:cubicBezTo>
                    <a:cubicBezTo>
                      <a:pt x="18" y="0"/>
                      <a:pt x="22" y="1"/>
                      <a:pt x="24" y="4"/>
                    </a:cubicBezTo>
                    <a:cubicBezTo>
                      <a:pt x="26" y="6"/>
                      <a:pt x="28" y="10"/>
                      <a:pt x="28" y="14"/>
                    </a:cubicBezTo>
                    <a:cubicBezTo>
                      <a:pt x="28" y="17"/>
                      <a:pt x="28" y="17"/>
                      <a:pt x="28" y="17"/>
                    </a:cubicBezTo>
                    <a:cubicBezTo>
                      <a:pt x="5" y="17"/>
                      <a:pt x="5" y="17"/>
                      <a:pt x="5" y="17"/>
                    </a:cubicBezTo>
                    <a:cubicBezTo>
                      <a:pt x="5" y="21"/>
                      <a:pt x="6" y="24"/>
                      <a:pt x="8" y="26"/>
                    </a:cubicBezTo>
                    <a:cubicBezTo>
                      <a:pt x="10" y="28"/>
                      <a:pt x="13" y="29"/>
                      <a:pt x="16" y="29"/>
                    </a:cubicBezTo>
                    <a:cubicBezTo>
                      <a:pt x="19" y="29"/>
                      <a:pt x="23" y="28"/>
                      <a:pt x="26" y="27"/>
                    </a:cubicBezTo>
                    <a:cubicBezTo>
                      <a:pt x="26" y="31"/>
                      <a:pt x="26" y="31"/>
                      <a:pt x="26" y="31"/>
                    </a:cubicBezTo>
                    <a:cubicBezTo>
                      <a:pt x="24" y="32"/>
                      <a:pt x="23" y="33"/>
                      <a:pt x="21" y="33"/>
                    </a:cubicBezTo>
                    <a:cubicBezTo>
                      <a:pt x="20" y="33"/>
                      <a:pt x="18" y="33"/>
                      <a:pt x="16" y="33"/>
                    </a:cubicBezTo>
                    <a:close/>
                    <a:moveTo>
                      <a:pt x="14" y="4"/>
                    </a:moveTo>
                    <a:cubicBezTo>
                      <a:pt x="12" y="4"/>
                      <a:pt x="10" y="5"/>
                      <a:pt x="8" y="6"/>
                    </a:cubicBezTo>
                    <a:cubicBezTo>
                      <a:pt x="7" y="8"/>
                      <a:pt x="6" y="10"/>
                      <a:pt x="5" y="13"/>
                    </a:cubicBezTo>
                    <a:cubicBezTo>
                      <a:pt x="22" y="13"/>
                      <a:pt x="22" y="13"/>
                      <a:pt x="22" y="13"/>
                    </a:cubicBezTo>
                    <a:cubicBezTo>
                      <a:pt x="22" y="10"/>
                      <a:pt x="22" y="8"/>
                      <a:pt x="20" y="6"/>
                    </a:cubicBezTo>
                    <a:cubicBezTo>
                      <a:pt x="19" y="5"/>
                      <a:pt x="17" y="4"/>
                      <a:pt x="14"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0"/>
              <p:cNvSpPr/>
              <p:nvPr/>
            </p:nvSpPr>
            <p:spPr>
              <a:xfrm>
                <a:off x="4162426" y="3538538"/>
                <a:ext cx="104775" cy="173037"/>
              </a:xfrm>
              <a:custGeom>
                <a:avLst/>
                <a:gdLst/>
                <a:ahLst/>
                <a:cxnLst/>
                <a:rect l="l" t="t" r="r" b="b"/>
                <a:pathLst>
                  <a:path w="28" h="46" extrusionOk="0">
                    <a:moveTo>
                      <a:pt x="24" y="41"/>
                    </a:moveTo>
                    <a:cubicBezTo>
                      <a:pt x="24" y="41"/>
                      <a:pt x="24" y="41"/>
                      <a:pt x="24" y="41"/>
                    </a:cubicBezTo>
                    <a:cubicBezTo>
                      <a:pt x="21" y="45"/>
                      <a:pt x="18" y="46"/>
                      <a:pt x="13" y="46"/>
                    </a:cubicBezTo>
                    <a:cubicBezTo>
                      <a:pt x="9" y="46"/>
                      <a:pt x="6" y="45"/>
                      <a:pt x="3" y="42"/>
                    </a:cubicBezTo>
                    <a:cubicBezTo>
                      <a:pt x="1" y="39"/>
                      <a:pt x="0" y="35"/>
                      <a:pt x="0" y="30"/>
                    </a:cubicBezTo>
                    <a:cubicBezTo>
                      <a:pt x="0" y="24"/>
                      <a:pt x="1" y="20"/>
                      <a:pt x="3" y="17"/>
                    </a:cubicBezTo>
                    <a:cubicBezTo>
                      <a:pt x="6" y="14"/>
                      <a:pt x="9" y="13"/>
                      <a:pt x="13" y="13"/>
                    </a:cubicBezTo>
                    <a:cubicBezTo>
                      <a:pt x="18" y="13"/>
                      <a:pt x="21" y="14"/>
                      <a:pt x="23" y="17"/>
                    </a:cubicBezTo>
                    <a:cubicBezTo>
                      <a:pt x="24" y="17"/>
                      <a:pt x="24" y="17"/>
                      <a:pt x="24" y="17"/>
                    </a:cubicBezTo>
                    <a:cubicBezTo>
                      <a:pt x="24" y="15"/>
                      <a:pt x="24" y="15"/>
                      <a:pt x="24" y="15"/>
                    </a:cubicBezTo>
                    <a:cubicBezTo>
                      <a:pt x="24" y="13"/>
                      <a:pt x="24" y="13"/>
                      <a:pt x="24" y="13"/>
                    </a:cubicBezTo>
                    <a:cubicBezTo>
                      <a:pt x="24" y="0"/>
                      <a:pt x="24" y="0"/>
                      <a:pt x="24" y="0"/>
                    </a:cubicBezTo>
                    <a:cubicBezTo>
                      <a:pt x="28" y="0"/>
                      <a:pt x="28" y="0"/>
                      <a:pt x="28" y="0"/>
                    </a:cubicBezTo>
                    <a:cubicBezTo>
                      <a:pt x="28" y="46"/>
                      <a:pt x="28" y="46"/>
                      <a:pt x="28" y="46"/>
                    </a:cubicBezTo>
                    <a:cubicBezTo>
                      <a:pt x="24" y="46"/>
                      <a:pt x="24" y="46"/>
                      <a:pt x="24" y="46"/>
                    </a:cubicBezTo>
                    <a:lnTo>
                      <a:pt x="24" y="41"/>
                    </a:lnTo>
                    <a:close/>
                    <a:moveTo>
                      <a:pt x="14" y="42"/>
                    </a:moveTo>
                    <a:cubicBezTo>
                      <a:pt x="17" y="42"/>
                      <a:pt x="20" y="41"/>
                      <a:pt x="21" y="39"/>
                    </a:cubicBezTo>
                    <a:cubicBezTo>
                      <a:pt x="23" y="38"/>
                      <a:pt x="24" y="35"/>
                      <a:pt x="24" y="31"/>
                    </a:cubicBezTo>
                    <a:cubicBezTo>
                      <a:pt x="24" y="30"/>
                      <a:pt x="24" y="30"/>
                      <a:pt x="24" y="30"/>
                    </a:cubicBezTo>
                    <a:cubicBezTo>
                      <a:pt x="24" y="25"/>
                      <a:pt x="23" y="22"/>
                      <a:pt x="21" y="20"/>
                    </a:cubicBezTo>
                    <a:cubicBezTo>
                      <a:pt x="20" y="18"/>
                      <a:pt x="17" y="17"/>
                      <a:pt x="14" y="17"/>
                    </a:cubicBezTo>
                    <a:cubicBezTo>
                      <a:pt x="11" y="17"/>
                      <a:pt x="9" y="18"/>
                      <a:pt x="7" y="20"/>
                    </a:cubicBezTo>
                    <a:cubicBezTo>
                      <a:pt x="6" y="22"/>
                      <a:pt x="5" y="26"/>
                      <a:pt x="5" y="30"/>
                    </a:cubicBezTo>
                    <a:cubicBezTo>
                      <a:pt x="5" y="34"/>
                      <a:pt x="6" y="37"/>
                      <a:pt x="7" y="39"/>
                    </a:cubicBezTo>
                    <a:cubicBezTo>
                      <a:pt x="9" y="41"/>
                      <a:pt x="11" y="42"/>
                      <a:pt x="14" y="4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10"/>
              <p:cNvSpPr/>
              <p:nvPr/>
            </p:nvSpPr>
            <p:spPr>
              <a:xfrm>
                <a:off x="4308476" y="3684588"/>
                <a:ext cx="26988" cy="30162"/>
              </a:xfrm>
              <a:custGeom>
                <a:avLst/>
                <a:gdLst/>
                <a:ahLst/>
                <a:cxnLst/>
                <a:rect l="l" t="t" r="r" b="b"/>
                <a:pathLst>
                  <a:path w="7" h="8" extrusionOk="0">
                    <a:moveTo>
                      <a:pt x="0" y="4"/>
                    </a:moveTo>
                    <a:cubicBezTo>
                      <a:pt x="0" y="2"/>
                      <a:pt x="0" y="1"/>
                      <a:pt x="1" y="1"/>
                    </a:cubicBezTo>
                    <a:cubicBezTo>
                      <a:pt x="1" y="0"/>
                      <a:pt x="2" y="0"/>
                      <a:pt x="3" y="0"/>
                    </a:cubicBezTo>
                    <a:cubicBezTo>
                      <a:pt x="5" y="0"/>
                      <a:pt x="5" y="0"/>
                      <a:pt x="6" y="1"/>
                    </a:cubicBezTo>
                    <a:cubicBezTo>
                      <a:pt x="7" y="1"/>
                      <a:pt x="7" y="2"/>
                      <a:pt x="7" y="4"/>
                    </a:cubicBezTo>
                    <a:cubicBezTo>
                      <a:pt x="7" y="5"/>
                      <a:pt x="7" y="6"/>
                      <a:pt x="6" y="7"/>
                    </a:cubicBezTo>
                    <a:cubicBezTo>
                      <a:pt x="5" y="7"/>
                      <a:pt x="4" y="8"/>
                      <a:pt x="3" y="8"/>
                    </a:cubicBezTo>
                    <a:cubicBezTo>
                      <a:pt x="2" y="8"/>
                      <a:pt x="2" y="7"/>
                      <a:pt x="1" y="7"/>
                    </a:cubicBezTo>
                    <a:cubicBezTo>
                      <a:pt x="0" y="6"/>
                      <a:pt x="0" y="5"/>
                      <a:pt x="0"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55 Divider Slide 4">
  <p:cSld name="55 Divider Slide 4">
    <p:spTree>
      <p:nvGrpSpPr>
        <p:cNvPr id="1" name="Shape 1175"/>
        <p:cNvGrpSpPr/>
        <p:nvPr/>
      </p:nvGrpSpPr>
      <p:grpSpPr>
        <a:xfrm>
          <a:off x="0" y="0"/>
          <a:ext cx="0" cy="0"/>
          <a:chOff x="0" y="0"/>
          <a:chExt cx="0" cy="0"/>
        </a:xfrm>
      </p:grpSpPr>
      <p:pic>
        <p:nvPicPr>
          <p:cNvPr id="1176" name="Google Shape;1176;p9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285"/>
            <a:ext cx="9143998" cy="5148066"/>
          </a:xfrm>
          <a:prstGeom prst="rect">
            <a:avLst/>
          </a:prstGeom>
          <a:noFill/>
          <a:ln>
            <a:noFill/>
          </a:ln>
        </p:spPr>
      </p:pic>
      <p:sp>
        <p:nvSpPr>
          <p:cNvPr id="1177" name="Google Shape;1177;p91"/>
          <p:cNvSpPr/>
          <p:nvPr/>
        </p:nvSpPr>
        <p:spPr>
          <a:xfrm>
            <a:off x="0" y="0"/>
            <a:ext cx="9144000" cy="5143500"/>
          </a:xfrm>
          <a:prstGeom prst="rect">
            <a:avLst/>
          </a:prstGeom>
          <a:solidFill>
            <a:srgbClr val="2C3E50">
              <a:alpha val="4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8" name="Google Shape;1178;p91"/>
          <p:cNvSpPr/>
          <p:nvPr/>
        </p:nvSpPr>
        <p:spPr>
          <a:xfrm>
            <a:off x="0" y="3076956"/>
            <a:ext cx="9144000" cy="1216200"/>
          </a:xfrm>
          <a:prstGeom prst="rect">
            <a:avLst/>
          </a:prstGeom>
          <a:solidFill>
            <a:srgbClr val="D9D9D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9" name="Google Shape;1179;p91"/>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4000"/>
              <a:buFont typeface="Calibri"/>
              <a:buNone/>
              <a:defRPr sz="40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56 Divider Slide 5">
  <p:cSld name="56 Divider Slide 5">
    <p:spTree>
      <p:nvGrpSpPr>
        <p:cNvPr id="1" name="Shape 1180"/>
        <p:cNvGrpSpPr/>
        <p:nvPr/>
      </p:nvGrpSpPr>
      <p:grpSpPr>
        <a:xfrm>
          <a:off x="0" y="0"/>
          <a:ext cx="0" cy="0"/>
          <a:chOff x="0" y="0"/>
          <a:chExt cx="0" cy="0"/>
        </a:xfrm>
      </p:grpSpPr>
      <p:pic>
        <p:nvPicPr>
          <p:cNvPr id="1181" name="Google Shape;1181;p9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285"/>
            <a:ext cx="9144003" cy="5148066"/>
          </a:xfrm>
          <a:prstGeom prst="rect">
            <a:avLst/>
          </a:prstGeom>
          <a:noFill/>
          <a:ln>
            <a:noFill/>
          </a:ln>
        </p:spPr>
      </p:pic>
      <p:sp>
        <p:nvSpPr>
          <p:cNvPr id="1182" name="Google Shape;1182;p92"/>
          <p:cNvSpPr/>
          <p:nvPr/>
        </p:nvSpPr>
        <p:spPr>
          <a:xfrm>
            <a:off x="0" y="0"/>
            <a:ext cx="9144000" cy="5143500"/>
          </a:xfrm>
          <a:prstGeom prst="rect">
            <a:avLst/>
          </a:prstGeom>
          <a:solidFill>
            <a:srgbClr val="2C3E50">
              <a:alpha val="4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3" name="Google Shape;1183;p92"/>
          <p:cNvSpPr/>
          <p:nvPr/>
        </p:nvSpPr>
        <p:spPr>
          <a:xfrm>
            <a:off x="0" y="3076956"/>
            <a:ext cx="9144000" cy="1216200"/>
          </a:xfrm>
          <a:prstGeom prst="rect">
            <a:avLst/>
          </a:prstGeom>
          <a:solidFill>
            <a:srgbClr val="D9D9D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4" name="Google Shape;1184;p92"/>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4000"/>
              <a:buFont typeface="Calibri"/>
              <a:buNone/>
              <a:defRPr sz="40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57 Divider Slide 6">
  <p:cSld name="57 Divider Slide 6">
    <p:spTree>
      <p:nvGrpSpPr>
        <p:cNvPr id="1" name="Shape 1185"/>
        <p:cNvGrpSpPr/>
        <p:nvPr/>
      </p:nvGrpSpPr>
      <p:grpSpPr>
        <a:xfrm>
          <a:off x="0" y="0"/>
          <a:ext cx="0" cy="0"/>
          <a:chOff x="0" y="0"/>
          <a:chExt cx="0" cy="0"/>
        </a:xfrm>
      </p:grpSpPr>
      <p:pic>
        <p:nvPicPr>
          <p:cNvPr id="1186" name="Google Shape;1186;p9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2285"/>
            <a:ext cx="9144003" cy="5148066"/>
          </a:xfrm>
          <a:prstGeom prst="rect">
            <a:avLst/>
          </a:prstGeom>
          <a:noFill/>
          <a:ln>
            <a:noFill/>
          </a:ln>
        </p:spPr>
      </p:pic>
      <p:sp>
        <p:nvSpPr>
          <p:cNvPr id="1187" name="Google Shape;1187;p93"/>
          <p:cNvSpPr/>
          <p:nvPr/>
        </p:nvSpPr>
        <p:spPr>
          <a:xfrm>
            <a:off x="0" y="0"/>
            <a:ext cx="9144000" cy="5143500"/>
          </a:xfrm>
          <a:prstGeom prst="rect">
            <a:avLst/>
          </a:prstGeom>
          <a:solidFill>
            <a:srgbClr val="2C3E50">
              <a:alpha val="4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8" name="Google Shape;1188;p93"/>
          <p:cNvSpPr/>
          <p:nvPr/>
        </p:nvSpPr>
        <p:spPr>
          <a:xfrm>
            <a:off x="0" y="3076956"/>
            <a:ext cx="9144000" cy="1216200"/>
          </a:xfrm>
          <a:prstGeom prst="rect">
            <a:avLst/>
          </a:prstGeom>
          <a:solidFill>
            <a:srgbClr val="D9D9D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9" name="Google Shape;1189;p93"/>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4000"/>
              <a:buFont typeface="Calibri"/>
              <a:buNone/>
              <a:defRPr sz="40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58 Divider Slide 7">
  <p:cSld name="58 Divider Slide 7">
    <p:spTree>
      <p:nvGrpSpPr>
        <p:cNvPr id="1" name="Shape 1190"/>
        <p:cNvGrpSpPr/>
        <p:nvPr/>
      </p:nvGrpSpPr>
      <p:grpSpPr>
        <a:xfrm>
          <a:off x="0" y="0"/>
          <a:ext cx="0" cy="0"/>
          <a:chOff x="0" y="0"/>
          <a:chExt cx="0" cy="0"/>
        </a:xfrm>
      </p:grpSpPr>
      <p:pic>
        <p:nvPicPr>
          <p:cNvPr id="1191" name="Google Shape;1191;p9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285"/>
            <a:ext cx="9144000" cy="5148068"/>
          </a:xfrm>
          <a:prstGeom prst="rect">
            <a:avLst/>
          </a:prstGeom>
          <a:noFill/>
          <a:ln>
            <a:noFill/>
          </a:ln>
        </p:spPr>
      </p:pic>
      <p:sp>
        <p:nvSpPr>
          <p:cNvPr id="1192" name="Google Shape;1192;p94"/>
          <p:cNvSpPr/>
          <p:nvPr/>
        </p:nvSpPr>
        <p:spPr>
          <a:xfrm>
            <a:off x="0" y="0"/>
            <a:ext cx="9144000" cy="5143500"/>
          </a:xfrm>
          <a:prstGeom prst="rect">
            <a:avLst/>
          </a:prstGeom>
          <a:solidFill>
            <a:srgbClr val="2C3E50">
              <a:alpha val="4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3" name="Google Shape;1193;p94"/>
          <p:cNvSpPr/>
          <p:nvPr/>
        </p:nvSpPr>
        <p:spPr>
          <a:xfrm>
            <a:off x="0" y="3076956"/>
            <a:ext cx="9144000" cy="1216200"/>
          </a:xfrm>
          <a:prstGeom prst="rect">
            <a:avLst/>
          </a:prstGeom>
          <a:solidFill>
            <a:srgbClr val="D9D9D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4" name="Google Shape;1194;p94"/>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4000"/>
              <a:buFont typeface="Calibri"/>
              <a:buNone/>
              <a:defRPr sz="40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59 Divider Slide 8">
  <p:cSld name="59 Divider Slide 8">
    <p:spTree>
      <p:nvGrpSpPr>
        <p:cNvPr id="1" name="Shape 1195"/>
        <p:cNvGrpSpPr/>
        <p:nvPr/>
      </p:nvGrpSpPr>
      <p:grpSpPr>
        <a:xfrm>
          <a:off x="0" y="0"/>
          <a:ext cx="0" cy="0"/>
          <a:chOff x="0" y="0"/>
          <a:chExt cx="0" cy="0"/>
        </a:xfrm>
      </p:grpSpPr>
      <p:pic>
        <p:nvPicPr>
          <p:cNvPr id="1196" name="Google Shape;1196;p9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2285"/>
            <a:ext cx="9143999" cy="5148068"/>
          </a:xfrm>
          <a:prstGeom prst="rect">
            <a:avLst/>
          </a:prstGeom>
          <a:noFill/>
          <a:ln>
            <a:noFill/>
          </a:ln>
        </p:spPr>
      </p:pic>
      <p:sp>
        <p:nvSpPr>
          <p:cNvPr id="1197" name="Google Shape;1197;p95"/>
          <p:cNvSpPr/>
          <p:nvPr/>
        </p:nvSpPr>
        <p:spPr>
          <a:xfrm>
            <a:off x="0" y="0"/>
            <a:ext cx="9144000" cy="5143500"/>
          </a:xfrm>
          <a:prstGeom prst="rect">
            <a:avLst/>
          </a:prstGeom>
          <a:solidFill>
            <a:srgbClr val="2C3E50">
              <a:alpha val="4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8" name="Google Shape;1198;p95"/>
          <p:cNvSpPr/>
          <p:nvPr/>
        </p:nvSpPr>
        <p:spPr>
          <a:xfrm>
            <a:off x="0" y="3076956"/>
            <a:ext cx="9144000" cy="1216200"/>
          </a:xfrm>
          <a:prstGeom prst="rect">
            <a:avLst/>
          </a:prstGeom>
          <a:solidFill>
            <a:srgbClr val="D9D9D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9" name="Google Shape;1199;p95"/>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4000"/>
              <a:buFont typeface="Calibri"/>
              <a:buNone/>
              <a:defRPr sz="40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0 Divider Slide 9">
  <p:cSld name="60 Divider Slide 9">
    <p:spTree>
      <p:nvGrpSpPr>
        <p:cNvPr id="1" name="Shape 1200"/>
        <p:cNvGrpSpPr/>
        <p:nvPr/>
      </p:nvGrpSpPr>
      <p:grpSpPr>
        <a:xfrm>
          <a:off x="0" y="0"/>
          <a:ext cx="0" cy="0"/>
          <a:chOff x="0" y="0"/>
          <a:chExt cx="0" cy="0"/>
        </a:xfrm>
      </p:grpSpPr>
      <p:pic>
        <p:nvPicPr>
          <p:cNvPr id="1201" name="Google Shape;1201;p9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285"/>
            <a:ext cx="9143998" cy="5148067"/>
          </a:xfrm>
          <a:prstGeom prst="rect">
            <a:avLst/>
          </a:prstGeom>
          <a:noFill/>
          <a:ln>
            <a:noFill/>
          </a:ln>
        </p:spPr>
      </p:pic>
      <p:sp>
        <p:nvSpPr>
          <p:cNvPr id="1202" name="Google Shape;1202;p96"/>
          <p:cNvSpPr/>
          <p:nvPr/>
        </p:nvSpPr>
        <p:spPr>
          <a:xfrm>
            <a:off x="0" y="0"/>
            <a:ext cx="9144000" cy="5143500"/>
          </a:xfrm>
          <a:prstGeom prst="rect">
            <a:avLst/>
          </a:prstGeom>
          <a:solidFill>
            <a:srgbClr val="2C3E50">
              <a:alpha val="4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3" name="Google Shape;1203;p96"/>
          <p:cNvSpPr/>
          <p:nvPr/>
        </p:nvSpPr>
        <p:spPr>
          <a:xfrm>
            <a:off x="0" y="3076956"/>
            <a:ext cx="9144000" cy="1216200"/>
          </a:xfrm>
          <a:prstGeom prst="rect">
            <a:avLst/>
          </a:prstGeom>
          <a:solidFill>
            <a:srgbClr val="D9D9D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4" name="Google Shape;1204;p96"/>
          <p:cNvSpPr txBox="1">
            <a:spLocks noGrp="1"/>
          </p:cNvSpPr>
          <p:nvPr>
            <p:ph type="title"/>
          </p:nvPr>
        </p:nvSpPr>
        <p:spPr>
          <a:xfrm>
            <a:off x="634482" y="3352880"/>
            <a:ext cx="8229600" cy="689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4000"/>
              <a:buFont typeface="Calibri"/>
              <a:buNone/>
              <a:defRPr sz="40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8 Empty Slide with Image">
  <p:cSld name="18 Empty Slide with Image">
    <p:spTree>
      <p:nvGrpSpPr>
        <p:cNvPr id="1" name="Shape 1205"/>
        <p:cNvGrpSpPr/>
        <p:nvPr/>
      </p:nvGrpSpPr>
      <p:grpSpPr>
        <a:xfrm>
          <a:off x="0" y="0"/>
          <a:ext cx="0" cy="0"/>
          <a:chOff x="0" y="0"/>
          <a:chExt cx="0" cy="0"/>
        </a:xfrm>
      </p:grpSpPr>
      <p:sp>
        <p:nvSpPr>
          <p:cNvPr id="1206" name="Google Shape;1206;p97"/>
          <p:cNvSpPr>
            <a:spLocks noGrp="1"/>
          </p:cNvSpPr>
          <p:nvPr>
            <p:ph type="pic" idx="2"/>
          </p:nvPr>
        </p:nvSpPr>
        <p:spPr>
          <a:xfrm>
            <a:off x="0" y="0"/>
            <a:ext cx="9144000" cy="5143500"/>
          </a:xfrm>
          <a:prstGeom prst="rect">
            <a:avLst/>
          </a:prstGeom>
          <a:solidFill>
            <a:srgbClr val="F2F2F2"/>
          </a:solidFill>
          <a:ln>
            <a:noFill/>
          </a:ln>
        </p:spPr>
        <p:txBody>
          <a:bodyPr spcFirstLastPara="1" wrap="square" lIns="182875" tIns="182875" rIns="91425" bIns="45700" anchor="ctr" anchorCtr="0">
            <a:noAutofit/>
          </a:bodyPr>
          <a:lstStyle>
            <a:lvl1pPr marR="0" lvl="0" algn="ctr" rtl="0">
              <a:lnSpc>
                <a:spcPct val="100000"/>
              </a:lnSpc>
              <a:spcBef>
                <a:spcPts val="320"/>
              </a:spcBef>
              <a:spcAft>
                <a:spcPts val="0"/>
              </a:spcAft>
              <a:buClr>
                <a:srgbClr val="7F7F7F"/>
              </a:buClr>
              <a:buSzPts val="1600"/>
              <a:buFont typeface="Arial"/>
              <a:buNone/>
              <a:defRPr sz="1600" b="0" i="0" u="none" strike="noStrike" cap="none">
                <a:solidFill>
                  <a:srgbClr val="7F7F7F"/>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1 Standard Slide with Subtitle">
  <p:cSld name="21 Standard Slide with Subtitle">
    <p:spTree>
      <p:nvGrpSpPr>
        <p:cNvPr id="1" name="Shape 1207"/>
        <p:cNvGrpSpPr/>
        <p:nvPr/>
      </p:nvGrpSpPr>
      <p:grpSpPr>
        <a:xfrm>
          <a:off x="0" y="0"/>
          <a:ext cx="0" cy="0"/>
          <a:chOff x="0" y="0"/>
          <a:chExt cx="0" cy="0"/>
        </a:xfrm>
      </p:grpSpPr>
      <p:sp>
        <p:nvSpPr>
          <p:cNvPr id="1208" name="Google Shape;1208;p98"/>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2800"/>
              <a:buFont typeface="Calibri"/>
              <a:buNone/>
              <a:defRPr>
                <a:solidFill>
                  <a:srgbClr val="00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9" name="Google Shape;1209;p98"/>
          <p:cNvSpPr txBox="1">
            <a:spLocks noGrp="1"/>
          </p:cNvSpPr>
          <p:nvPr>
            <p:ph type="body" idx="1"/>
          </p:nvPr>
        </p:nvSpPr>
        <p:spPr>
          <a:xfrm>
            <a:off x="457200" y="1538417"/>
            <a:ext cx="8229600" cy="2934600"/>
          </a:xfrm>
          <a:prstGeom prst="rect">
            <a:avLst/>
          </a:prstGeom>
          <a:noFill/>
          <a:ln>
            <a:noFill/>
          </a:ln>
        </p:spPr>
        <p:txBody>
          <a:bodyPr spcFirstLastPara="1" wrap="square" lIns="91425" tIns="45700" rIns="91425" bIns="45700" anchor="t" anchorCtr="0">
            <a:noAutofit/>
          </a:bodyPr>
          <a:lstStyle>
            <a:lvl1pPr marL="457200" lvl="0" indent="-330200" algn="l" rtl="0">
              <a:lnSpc>
                <a:spcPct val="100000"/>
              </a:lnSpc>
              <a:spcBef>
                <a:spcPts val="320"/>
              </a:spcBef>
              <a:spcAft>
                <a:spcPts val="0"/>
              </a:spcAft>
              <a:buClr>
                <a:srgbClr val="000000"/>
              </a:buClr>
              <a:buSzPts val="1600"/>
              <a:buChar char="•"/>
              <a:defRPr sz="1600">
                <a:solidFill>
                  <a:srgbClr val="000000"/>
                </a:solidFill>
              </a:defRPr>
            </a:lvl1pPr>
            <a:lvl2pPr marL="914400" lvl="1" indent="-317500" algn="l" rtl="0">
              <a:lnSpc>
                <a:spcPct val="100000"/>
              </a:lnSpc>
              <a:spcBef>
                <a:spcPts val="280"/>
              </a:spcBef>
              <a:spcAft>
                <a:spcPts val="0"/>
              </a:spcAft>
              <a:buClr>
                <a:srgbClr val="000000"/>
              </a:buClr>
              <a:buSzPts val="1400"/>
              <a:buFont typeface="Calibri"/>
              <a:buChar char="–"/>
              <a:defRPr sz="1400">
                <a:solidFill>
                  <a:srgbClr val="000000"/>
                </a:solidFill>
              </a:defRPr>
            </a:lvl2pPr>
            <a:lvl3pPr marL="1371600" lvl="2" indent="-304800" algn="l" rtl="0">
              <a:lnSpc>
                <a:spcPct val="100000"/>
              </a:lnSpc>
              <a:spcBef>
                <a:spcPts val="240"/>
              </a:spcBef>
              <a:spcAft>
                <a:spcPts val="0"/>
              </a:spcAft>
              <a:buClr>
                <a:srgbClr val="000000"/>
              </a:buClr>
              <a:buSzPts val="1200"/>
              <a:buChar char="•"/>
              <a:defRPr sz="1200">
                <a:solidFill>
                  <a:srgbClr val="000000"/>
                </a:solidFill>
              </a:defRPr>
            </a:lvl3pPr>
            <a:lvl4pPr marL="1828800" lvl="3" indent="-298450" algn="l" rtl="0">
              <a:lnSpc>
                <a:spcPct val="100000"/>
              </a:lnSpc>
              <a:spcBef>
                <a:spcPts val="220"/>
              </a:spcBef>
              <a:spcAft>
                <a:spcPts val="0"/>
              </a:spcAft>
              <a:buClr>
                <a:srgbClr val="000000"/>
              </a:buClr>
              <a:buSzPts val="1100"/>
              <a:buFont typeface="Calibri"/>
              <a:buChar char="–"/>
              <a:defRPr sz="1100">
                <a:solidFill>
                  <a:srgbClr val="000000"/>
                </a:solidFill>
              </a:defRPr>
            </a:lvl4pPr>
            <a:lvl5pPr marL="2286000" lvl="4" indent="-292100" algn="l" rtl="0">
              <a:lnSpc>
                <a:spcPct val="100000"/>
              </a:lnSpc>
              <a:spcBef>
                <a:spcPts val="200"/>
              </a:spcBef>
              <a:spcAft>
                <a:spcPts val="0"/>
              </a:spcAft>
              <a:buClr>
                <a:srgbClr val="060606"/>
              </a:buClr>
              <a:buSzPts val="1000"/>
              <a:buChar char="•"/>
              <a:defRPr/>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pic>
        <p:nvPicPr>
          <p:cNvPr id="1210" name="Google Shape;1210;p9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211" name="Google Shape;1211;p98"/>
          <p:cNvSpPr txBox="1">
            <a:spLocks noGrp="1"/>
          </p:cNvSpPr>
          <p:nvPr>
            <p:ph type="body" idx="2"/>
          </p:nvPr>
        </p:nvSpPr>
        <p:spPr>
          <a:xfrm>
            <a:off x="457372" y="791509"/>
            <a:ext cx="8229300" cy="306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400"/>
              </a:spcBef>
              <a:spcAft>
                <a:spcPts val="0"/>
              </a:spcAft>
              <a:buClr>
                <a:srgbClr val="060606"/>
              </a:buClr>
              <a:buSzPts val="2000"/>
              <a:buNone/>
              <a:defRPr sz="2000"/>
            </a:lvl1pPr>
            <a:lvl2pPr marL="914400" lvl="1" indent="-228600" algn="l" rtl="0">
              <a:lnSpc>
                <a:spcPct val="100000"/>
              </a:lnSpc>
              <a:spcBef>
                <a:spcPts val="280"/>
              </a:spcBef>
              <a:spcAft>
                <a:spcPts val="0"/>
              </a:spcAft>
              <a:buClr>
                <a:srgbClr val="060606"/>
              </a:buClr>
              <a:buSzPts val="1400"/>
              <a:buNone/>
              <a:defRPr/>
            </a:lvl2pPr>
            <a:lvl3pPr marL="1371600" lvl="2" indent="-228600" algn="l" rtl="0">
              <a:lnSpc>
                <a:spcPct val="100000"/>
              </a:lnSpc>
              <a:spcBef>
                <a:spcPts val="240"/>
              </a:spcBef>
              <a:spcAft>
                <a:spcPts val="0"/>
              </a:spcAft>
              <a:buClr>
                <a:srgbClr val="060606"/>
              </a:buClr>
              <a:buSzPts val="1200"/>
              <a:buNone/>
              <a:defRPr/>
            </a:lvl3pPr>
            <a:lvl4pPr marL="1828800" lvl="3" indent="-228600" algn="l" rtl="0">
              <a:lnSpc>
                <a:spcPct val="100000"/>
              </a:lnSpc>
              <a:spcBef>
                <a:spcPts val="220"/>
              </a:spcBef>
              <a:spcAft>
                <a:spcPts val="0"/>
              </a:spcAft>
              <a:buClr>
                <a:srgbClr val="060606"/>
              </a:buClr>
              <a:buSzPts val="1100"/>
              <a:buNone/>
              <a:defRPr/>
            </a:lvl4pPr>
            <a:lvl5pPr marL="2286000" lvl="4" indent="-228600" algn="l" rtl="0">
              <a:lnSpc>
                <a:spcPct val="100000"/>
              </a:lnSpc>
              <a:spcBef>
                <a:spcPts val="200"/>
              </a:spcBef>
              <a:spcAft>
                <a:spcPts val="0"/>
              </a:spcAft>
              <a:buClr>
                <a:srgbClr val="060606"/>
              </a:buClr>
              <a:buSzPts val="1000"/>
              <a:buNone/>
              <a:defRPr/>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2 Standard Slide 2 Columns">
  <p:cSld name="22 Standard Slide 2 Columns">
    <p:spTree>
      <p:nvGrpSpPr>
        <p:cNvPr id="1" name="Shape 1212"/>
        <p:cNvGrpSpPr/>
        <p:nvPr/>
      </p:nvGrpSpPr>
      <p:grpSpPr>
        <a:xfrm>
          <a:off x="0" y="0"/>
          <a:ext cx="0" cy="0"/>
          <a:chOff x="0" y="0"/>
          <a:chExt cx="0" cy="0"/>
        </a:xfrm>
      </p:grpSpPr>
      <p:sp>
        <p:nvSpPr>
          <p:cNvPr id="1213" name="Google Shape;1213;p99"/>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28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4" name="Google Shape;1214;p99"/>
          <p:cNvSpPr txBox="1">
            <a:spLocks noGrp="1"/>
          </p:cNvSpPr>
          <p:nvPr>
            <p:ph type="body" idx="1"/>
          </p:nvPr>
        </p:nvSpPr>
        <p:spPr>
          <a:xfrm>
            <a:off x="457200" y="1390261"/>
            <a:ext cx="3984300" cy="2857800"/>
          </a:xfrm>
          <a:prstGeom prst="rect">
            <a:avLst/>
          </a:prstGeom>
          <a:noFill/>
          <a:ln>
            <a:noFill/>
          </a:ln>
        </p:spPr>
        <p:txBody>
          <a:bodyPr spcFirstLastPara="1" wrap="square" lIns="91425" tIns="45700" rIns="91425" bIns="45700" anchor="t" anchorCtr="0">
            <a:noAutofit/>
          </a:bodyPr>
          <a:lstStyle>
            <a:lvl1pPr marL="457200" lvl="0" indent="-330200" algn="l" rtl="0">
              <a:lnSpc>
                <a:spcPct val="100000"/>
              </a:lnSpc>
              <a:spcBef>
                <a:spcPts val="320"/>
              </a:spcBef>
              <a:spcAft>
                <a:spcPts val="0"/>
              </a:spcAft>
              <a:buClr>
                <a:srgbClr val="020202"/>
              </a:buClr>
              <a:buSzPts val="1600"/>
              <a:buChar char="•"/>
              <a:defRPr sz="1600"/>
            </a:lvl1pPr>
            <a:lvl2pPr marL="914400" lvl="1" indent="-317500" algn="l" rtl="0">
              <a:lnSpc>
                <a:spcPct val="100000"/>
              </a:lnSpc>
              <a:spcBef>
                <a:spcPts val="280"/>
              </a:spcBef>
              <a:spcAft>
                <a:spcPts val="0"/>
              </a:spcAft>
              <a:buClr>
                <a:srgbClr val="020202"/>
              </a:buClr>
              <a:buSzPts val="1400"/>
              <a:buChar char="–"/>
              <a:defRPr sz="1400"/>
            </a:lvl2pPr>
            <a:lvl3pPr marL="1371600" lvl="2" indent="-304800" algn="l" rtl="0">
              <a:lnSpc>
                <a:spcPct val="100000"/>
              </a:lnSpc>
              <a:spcBef>
                <a:spcPts val="240"/>
              </a:spcBef>
              <a:spcAft>
                <a:spcPts val="0"/>
              </a:spcAft>
              <a:buClr>
                <a:srgbClr val="020202"/>
              </a:buClr>
              <a:buSzPts val="1200"/>
              <a:buChar char="•"/>
              <a:defRPr sz="1200"/>
            </a:lvl3pPr>
            <a:lvl4pPr marL="1828800" lvl="3" indent="-298450" algn="l" rtl="0">
              <a:lnSpc>
                <a:spcPct val="100000"/>
              </a:lnSpc>
              <a:spcBef>
                <a:spcPts val="220"/>
              </a:spcBef>
              <a:spcAft>
                <a:spcPts val="0"/>
              </a:spcAft>
              <a:buClr>
                <a:srgbClr val="020202"/>
              </a:buClr>
              <a:buSzPts val="1100"/>
              <a:buChar char="–"/>
              <a:defRPr sz="1100"/>
            </a:lvl4pPr>
            <a:lvl5pPr marL="2286000" lvl="4" indent="-298450" algn="l" rtl="0">
              <a:lnSpc>
                <a:spcPct val="100000"/>
              </a:lnSpc>
              <a:spcBef>
                <a:spcPts val="220"/>
              </a:spcBef>
              <a:spcAft>
                <a:spcPts val="0"/>
              </a:spcAft>
              <a:buClr>
                <a:srgbClr val="020202"/>
              </a:buClr>
              <a:buSzPts val="1100"/>
              <a:buChar char="•"/>
              <a:defRPr sz="1100"/>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sp>
        <p:nvSpPr>
          <p:cNvPr id="1215" name="Google Shape;1215;p99"/>
          <p:cNvSpPr txBox="1">
            <a:spLocks noGrp="1"/>
          </p:cNvSpPr>
          <p:nvPr>
            <p:ph type="body" idx="2"/>
          </p:nvPr>
        </p:nvSpPr>
        <p:spPr>
          <a:xfrm>
            <a:off x="4702629" y="1390261"/>
            <a:ext cx="3984300" cy="2857800"/>
          </a:xfrm>
          <a:prstGeom prst="rect">
            <a:avLst/>
          </a:prstGeom>
          <a:noFill/>
          <a:ln>
            <a:noFill/>
          </a:ln>
        </p:spPr>
        <p:txBody>
          <a:bodyPr spcFirstLastPara="1" wrap="square" lIns="91425" tIns="45700" rIns="91425" bIns="45700" anchor="t" anchorCtr="0">
            <a:noAutofit/>
          </a:bodyPr>
          <a:lstStyle>
            <a:lvl1pPr marL="457200" lvl="0" indent="-330200" algn="l" rtl="0">
              <a:lnSpc>
                <a:spcPct val="100000"/>
              </a:lnSpc>
              <a:spcBef>
                <a:spcPts val="320"/>
              </a:spcBef>
              <a:spcAft>
                <a:spcPts val="0"/>
              </a:spcAft>
              <a:buClr>
                <a:srgbClr val="020202"/>
              </a:buClr>
              <a:buSzPts val="1600"/>
              <a:buChar char="•"/>
              <a:defRPr sz="1600"/>
            </a:lvl1pPr>
            <a:lvl2pPr marL="914400" lvl="1" indent="-317500" algn="l" rtl="0">
              <a:lnSpc>
                <a:spcPct val="100000"/>
              </a:lnSpc>
              <a:spcBef>
                <a:spcPts val="280"/>
              </a:spcBef>
              <a:spcAft>
                <a:spcPts val="0"/>
              </a:spcAft>
              <a:buClr>
                <a:srgbClr val="020202"/>
              </a:buClr>
              <a:buSzPts val="1400"/>
              <a:buChar char="–"/>
              <a:defRPr sz="1400"/>
            </a:lvl2pPr>
            <a:lvl3pPr marL="1371600" lvl="2" indent="-304800" algn="l" rtl="0">
              <a:lnSpc>
                <a:spcPct val="100000"/>
              </a:lnSpc>
              <a:spcBef>
                <a:spcPts val="240"/>
              </a:spcBef>
              <a:spcAft>
                <a:spcPts val="0"/>
              </a:spcAft>
              <a:buClr>
                <a:srgbClr val="020202"/>
              </a:buClr>
              <a:buSzPts val="1200"/>
              <a:buChar char="•"/>
              <a:defRPr sz="1200"/>
            </a:lvl3pPr>
            <a:lvl4pPr marL="1828800" lvl="3" indent="-298450" algn="l" rtl="0">
              <a:lnSpc>
                <a:spcPct val="100000"/>
              </a:lnSpc>
              <a:spcBef>
                <a:spcPts val="220"/>
              </a:spcBef>
              <a:spcAft>
                <a:spcPts val="0"/>
              </a:spcAft>
              <a:buClr>
                <a:srgbClr val="020202"/>
              </a:buClr>
              <a:buSzPts val="1100"/>
              <a:buChar char="–"/>
              <a:defRPr sz="1100"/>
            </a:lvl4pPr>
            <a:lvl5pPr marL="2286000" lvl="4" indent="-298450" algn="l" rtl="0">
              <a:lnSpc>
                <a:spcPct val="100000"/>
              </a:lnSpc>
              <a:spcBef>
                <a:spcPts val="220"/>
              </a:spcBef>
              <a:spcAft>
                <a:spcPts val="0"/>
              </a:spcAft>
              <a:buClr>
                <a:srgbClr val="020202"/>
              </a:buClr>
              <a:buSzPts val="1100"/>
              <a:buChar char="•"/>
              <a:defRPr sz="1100"/>
            </a:lvl5pPr>
            <a:lvl6pPr marL="2743200" lvl="5" indent="-285750" algn="l" rtl="0">
              <a:lnSpc>
                <a:spcPct val="100000"/>
              </a:lnSpc>
              <a:spcBef>
                <a:spcPts val="360"/>
              </a:spcBef>
              <a:spcAft>
                <a:spcPts val="0"/>
              </a:spcAft>
              <a:buClr>
                <a:schemeClr val="dk1"/>
              </a:buClr>
              <a:buSzPts val="900"/>
              <a:buChar char="•"/>
              <a:defRPr/>
            </a:lvl6pPr>
            <a:lvl7pPr marL="3200400" lvl="6" indent="-279400" algn="l" rtl="0">
              <a:lnSpc>
                <a:spcPct val="100000"/>
              </a:lnSpc>
              <a:spcBef>
                <a:spcPts val="360"/>
              </a:spcBef>
              <a:spcAft>
                <a:spcPts val="0"/>
              </a:spcAft>
              <a:buClr>
                <a:schemeClr val="dk1"/>
              </a:buClr>
              <a:buSzPts val="800"/>
              <a:buChar char="•"/>
              <a:defRPr/>
            </a:lvl7pPr>
            <a:lvl8pPr marL="3657600" lvl="7" indent="-273050" algn="l" rtl="0">
              <a:lnSpc>
                <a:spcPct val="100000"/>
              </a:lnSpc>
              <a:spcBef>
                <a:spcPts val="360"/>
              </a:spcBef>
              <a:spcAft>
                <a:spcPts val="0"/>
              </a:spcAft>
              <a:buClr>
                <a:schemeClr val="dk1"/>
              </a:buClr>
              <a:buSzPts val="700"/>
              <a:buChar char="•"/>
              <a:defRPr/>
            </a:lvl8pPr>
            <a:lvl9pPr marL="4114800" lvl="8" indent="-266700" algn="l" rtl="0">
              <a:lnSpc>
                <a:spcPct val="100000"/>
              </a:lnSpc>
              <a:spcBef>
                <a:spcPts val="360"/>
              </a:spcBef>
              <a:spcAft>
                <a:spcPts val="0"/>
              </a:spcAft>
              <a:buClr>
                <a:schemeClr val="dk1"/>
              </a:buClr>
              <a:buSzPts val="600"/>
              <a:buChar char="•"/>
              <a:defRPr/>
            </a:lvl9pPr>
          </a:lstStyle>
          <a:p>
            <a:endParaRPr/>
          </a:p>
        </p:txBody>
      </p:sp>
      <p:pic>
        <p:nvPicPr>
          <p:cNvPr id="1216" name="Google Shape;1216;p9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4 Text and Image">
  <p:cSld name="24 Text and Image">
    <p:spTree>
      <p:nvGrpSpPr>
        <p:cNvPr id="1" name="Shape 1217"/>
        <p:cNvGrpSpPr/>
        <p:nvPr/>
      </p:nvGrpSpPr>
      <p:grpSpPr>
        <a:xfrm>
          <a:off x="0" y="0"/>
          <a:ext cx="0" cy="0"/>
          <a:chOff x="0" y="0"/>
          <a:chExt cx="0" cy="0"/>
        </a:xfrm>
      </p:grpSpPr>
      <p:sp>
        <p:nvSpPr>
          <p:cNvPr id="1218" name="Google Shape;1218;p100"/>
          <p:cNvSpPr/>
          <p:nvPr/>
        </p:nvSpPr>
        <p:spPr>
          <a:xfrm>
            <a:off x="0" y="1055724"/>
            <a:ext cx="9144000" cy="33819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19" name="Google Shape;1219;p100"/>
          <p:cNvSpPr>
            <a:spLocks noGrp="1"/>
          </p:cNvSpPr>
          <p:nvPr>
            <p:ph type="pic" idx="2"/>
          </p:nvPr>
        </p:nvSpPr>
        <p:spPr>
          <a:xfrm>
            <a:off x="5311775" y="1055723"/>
            <a:ext cx="3279900" cy="3381900"/>
          </a:xfrm>
          <a:prstGeom prst="rect">
            <a:avLst/>
          </a:prstGeom>
          <a:solidFill>
            <a:srgbClr val="D9D9D5"/>
          </a:solidFill>
          <a:ln>
            <a:noFill/>
          </a:ln>
        </p:spPr>
        <p:txBody>
          <a:bodyPr spcFirstLastPara="1" wrap="square" lIns="91425" tIns="91425" rIns="91425" bIns="45700" anchor="ctr" anchorCtr="0">
            <a:noAutofit/>
          </a:bodyPr>
          <a:lstStyle>
            <a:lvl1pPr marR="0" lvl="0"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R="0" lvl="1"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R="0" lvl="2"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R="0" lvl="3"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R="0" lvl="4"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20" name="Google Shape;1220;p10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609952"/>
            <a:ext cx="463378" cy="533547"/>
          </a:xfrm>
          <a:prstGeom prst="rect">
            <a:avLst/>
          </a:prstGeom>
          <a:noFill/>
          <a:ln>
            <a:noFill/>
          </a:ln>
        </p:spPr>
      </p:pic>
      <p:sp>
        <p:nvSpPr>
          <p:cNvPr id="1221" name="Google Shape;1221;p100"/>
          <p:cNvSpPr txBox="1">
            <a:spLocks noGrp="1"/>
          </p:cNvSpPr>
          <p:nvPr>
            <p:ph type="body" idx="1"/>
          </p:nvPr>
        </p:nvSpPr>
        <p:spPr>
          <a:xfrm>
            <a:off x="463550" y="1179513"/>
            <a:ext cx="4473600" cy="3133800"/>
          </a:xfrm>
          <a:prstGeom prst="rect">
            <a:avLst/>
          </a:prstGeom>
          <a:noFill/>
          <a:ln>
            <a:noFill/>
          </a:ln>
        </p:spPr>
        <p:txBody>
          <a:bodyPr spcFirstLastPara="1" wrap="square" lIns="91425" tIns="45700" rIns="91425" bIns="45700" anchor="ctr" anchorCtr="0">
            <a:noAutofit/>
          </a:bodyPr>
          <a:lstStyle>
            <a:lvl1pPr marL="457200" lvl="0" indent="-330200" algn="l" rtl="0">
              <a:lnSpc>
                <a:spcPct val="100000"/>
              </a:lnSpc>
              <a:spcBef>
                <a:spcPts val="320"/>
              </a:spcBef>
              <a:spcAft>
                <a:spcPts val="0"/>
              </a:spcAft>
              <a:buClr>
                <a:srgbClr val="060606"/>
              </a:buClr>
              <a:buSzPts val="1600"/>
              <a:buChar char="•"/>
              <a:defRPr/>
            </a:lvl1pPr>
            <a:lvl2pPr marL="914400" lvl="1" indent="-342900" algn="l" rtl="0">
              <a:lnSpc>
                <a:spcPct val="100000"/>
              </a:lnSpc>
              <a:spcBef>
                <a:spcPts val="360"/>
              </a:spcBef>
              <a:spcAft>
                <a:spcPts val="0"/>
              </a:spcAft>
              <a:buClr>
                <a:srgbClr val="060606"/>
              </a:buClr>
              <a:buSzPts val="1800"/>
              <a:buChar char="–"/>
              <a:defRPr/>
            </a:lvl2pPr>
            <a:lvl3pPr marL="1371600" lvl="2" indent="-342900" algn="l" rtl="0">
              <a:lnSpc>
                <a:spcPct val="100000"/>
              </a:lnSpc>
              <a:spcBef>
                <a:spcPts val="360"/>
              </a:spcBef>
              <a:spcAft>
                <a:spcPts val="0"/>
              </a:spcAft>
              <a:buClr>
                <a:srgbClr val="060606"/>
              </a:buClr>
              <a:buSzPts val="1800"/>
              <a:buChar char="•"/>
              <a:defRPr/>
            </a:lvl3pPr>
            <a:lvl4pPr marL="1828800" lvl="3" indent="-342900" algn="l" rtl="0">
              <a:lnSpc>
                <a:spcPct val="100000"/>
              </a:lnSpc>
              <a:spcBef>
                <a:spcPts val="360"/>
              </a:spcBef>
              <a:spcAft>
                <a:spcPts val="0"/>
              </a:spcAft>
              <a:buClr>
                <a:srgbClr val="060606"/>
              </a:buClr>
              <a:buSzPts val="1800"/>
              <a:buChar char="–"/>
              <a:defRPr/>
            </a:lvl4pPr>
            <a:lvl5pPr marL="2286000" lvl="4" indent="-342900" algn="l" rtl="0">
              <a:lnSpc>
                <a:spcPct val="100000"/>
              </a:lnSpc>
              <a:spcBef>
                <a:spcPts val="360"/>
              </a:spcBef>
              <a:spcAft>
                <a:spcPts val="0"/>
              </a:spcAft>
              <a:buClr>
                <a:srgbClr val="060606"/>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22" name="Google Shape;1222;p100"/>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2020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3.xml"/><Relationship Id="rId21" Type="http://schemas.openxmlformats.org/officeDocument/2006/relationships/slideLayout" Target="../slideLayouts/slideLayout88.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63" Type="http://schemas.openxmlformats.org/officeDocument/2006/relationships/slideLayout" Target="../slideLayouts/slideLayout130.xml"/><Relationship Id="rId68" Type="http://schemas.openxmlformats.org/officeDocument/2006/relationships/slideLayout" Target="../slideLayouts/slideLayout135.xml"/><Relationship Id="rId7" Type="http://schemas.openxmlformats.org/officeDocument/2006/relationships/slideLayout" Target="../slideLayouts/slideLayout74.xml"/><Relationship Id="rId71" Type="http://schemas.openxmlformats.org/officeDocument/2006/relationships/slideLayout" Target="../slideLayouts/slideLayout138.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66" Type="http://schemas.openxmlformats.org/officeDocument/2006/relationships/slideLayout" Target="../slideLayouts/slideLayout133.xml"/><Relationship Id="rId5" Type="http://schemas.openxmlformats.org/officeDocument/2006/relationships/slideLayout" Target="../slideLayouts/slideLayout72.xml"/><Relationship Id="rId61" Type="http://schemas.openxmlformats.org/officeDocument/2006/relationships/slideLayout" Target="../slideLayouts/slideLayout128.xml"/><Relationship Id="rId19" Type="http://schemas.openxmlformats.org/officeDocument/2006/relationships/slideLayout" Target="../slideLayouts/slideLayout8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64" Type="http://schemas.openxmlformats.org/officeDocument/2006/relationships/slideLayout" Target="../slideLayouts/slideLayout131.xml"/><Relationship Id="rId69" Type="http://schemas.openxmlformats.org/officeDocument/2006/relationships/slideLayout" Target="../slideLayouts/slideLayout136.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72" Type="http://schemas.openxmlformats.org/officeDocument/2006/relationships/theme" Target="../theme/theme2.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slideLayout" Target="../slideLayouts/slideLayout126.xml"/><Relationship Id="rId67" Type="http://schemas.openxmlformats.org/officeDocument/2006/relationships/slideLayout" Target="../slideLayouts/slideLayout134.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slideLayout" Target="../slideLayouts/slideLayout129.xml"/><Relationship Id="rId70" Type="http://schemas.openxmlformats.org/officeDocument/2006/relationships/slideLayout" Target="../slideLayouts/slideLayout13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10" Type="http://schemas.openxmlformats.org/officeDocument/2006/relationships/slideLayout" Target="../slideLayouts/slideLayout77.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slideLayout" Target="../slideLayouts/slideLayout127.xml"/><Relationship Id="rId65" Type="http://schemas.openxmlformats.org/officeDocument/2006/relationships/slideLayout" Target="../slideLayouts/slideLayout132.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9" Type="http://schemas.openxmlformats.org/officeDocument/2006/relationships/slideLayout" Target="../slideLayouts/slideLayout106.xml"/><Relationship Id="rId34" Type="http://schemas.openxmlformats.org/officeDocument/2006/relationships/slideLayout" Target="../slideLayouts/slideLayout101.xml"/><Relationship Id="rId50" Type="http://schemas.openxmlformats.org/officeDocument/2006/relationships/slideLayout" Target="../slideLayouts/slideLayout117.xml"/><Relationship Id="rId55" Type="http://schemas.openxmlformats.org/officeDocument/2006/relationships/slideLayout" Target="../slideLayouts/slideLayout1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29" Type="http://schemas.openxmlformats.org/officeDocument/2006/relationships/image" Target="../media/image38.png"/><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theme" Target="../theme/theme3.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8701480" y="4893381"/>
            <a:ext cx="366162" cy="165708"/>
            <a:chOff x="8058150" y="4779963"/>
            <a:chExt cx="434975" cy="196850"/>
          </a:xfrm>
        </p:grpSpPr>
        <p:sp>
          <p:nvSpPr>
            <p:cNvPr id="7" name="Google Shape;7;p1"/>
            <p:cNvSpPr/>
            <p:nvPr/>
          </p:nvSpPr>
          <p:spPr>
            <a:xfrm>
              <a:off x="8215313" y="4849813"/>
              <a:ext cx="120650" cy="112713"/>
            </a:xfrm>
            <a:custGeom>
              <a:avLst/>
              <a:gdLst/>
              <a:ahLst/>
              <a:cxnLst/>
              <a:rect l="l" t="t" r="r" b="b"/>
              <a:pathLst>
                <a:path w="32" h="30" extrusionOk="0">
                  <a:moveTo>
                    <a:pt x="32" y="0"/>
                  </a:moveTo>
                  <a:cubicBezTo>
                    <a:pt x="20" y="0"/>
                    <a:pt x="20" y="0"/>
                    <a:pt x="20" y="0"/>
                  </a:cubicBezTo>
                  <a:cubicBezTo>
                    <a:pt x="17" y="5"/>
                    <a:pt x="17" y="5"/>
                    <a:pt x="17" y="5"/>
                  </a:cubicBezTo>
                  <a:cubicBezTo>
                    <a:pt x="17" y="6"/>
                    <a:pt x="16" y="7"/>
                    <a:pt x="16" y="7"/>
                  </a:cubicBezTo>
                  <a:cubicBezTo>
                    <a:pt x="16" y="7"/>
                    <a:pt x="16" y="7"/>
                    <a:pt x="16" y="7"/>
                  </a:cubicBezTo>
                  <a:cubicBezTo>
                    <a:pt x="16" y="7"/>
                    <a:pt x="15" y="6"/>
                    <a:pt x="15" y="5"/>
                  </a:cubicBezTo>
                  <a:cubicBezTo>
                    <a:pt x="12" y="0"/>
                    <a:pt x="12" y="0"/>
                    <a:pt x="12" y="0"/>
                  </a:cubicBezTo>
                  <a:cubicBezTo>
                    <a:pt x="0" y="0"/>
                    <a:pt x="0" y="0"/>
                    <a:pt x="0" y="0"/>
                  </a:cubicBezTo>
                  <a:cubicBezTo>
                    <a:pt x="9" y="15"/>
                    <a:pt x="9" y="15"/>
                    <a:pt x="9" y="15"/>
                  </a:cubicBezTo>
                  <a:cubicBezTo>
                    <a:pt x="0" y="30"/>
                    <a:pt x="0" y="30"/>
                    <a:pt x="0" y="30"/>
                  </a:cubicBezTo>
                  <a:cubicBezTo>
                    <a:pt x="12" y="30"/>
                    <a:pt x="12" y="30"/>
                    <a:pt x="12" y="30"/>
                  </a:cubicBezTo>
                  <a:cubicBezTo>
                    <a:pt x="15" y="24"/>
                    <a:pt x="15" y="24"/>
                    <a:pt x="15" y="24"/>
                  </a:cubicBezTo>
                  <a:cubicBezTo>
                    <a:pt x="15" y="23"/>
                    <a:pt x="16" y="22"/>
                    <a:pt x="16" y="22"/>
                  </a:cubicBezTo>
                  <a:cubicBezTo>
                    <a:pt x="16" y="22"/>
                    <a:pt x="16" y="22"/>
                    <a:pt x="16" y="22"/>
                  </a:cubicBezTo>
                  <a:cubicBezTo>
                    <a:pt x="16" y="22"/>
                    <a:pt x="17" y="23"/>
                    <a:pt x="17" y="24"/>
                  </a:cubicBezTo>
                  <a:cubicBezTo>
                    <a:pt x="20" y="30"/>
                    <a:pt x="20" y="30"/>
                    <a:pt x="20" y="30"/>
                  </a:cubicBezTo>
                  <a:cubicBezTo>
                    <a:pt x="32" y="30"/>
                    <a:pt x="32" y="30"/>
                    <a:pt x="32" y="30"/>
                  </a:cubicBezTo>
                  <a:cubicBezTo>
                    <a:pt x="23" y="15"/>
                    <a:pt x="23" y="15"/>
                    <a:pt x="23" y="15"/>
                  </a:cubicBezTo>
                  <a:lnTo>
                    <a:pt x="32"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8;p1"/>
            <p:cNvSpPr/>
            <p:nvPr/>
          </p:nvSpPr>
          <p:spPr>
            <a:xfrm>
              <a:off x="8058150" y="4779963"/>
              <a:ext cx="142875" cy="196850"/>
            </a:xfrm>
            <a:custGeom>
              <a:avLst/>
              <a:gdLst/>
              <a:ahLst/>
              <a:cxnLst/>
              <a:rect l="l" t="t" r="r" b="b"/>
              <a:pathLst>
                <a:path w="38" h="53" extrusionOk="0">
                  <a:moveTo>
                    <a:pt x="19" y="41"/>
                  </a:moveTo>
                  <a:cubicBezTo>
                    <a:pt x="16" y="41"/>
                    <a:pt x="13" y="39"/>
                    <a:pt x="13" y="36"/>
                  </a:cubicBezTo>
                  <a:cubicBezTo>
                    <a:pt x="13" y="33"/>
                    <a:pt x="15" y="31"/>
                    <a:pt x="16" y="29"/>
                  </a:cubicBezTo>
                  <a:cubicBezTo>
                    <a:pt x="21" y="32"/>
                    <a:pt x="26" y="33"/>
                    <a:pt x="26" y="36"/>
                  </a:cubicBezTo>
                  <a:cubicBezTo>
                    <a:pt x="26" y="40"/>
                    <a:pt x="23" y="41"/>
                    <a:pt x="19" y="41"/>
                  </a:cubicBezTo>
                  <a:moveTo>
                    <a:pt x="20" y="11"/>
                  </a:moveTo>
                  <a:cubicBezTo>
                    <a:pt x="23" y="11"/>
                    <a:pt x="25" y="12"/>
                    <a:pt x="25" y="15"/>
                  </a:cubicBezTo>
                  <a:cubicBezTo>
                    <a:pt x="25" y="18"/>
                    <a:pt x="24" y="21"/>
                    <a:pt x="23" y="22"/>
                  </a:cubicBezTo>
                  <a:cubicBezTo>
                    <a:pt x="19" y="20"/>
                    <a:pt x="15" y="18"/>
                    <a:pt x="15" y="15"/>
                  </a:cubicBezTo>
                  <a:cubicBezTo>
                    <a:pt x="15" y="12"/>
                    <a:pt x="16" y="11"/>
                    <a:pt x="20" y="11"/>
                  </a:cubicBezTo>
                  <a:moveTo>
                    <a:pt x="32" y="26"/>
                  </a:moveTo>
                  <a:cubicBezTo>
                    <a:pt x="33" y="25"/>
                    <a:pt x="37" y="20"/>
                    <a:pt x="37" y="14"/>
                  </a:cubicBezTo>
                  <a:cubicBezTo>
                    <a:pt x="37" y="5"/>
                    <a:pt x="30" y="0"/>
                    <a:pt x="20" y="0"/>
                  </a:cubicBezTo>
                  <a:cubicBezTo>
                    <a:pt x="8" y="0"/>
                    <a:pt x="3" y="7"/>
                    <a:pt x="3" y="14"/>
                  </a:cubicBezTo>
                  <a:cubicBezTo>
                    <a:pt x="3" y="19"/>
                    <a:pt x="5" y="22"/>
                    <a:pt x="7" y="24"/>
                  </a:cubicBezTo>
                  <a:cubicBezTo>
                    <a:pt x="6" y="25"/>
                    <a:pt x="0" y="30"/>
                    <a:pt x="0" y="37"/>
                  </a:cubicBezTo>
                  <a:cubicBezTo>
                    <a:pt x="0" y="45"/>
                    <a:pt x="7" y="53"/>
                    <a:pt x="19" y="53"/>
                  </a:cubicBezTo>
                  <a:cubicBezTo>
                    <a:pt x="32" y="53"/>
                    <a:pt x="38" y="45"/>
                    <a:pt x="38" y="37"/>
                  </a:cubicBezTo>
                  <a:cubicBezTo>
                    <a:pt x="38" y="32"/>
                    <a:pt x="36" y="28"/>
                    <a:pt x="32" y="26"/>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9;p1"/>
            <p:cNvSpPr/>
            <p:nvPr/>
          </p:nvSpPr>
          <p:spPr>
            <a:xfrm>
              <a:off x="8350250" y="4779963"/>
              <a:ext cx="142875" cy="196850"/>
            </a:xfrm>
            <a:custGeom>
              <a:avLst/>
              <a:gdLst/>
              <a:ahLst/>
              <a:cxnLst/>
              <a:rect l="l" t="t" r="r" b="b"/>
              <a:pathLst>
                <a:path w="38" h="53" extrusionOk="0">
                  <a:moveTo>
                    <a:pt x="19" y="41"/>
                  </a:moveTo>
                  <a:cubicBezTo>
                    <a:pt x="15" y="41"/>
                    <a:pt x="12" y="39"/>
                    <a:pt x="12" y="36"/>
                  </a:cubicBezTo>
                  <a:cubicBezTo>
                    <a:pt x="12" y="33"/>
                    <a:pt x="14" y="31"/>
                    <a:pt x="15" y="29"/>
                  </a:cubicBezTo>
                  <a:cubicBezTo>
                    <a:pt x="20" y="32"/>
                    <a:pt x="25" y="33"/>
                    <a:pt x="25" y="36"/>
                  </a:cubicBezTo>
                  <a:cubicBezTo>
                    <a:pt x="25" y="40"/>
                    <a:pt x="22" y="41"/>
                    <a:pt x="19" y="41"/>
                  </a:cubicBezTo>
                  <a:moveTo>
                    <a:pt x="19" y="11"/>
                  </a:moveTo>
                  <a:cubicBezTo>
                    <a:pt x="22" y="11"/>
                    <a:pt x="24" y="12"/>
                    <a:pt x="24" y="15"/>
                  </a:cubicBezTo>
                  <a:cubicBezTo>
                    <a:pt x="24" y="18"/>
                    <a:pt x="23" y="21"/>
                    <a:pt x="22" y="22"/>
                  </a:cubicBezTo>
                  <a:cubicBezTo>
                    <a:pt x="18" y="20"/>
                    <a:pt x="14" y="18"/>
                    <a:pt x="14" y="15"/>
                  </a:cubicBezTo>
                  <a:cubicBezTo>
                    <a:pt x="14" y="12"/>
                    <a:pt x="16" y="11"/>
                    <a:pt x="19" y="11"/>
                  </a:cubicBezTo>
                  <a:moveTo>
                    <a:pt x="32" y="26"/>
                  </a:moveTo>
                  <a:cubicBezTo>
                    <a:pt x="32" y="25"/>
                    <a:pt x="37" y="20"/>
                    <a:pt x="37" y="14"/>
                  </a:cubicBezTo>
                  <a:cubicBezTo>
                    <a:pt x="37" y="5"/>
                    <a:pt x="29" y="0"/>
                    <a:pt x="19" y="0"/>
                  </a:cubicBezTo>
                  <a:cubicBezTo>
                    <a:pt x="7" y="0"/>
                    <a:pt x="2" y="7"/>
                    <a:pt x="2" y="14"/>
                  </a:cubicBezTo>
                  <a:cubicBezTo>
                    <a:pt x="2" y="19"/>
                    <a:pt x="4" y="22"/>
                    <a:pt x="7" y="24"/>
                  </a:cubicBezTo>
                  <a:cubicBezTo>
                    <a:pt x="5" y="25"/>
                    <a:pt x="0" y="30"/>
                    <a:pt x="0" y="37"/>
                  </a:cubicBezTo>
                  <a:cubicBezTo>
                    <a:pt x="0" y="45"/>
                    <a:pt x="6" y="53"/>
                    <a:pt x="19" y="53"/>
                  </a:cubicBezTo>
                  <a:cubicBezTo>
                    <a:pt x="31" y="53"/>
                    <a:pt x="38" y="45"/>
                    <a:pt x="38" y="37"/>
                  </a:cubicBezTo>
                  <a:cubicBezTo>
                    <a:pt x="38" y="32"/>
                    <a:pt x="35" y="28"/>
                    <a:pt x="32" y="26"/>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 name="Google Shape;10;p1"/>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320"/>
              </a:spcBef>
              <a:spcAft>
                <a:spcPts val="0"/>
              </a:spcAft>
              <a:buClr>
                <a:srgbClr val="060606"/>
              </a:buClr>
              <a:buSzPts val="1600"/>
              <a:buFont typeface="Arial"/>
              <a:buChar char="•"/>
              <a:defRPr sz="1600" b="0" i="0" u="none" strike="noStrike" cap="none">
                <a:solidFill>
                  <a:srgbClr val="060606"/>
                </a:solidFill>
                <a:latin typeface="Calibri"/>
                <a:ea typeface="Calibri"/>
                <a:cs typeface="Calibri"/>
                <a:sym typeface="Calibri"/>
              </a:defRPr>
            </a:lvl1pPr>
            <a:lvl2pPr marL="914400" marR="0" lvl="1" indent="-317500"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L="1371600" marR="0" lvl="2" indent="-304800"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L="1828800" marR="0" lvl="3" indent="-298450"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L="2286000" marR="0" lvl="4" indent="-292100"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L="2743200" marR="0" lvl="5"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6pPr>
            <a:lvl7pPr marL="3200400" marR="0" lvl="6" indent="-279400" algn="l" rtl="0">
              <a:lnSpc>
                <a:spcPct val="10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3050" algn="l" rtl="0">
              <a:lnSpc>
                <a:spcPct val="100000"/>
              </a:lnSpc>
              <a:spcBef>
                <a:spcPts val="400"/>
              </a:spcBef>
              <a:spcAft>
                <a:spcPts val="0"/>
              </a:spcAft>
              <a:buClr>
                <a:schemeClr val="dk1"/>
              </a:buClr>
              <a:buSzPts val="700"/>
              <a:buFont typeface="Arial"/>
              <a:buChar char="•"/>
              <a:defRPr sz="700" b="0" i="0" u="none" strike="noStrike" cap="none">
                <a:solidFill>
                  <a:schemeClr val="dk1"/>
                </a:solidFill>
                <a:latin typeface="Calibri"/>
                <a:ea typeface="Calibri"/>
                <a:cs typeface="Calibri"/>
                <a:sym typeface="Calibri"/>
              </a:defRPr>
            </a:lvl8pPr>
            <a:lvl9pPr marL="4114800" marR="0" lvl="8" indent="-266700" algn="l" rtl="0">
              <a:lnSpc>
                <a:spcPct val="100000"/>
              </a:lnSpc>
              <a:spcBef>
                <a:spcPts val="400"/>
              </a:spcBef>
              <a:spcAft>
                <a:spcPts val="0"/>
              </a:spcAft>
              <a:buClr>
                <a:schemeClr val="dk1"/>
              </a:buClr>
              <a:buSzPts val="600"/>
              <a:buFont typeface="Arial"/>
              <a:buChar char="•"/>
              <a:defRPr sz="6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p:nvPr/>
        </p:nvSpPr>
        <p:spPr>
          <a:xfrm>
            <a:off x="451972" y="4883606"/>
            <a:ext cx="27687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rgbClr val="A5A5A5"/>
                </a:solidFill>
                <a:latin typeface="Calibri"/>
                <a:ea typeface="Calibri"/>
                <a:cs typeface="Calibri"/>
                <a:sym typeface="Calibri"/>
              </a:rPr>
              <a:t>‹#›</a:t>
            </a:fld>
            <a:r>
              <a:rPr lang="en" sz="800" b="0" i="0" u="none" strike="noStrike" cap="none">
                <a:solidFill>
                  <a:srgbClr val="A5A5A5"/>
                </a:solidFill>
                <a:latin typeface="Calibri"/>
                <a:ea typeface="Calibri"/>
                <a:cs typeface="Calibri"/>
                <a:sym typeface="Calibri"/>
              </a:rPr>
              <a:t>  | © 8x8, Inc.  All Rights Reserved.</a:t>
            </a:r>
            <a:endParaRPr sz="1400" b="0" i="0" u="none" strike="noStrike" cap="none">
              <a:solidFill>
                <a:srgbClr val="000000"/>
              </a:solidFill>
              <a:latin typeface="Arial"/>
              <a:ea typeface="Arial"/>
              <a:cs typeface="Arial"/>
              <a:sym typeface="Arial"/>
            </a:endParaRPr>
          </a:p>
        </p:txBody>
      </p:sp>
      <p:sp>
        <p:nvSpPr>
          <p:cNvPr id="12" name="Google Shape;12;p1"/>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20202"/>
              </a:buClr>
              <a:buSzPts val="2800"/>
              <a:buFont typeface="Calibri"/>
              <a:buNone/>
              <a:defRPr sz="2800" b="0" i="0" u="none" strike="noStrike" cap="none">
                <a:solidFill>
                  <a:srgbClr val="02020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815" r:id="rId6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4"/>
        <p:cNvGrpSpPr/>
        <p:nvPr/>
      </p:nvGrpSpPr>
      <p:grpSpPr>
        <a:xfrm>
          <a:off x="0" y="0"/>
          <a:ext cx="0" cy="0"/>
          <a:chOff x="0" y="0"/>
          <a:chExt cx="0" cy="0"/>
        </a:xfrm>
      </p:grpSpPr>
      <p:grpSp>
        <p:nvGrpSpPr>
          <p:cNvPr id="795" name="Google Shape;795;p68"/>
          <p:cNvGrpSpPr/>
          <p:nvPr/>
        </p:nvGrpSpPr>
        <p:grpSpPr>
          <a:xfrm>
            <a:off x="8701480" y="4893381"/>
            <a:ext cx="366162" cy="165708"/>
            <a:chOff x="8058150" y="4779963"/>
            <a:chExt cx="434975" cy="196850"/>
          </a:xfrm>
        </p:grpSpPr>
        <p:sp>
          <p:nvSpPr>
            <p:cNvPr id="796" name="Google Shape;796;p68"/>
            <p:cNvSpPr/>
            <p:nvPr/>
          </p:nvSpPr>
          <p:spPr>
            <a:xfrm>
              <a:off x="8215313" y="4849813"/>
              <a:ext cx="120650" cy="112713"/>
            </a:xfrm>
            <a:custGeom>
              <a:avLst/>
              <a:gdLst/>
              <a:ahLst/>
              <a:cxnLst/>
              <a:rect l="l" t="t" r="r" b="b"/>
              <a:pathLst>
                <a:path w="32" h="30" extrusionOk="0">
                  <a:moveTo>
                    <a:pt x="32" y="0"/>
                  </a:moveTo>
                  <a:cubicBezTo>
                    <a:pt x="20" y="0"/>
                    <a:pt x="20" y="0"/>
                    <a:pt x="20" y="0"/>
                  </a:cubicBezTo>
                  <a:cubicBezTo>
                    <a:pt x="17" y="5"/>
                    <a:pt x="17" y="5"/>
                    <a:pt x="17" y="5"/>
                  </a:cubicBezTo>
                  <a:cubicBezTo>
                    <a:pt x="17" y="6"/>
                    <a:pt x="16" y="7"/>
                    <a:pt x="16" y="7"/>
                  </a:cubicBezTo>
                  <a:cubicBezTo>
                    <a:pt x="16" y="7"/>
                    <a:pt x="16" y="7"/>
                    <a:pt x="16" y="7"/>
                  </a:cubicBezTo>
                  <a:cubicBezTo>
                    <a:pt x="16" y="7"/>
                    <a:pt x="15" y="6"/>
                    <a:pt x="15" y="5"/>
                  </a:cubicBezTo>
                  <a:cubicBezTo>
                    <a:pt x="12" y="0"/>
                    <a:pt x="12" y="0"/>
                    <a:pt x="12" y="0"/>
                  </a:cubicBezTo>
                  <a:cubicBezTo>
                    <a:pt x="0" y="0"/>
                    <a:pt x="0" y="0"/>
                    <a:pt x="0" y="0"/>
                  </a:cubicBezTo>
                  <a:cubicBezTo>
                    <a:pt x="9" y="15"/>
                    <a:pt x="9" y="15"/>
                    <a:pt x="9" y="15"/>
                  </a:cubicBezTo>
                  <a:cubicBezTo>
                    <a:pt x="0" y="30"/>
                    <a:pt x="0" y="30"/>
                    <a:pt x="0" y="30"/>
                  </a:cubicBezTo>
                  <a:cubicBezTo>
                    <a:pt x="12" y="30"/>
                    <a:pt x="12" y="30"/>
                    <a:pt x="12" y="30"/>
                  </a:cubicBezTo>
                  <a:cubicBezTo>
                    <a:pt x="15" y="24"/>
                    <a:pt x="15" y="24"/>
                    <a:pt x="15" y="24"/>
                  </a:cubicBezTo>
                  <a:cubicBezTo>
                    <a:pt x="15" y="23"/>
                    <a:pt x="16" y="22"/>
                    <a:pt x="16" y="22"/>
                  </a:cubicBezTo>
                  <a:cubicBezTo>
                    <a:pt x="16" y="22"/>
                    <a:pt x="16" y="22"/>
                    <a:pt x="16" y="22"/>
                  </a:cubicBezTo>
                  <a:cubicBezTo>
                    <a:pt x="16" y="22"/>
                    <a:pt x="17" y="23"/>
                    <a:pt x="17" y="24"/>
                  </a:cubicBezTo>
                  <a:cubicBezTo>
                    <a:pt x="20" y="30"/>
                    <a:pt x="20" y="30"/>
                    <a:pt x="20" y="30"/>
                  </a:cubicBezTo>
                  <a:cubicBezTo>
                    <a:pt x="32" y="30"/>
                    <a:pt x="32" y="30"/>
                    <a:pt x="32" y="30"/>
                  </a:cubicBezTo>
                  <a:cubicBezTo>
                    <a:pt x="23" y="15"/>
                    <a:pt x="23" y="15"/>
                    <a:pt x="23" y="15"/>
                  </a:cubicBezTo>
                  <a:lnTo>
                    <a:pt x="32" y="0"/>
                  </a:lnTo>
                  <a:close/>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68"/>
            <p:cNvSpPr/>
            <p:nvPr/>
          </p:nvSpPr>
          <p:spPr>
            <a:xfrm>
              <a:off x="8058150" y="4779963"/>
              <a:ext cx="142875" cy="196850"/>
            </a:xfrm>
            <a:custGeom>
              <a:avLst/>
              <a:gdLst/>
              <a:ahLst/>
              <a:cxnLst/>
              <a:rect l="l" t="t" r="r" b="b"/>
              <a:pathLst>
                <a:path w="38" h="53" extrusionOk="0">
                  <a:moveTo>
                    <a:pt x="19" y="41"/>
                  </a:moveTo>
                  <a:cubicBezTo>
                    <a:pt x="16" y="41"/>
                    <a:pt x="13" y="39"/>
                    <a:pt x="13" y="36"/>
                  </a:cubicBezTo>
                  <a:cubicBezTo>
                    <a:pt x="13" y="33"/>
                    <a:pt x="15" y="31"/>
                    <a:pt x="16" y="29"/>
                  </a:cubicBezTo>
                  <a:cubicBezTo>
                    <a:pt x="21" y="32"/>
                    <a:pt x="26" y="33"/>
                    <a:pt x="26" y="36"/>
                  </a:cubicBezTo>
                  <a:cubicBezTo>
                    <a:pt x="26" y="40"/>
                    <a:pt x="23" y="41"/>
                    <a:pt x="19" y="41"/>
                  </a:cubicBezTo>
                  <a:moveTo>
                    <a:pt x="20" y="11"/>
                  </a:moveTo>
                  <a:cubicBezTo>
                    <a:pt x="23" y="11"/>
                    <a:pt x="25" y="12"/>
                    <a:pt x="25" y="15"/>
                  </a:cubicBezTo>
                  <a:cubicBezTo>
                    <a:pt x="25" y="18"/>
                    <a:pt x="24" y="21"/>
                    <a:pt x="23" y="22"/>
                  </a:cubicBezTo>
                  <a:cubicBezTo>
                    <a:pt x="19" y="20"/>
                    <a:pt x="15" y="18"/>
                    <a:pt x="15" y="15"/>
                  </a:cubicBezTo>
                  <a:cubicBezTo>
                    <a:pt x="15" y="12"/>
                    <a:pt x="16" y="11"/>
                    <a:pt x="20" y="11"/>
                  </a:cubicBezTo>
                  <a:moveTo>
                    <a:pt x="32" y="26"/>
                  </a:moveTo>
                  <a:cubicBezTo>
                    <a:pt x="33" y="25"/>
                    <a:pt x="37" y="20"/>
                    <a:pt x="37" y="14"/>
                  </a:cubicBezTo>
                  <a:cubicBezTo>
                    <a:pt x="37" y="5"/>
                    <a:pt x="30" y="0"/>
                    <a:pt x="20" y="0"/>
                  </a:cubicBezTo>
                  <a:cubicBezTo>
                    <a:pt x="8" y="0"/>
                    <a:pt x="3" y="7"/>
                    <a:pt x="3" y="14"/>
                  </a:cubicBezTo>
                  <a:cubicBezTo>
                    <a:pt x="3" y="19"/>
                    <a:pt x="5" y="22"/>
                    <a:pt x="7" y="24"/>
                  </a:cubicBezTo>
                  <a:cubicBezTo>
                    <a:pt x="6" y="25"/>
                    <a:pt x="0" y="30"/>
                    <a:pt x="0" y="37"/>
                  </a:cubicBezTo>
                  <a:cubicBezTo>
                    <a:pt x="0" y="45"/>
                    <a:pt x="7" y="53"/>
                    <a:pt x="19" y="53"/>
                  </a:cubicBezTo>
                  <a:cubicBezTo>
                    <a:pt x="32" y="53"/>
                    <a:pt x="38" y="45"/>
                    <a:pt x="38" y="37"/>
                  </a:cubicBezTo>
                  <a:cubicBezTo>
                    <a:pt x="38" y="32"/>
                    <a:pt x="36" y="28"/>
                    <a:pt x="32" y="26"/>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68"/>
            <p:cNvSpPr/>
            <p:nvPr/>
          </p:nvSpPr>
          <p:spPr>
            <a:xfrm>
              <a:off x="8350250" y="4779963"/>
              <a:ext cx="142875" cy="196850"/>
            </a:xfrm>
            <a:custGeom>
              <a:avLst/>
              <a:gdLst/>
              <a:ahLst/>
              <a:cxnLst/>
              <a:rect l="l" t="t" r="r" b="b"/>
              <a:pathLst>
                <a:path w="38" h="53" extrusionOk="0">
                  <a:moveTo>
                    <a:pt x="19" y="41"/>
                  </a:moveTo>
                  <a:cubicBezTo>
                    <a:pt x="15" y="41"/>
                    <a:pt x="12" y="39"/>
                    <a:pt x="12" y="36"/>
                  </a:cubicBezTo>
                  <a:cubicBezTo>
                    <a:pt x="12" y="33"/>
                    <a:pt x="14" y="31"/>
                    <a:pt x="15" y="29"/>
                  </a:cubicBezTo>
                  <a:cubicBezTo>
                    <a:pt x="20" y="32"/>
                    <a:pt x="25" y="33"/>
                    <a:pt x="25" y="36"/>
                  </a:cubicBezTo>
                  <a:cubicBezTo>
                    <a:pt x="25" y="40"/>
                    <a:pt x="22" y="41"/>
                    <a:pt x="19" y="41"/>
                  </a:cubicBezTo>
                  <a:moveTo>
                    <a:pt x="19" y="11"/>
                  </a:moveTo>
                  <a:cubicBezTo>
                    <a:pt x="22" y="11"/>
                    <a:pt x="24" y="12"/>
                    <a:pt x="24" y="15"/>
                  </a:cubicBezTo>
                  <a:cubicBezTo>
                    <a:pt x="24" y="18"/>
                    <a:pt x="23" y="21"/>
                    <a:pt x="22" y="22"/>
                  </a:cubicBezTo>
                  <a:cubicBezTo>
                    <a:pt x="18" y="20"/>
                    <a:pt x="14" y="18"/>
                    <a:pt x="14" y="15"/>
                  </a:cubicBezTo>
                  <a:cubicBezTo>
                    <a:pt x="14" y="12"/>
                    <a:pt x="16" y="11"/>
                    <a:pt x="19" y="11"/>
                  </a:cubicBezTo>
                  <a:moveTo>
                    <a:pt x="32" y="26"/>
                  </a:moveTo>
                  <a:cubicBezTo>
                    <a:pt x="32" y="25"/>
                    <a:pt x="37" y="20"/>
                    <a:pt x="37" y="14"/>
                  </a:cubicBezTo>
                  <a:cubicBezTo>
                    <a:pt x="37" y="5"/>
                    <a:pt x="29" y="0"/>
                    <a:pt x="19" y="0"/>
                  </a:cubicBezTo>
                  <a:cubicBezTo>
                    <a:pt x="7" y="0"/>
                    <a:pt x="2" y="7"/>
                    <a:pt x="2" y="14"/>
                  </a:cubicBezTo>
                  <a:cubicBezTo>
                    <a:pt x="2" y="19"/>
                    <a:pt x="4" y="22"/>
                    <a:pt x="7" y="24"/>
                  </a:cubicBezTo>
                  <a:cubicBezTo>
                    <a:pt x="5" y="25"/>
                    <a:pt x="0" y="30"/>
                    <a:pt x="0" y="37"/>
                  </a:cubicBezTo>
                  <a:cubicBezTo>
                    <a:pt x="0" y="45"/>
                    <a:pt x="6" y="53"/>
                    <a:pt x="19" y="53"/>
                  </a:cubicBezTo>
                  <a:cubicBezTo>
                    <a:pt x="31" y="53"/>
                    <a:pt x="38" y="45"/>
                    <a:pt x="38" y="37"/>
                  </a:cubicBezTo>
                  <a:cubicBezTo>
                    <a:pt x="38" y="32"/>
                    <a:pt x="35" y="28"/>
                    <a:pt x="32" y="26"/>
                  </a:cubicBezTo>
                </a:path>
              </a:pathLst>
            </a:custGeom>
            <a:solidFill>
              <a:srgbClr val="E5292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99" name="Google Shape;799;p68"/>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320"/>
              </a:spcBef>
              <a:spcAft>
                <a:spcPts val="0"/>
              </a:spcAft>
              <a:buClr>
                <a:srgbClr val="060606"/>
              </a:buClr>
              <a:buSzPts val="1600"/>
              <a:buFont typeface="Arial"/>
              <a:buChar char="•"/>
              <a:defRPr sz="1600" b="0" i="0" u="none" strike="noStrike" cap="none">
                <a:solidFill>
                  <a:srgbClr val="060606"/>
                </a:solidFill>
                <a:latin typeface="Calibri"/>
                <a:ea typeface="Calibri"/>
                <a:cs typeface="Calibri"/>
                <a:sym typeface="Calibri"/>
              </a:defRPr>
            </a:lvl1pPr>
            <a:lvl2pPr marL="914400" marR="0" lvl="1" indent="-317500" algn="l" rtl="0">
              <a:lnSpc>
                <a:spcPct val="100000"/>
              </a:lnSpc>
              <a:spcBef>
                <a:spcPts val="280"/>
              </a:spcBef>
              <a:spcAft>
                <a:spcPts val="0"/>
              </a:spcAft>
              <a:buClr>
                <a:srgbClr val="060606"/>
              </a:buClr>
              <a:buSzPts val="1400"/>
              <a:buFont typeface="Calibri"/>
              <a:buChar char="–"/>
              <a:defRPr sz="1400" b="0" i="0" u="none" strike="noStrike" cap="none">
                <a:solidFill>
                  <a:srgbClr val="060606"/>
                </a:solidFill>
                <a:latin typeface="Calibri"/>
                <a:ea typeface="Calibri"/>
                <a:cs typeface="Calibri"/>
                <a:sym typeface="Calibri"/>
              </a:defRPr>
            </a:lvl2pPr>
            <a:lvl3pPr marL="1371600" marR="0" lvl="2" indent="-304800" algn="l" rtl="0">
              <a:lnSpc>
                <a:spcPct val="100000"/>
              </a:lnSpc>
              <a:spcBef>
                <a:spcPts val="240"/>
              </a:spcBef>
              <a:spcAft>
                <a:spcPts val="0"/>
              </a:spcAft>
              <a:buClr>
                <a:srgbClr val="060606"/>
              </a:buClr>
              <a:buSzPts val="1200"/>
              <a:buFont typeface="Arial"/>
              <a:buChar char="•"/>
              <a:defRPr sz="1200" b="0" i="0" u="none" strike="noStrike" cap="none">
                <a:solidFill>
                  <a:srgbClr val="060606"/>
                </a:solidFill>
                <a:latin typeface="Calibri"/>
                <a:ea typeface="Calibri"/>
                <a:cs typeface="Calibri"/>
                <a:sym typeface="Calibri"/>
              </a:defRPr>
            </a:lvl3pPr>
            <a:lvl4pPr marL="1828800" marR="0" lvl="3" indent="-298450" algn="l" rtl="0">
              <a:lnSpc>
                <a:spcPct val="100000"/>
              </a:lnSpc>
              <a:spcBef>
                <a:spcPts val="220"/>
              </a:spcBef>
              <a:spcAft>
                <a:spcPts val="0"/>
              </a:spcAft>
              <a:buClr>
                <a:srgbClr val="060606"/>
              </a:buClr>
              <a:buSzPts val="1100"/>
              <a:buFont typeface="Calibri"/>
              <a:buChar char="–"/>
              <a:defRPr sz="1100" b="0" i="0" u="none" strike="noStrike" cap="none">
                <a:solidFill>
                  <a:srgbClr val="060606"/>
                </a:solidFill>
                <a:latin typeface="Calibri"/>
                <a:ea typeface="Calibri"/>
                <a:cs typeface="Calibri"/>
                <a:sym typeface="Calibri"/>
              </a:defRPr>
            </a:lvl4pPr>
            <a:lvl5pPr marL="2286000" marR="0" lvl="4" indent="-292100" algn="l" rtl="0">
              <a:lnSpc>
                <a:spcPct val="100000"/>
              </a:lnSpc>
              <a:spcBef>
                <a:spcPts val="200"/>
              </a:spcBef>
              <a:spcAft>
                <a:spcPts val="0"/>
              </a:spcAft>
              <a:buClr>
                <a:srgbClr val="060606"/>
              </a:buClr>
              <a:buSzPts val="1000"/>
              <a:buFont typeface="Arial"/>
              <a:buChar char="•"/>
              <a:defRPr sz="1000" b="0" i="0" u="none" strike="noStrike" cap="none">
                <a:solidFill>
                  <a:srgbClr val="060606"/>
                </a:solidFill>
                <a:latin typeface="Calibri"/>
                <a:ea typeface="Calibri"/>
                <a:cs typeface="Calibri"/>
                <a:sym typeface="Calibri"/>
              </a:defRPr>
            </a:lvl5pPr>
            <a:lvl6pPr marL="2743200" marR="0" lvl="5"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6pPr>
            <a:lvl7pPr marL="3200400" marR="0" lvl="6" indent="-279400" algn="l" rtl="0">
              <a:lnSpc>
                <a:spcPct val="10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3050" algn="l" rtl="0">
              <a:lnSpc>
                <a:spcPct val="100000"/>
              </a:lnSpc>
              <a:spcBef>
                <a:spcPts val="400"/>
              </a:spcBef>
              <a:spcAft>
                <a:spcPts val="0"/>
              </a:spcAft>
              <a:buClr>
                <a:schemeClr val="dk1"/>
              </a:buClr>
              <a:buSzPts val="700"/>
              <a:buFont typeface="Arial"/>
              <a:buChar char="•"/>
              <a:defRPr sz="700" b="0" i="0" u="none" strike="noStrike" cap="none">
                <a:solidFill>
                  <a:schemeClr val="dk1"/>
                </a:solidFill>
                <a:latin typeface="Calibri"/>
                <a:ea typeface="Calibri"/>
                <a:cs typeface="Calibri"/>
                <a:sym typeface="Calibri"/>
              </a:defRPr>
            </a:lvl8pPr>
            <a:lvl9pPr marL="4114800" marR="0" lvl="8" indent="-266700" algn="l" rtl="0">
              <a:lnSpc>
                <a:spcPct val="100000"/>
              </a:lnSpc>
              <a:spcBef>
                <a:spcPts val="400"/>
              </a:spcBef>
              <a:spcAft>
                <a:spcPts val="0"/>
              </a:spcAft>
              <a:buClr>
                <a:schemeClr val="dk1"/>
              </a:buClr>
              <a:buSzPts val="600"/>
              <a:buFont typeface="Arial"/>
              <a:buChar char="•"/>
              <a:defRPr sz="600" b="0" i="0" u="none" strike="noStrike" cap="none">
                <a:solidFill>
                  <a:schemeClr val="dk1"/>
                </a:solidFill>
                <a:latin typeface="Calibri"/>
                <a:ea typeface="Calibri"/>
                <a:cs typeface="Calibri"/>
                <a:sym typeface="Calibri"/>
              </a:defRPr>
            </a:lvl9pPr>
          </a:lstStyle>
          <a:p>
            <a:endParaRPr/>
          </a:p>
        </p:txBody>
      </p:sp>
      <p:sp>
        <p:nvSpPr>
          <p:cNvPr id="800" name="Google Shape;800;p68"/>
          <p:cNvSpPr txBox="1"/>
          <p:nvPr/>
        </p:nvSpPr>
        <p:spPr>
          <a:xfrm>
            <a:off x="451972" y="4883606"/>
            <a:ext cx="27687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rgbClr val="A5A5A5"/>
                </a:solidFill>
                <a:latin typeface="Calibri"/>
                <a:ea typeface="Calibri"/>
                <a:cs typeface="Calibri"/>
                <a:sym typeface="Calibri"/>
              </a:rPr>
              <a:t>‹#›</a:t>
            </a:fld>
            <a:r>
              <a:rPr lang="en" sz="800" b="0" i="0" u="none" strike="noStrike" cap="none">
                <a:solidFill>
                  <a:srgbClr val="A5A5A5"/>
                </a:solidFill>
                <a:latin typeface="Calibri"/>
                <a:ea typeface="Calibri"/>
                <a:cs typeface="Calibri"/>
                <a:sym typeface="Calibri"/>
              </a:rPr>
              <a:t>  | © 8x8, Inc.  All Rights Reserved.</a:t>
            </a:r>
            <a:endParaRPr sz="1400" b="0" i="0" u="none" strike="noStrike" cap="none">
              <a:solidFill>
                <a:srgbClr val="000000"/>
              </a:solidFill>
              <a:latin typeface="Arial"/>
              <a:ea typeface="Arial"/>
              <a:cs typeface="Arial"/>
              <a:sym typeface="Arial"/>
            </a:endParaRPr>
          </a:p>
        </p:txBody>
      </p:sp>
      <p:sp>
        <p:nvSpPr>
          <p:cNvPr id="801" name="Google Shape;801;p68"/>
          <p:cNvSpPr txBox="1">
            <a:spLocks noGrp="1"/>
          </p:cNvSpPr>
          <p:nvPr>
            <p:ph type="title"/>
          </p:nvPr>
        </p:nvSpPr>
        <p:spPr>
          <a:xfrm>
            <a:off x="457200" y="205979"/>
            <a:ext cx="8229600" cy="68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20202"/>
              </a:buClr>
              <a:buSzPts val="2800"/>
              <a:buFont typeface="Calibri"/>
              <a:buNone/>
              <a:defRPr sz="2800" b="0" i="0" u="none" strike="noStrike" cap="none">
                <a:solidFill>
                  <a:srgbClr val="02020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773" r:id="rId60"/>
    <p:sldLayoutId id="2147483774" r:id="rId61"/>
    <p:sldLayoutId id="2147483775" r:id="rId62"/>
    <p:sldLayoutId id="2147483776" r:id="rId63"/>
    <p:sldLayoutId id="2147483777" r:id="rId64"/>
    <p:sldLayoutId id="2147483778" r:id="rId65"/>
    <p:sldLayoutId id="2147483779" r:id="rId66"/>
    <p:sldLayoutId id="2147483780" r:id="rId67"/>
    <p:sldLayoutId id="2147483781" r:id="rId68"/>
    <p:sldLayoutId id="2147483782" r:id="rId69"/>
    <p:sldLayoutId id="2147483783" r:id="rId70"/>
    <p:sldLayoutId id="2147483784" r:id="rId7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4"/>
        <p:cNvGrpSpPr/>
        <p:nvPr/>
      </p:nvGrpSpPr>
      <p:grpSpPr>
        <a:xfrm>
          <a:off x="0" y="0"/>
          <a:ext cx="0" cy="0"/>
          <a:chOff x="0" y="0"/>
          <a:chExt cx="0" cy="0"/>
        </a:xfrm>
      </p:grpSpPr>
      <p:sp>
        <p:nvSpPr>
          <p:cNvPr id="1575" name="Google Shape;1575;p140"/>
          <p:cNvSpPr txBox="1">
            <a:spLocks noGrp="1"/>
          </p:cNvSpPr>
          <p:nvPr>
            <p:ph type="title"/>
          </p:nvPr>
        </p:nvSpPr>
        <p:spPr>
          <a:xfrm>
            <a:off x="342900" y="311456"/>
            <a:ext cx="8458200" cy="631500"/>
          </a:xfrm>
          <a:prstGeom prst="rect">
            <a:avLst/>
          </a:prstGeom>
          <a:noFill/>
          <a:ln>
            <a:noFill/>
          </a:ln>
        </p:spPr>
        <p:txBody>
          <a:bodyPr spcFirstLastPara="1" wrap="square" lIns="0" tIns="0" rIns="0" bIns="0" anchor="b" anchorCtr="0">
            <a:noAutofit/>
          </a:bodyPr>
          <a:lstStyle>
            <a:lvl1pPr marR="0" lvl="0" algn="l" rtl="0">
              <a:lnSpc>
                <a:spcPct val="76000"/>
              </a:lnSpc>
              <a:spcBef>
                <a:spcPts val="0"/>
              </a:spcBef>
              <a:spcAft>
                <a:spcPts val="0"/>
              </a:spcAft>
              <a:buClr>
                <a:schemeClr val="accent1"/>
              </a:buClr>
              <a:buSzPts val="2700"/>
              <a:buFont typeface="Calibri"/>
              <a:buNone/>
              <a:defRPr sz="2700" b="1" i="0" u="none" strike="noStrike" cap="none">
                <a:solidFill>
                  <a:schemeClr val="accen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76" name="Google Shape;1576;p140"/>
          <p:cNvSpPr txBox="1">
            <a:spLocks noGrp="1"/>
          </p:cNvSpPr>
          <p:nvPr>
            <p:ph type="body" idx="1"/>
          </p:nvPr>
        </p:nvSpPr>
        <p:spPr>
          <a:xfrm>
            <a:off x="342900" y="1400941"/>
            <a:ext cx="8458200" cy="3223500"/>
          </a:xfrm>
          <a:prstGeom prst="rect">
            <a:avLst/>
          </a:prstGeom>
          <a:noFill/>
          <a:ln>
            <a:noFill/>
          </a:ln>
        </p:spPr>
        <p:txBody>
          <a:bodyPr spcFirstLastPara="1" wrap="square" lIns="0" tIns="0" rIns="0" bIns="0" anchor="t" anchorCtr="0">
            <a:noAutofit/>
          </a:bodyPr>
          <a:lstStyle>
            <a:lvl1pPr marL="457200" marR="0" lvl="0" indent="-336550" algn="l" rtl="0">
              <a:lnSpc>
                <a:spcPct val="90000"/>
              </a:lnSpc>
              <a:spcBef>
                <a:spcPts val="11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304800"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85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10000"/>
              </a:lnSpc>
              <a:spcBef>
                <a:spcPts val="500"/>
              </a:spcBef>
              <a:spcAft>
                <a:spcPts val="0"/>
              </a:spcAft>
              <a:buClr>
                <a:schemeClr val="dk1"/>
              </a:buClr>
              <a:buSzPts val="1200"/>
              <a:buFont typeface="Tahoma"/>
              <a:buChar char="​"/>
              <a:defRPr sz="12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600"/>
              </a:spcBef>
              <a:spcAft>
                <a:spcPts val="0"/>
              </a:spcAft>
              <a:buClr>
                <a:schemeClr val="accent6"/>
              </a:buClr>
              <a:buSzPts val="1100"/>
              <a:buFont typeface="Arial"/>
              <a:buChar char="•"/>
              <a:defRPr sz="1100" b="0" i="0" u="none" strike="noStrike" cap="none">
                <a:solidFill>
                  <a:schemeClr val="accent6"/>
                </a:solidFill>
                <a:latin typeface="Calibri"/>
                <a:ea typeface="Calibri"/>
                <a:cs typeface="Calibri"/>
                <a:sym typeface="Calibri"/>
              </a:defRPr>
            </a:lvl7pPr>
            <a:lvl8pPr marL="3657600" marR="0" lvl="7" indent="-323850" algn="l" rtl="0">
              <a:lnSpc>
                <a:spcPct val="120000"/>
              </a:lnSpc>
              <a:spcBef>
                <a:spcPts val="500"/>
              </a:spcBef>
              <a:spcAft>
                <a:spcPts val="0"/>
              </a:spcAft>
              <a:buClr>
                <a:schemeClr val="dk1"/>
              </a:buClr>
              <a:buSzPts val="1500"/>
              <a:buFont typeface="Calibri"/>
              <a:buChar char="“"/>
              <a:defRPr sz="1500" b="0" i="0" u="none" strike="noStrike" cap="none">
                <a:solidFill>
                  <a:schemeClr val="dk1"/>
                </a:solidFill>
                <a:latin typeface="Calibri"/>
                <a:ea typeface="Calibri"/>
                <a:cs typeface="Calibri"/>
                <a:sym typeface="Calibri"/>
              </a:defRPr>
            </a:lvl8pPr>
            <a:lvl9pPr marL="4114800" marR="0" lvl="8" indent="-285750" algn="l" rtl="0">
              <a:lnSpc>
                <a:spcPct val="85000"/>
              </a:lnSpc>
              <a:spcBef>
                <a:spcPts val="500"/>
              </a:spcBef>
              <a:spcAft>
                <a:spcPts val="800"/>
              </a:spcAft>
              <a:buClr>
                <a:schemeClr val="dk1"/>
              </a:buClr>
              <a:buSzPts val="900"/>
              <a:buFont typeface="Tahoma"/>
              <a:buChar char="​"/>
              <a:defRPr sz="900" b="1" i="0" u="none" strike="noStrike" cap="none">
                <a:solidFill>
                  <a:schemeClr val="dk1"/>
                </a:solidFill>
                <a:latin typeface="Calibri"/>
                <a:ea typeface="Calibri"/>
                <a:cs typeface="Calibri"/>
                <a:sym typeface="Calibri"/>
              </a:defRPr>
            </a:lvl9pPr>
          </a:lstStyle>
          <a:p>
            <a:endParaRPr/>
          </a:p>
        </p:txBody>
      </p:sp>
      <p:sp>
        <p:nvSpPr>
          <p:cNvPr id="1577" name="Google Shape;1577;p140"/>
          <p:cNvSpPr txBox="1"/>
          <p:nvPr/>
        </p:nvSpPr>
        <p:spPr>
          <a:xfrm>
            <a:off x="91389" y="4879717"/>
            <a:ext cx="251400" cy="1848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800" b="0" i="0" u="none" strike="noStrike" cap="none">
                <a:solidFill>
                  <a:schemeClr val="lt2"/>
                </a:solidFill>
                <a:latin typeface="Calibri"/>
                <a:ea typeface="Calibri"/>
                <a:cs typeface="Calibri"/>
                <a:sym typeface="Calibri"/>
              </a:rPr>
              <a:t>‹#›</a:t>
            </a:fld>
            <a:endParaRPr sz="800" b="0" i="0" u="none" strike="noStrike" cap="none">
              <a:solidFill>
                <a:schemeClr val="lt2"/>
              </a:solidFill>
              <a:latin typeface="Calibri"/>
              <a:ea typeface="Calibri"/>
              <a:cs typeface="Calibri"/>
              <a:sym typeface="Calibri"/>
            </a:endParaRPr>
          </a:p>
        </p:txBody>
      </p:sp>
      <p:sp>
        <p:nvSpPr>
          <p:cNvPr id="1578" name="Google Shape;1578;p140"/>
          <p:cNvSpPr txBox="1"/>
          <p:nvPr/>
        </p:nvSpPr>
        <p:spPr>
          <a:xfrm>
            <a:off x="342900" y="4925884"/>
            <a:ext cx="2680200" cy="92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2"/>
              </a:buClr>
              <a:buSzPts val="600"/>
              <a:buFont typeface="Calibri"/>
              <a:buNone/>
            </a:pPr>
            <a:r>
              <a:rPr lang="en-US" sz="600" b="0" i="0" u="none" strike="noStrike" cap="none" dirty="0">
                <a:solidFill>
                  <a:schemeClr val="lt2"/>
                </a:solidFill>
                <a:latin typeface="Calibri"/>
                <a:ea typeface="Calibri"/>
                <a:cs typeface="Calibri"/>
                <a:sym typeface="Calibri"/>
              </a:rPr>
              <a:t>© 2020 Citrix | All rights reserved</a:t>
            </a:r>
            <a:endParaRPr lang="en-US" sz="1100" dirty="0"/>
          </a:p>
        </p:txBody>
      </p:sp>
      <p:pic>
        <p:nvPicPr>
          <p:cNvPr id="1579" name="Google Shape;1579;p140"/>
          <p:cNvPicPr preferRelativeResize="0"/>
          <p:nvPr/>
        </p:nvPicPr>
        <p:blipFill rotWithShape="1">
          <a:blip r:embed="rId29" cstate="screen">
            <a:alphaModFix/>
            <a:extLst>
              <a:ext uri="{28A0092B-C50C-407E-A947-70E740481C1C}">
                <a14:useLocalDpi xmlns:a14="http://schemas.microsoft.com/office/drawing/2010/main"/>
              </a:ext>
            </a:extLst>
          </a:blip>
          <a:srcRect/>
          <a:stretch/>
        </p:blipFill>
        <p:spPr>
          <a:xfrm>
            <a:off x="8459384" y="4880043"/>
            <a:ext cx="493028" cy="1848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916">
          <p15:clr>
            <a:srgbClr val="F26B43"/>
          </p15:clr>
        </p15:guide>
        <p15:guide id="2" pos="2880">
          <p15:clr>
            <a:srgbClr val="F26B43"/>
          </p15:clr>
        </p15:guide>
        <p15:guide id="3" pos="216">
          <p15:clr>
            <a:srgbClr val="F26B43"/>
          </p15:clr>
        </p15:guide>
        <p15:guide id="4" pos="5548">
          <p15:clr>
            <a:srgbClr val="F26B43"/>
          </p15:clr>
        </p15:guide>
        <p15:guide id="5" orient="horz" pos="594">
          <p15:clr>
            <a:srgbClr val="F26B43"/>
          </p15:clr>
        </p15:guide>
        <p15:guide id="6" orient="horz" pos="882">
          <p15:clr>
            <a:srgbClr val="F26B43"/>
          </p15:clr>
        </p15:guide>
        <p15:guide id="7" orient="horz" pos="189">
          <p15:clr>
            <a:srgbClr val="F26B43"/>
          </p15:clr>
        </p15:guide>
        <p15:guide id="8" orient="horz" pos="7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39.xml"/><Relationship Id="rId6" Type="http://schemas.openxmlformats.org/officeDocument/2006/relationships/image" Target="../media/image48.tiff"/><Relationship Id="rId5" Type="http://schemas.openxmlformats.org/officeDocument/2006/relationships/image" Target="../media/image47.png"/><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12.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1.gif"/></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0.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8.pn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4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57.png"/><Relationship Id="rId12" Type="http://schemas.openxmlformats.org/officeDocument/2006/relationships/hyperlink" Target="https://www.linkedin.com/in/mikelaw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linkedin.com/in/lancejohnsn/" TargetMode="External"/><Relationship Id="rId11" Type="http://schemas.openxmlformats.org/officeDocument/2006/relationships/image" Target="../media/image61.jpeg"/><Relationship Id="rId5" Type="http://schemas.openxmlformats.org/officeDocument/2006/relationships/hyperlink" Target="https://github.com/rljohnsn" TargetMode="External"/><Relationship Id="rId10" Type="http://schemas.openxmlformats.org/officeDocument/2006/relationships/image" Target="../media/image60.png"/><Relationship Id="rId4" Type="http://schemas.openxmlformats.org/officeDocument/2006/relationships/hyperlink" Target="https://twitter.com/johnsonrl" TargetMode="External"/><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718"/>
        <p:cNvGrpSpPr/>
        <p:nvPr/>
      </p:nvGrpSpPr>
      <p:grpSpPr>
        <a:xfrm>
          <a:off x="0" y="0"/>
          <a:ext cx="0" cy="0"/>
          <a:chOff x="0" y="0"/>
          <a:chExt cx="0" cy="0"/>
        </a:xfrm>
      </p:grpSpPr>
      <p:sp>
        <p:nvSpPr>
          <p:cNvPr id="1720" name="Google Shape;1720;p168"/>
          <p:cNvSpPr txBox="1">
            <a:spLocks noGrp="1"/>
          </p:cNvSpPr>
          <p:nvPr>
            <p:ph type="body" idx="2"/>
          </p:nvPr>
        </p:nvSpPr>
        <p:spPr>
          <a:xfrm>
            <a:off x="342900" y="4433829"/>
            <a:ext cx="1131600" cy="91200"/>
          </a:xfrm>
          <a:prstGeom prst="rect">
            <a:avLst/>
          </a:prstGeom>
          <a:noFill/>
          <a:ln>
            <a:noFill/>
          </a:ln>
        </p:spPr>
        <p:txBody>
          <a:bodyPr spcFirstLastPara="1" wrap="square" lIns="0" tIns="0" rIns="0" bIns="0" anchor="ctr" anchorCtr="0">
            <a:noAutofit/>
          </a:bodyPr>
          <a:lstStyle/>
          <a:p>
            <a:pPr marL="0" lvl="0" indent="0" algn="l" rtl="0">
              <a:lnSpc>
                <a:spcPct val="76000"/>
              </a:lnSpc>
              <a:spcBef>
                <a:spcPts val="0"/>
              </a:spcBef>
              <a:spcAft>
                <a:spcPts val="0"/>
              </a:spcAft>
              <a:buClr>
                <a:schemeClr val="dk1"/>
              </a:buClr>
              <a:buSzPts val="800"/>
              <a:buNone/>
            </a:pPr>
            <a:r>
              <a:rPr lang="en" dirty="0"/>
              <a:t>AUGUST 12, 2020</a:t>
            </a:r>
            <a:endParaRPr dirty="0"/>
          </a:p>
        </p:txBody>
      </p:sp>
      <p:sp>
        <p:nvSpPr>
          <p:cNvPr id="1721" name="Google Shape;1721;p168"/>
          <p:cNvSpPr txBox="1">
            <a:spLocks noGrp="1"/>
          </p:cNvSpPr>
          <p:nvPr>
            <p:ph type="title" idx="4294967295"/>
          </p:nvPr>
        </p:nvSpPr>
        <p:spPr>
          <a:xfrm>
            <a:off x="342900" y="1463310"/>
            <a:ext cx="4741799" cy="1417200"/>
          </a:xfrm>
          <a:prstGeom prst="rect">
            <a:avLst/>
          </a:prstGeom>
          <a:noFill/>
          <a:ln>
            <a:noFill/>
          </a:ln>
        </p:spPr>
        <p:txBody>
          <a:bodyPr spcFirstLastPara="1" wrap="square" lIns="0" tIns="0" rIns="0" bIns="0" anchor="b" anchorCtr="0">
            <a:noAutofit/>
          </a:bodyPr>
          <a:lstStyle/>
          <a:p>
            <a:pPr>
              <a:buSzPts val="2400"/>
            </a:pPr>
            <a:r>
              <a:rPr lang="en-US" sz="2400" b="0" dirty="0"/>
              <a:t>Migrating Real-Time Communication Applications to Kubernetes at Scale: </a:t>
            </a:r>
            <a:br>
              <a:rPr lang="en-US" sz="2400" b="0" dirty="0"/>
            </a:br>
            <a:r>
              <a:rPr lang="en-US" sz="2400" b="0" dirty="0"/>
              <a:t>Learnings from 8×8’s Experience</a:t>
            </a:r>
            <a:endParaRPr sz="1600" dirty="0"/>
          </a:p>
        </p:txBody>
      </p:sp>
      <p:pic>
        <p:nvPicPr>
          <p:cNvPr id="1722" name="Google Shape;1722;p168"/>
          <p:cNvPicPr preferRelativeResize="0">
            <a:picLocks noGrp="1"/>
          </p:cNvPicPr>
          <p:nvPr>
            <p:ph type="pic" idx="3"/>
          </p:nvPr>
        </p:nvPicPr>
        <p:blipFill rotWithShape="1">
          <a:blip r:embed="rId3">
            <a:alphaModFix/>
          </a:blip>
          <a:srcRect/>
          <a:stretch/>
        </p:blipFill>
        <p:spPr>
          <a:xfrm>
            <a:off x="5174904" y="-6611"/>
            <a:ext cx="3969000" cy="5143500"/>
          </a:xfrm>
          <a:prstGeom prst="rect">
            <a:avLst/>
          </a:prstGeom>
          <a:solidFill>
            <a:schemeClr val="lt2"/>
          </a:solidFill>
          <a:ln>
            <a:noFill/>
          </a:ln>
        </p:spPr>
      </p:pic>
      <p:sp>
        <p:nvSpPr>
          <p:cNvPr id="1723" name="Google Shape;1723;p168"/>
          <p:cNvSpPr txBox="1"/>
          <p:nvPr/>
        </p:nvSpPr>
        <p:spPr>
          <a:xfrm>
            <a:off x="272237" y="3294271"/>
            <a:ext cx="3696860" cy="6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0" i="0" u="none" strike="noStrike" cap="none" dirty="0">
                <a:solidFill>
                  <a:schemeClr val="dk1"/>
                </a:solidFill>
                <a:latin typeface="Calibri"/>
                <a:ea typeface="Calibri"/>
                <a:cs typeface="Calibri"/>
                <a:sym typeface="Calibri"/>
              </a:rPr>
              <a:t>Pankaj Gupta, Citrix                 PankajOnCloud</a:t>
            </a: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en" sz="1400" dirty="0">
                <a:solidFill>
                  <a:schemeClr val="dk1"/>
                </a:solidFill>
                <a:latin typeface="Calibri"/>
                <a:ea typeface="Calibri"/>
                <a:cs typeface="Calibri"/>
                <a:sym typeface="Calibri"/>
              </a:rPr>
              <a:t>Lance Johnson, 8x8</a:t>
            </a:r>
            <a:endParaRPr sz="1100" dirty="0"/>
          </a:p>
          <a:p>
            <a:pPr marL="0" marR="0" lvl="0" indent="0" algn="l" rtl="0">
              <a:spcBef>
                <a:spcPts val="0"/>
              </a:spcBef>
              <a:spcAft>
                <a:spcPts val="0"/>
              </a:spcAft>
              <a:buNone/>
            </a:pPr>
            <a:r>
              <a:rPr lang="en" sz="1400" dirty="0">
                <a:solidFill>
                  <a:schemeClr val="dk1"/>
                </a:solidFill>
                <a:latin typeface="Calibri"/>
                <a:ea typeface="Calibri"/>
                <a:cs typeface="Calibri"/>
                <a:sym typeface="Calibri"/>
              </a:rPr>
              <a:t>Michael Laws, 8x8</a:t>
            </a:r>
            <a:endParaRPr sz="1100" dirty="0"/>
          </a:p>
        </p:txBody>
      </p:sp>
      <p:pic>
        <p:nvPicPr>
          <p:cNvPr id="1725" name="Google Shape;1725;p168"/>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4067399" y="663180"/>
            <a:ext cx="610820" cy="274320"/>
          </a:xfrm>
          <a:prstGeom prst="rect">
            <a:avLst/>
          </a:prstGeom>
          <a:noFill/>
          <a:ln>
            <a:noFill/>
          </a:ln>
        </p:spPr>
      </p:pic>
      <p:pic>
        <p:nvPicPr>
          <p:cNvPr id="1726" name="Google Shape;1726;p16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120667" y="3300867"/>
            <a:ext cx="266700" cy="279710"/>
          </a:xfrm>
          <a:prstGeom prst="rect">
            <a:avLst/>
          </a:prstGeom>
          <a:noFill/>
          <a:ln>
            <a:noFill/>
          </a:ln>
        </p:spPr>
      </p:pic>
      <p:pic>
        <p:nvPicPr>
          <p:cNvPr id="2" name="Picture 1">
            <a:extLst>
              <a:ext uri="{FF2B5EF4-FFF2-40B4-BE49-F238E27FC236}">
                <a16:creationId xmlns:a16="http://schemas.microsoft.com/office/drawing/2014/main" id="{39A2F97F-2765-2D46-A5FF-CEE9CD2819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3364" y="624223"/>
            <a:ext cx="2018923" cy="320674"/>
          </a:xfrm>
          <a:prstGeom prst="rect">
            <a:avLst/>
          </a:prstGeom>
        </p:spPr>
      </p:pic>
      <p:pic>
        <p:nvPicPr>
          <p:cNvPr id="11" name="Google Shape;1775;p171">
            <a:extLst>
              <a:ext uri="{FF2B5EF4-FFF2-40B4-BE49-F238E27FC236}">
                <a16:creationId xmlns:a16="http://schemas.microsoft.com/office/drawing/2014/main" id="{86F26616-A209-5D44-86E2-023A871757FE}"/>
              </a:ext>
            </a:extLst>
          </p:cNvPr>
          <p:cNvPicPr preferRelativeResize="0">
            <a:picLocks noChangeAspect="1"/>
          </p:cNvPicPr>
          <p:nvPr/>
        </p:nvPicPr>
        <p:blipFill rotWithShape="1">
          <a:blip r:embed="rId7" cstate="print">
            <a:alphaModFix/>
            <a:extLst>
              <a:ext uri="{28A0092B-C50C-407E-A947-70E740481C1C}">
                <a14:useLocalDpi xmlns:a14="http://schemas.microsoft.com/office/drawing/2010/main"/>
              </a:ext>
            </a:extLst>
          </a:blip>
          <a:srcRect/>
          <a:stretch/>
        </p:blipFill>
        <p:spPr>
          <a:xfrm>
            <a:off x="342900" y="618471"/>
            <a:ext cx="975352" cy="365760"/>
          </a:xfrm>
          <a:prstGeom prst="rect">
            <a:avLst/>
          </a:prstGeom>
          <a:noFill/>
          <a:ln>
            <a:noFill/>
          </a:ln>
        </p:spPr>
      </p:pic>
      <p:pic>
        <p:nvPicPr>
          <p:cNvPr id="10" name="Google Shape;1722;p168">
            <a:extLst>
              <a:ext uri="{FF2B5EF4-FFF2-40B4-BE49-F238E27FC236}">
                <a16:creationId xmlns:a16="http://schemas.microsoft.com/office/drawing/2014/main" id="{47EBFB5F-9F08-A547-BAD7-FD76C086CE75}"/>
              </a:ext>
            </a:extLst>
          </p:cNvPr>
          <p:cNvPicPr preferRelativeResize="0">
            <a:picLocks/>
          </p:cNvPicPr>
          <p:nvPr/>
        </p:nvPicPr>
        <p:blipFill rotWithShape="1">
          <a:blip r:embed="rId3">
            <a:alphaModFix/>
          </a:blip>
          <a:srcRect/>
          <a:stretch/>
        </p:blipFill>
        <p:spPr>
          <a:xfrm>
            <a:off x="5174905" y="0"/>
            <a:ext cx="3969000" cy="5143500"/>
          </a:xfrm>
          <a:prstGeom prst="rect">
            <a:avLst/>
          </a:prstGeom>
          <a:solidFill>
            <a:schemeClr val="lt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Google Shape;1894;p179"/>
          <p:cNvSpPr txBox="1">
            <a:spLocks noGrp="1"/>
          </p:cNvSpPr>
          <p:nvPr>
            <p:ph type="title"/>
          </p:nvPr>
        </p:nvSpPr>
        <p:spPr>
          <a:xfrm>
            <a:off x="1870475" y="127575"/>
            <a:ext cx="67302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Unified Communications</a:t>
            </a:r>
            <a:endParaRPr>
              <a:solidFill>
                <a:schemeClr val="accent6"/>
              </a:solidFill>
            </a:endParaRPr>
          </a:p>
        </p:txBody>
      </p:sp>
      <p:pic>
        <p:nvPicPr>
          <p:cNvPr id="1895" name="Google Shape;1895;p17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pic>
        <p:nvPicPr>
          <p:cNvPr id="1896" name="Google Shape;1896;p17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80575" y="890913"/>
            <a:ext cx="3368500" cy="2613901"/>
          </a:xfrm>
          <a:prstGeom prst="rect">
            <a:avLst/>
          </a:prstGeom>
          <a:noFill/>
          <a:ln>
            <a:noFill/>
          </a:ln>
        </p:spPr>
      </p:pic>
      <p:pic>
        <p:nvPicPr>
          <p:cNvPr id="1897" name="Google Shape;1897;p17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394800" y="-529812"/>
            <a:ext cx="5486300" cy="4684476"/>
          </a:xfrm>
          <a:prstGeom prst="rect">
            <a:avLst/>
          </a:prstGeom>
          <a:noFill/>
          <a:ln>
            <a:noFill/>
          </a:ln>
        </p:spPr>
      </p:pic>
      <p:pic>
        <p:nvPicPr>
          <p:cNvPr id="1898" name="Google Shape;1898;p17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07825" y="1132575"/>
            <a:ext cx="7236551" cy="4010925"/>
          </a:xfrm>
          <a:prstGeom prst="rect">
            <a:avLst/>
          </a:prstGeom>
          <a:noFill/>
          <a:ln>
            <a:noFill/>
          </a:ln>
        </p:spPr>
      </p:pic>
      <p:pic>
        <p:nvPicPr>
          <p:cNvPr id="1899" name="Google Shape;1899;p179"/>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2681650" y="1807700"/>
            <a:ext cx="6987649" cy="3872975"/>
          </a:xfrm>
          <a:prstGeom prst="rect">
            <a:avLst/>
          </a:prstGeom>
          <a:noFill/>
          <a:ln>
            <a:noFill/>
          </a:ln>
        </p:spPr>
      </p:pic>
      <p:sp>
        <p:nvSpPr>
          <p:cNvPr id="1900" name="Google Shape;1900;p179"/>
          <p:cNvSpPr txBox="1"/>
          <p:nvPr/>
        </p:nvSpPr>
        <p:spPr>
          <a:xfrm>
            <a:off x="370950" y="3578775"/>
            <a:ext cx="1322700" cy="45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Calibri"/>
                <a:ea typeface="Calibri"/>
                <a:cs typeface="Calibri"/>
                <a:sym typeface="Calibri"/>
              </a:rPr>
              <a:t>Meetings</a:t>
            </a:r>
            <a:endParaRPr sz="2000" b="1">
              <a:latin typeface="Calibri"/>
              <a:ea typeface="Calibri"/>
              <a:cs typeface="Calibri"/>
              <a:sym typeface="Calibri"/>
            </a:endParaRPr>
          </a:p>
        </p:txBody>
      </p:sp>
      <p:sp>
        <p:nvSpPr>
          <p:cNvPr id="1901" name="Google Shape;1901;p179"/>
          <p:cNvSpPr txBox="1"/>
          <p:nvPr/>
        </p:nvSpPr>
        <p:spPr>
          <a:xfrm>
            <a:off x="3394800" y="4088175"/>
            <a:ext cx="1322700" cy="45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Calibri"/>
                <a:ea typeface="Calibri"/>
                <a:cs typeface="Calibri"/>
                <a:sym typeface="Calibri"/>
              </a:rPr>
              <a:t>Chat</a:t>
            </a:r>
            <a:endParaRPr sz="2000" b="1">
              <a:latin typeface="Calibri"/>
              <a:ea typeface="Calibri"/>
              <a:cs typeface="Calibri"/>
              <a:sym typeface="Calibri"/>
            </a:endParaRPr>
          </a:p>
        </p:txBody>
      </p:sp>
      <p:sp>
        <p:nvSpPr>
          <p:cNvPr id="1902" name="Google Shape;1902;p179"/>
          <p:cNvSpPr txBox="1"/>
          <p:nvPr/>
        </p:nvSpPr>
        <p:spPr>
          <a:xfrm>
            <a:off x="7916750" y="3707263"/>
            <a:ext cx="1322700" cy="45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Calibri"/>
                <a:ea typeface="Calibri"/>
                <a:cs typeface="Calibri"/>
                <a:sym typeface="Calibri"/>
              </a:rPr>
              <a:t>Voice</a:t>
            </a:r>
            <a:endParaRPr sz="2000" b="1">
              <a:latin typeface="Calibri"/>
              <a:ea typeface="Calibri"/>
              <a:cs typeface="Calibri"/>
              <a:sym typeface="Calibri"/>
            </a:endParaRPr>
          </a:p>
        </p:txBody>
      </p:sp>
      <p:sp>
        <p:nvSpPr>
          <p:cNvPr id="1903" name="Google Shape;1903;p179"/>
          <p:cNvSpPr txBox="1"/>
          <p:nvPr/>
        </p:nvSpPr>
        <p:spPr>
          <a:xfrm>
            <a:off x="6947200" y="961600"/>
            <a:ext cx="1722900" cy="45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Calibri"/>
                <a:ea typeface="Calibri"/>
                <a:cs typeface="Calibri"/>
                <a:sym typeface="Calibri"/>
              </a:rPr>
              <a:t>Call Center</a:t>
            </a:r>
            <a:endParaRPr sz="2000" b="1">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1908" name="Google Shape;1908;p180"/>
          <p:cNvSpPr txBox="1">
            <a:spLocks noGrp="1"/>
          </p:cNvSpPr>
          <p:nvPr>
            <p:ph type="title"/>
          </p:nvPr>
        </p:nvSpPr>
        <p:spPr>
          <a:xfrm>
            <a:off x="1870475" y="127575"/>
            <a:ext cx="67302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The Three Body Problem</a:t>
            </a:r>
            <a:endParaRPr>
              <a:solidFill>
                <a:schemeClr val="accent6"/>
              </a:solidFill>
            </a:endParaRPr>
          </a:p>
        </p:txBody>
      </p:sp>
      <p:pic>
        <p:nvPicPr>
          <p:cNvPr id="1909" name="Google Shape;1909;p18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pic>
        <p:nvPicPr>
          <p:cNvPr id="1910" name="Google Shape;1910;p180"/>
          <p:cNvPicPr preferRelativeResize="0"/>
          <p:nvPr/>
        </p:nvPicPr>
        <p:blipFill>
          <a:blip r:embed="rId4">
            <a:alphaModFix/>
          </a:blip>
          <a:stretch>
            <a:fillRect/>
          </a:stretch>
        </p:blipFill>
        <p:spPr>
          <a:xfrm>
            <a:off x="2095635" y="775900"/>
            <a:ext cx="4527990" cy="3690325"/>
          </a:xfrm>
          <a:prstGeom prst="rect">
            <a:avLst/>
          </a:prstGeom>
          <a:noFill/>
          <a:ln>
            <a:noFill/>
          </a:ln>
        </p:spPr>
      </p:pic>
      <p:sp>
        <p:nvSpPr>
          <p:cNvPr id="1911" name="Google Shape;1911;p180"/>
          <p:cNvSpPr txBox="1"/>
          <p:nvPr/>
        </p:nvSpPr>
        <p:spPr>
          <a:xfrm>
            <a:off x="267375" y="3763100"/>
            <a:ext cx="5929500" cy="44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t>Unsolvable mathematical problem</a:t>
            </a:r>
            <a:endParaRPr sz="2200"/>
          </a:p>
          <a:p>
            <a:pPr marL="0" lvl="0" indent="0" algn="l" rtl="0">
              <a:spcBef>
                <a:spcPts val="300"/>
              </a:spcBef>
              <a:spcAft>
                <a:spcPts val="0"/>
              </a:spcAft>
              <a:buNone/>
            </a:pPr>
            <a:endParaRPr sz="2600">
              <a:solidFill>
                <a:srgbClr val="585958"/>
              </a:solidFill>
              <a:latin typeface="Calibri"/>
              <a:ea typeface="Calibri"/>
              <a:cs typeface="Calibri"/>
              <a:sym typeface="Calibri"/>
            </a:endParaRPr>
          </a:p>
          <a:p>
            <a:pPr marL="0" lvl="0" indent="0" algn="l" rtl="0">
              <a:spcBef>
                <a:spcPts val="520"/>
              </a:spcBef>
              <a:spcAft>
                <a:spcPts val="0"/>
              </a:spcAft>
              <a:buNone/>
            </a:pPr>
            <a:endParaRPr sz="3400">
              <a:solidFill>
                <a:srgbClr val="171F2A"/>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pic>
        <p:nvPicPr>
          <p:cNvPr id="1916" name="Google Shape;1916;p181"/>
          <p:cNvPicPr preferRelativeResize="0"/>
          <p:nvPr/>
        </p:nvPicPr>
        <p:blipFill>
          <a:blip r:embed="rId3">
            <a:alphaModFix/>
          </a:blip>
          <a:stretch>
            <a:fillRect/>
          </a:stretch>
        </p:blipFill>
        <p:spPr>
          <a:xfrm>
            <a:off x="2093710" y="850100"/>
            <a:ext cx="4527990" cy="3690325"/>
          </a:xfrm>
          <a:prstGeom prst="rect">
            <a:avLst/>
          </a:prstGeom>
          <a:noFill/>
          <a:ln>
            <a:noFill/>
          </a:ln>
        </p:spPr>
      </p:pic>
      <p:sp>
        <p:nvSpPr>
          <p:cNvPr id="1917" name="Google Shape;1917;p181"/>
          <p:cNvSpPr txBox="1">
            <a:spLocks noGrp="1"/>
          </p:cNvSpPr>
          <p:nvPr>
            <p:ph type="title"/>
          </p:nvPr>
        </p:nvSpPr>
        <p:spPr>
          <a:xfrm>
            <a:off x="1870475" y="127575"/>
            <a:ext cx="67302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DevOps Three Body Problem</a:t>
            </a:r>
            <a:endParaRPr>
              <a:solidFill>
                <a:schemeClr val="accent6"/>
              </a:solidFill>
            </a:endParaRPr>
          </a:p>
        </p:txBody>
      </p:sp>
      <p:pic>
        <p:nvPicPr>
          <p:cNvPr id="1918" name="Google Shape;1918;p18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sp>
        <p:nvSpPr>
          <p:cNvPr id="1919" name="Google Shape;1919;p181"/>
          <p:cNvSpPr txBox="1"/>
          <p:nvPr/>
        </p:nvSpPr>
        <p:spPr>
          <a:xfrm>
            <a:off x="703925" y="2820975"/>
            <a:ext cx="3817800" cy="44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920" name="Google Shape;1920;p181"/>
          <p:cNvSpPr/>
          <p:nvPr/>
        </p:nvSpPr>
        <p:spPr>
          <a:xfrm>
            <a:off x="153025" y="965075"/>
            <a:ext cx="596400" cy="585600"/>
          </a:xfrm>
          <a:prstGeom prst="ellipse">
            <a:avLst/>
          </a:prstGeom>
          <a:solidFill>
            <a:srgbClr val="00FF00"/>
          </a:solidFill>
          <a:ln w="9525" cap="flat" cmpd="sng">
            <a:solidFill>
              <a:srgbClr val="1D2A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81"/>
          <p:cNvSpPr txBox="1"/>
          <p:nvPr/>
        </p:nvSpPr>
        <p:spPr>
          <a:xfrm>
            <a:off x="279725" y="965075"/>
            <a:ext cx="2710800" cy="29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Calibri"/>
                <a:ea typeface="Calibri"/>
                <a:cs typeface="Calibri"/>
                <a:sym typeface="Calibri"/>
              </a:rPr>
              <a:t>           Deployments</a:t>
            </a: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457200" lvl="0" indent="-313690" algn="l" rtl="0">
              <a:spcBef>
                <a:spcPts val="520"/>
              </a:spcBef>
              <a:spcAft>
                <a:spcPts val="0"/>
              </a:spcAft>
              <a:buClr>
                <a:srgbClr val="FF0000"/>
              </a:buClr>
              <a:buSzPts val="1340"/>
              <a:buChar char="•"/>
            </a:pPr>
            <a:r>
              <a:rPr lang="en" sz="1600" b="1">
                <a:solidFill>
                  <a:srgbClr val="FF0000"/>
                </a:solidFill>
                <a:latin typeface="Calibri"/>
                <a:ea typeface="Calibri"/>
                <a:cs typeface="Calibri"/>
                <a:sym typeface="Calibri"/>
              </a:rPr>
              <a:t>Ssh</a:t>
            </a:r>
            <a:endParaRPr sz="1600" b="1">
              <a:solidFill>
                <a:srgbClr val="FF0000"/>
              </a:solidFill>
              <a:latin typeface="Calibri"/>
              <a:ea typeface="Calibri"/>
              <a:cs typeface="Calibri"/>
              <a:sym typeface="Calibri"/>
            </a:endParaRPr>
          </a:p>
          <a:p>
            <a:pPr marL="457200" lvl="0" indent="-313690" algn="l" rtl="0">
              <a:spcBef>
                <a:spcPts val="0"/>
              </a:spcBef>
              <a:spcAft>
                <a:spcPts val="0"/>
              </a:spcAft>
              <a:buClr>
                <a:srgbClr val="FF0000"/>
              </a:buClr>
              <a:buSzPts val="1340"/>
              <a:buChar char="•"/>
            </a:pPr>
            <a:r>
              <a:rPr lang="en" sz="1600" b="1">
                <a:solidFill>
                  <a:srgbClr val="FF0000"/>
                </a:solidFill>
                <a:latin typeface="Calibri"/>
                <a:ea typeface="Calibri"/>
                <a:cs typeface="Calibri"/>
                <a:sym typeface="Calibri"/>
              </a:rPr>
              <a:t>Jenkins Pipelines</a:t>
            </a:r>
            <a:endParaRPr sz="1600" b="1">
              <a:solidFill>
                <a:srgbClr val="FF0000"/>
              </a:solidFill>
              <a:latin typeface="Calibri"/>
              <a:ea typeface="Calibri"/>
              <a:cs typeface="Calibri"/>
              <a:sym typeface="Calibri"/>
            </a:endParaRPr>
          </a:p>
          <a:p>
            <a:pPr marL="457200" lvl="0" indent="-313690" algn="l" rtl="0">
              <a:spcBef>
                <a:spcPts val="0"/>
              </a:spcBef>
              <a:spcAft>
                <a:spcPts val="0"/>
              </a:spcAft>
              <a:buClr>
                <a:srgbClr val="FF0000"/>
              </a:buClr>
              <a:buSzPts val="1340"/>
              <a:buChar char="•"/>
            </a:pPr>
            <a:r>
              <a:rPr lang="en" sz="1600" b="1">
                <a:solidFill>
                  <a:srgbClr val="FF0000"/>
                </a:solidFill>
                <a:latin typeface="Calibri"/>
                <a:ea typeface="Calibri"/>
                <a:cs typeface="Calibri"/>
                <a:sym typeface="Calibri"/>
              </a:rPr>
              <a:t>HyperLoop</a:t>
            </a:r>
            <a:endParaRPr sz="1600" b="1">
              <a:solidFill>
                <a:srgbClr val="FF0000"/>
              </a:solidFill>
              <a:latin typeface="Calibri"/>
              <a:ea typeface="Calibri"/>
              <a:cs typeface="Calibri"/>
              <a:sym typeface="Calibri"/>
            </a:endParaRPr>
          </a:p>
          <a:p>
            <a:pPr marL="457200" lvl="0" indent="-313690" algn="l" rtl="0">
              <a:spcBef>
                <a:spcPts val="0"/>
              </a:spcBef>
              <a:spcAft>
                <a:spcPts val="0"/>
              </a:spcAft>
              <a:buClr>
                <a:srgbClr val="FF0000"/>
              </a:buClr>
              <a:buSzPts val="1340"/>
              <a:buChar char="•"/>
            </a:pPr>
            <a:r>
              <a:rPr lang="en" sz="1600" b="1">
                <a:solidFill>
                  <a:srgbClr val="FF0000"/>
                </a:solidFill>
                <a:latin typeface="Calibri"/>
                <a:ea typeface="Calibri"/>
                <a:cs typeface="Calibri"/>
                <a:sym typeface="Calibri"/>
              </a:rPr>
              <a:t>Ansible</a:t>
            </a:r>
            <a:endParaRPr sz="1600" b="1">
              <a:solidFill>
                <a:srgbClr val="FF0000"/>
              </a:solidFill>
              <a:latin typeface="Calibri"/>
              <a:ea typeface="Calibri"/>
              <a:cs typeface="Calibri"/>
              <a:sym typeface="Calibri"/>
            </a:endParaRPr>
          </a:p>
          <a:p>
            <a:pPr marL="457200" lvl="0" indent="-313690" algn="l" rtl="0">
              <a:spcBef>
                <a:spcPts val="0"/>
              </a:spcBef>
              <a:spcAft>
                <a:spcPts val="0"/>
              </a:spcAft>
              <a:buClr>
                <a:srgbClr val="FF0000"/>
              </a:buClr>
              <a:buSzPts val="1340"/>
              <a:buChar char="•"/>
            </a:pPr>
            <a:r>
              <a:rPr lang="en" sz="1600" b="1">
                <a:solidFill>
                  <a:srgbClr val="FF0000"/>
                </a:solidFill>
                <a:latin typeface="Calibri"/>
                <a:ea typeface="Calibri"/>
                <a:cs typeface="Calibri"/>
                <a:sym typeface="Calibri"/>
              </a:rPr>
              <a:t>Chef</a:t>
            </a:r>
            <a:endParaRPr sz="1600" b="1">
              <a:solidFill>
                <a:srgbClr val="FF0000"/>
              </a:solidFill>
              <a:latin typeface="Calibri"/>
              <a:ea typeface="Calibri"/>
              <a:cs typeface="Calibri"/>
              <a:sym typeface="Calibri"/>
            </a:endParaRPr>
          </a:p>
          <a:p>
            <a:pPr marL="457200" lvl="0" indent="-313690" algn="l" rtl="0">
              <a:spcBef>
                <a:spcPts val="0"/>
              </a:spcBef>
              <a:spcAft>
                <a:spcPts val="0"/>
              </a:spcAft>
              <a:buClr>
                <a:srgbClr val="FF0000"/>
              </a:buClr>
              <a:buSzPts val="1340"/>
              <a:buChar char="•"/>
            </a:pPr>
            <a:r>
              <a:rPr lang="en" sz="1600" b="1">
                <a:solidFill>
                  <a:srgbClr val="FF0000"/>
                </a:solidFill>
                <a:latin typeface="Calibri"/>
                <a:ea typeface="Calibri"/>
                <a:cs typeface="Calibri"/>
                <a:sym typeface="Calibri"/>
              </a:rPr>
              <a:t>Terraform</a:t>
            </a:r>
            <a:endParaRPr sz="1600" b="1">
              <a:solidFill>
                <a:srgbClr val="FF0000"/>
              </a:solidFill>
              <a:latin typeface="Calibri"/>
              <a:ea typeface="Calibri"/>
              <a:cs typeface="Calibri"/>
              <a:sym typeface="Calibri"/>
            </a:endParaRPr>
          </a:p>
          <a:p>
            <a:pPr marL="457200" lvl="0" indent="-313690" algn="l" rtl="0">
              <a:spcBef>
                <a:spcPts val="0"/>
              </a:spcBef>
              <a:spcAft>
                <a:spcPts val="0"/>
              </a:spcAft>
              <a:buClr>
                <a:srgbClr val="FF0000"/>
              </a:buClr>
              <a:buSzPts val="1340"/>
              <a:buChar char="•"/>
            </a:pPr>
            <a:r>
              <a:rPr lang="en" sz="1600" b="1">
                <a:solidFill>
                  <a:srgbClr val="FF0000"/>
                </a:solidFill>
                <a:latin typeface="Calibri"/>
                <a:ea typeface="Calibri"/>
                <a:cs typeface="Calibri"/>
                <a:sym typeface="Calibri"/>
              </a:rPr>
              <a:t>Cloudformation</a:t>
            </a:r>
            <a:endParaRPr sz="400" b="1">
              <a:latin typeface="Calibri"/>
              <a:ea typeface="Calibri"/>
              <a:cs typeface="Calibri"/>
              <a:sym typeface="Calibri"/>
            </a:endParaRPr>
          </a:p>
        </p:txBody>
      </p:sp>
      <p:sp>
        <p:nvSpPr>
          <p:cNvPr id="1922" name="Google Shape;1922;p181"/>
          <p:cNvSpPr/>
          <p:nvPr/>
        </p:nvSpPr>
        <p:spPr>
          <a:xfrm>
            <a:off x="3062800" y="965075"/>
            <a:ext cx="596400" cy="585600"/>
          </a:xfrm>
          <a:prstGeom prst="ellipse">
            <a:avLst/>
          </a:prstGeom>
          <a:solidFill>
            <a:srgbClr val="0000FF"/>
          </a:solidFill>
          <a:ln w="9525" cap="flat" cmpd="sng">
            <a:solidFill>
              <a:srgbClr val="1D2A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81"/>
          <p:cNvSpPr txBox="1"/>
          <p:nvPr/>
        </p:nvSpPr>
        <p:spPr>
          <a:xfrm>
            <a:off x="3160250" y="965075"/>
            <a:ext cx="2819700" cy="29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Calibri"/>
                <a:ea typeface="Calibri"/>
                <a:cs typeface="Calibri"/>
                <a:sym typeface="Calibri"/>
              </a:rPr>
              <a:t>            Customers</a:t>
            </a: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457200" lvl="0" indent="-313690" algn="l" rtl="0">
              <a:spcBef>
                <a:spcPts val="520"/>
              </a:spcBef>
              <a:spcAft>
                <a:spcPts val="0"/>
              </a:spcAft>
              <a:buClr>
                <a:srgbClr val="FF0000"/>
              </a:buClr>
              <a:buSzPts val="1340"/>
              <a:buChar char="•"/>
            </a:pPr>
            <a:r>
              <a:rPr lang="en" sz="1600" b="1">
                <a:solidFill>
                  <a:srgbClr val="FF0000"/>
                </a:solidFill>
                <a:latin typeface="Calibri"/>
                <a:ea typeface="Calibri"/>
                <a:cs typeface="Calibri"/>
                <a:sym typeface="Calibri"/>
              </a:rPr>
              <a:t>DNS</a:t>
            </a:r>
            <a:endParaRPr sz="1600" b="1">
              <a:solidFill>
                <a:srgbClr val="FF0000"/>
              </a:solidFill>
              <a:latin typeface="Calibri"/>
              <a:ea typeface="Calibri"/>
              <a:cs typeface="Calibri"/>
              <a:sym typeface="Calibri"/>
            </a:endParaRPr>
          </a:p>
          <a:p>
            <a:pPr marL="457200" lvl="0" indent="-313690" algn="l" rtl="0">
              <a:spcBef>
                <a:spcPts val="0"/>
              </a:spcBef>
              <a:spcAft>
                <a:spcPts val="0"/>
              </a:spcAft>
              <a:buClr>
                <a:srgbClr val="FF0000"/>
              </a:buClr>
              <a:buSzPts val="1340"/>
              <a:buChar char="•"/>
            </a:pPr>
            <a:r>
              <a:rPr lang="en" sz="1600" b="1">
                <a:solidFill>
                  <a:srgbClr val="FF0000"/>
                </a:solidFill>
                <a:latin typeface="Calibri"/>
                <a:ea typeface="Calibri"/>
                <a:cs typeface="Calibri"/>
                <a:sym typeface="Calibri"/>
              </a:rPr>
              <a:t>LTM</a:t>
            </a:r>
            <a:endParaRPr sz="1600" b="1">
              <a:solidFill>
                <a:srgbClr val="FF0000"/>
              </a:solidFill>
              <a:latin typeface="Calibri"/>
              <a:ea typeface="Calibri"/>
              <a:cs typeface="Calibri"/>
              <a:sym typeface="Calibri"/>
            </a:endParaRPr>
          </a:p>
          <a:p>
            <a:pPr marL="457200" lvl="0" indent="-313690" algn="l" rtl="0">
              <a:spcBef>
                <a:spcPts val="0"/>
              </a:spcBef>
              <a:spcAft>
                <a:spcPts val="0"/>
              </a:spcAft>
              <a:buClr>
                <a:srgbClr val="FF0000"/>
              </a:buClr>
              <a:buSzPts val="1340"/>
              <a:buChar char="•"/>
            </a:pPr>
            <a:r>
              <a:rPr lang="en" sz="1600" b="1">
                <a:solidFill>
                  <a:srgbClr val="FF0000"/>
                </a:solidFill>
                <a:latin typeface="Calibri"/>
                <a:ea typeface="Calibri"/>
                <a:cs typeface="Calibri"/>
                <a:sym typeface="Calibri"/>
              </a:rPr>
              <a:t>GTM</a:t>
            </a:r>
            <a:endParaRPr sz="1600" b="1">
              <a:solidFill>
                <a:srgbClr val="FF0000"/>
              </a:solidFill>
              <a:latin typeface="Calibri"/>
              <a:ea typeface="Calibri"/>
              <a:cs typeface="Calibri"/>
              <a:sym typeface="Calibri"/>
            </a:endParaRPr>
          </a:p>
          <a:p>
            <a:pPr marL="457200" lvl="0" indent="-313690" algn="l" rtl="0">
              <a:spcBef>
                <a:spcPts val="0"/>
              </a:spcBef>
              <a:spcAft>
                <a:spcPts val="0"/>
              </a:spcAft>
              <a:buClr>
                <a:srgbClr val="FF0000"/>
              </a:buClr>
              <a:buSzPts val="1340"/>
              <a:buChar char="•"/>
            </a:pPr>
            <a:r>
              <a:rPr lang="en" sz="1600" b="1">
                <a:solidFill>
                  <a:srgbClr val="FF0000"/>
                </a:solidFill>
                <a:latin typeface="Calibri"/>
                <a:ea typeface="Calibri"/>
                <a:cs typeface="Calibri"/>
                <a:sym typeface="Calibri"/>
              </a:rPr>
              <a:t>Route53</a:t>
            </a:r>
            <a:endParaRPr sz="1600" b="1">
              <a:solidFill>
                <a:srgbClr val="FF0000"/>
              </a:solidFill>
              <a:latin typeface="Calibri"/>
              <a:ea typeface="Calibri"/>
              <a:cs typeface="Calibri"/>
              <a:sym typeface="Calibri"/>
            </a:endParaRPr>
          </a:p>
          <a:p>
            <a:pPr marL="457200" lvl="0" indent="-313690" algn="l" rtl="0">
              <a:spcBef>
                <a:spcPts val="0"/>
              </a:spcBef>
              <a:spcAft>
                <a:spcPts val="0"/>
              </a:spcAft>
              <a:buClr>
                <a:srgbClr val="FF0000"/>
              </a:buClr>
              <a:buSzPts val="1340"/>
              <a:buChar char="•"/>
            </a:pPr>
            <a:r>
              <a:rPr lang="en" sz="1600" b="1">
                <a:solidFill>
                  <a:srgbClr val="FF0000"/>
                </a:solidFill>
                <a:latin typeface="Calibri"/>
                <a:ea typeface="Calibri"/>
                <a:cs typeface="Calibri"/>
                <a:sym typeface="Calibri"/>
              </a:rPr>
              <a:t>Geo </a:t>
            </a:r>
            <a:endParaRPr sz="1600" b="1">
              <a:solidFill>
                <a:srgbClr val="FF0000"/>
              </a:solidFill>
              <a:latin typeface="Calibri"/>
              <a:ea typeface="Calibri"/>
              <a:cs typeface="Calibri"/>
              <a:sym typeface="Calibri"/>
            </a:endParaRPr>
          </a:p>
          <a:p>
            <a:pPr marL="457200" lvl="0" indent="-313690" algn="l" rtl="0">
              <a:spcBef>
                <a:spcPts val="0"/>
              </a:spcBef>
              <a:spcAft>
                <a:spcPts val="0"/>
              </a:spcAft>
              <a:buClr>
                <a:srgbClr val="FF0000"/>
              </a:buClr>
              <a:buSzPts val="1340"/>
              <a:buChar char="•"/>
            </a:pPr>
            <a:r>
              <a:rPr lang="en" sz="1600" b="1">
                <a:solidFill>
                  <a:srgbClr val="FF0000"/>
                </a:solidFill>
                <a:latin typeface="Calibri"/>
                <a:ea typeface="Calibri"/>
                <a:cs typeface="Calibri"/>
                <a:sym typeface="Calibri"/>
              </a:rPr>
              <a:t>Proxy</a:t>
            </a:r>
            <a:endParaRPr sz="1600" b="1">
              <a:solidFill>
                <a:srgbClr val="FF0000"/>
              </a:solidFill>
              <a:latin typeface="Calibri"/>
              <a:ea typeface="Calibri"/>
              <a:cs typeface="Calibri"/>
              <a:sym typeface="Calibri"/>
            </a:endParaRPr>
          </a:p>
          <a:p>
            <a:pPr marL="914400" lvl="1" indent="-302260" algn="l" rtl="0">
              <a:spcBef>
                <a:spcPts val="0"/>
              </a:spcBef>
              <a:spcAft>
                <a:spcPts val="0"/>
              </a:spcAft>
              <a:buClr>
                <a:srgbClr val="FF0000"/>
              </a:buClr>
              <a:buSzPts val="1160"/>
              <a:buChar char="•"/>
            </a:pPr>
            <a:r>
              <a:rPr lang="en" b="1">
                <a:solidFill>
                  <a:srgbClr val="FF0000"/>
                </a:solidFill>
                <a:latin typeface="Calibri"/>
                <a:ea typeface="Calibri"/>
                <a:cs typeface="Calibri"/>
                <a:sym typeface="Calibri"/>
              </a:rPr>
              <a:t>CloudFlare</a:t>
            </a:r>
            <a:endParaRPr b="1">
              <a:solidFill>
                <a:srgbClr val="FF0000"/>
              </a:solidFill>
              <a:latin typeface="Calibri"/>
              <a:ea typeface="Calibri"/>
              <a:cs typeface="Calibri"/>
              <a:sym typeface="Calibri"/>
            </a:endParaRPr>
          </a:p>
          <a:p>
            <a:pPr marL="914400" lvl="1" indent="-302260" algn="l" rtl="0">
              <a:spcBef>
                <a:spcPts val="0"/>
              </a:spcBef>
              <a:spcAft>
                <a:spcPts val="0"/>
              </a:spcAft>
              <a:buClr>
                <a:srgbClr val="FF0000"/>
              </a:buClr>
              <a:buSzPts val="1160"/>
              <a:buChar char="•"/>
            </a:pPr>
            <a:r>
              <a:rPr lang="en" b="1">
                <a:solidFill>
                  <a:srgbClr val="FF0000"/>
                </a:solidFill>
                <a:latin typeface="Calibri"/>
                <a:ea typeface="Calibri"/>
                <a:cs typeface="Calibri"/>
                <a:sym typeface="Calibri"/>
              </a:rPr>
              <a:t>Ambassador/Envoy</a:t>
            </a:r>
            <a:endParaRPr sz="400" b="1">
              <a:latin typeface="Calibri"/>
              <a:ea typeface="Calibri"/>
              <a:cs typeface="Calibri"/>
              <a:sym typeface="Calibri"/>
            </a:endParaRPr>
          </a:p>
        </p:txBody>
      </p:sp>
      <p:sp>
        <p:nvSpPr>
          <p:cNvPr id="1924" name="Google Shape;1924;p181"/>
          <p:cNvSpPr/>
          <p:nvPr/>
        </p:nvSpPr>
        <p:spPr>
          <a:xfrm>
            <a:off x="6529375" y="965075"/>
            <a:ext cx="596400" cy="585600"/>
          </a:xfrm>
          <a:prstGeom prst="ellipse">
            <a:avLst/>
          </a:prstGeom>
          <a:solidFill>
            <a:srgbClr val="FF0000"/>
          </a:solidFill>
          <a:ln w="9525" cap="flat" cmpd="sng">
            <a:solidFill>
              <a:srgbClr val="1D2A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81"/>
          <p:cNvSpPr txBox="1"/>
          <p:nvPr/>
        </p:nvSpPr>
        <p:spPr>
          <a:xfrm>
            <a:off x="6665175" y="965075"/>
            <a:ext cx="3128400" cy="29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Calibri"/>
                <a:ea typeface="Calibri"/>
                <a:cs typeface="Calibri"/>
                <a:sym typeface="Calibri"/>
              </a:rPr>
              <a:t>           Dependencies</a:t>
            </a: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457200" lvl="0" indent="-320040" algn="l" rtl="0">
              <a:spcBef>
                <a:spcPts val="520"/>
              </a:spcBef>
              <a:spcAft>
                <a:spcPts val="0"/>
              </a:spcAft>
              <a:buClr>
                <a:srgbClr val="FF0000"/>
              </a:buClr>
              <a:buSzPts val="1440"/>
              <a:buChar char="•"/>
            </a:pPr>
            <a:r>
              <a:rPr lang="en" sz="1700" b="1">
                <a:solidFill>
                  <a:srgbClr val="FF0000"/>
                </a:solidFill>
                <a:latin typeface="Calibri"/>
                <a:ea typeface="Calibri"/>
                <a:cs typeface="Calibri"/>
                <a:sym typeface="Calibri"/>
              </a:rPr>
              <a:t>Data Centers</a:t>
            </a:r>
            <a:endParaRPr sz="1700" b="1">
              <a:solidFill>
                <a:srgbClr val="FF0000"/>
              </a:solidFill>
              <a:latin typeface="Calibri"/>
              <a:ea typeface="Calibri"/>
              <a:cs typeface="Calibri"/>
              <a:sym typeface="Calibri"/>
            </a:endParaRPr>
          </a:p>
          <a:p>
            <a:pPr marL="457200" lvl="0" indent="-320040" algn="l" rtl="0">
              <a:spcBef>
                <a:spcPts val="0"/>
              </a:spcBef>
              <a:spcAft>
                <a:spcPts val="0"/>
              </a:spcAft>
              <a:buClr>
                <a:srgbClr val="FF0000"/>
              </a:buClr>
              <a:buSzPts val="1440"/>
              <a:buChar char="•"/>
            </a:pPr>
            <a:r>
              <a:rPr lang="en" sz="1700" b="1">
                <a:solidFill>
                  <a:srgbClr val="FF0000"/>
                </a:solidFill>
                <a:latin typeface="Calibri"/>
                <a:ea typeface="Calibri"/>
                <a:cs typeface="Calibri"/>
                <a:sym typeface="Calibri"/>
              </a:rPr>
              <a:t>Clouds</a:t>
            </a:r>
            <a:endParaRPr sz="1700" b="1">
              <a:solidFill>
                <a:srgbClr val="FF0000"/>
              </a:solidFill>
              <a:latin typeface="Calibri"/>
              <a:ea typeface="Calibri"/>
              <a:cs typeface="Calibri"/>
              <a:sym typeface="Calibri"/>
            </a:endParaRPr>
          </a:p>
          <a:p>
            <a:pPr marL="457200" lvl="0" indent="-320040" algn="l" rtl="0">
              <a:spcBef>
                <a:spcPts val="0"/>
              </a:spcBef>
              <a:spcAft>
                <a:spcPts val="0"/>
              </a:spcAft>
              <a:buClr>
                <a:srgbClr val="FF0000"/>
              </a:buClr>
              <a:buSzPts val="1440"/>
              <a:buChar char="•"/>
            </a:pPr>
            <a:r>
              <a:rPr lang="en" sz="1700" b="1">
                <a:solidFill>
                  <a:srgbClr val="FF0000"/>
                </a:solidFill>
                <a:latin typeface="Calibri"/>
                <a:ea typeface="Calibri"/>
                <a:cs typeface="Calibri"/>
                <a:sym typeface="Calibri"/>
              </a:rPr>
              <a:t>Files</a:t>
            </a:r>
            <a:endParaRPr sz="1700" b="1">
              <a:solidFill>
                <a:srgbClr val="FF0000"/>
              </a:solidFill>
              <a:latin typeface="Calibri"/>
              <a:ea typeface="Calibri"/>
              <a:cs typeface="Calibri"/>
              <a:sym typeface="Calibri"/>
            </a:endParaRPr>
          </a:p>
          <a:p>
            <a:pPr marL="457200" lvl="0" indent="-320040" algn="l" rtl="0">
              <a:spcBef>
                <a:spcPts val="0"/>
              </a:spcBef>
              <a:spcAft>
                <a:spcPts val="0"/>
              </a:spcAft>
              <a:buClr>
                <a:srgbClr val="FF0000"/>
              </a:buClr>
              <a:buSzPts val="1440"/>
              <a:buChar char="•"/>
            </a:pPr>
            <a:r>
              <a:rPr lang="en" sz="1700" b="1">
                <a:solidFill>
                  <a:srgbClr val="FF0000"/>
                </a:solidFill>
                <a:latin typeface="Calibri"/>
                <a:ea typeface="Calibri"/>
                <a:cs typeface="Calibri"/>
                <a:sym typeface="Calibri"/>
              </a:rPr>
              <a:t>Databases</a:t>
            </a:r>
            <a:endParaRPr sz="1700" b="1">
              <a:solidFill>
                <a:srgbClr val="FF0000"/>
              </a:solidFill>
              <a:latin typeface="Calibri"/>
              <a:ea typeface="Calibri"/>
              <a:cs typeface="Calibri"/>
              <a:sym typeface="Calibri"/>
            </a:endParaRPr>
          </a:p>
          <a:p>
            <a:pPr marL="457200" lvl="0" indent="-320040" algn="l" rtl="0">
              <a:spcBef>
                <a:spcPts val="0"/>
              </a:spcBef>
              <a:spcAft>
                <a:spcPts val="0"/>
              </a:spcAft>
              <a:buClr>
                <a:srgbClr val="FF0000"/>
              </a:buClr>
              <a:buSzPts val="1440"/>
              <a:buChar char="•"/>
            </a:pPr>
            <a:r>
              <a:rPr lang="en" sz="1700" b="1">
                <a:solidFill>
                  <a:srgbClr val="FF0000"/>
                </a:solidFill>
                <a:latin typeface="Calibri"/>
                <a:ea typeface="Calibri"/>
                <a:cs typeface="Calibri"/>
                <a:sym typeface="Calibri"/>
              </a:rPr>
              <a:t>Random VPC</a:t>
            </a:r>
            <a:endParaRPr sz="1700" b="1">
              <a:solidFill>
                <a:srgbClr val="FF0000"/>
              </a:solidFill>
              <a:latin typeface="Calibri"/>
              <a:ea typeface="Calibri"/>
              <a:cs typeface="Calibri"/>
              <a:sym typeface="Calibri"/>
            </a:endParaRPr>
          </a:p>
          <a:p>
            <a:pPr marL="457200" lvl="0" indent="-320040" algn="l" rtl="0">
              <a:spcBef>
                <a:spcPts val="0"/>
              </a:spcBef>
              <a:spcAft>
                <a:spcPts val="0"/>
              </a:spcAft>
              <a:buClr>
                <a:srgbClr val="FF0000"/>
              </a:buClr>
              <a:buSzPts val="1440"/>
              <a:buChar char="•"/>
            </a:pPr>
            <a:r>
              <a:rPr lang="en" sz="1700" b="1">
                <a:solidFill>
                  <a:srgbClr val="FF0000"/>
                </a:solidFill>
                <a:latin typeface="Calibri"/>
                <a:ea typeface="Calibri"/>
                <a:cs typeface="Calibri"/>
                <a:sym typeface="Calibri"/>
              </a:rPr>
              <a:t>Public</a:t>
            </a:r>
            <a:endParaRPr sz="1700" b="1">
              <a:solidFill>
                <a:srgbClr val="FF0000"/>
              </a:solidFill>
              <a:latin typeface="Calibri"/>
              <a:ea typeface="Calibri"/>
              <a:cs typeface="Calibri"/>
              <a:sym typeface="Calibri"/>
            </a:endParaRPr>
          </a:p>
          <a:p>
            <a:pPr marL="457200" lvl="0" indent="-320040" algn="l" rtl="0">
              <a:spcBef>
                <a:spcPts val="0"/>
              </a:spcBef>
              <a:spcAft>
                <a:spcPts val="0"/>
              </a:spcAft>
              <a:buClr>
                <a:srgbClr val="FF0000"/>
              </a:buClr>
              <a:buSzPts val="1440"/>
              <a:buChar char="•"/>
            </a:pPr>
            <a:r>
              <a:rPr lang="en" sz="1700" b="1">
                <a:solidFill>
                  <a:srgbClr val="FF0000"/>
                </a:solidFill>
                <a:latin typeface="Calibri"/>
                <a:ea typeface="Calibri"/>
                <a:cs typeface="Calibri"/>
                <a:sym typeface="Calibri"/>
              </a:rPr>
              <a:t>Private</a:t>
            </a:r>
            <a:endParaRPr sz="1700" b="1">
              <a:solidFill>
                <a:srgbClr val="FF0000"/>
              </a:solidFill>
              <a:latin typeface="Calibri"/>
              <a:ea typeface="Calibri"/>
              <a:cs typeface="Calibri"/>
              <a:sym typeface="Calibri"/>
            </a:endParaRPr>
          </a:p>
          <a:p>
            <a:pPr marL="0" lvl="0" indent="0" algn="l" rtl="0">
              <a:spcBef>
                <a:spcPts val="520"/>
              </a:spcBef>
              <a:spcAft>
                <a:spcPts val="0"/>
              </a:spcAft>
              <a:buNone/>
            </a:pPr>
            <a:endParaRPr sz="500" b="1">
              <a:latin typeface="Calibri"/>
              <a:ea typeface="Calibri"/>
              <a:cs typeface="Calibri"/>
              <a:sym typeface="Calibri"/>
            </a:endParaRPr>
          </a:p>
        </p:txBody>
      </p:sp>
      <p:sp>
        <p:nvSpPr>
          <p:cNvPr id="1926" name="Google Shape;1926;p181"/>
          <p:cNvSpPr txBox="1"/>
          <p:nvPr/>
        </p:nvSpPr>
        <p:spPr>
          <a:xfrm>
            <a:off x="823225" y="4047175"/>
            <a:ext cx="7363800" cy="44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latin typeface="Calibri"/>
                <a:ea typeface="Calibri"/>
                <a:cs typeface="Calibri"/>
                <a:sym typeface="Calibri"/>
              </a:rPr>
              <a:t>How did 8x8 approach the problem?</a:t>
            </a:r>
            <a:endParaRPr sz="23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0"/>
                                        </p:tgtEl>
                                        <p:attrNameLst>
                                          <p:attrName>style.visibility</p:attrName>
                                        </p:attrNameLst>
                                      </p:cBhvr>
                                      <p:to>
                                        <p:strVal val="visible"/>
                                      </p:to>
                                    </p:set>
                                    <p:animEffect transition="in" filter="fade">
                                      <p:cBhvr>
                                        <p:cTn id="7" dur="1000"/>
                                        <p:tgtEl>
                                          <p:spTgt spid="1920"/>
                                        </p:tgtEl>
                                      </p:cBhvr>
                                    </p:animEffect>
                                  </p:childTnLst>
                                </p:cTn>
                              </p:par>
                              <p:par>
                                <p:cTn id="8" presetID="10" presetClass="entr" presetSubtype="0" fill="hold" nodeType="withEffect">
                                  <p:stCondLst>
                                    <p:cond delay="0"/>
                                  </p:stCondLst>
                                  <p:childTnLst>
                                    <p:set>
                                      <p:cBhvr>
                                        <p:cTn id="9" dur="1" fill="hold">
                                          <p:stCondLst>
                                            <p:cond delay="0"/>
                                          </p:stCondLst>
                                        </p:cTn>
                                        <p:tgtEl>
                                          <p:spTgt spid="1921"/>
                                        </p:tgtEl>
                                        <p:attrNameLst>
                                          <p:attrName>style.visibility</p:attrName>
                                        </p:attrNameLst>
                                      </p:cBhvr>
                                      <p:to>
                                        <p:strVal val="visible"/>
                                      </p:to>
                                    </p:set>
                                    <p:animEffect transition="in" filter="fade">
                                      <p:cBhvr>
                                        <p:cTn id="10" dur="1000"/>
                                        <p:tgtEl>
                                          <p:spTgt spid="19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22"/>
                                        </p:tgtEl>
                                        <p:attrNameLst>
                                          <p:attrName>style.visibility</p:attrName>
                                        </p:attrNameLst>
                                      </p:cBhvr>
                                      <p:to>
                                        <p:strVal val="visible"/>
                                      </p:to>
                                    </p:set>
                                    <p:animEffect transition="in" filter="fade">
                                      <p:cBhvr>
                                        <p:cTn id="15" dur="1000"/>
                                        <p:tgtEl>
                                          <p:spTgt spid="1922"/>
                                        </p:tgtEl>
                                      </p:cBhvr>
                                    </p:animEffect>
                                  </p:childTnLst>
                                </p:cTn>
                              </p:par>
                              <p:par>
                                <p:cTn id="16" presetID="10" presetClass="entr" presetSubtype="0" fill="hold" nodeType="withEffect">
                                  <p:stCondLst>
                                    <p:cond delay="0"/>
                                  </p:stCondLst>
                                  <p:childTnLst>
                                    <p:set>
                                      <p:cBhvr>
                                        <p:cTn id="17" dur="1" fill="hold">
                                          <p:stCondLst>
                                            <p:cond delay="0"/>
                                          </p:stCondLst>
                                        </p:cTn>
                                        <p:tgtEl>
                                          <p:spTgt spid="1923"/>
                                        </p:tgtEl>
                                        <p:attrNameLst>
                                          <p:attrName>style.visibility</p:attrName>
                                        </p:attrNameLst>
                                      </p:cBhvr>
                                      <p:to>
                                        <p:strVal val="visible"/>
                                      </p:to>
                                    </p:set>
                                    <p:animEffect transition="in" filter="fade">
                                      <p:cBhvr>
                                        <p:cTn id="18" dur="1000"/>
                                        <p:tgtEl>
                                          <p:spTgt spid="19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24"/>
                                        </p:tgtEl>
                                        <p:attrNameLst>
                                          <p:attrName>style.visibility</p:attrName>
                                        </p:attrNameLst>
                                      </p:cBhvr>
                                      <p:to>
                                        <p:strVal val="visible"/>
                                      </p:to>
                                    </p:set>
                                    <p:animEffect transition="in" filter="fade">
                                      <p:cBhvr>
                                        <p:cTn id="23" dur="1000"/>
                                        <p:tgtEl>
                                          <p:spTgt spid="1924"/>
                                        </p:tgtEl>
                                      </p:cBhvr>
                                    </p:animEffect>
                                  </p:childTnLst>
                                </p:cTn>
                              </p:par>
                              <p:par>
                                <p:cTn id="24" presetID="10" presetClass="entr" presetSubtype="0" fill="hold" nodeType="withEffect">
                                  <p:stCondLst>
                                    <p:cond delay="0"/>
                                  </p:stCondLst>
                                  <p:childTnLst>
                                    <p:set>
                                      <p:cBhvr>
                                        <p:cTn id="25" dur="1" fill="hold">
                                          <p:stCondLst>
                                            <p:cond delay="0"/>
                                          </p:stCondLst>
                                        </p:cTn>
                                        <p:tgtEl>
                                          <p:spTgt spid="1925"/>
                                        </p:tgtEl>
                                        <p:attrNameLst>
                                          <p:attrName>style.visibility</p:attrName>
                                        </p:attrNameLst>
                                      </p:cBhvr>
                                      <p:to>
                                        <p:strVal val="visible"/>
                                      </p:to>
                                    </p:set>
                                    <p:animEffect transition="in" filter="fade">
                                      <p:cBhvr>
                                        <p:cTn id="26" dur="1000"/>
                                        <p:tgtEl>
                                          <p:spTgt spid="19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26"/>
                                        </p:tgtEl>
                                        <p:attrNameLst>
                                          <p:attrName>style.visibility</p:attrName>
                                        </p:attrNameLst>
                                      </p:cBhvr>
                                      <p:to>
                                        <p:strVal val="visible"/>
                                      </p:to>
                                    </p:set>
                                    <p:animEffect transition="in" filter="fade">
                                      <p:cBhvr>
                                        <p:cTn id="31" dur="1000"/>
                                        <p:tgtEl>
                                          <p:spTgt spid="1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1" name="Google Shape;1931;p182"/>
          <p:cNvSpPr txBox="1">
            <a:spLocks noGrp="1"/>
          </p:cNvSpPr>
          <p:nvPr>
            <p:ph type="title"/>
          </p:nvPr>
        </p:nvSpPr>
        <p:spPr>
          <a:xfrm>
            <a:off x="1870475" y="127575"/>
            <a:ext cx="67302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“What is your Quest?”</a:t>
            </a:r>
            <a:endParaRPr>
              <a:solidFill>
                <a:schemeClr val="accent6"/>
              </a:solidFill>
            </a:endParaRPr>
          </a:p>
        </p:txBody>
      </p:sp>
      <p:pic>
        <p:nvPicPr>
          <p:cNvPr id="1932" name="Google Shape;1932;p18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sp>
        <p:nvSpPr>
          <p:cNvPr id="1933" name="Google Shape;1933;p182"/>
          <p:cNvSpPr txBox="1"/>
          <p:nvPr/>
        </p:nvSpPr>
        <p:spPr>
          <a:xfrm>
            <a:off x="703925" y="2820975"/>
            <a:ext cx="3817800" cy="44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1934" name="Google Shape;1934;p182"/>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sp>
        <p:nvSpPr>
          <p:cNvPr id="1939" name="Google Shape;1939;p183"/>
          <p:cNvSpPr txBox="1">
            <a:spLocks noGrp="1"/>
          </p:cNvSpPr>
          <p:nvPr>
            <p:ph type="title"/>
          </p:nvPr>
        </p:nvSpPr>
        <p:spPr>
          <a:xfrm>
            <a:off x="1870475" y="127575"/>
            <a:ext cx="67302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DevOps Fundamentals</a:t>
            </a:r>
            <a:endParaRPr>
              <a:solidFill>
                <a:schemeClr val="accent6"/>
              </a:solidFill>
            </a:endParaRPr>
          </a:p>
        </p:txBody>
      </p:sp>
      <p:pic>
        <p:nvPicPr>
          <p:cNvPr id="1940" name="Google Shape;1940;p18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sp>
        <p:nvSpPr>
          <p:cNvPr id="1941" name="Google Shape;1941;p183"/>
          <p:cNvSpPr txBox="1"/>
          <p:nvPr/>
        </p:nvSpPr>
        <p:spPr>
          <a:xfrm>
            <a:off x="370950" y="781950"/>
            <a:ext cx="8229600" cy="3713100"/>
          </a:xfrm>
          <a:prstGeom prst="rect">
            <a:avLst/>
          </a:prstGeom>
          <a:noFill/>
          <a:ln>
            <a:noFill/>
          </a:ln>
        </p:spPr>
        <p:txBody>
          <a:bodyPr spcFirstLastPara="1" wrap="square" lIns="91425" tIns="91425" rIns="91425" bIns="91425" anchor="t" anchorCtr="0">
            <a:noAutofit/>
          </a:bodyPr>
          <a:lstStyle/>
          <a:p>
            <a:pPr marL="457200" lvl="0" indent="-377190" algn="l" rtl="0">
              <a:spcBef>
                <a:spcPts val="520"/>
              </a:spcBef>
              <a:spcAft>
                <a:spcPts val="0"/>
              </a:spcAft>
              <a:buClr>
                <a:srgbClr val="FF0000"/>
              </a:buClr>
              <a:buSzPts val="2340"/>
              <a:buChar char="•"/>
            </a:pPr>
            <a:r>
              <a:rPr lang="en" sz="2600" b="1">
                <a:solidFill>
                  <a:srgbClr val="FF0000"/>
                </a:solidFill>
                <a:latin typeface="Calibri"/>
                <a:ea typeface="Calibri"/>
                <a:cs typeface="Calibri"/>
                <a:sym typeface="Calibri"/>
              </a:rPr>
              <a:t>Safety</a:t>
            </a:r>
            <a:endParaRPr sz="2600" b="1">
              <a:solidFill>
                <a:srgbClr val="FF0000"/>
              </a:solidFill>
              <a:latin typeface="Calibri"/>
              <a:ea typeface="Calibri"/>
              <a:cs typeface="Calibri"/>
              <a:sym typeface="Calibri"/>
            </a:endParaRPr>
          </a:p>
          <a:p>
            <a:pPr marL="914400" lvl="1" indent="-365760" algn="l" rtl="0">
              <a:spcBef>
                <a:spcPts val="0"/>
              </a:spcBef>
              <a:spcAft>
                <a:spcPts val="0"/>
              </a:spcAft>
              <a:buClr>
                <a:srgbClr val="6C88B2"/>
              </a:buClr>
              <a:buSzPts val="2160"/>
              <a:buChar char="•"/>
            </a:pPr>
            <a:r>
              <a:rPr lang="en" sz="2400">
                <a:solidFill>
                  <a:srgbClr val="171F2A"/>
                </a:solidFill>
                <a:latin typeface="Calibri"/>
                <a:ea typeface="Calibri"/>
                <a:cs typeface="Calibri"/>
                <a:sym typeface="Calibri"/>
              </a:rPr>
              <a:t>Provide a way for changes to be validated and tested.</a:t>
            </a:r>
            <a:endParaRPr sz="2400">
              <a:solidFill>
                <a:srgbClr val="171F2A"/>
              </a:solidFill>
              <a:latin typeface="Calibri"/>
              <a:ea typeface="Calibri"/>
              <a:cs typeface="Calibri"/>
              <a:sym typeface="Calibri"/>
            </a:endParaRPr>
          </a:p>
          <a:p>
            <a:pPr marL="457200" lvl="0" indent="-377190" algn="l" rtl="0">
              <a:spcBef>
                <a:spcPts val="0"/>
              </a:spcBef>
              <a:spcAft>
                <a:spcPts val="0"/>
              </a:spcAft>
              <a:buClr>
                <a:srgbClr val="FF0000"/>
              </a:buClr>
              <a:buSzPts val="2340"/>
              <a:buChar char="•"/>
            </a:pPr>
            <a:r>
              <a:rPr lang="en" sz="2600" b="1">
                <a:solidFill>
                  <a:srgbClr val="FF0000"/>
                </a:solidFill>
                <a:latin typeface="Calibri"/>
                <a:ea typeface="Calibri"/>
                <a:cs typeface="Calibri"/>
                <a:sym typeface="Calibri"/>
              </a:rPr>
              <a:t>Automation</a:t>
            </a:r>
            <a:endParaRPr sz="2600" b="1">
              <a:solidFill>
                <a:srgbClr val="FF0000"/>
              </a:solidFill>
              <a:latin typeface="Calibri"/>
              <a:ea typeface="Calibri"/>
              <a:cs typeface="Calibri"/>
              <a:sym typeface="Calibri"/>
            </a:endParaRPr>
          </a:p>
          <a:p>
            <a:pPr marL="914400" lvl="1" indent="-365760" algn="l" rtl="0">
              <a:spcBef>
                <a:spcPts val="0"/>
              </a:spcBef>
              <a:spcAft>
                <a:spcPts val="0"/>
              </a:spcAft>
              <a:buClr>
                <a:srgbClr val="6C88B2"/>
              </a:buClr>
              <a:buSzPts val="2160"/>
              <a:buChar char="•"/>
            </a:pPr>
            <a:r>
              <a:rPr lang="en" sz="2400">
                <a:solidFill>
                  <a:srgbClr val="171F2A"/>
                </a:solidFill>
                <a:latin typeface="Calibri"/>
                <a:ea typeface="Calibri"/>
                <a:cs typeface="Calibri"/>
                <a:sym typeface="Calibri"/>
              </a:rPr>
              <a:t>Deliver the changes the same way for any environment</a:t>
            </a:r>
            <a:endParaRPr sz="2400">
              <a:solidFill>
                <a:srgbClr val="171F2A"/>
              </a:solidFill>
              <a:latin typeface="Calibri"/>
              <a:ea typeface="Calibri"/>
              <a:cs typeface="Calibri"/>
              <a:sym typeface="Calibri"/>
            </a:endParaRPr>
          </a:p>
          <a:p>
            <a:pPr marL="457200" lvl="0" indent="-377190" algn="l" rtl="0">
              <a:spcBef>
                <a:spcPts val="0"/>
              </a:spcBef>
              <a:spcAft>
                <a:spcPts val="0"/>
              </a:spcAft>
              <a:buClr>
                <a:srgbClr val="FF0000"/>
              </a:buClr>
              <a:buSzPts val="2340"/>
              <a:buChar char="•"/>
            </a:pPr>
            <a:r>
              <a:rPr lang="en" sz="2600" b="1">
                <a:solidFill>
                  <a:srgbClr val="FF0000"/>
                </a:solidFill>
                <a:latin typeface="Calibri"/>
                <a:ea typeface="Calibri"/>
                <a:cs typeface="Calibri"/>
                <a:sym typeface="Calibri"/>
              </a:rPr>
              <a:t>Knowledge Sharing</a:t>
            </a:r>
            <a:endParaRPr sz="2600" b="1">
              <a:solidFill>
                <a:srgbClr val="FF0000"/>
              </a:solidFill>
              <a:latin typeface="Calibri"/>
              <a:ea typeface="Calibri"/>
              <a:cs typeface="Calibri"/>
              <a:sym typeface="Calibri"/>
            </a:endParaRPr>
          </a:p>
          <a:p>
            <a:pPr marL="914400" lvl="1" indent="-365760" algn="l" rtl="0">
              <a:spcBef>
                <a:spcPts val="0"/>
              </a:spcBef>
              <a:spcAft>
                <a:spcPts val="0"/>
              </a:spcAft>
              <a:buClr>
                <a:srgbClr val="6C88B2"/>
              </a:buClr>
              <a:buSzPts val="2160"/>
              <a:buChar char="•"/>
            </a:pPr>
            <a:r>
              <a:rPr lang="en" sz="2400">
                <a:solidFill>
                  <a:srgbClr val="171F2A"/>
                </a:solidFill>
                <a:latin typeface="Calibri"/>
                <a:ea typeface="Calibri"/>
                <a:cs typeface="Calibri"/>
                <a:sym typeface="Calibri"/>
              </a:rPr>
              <a:t>Learn from each other with open collaboration</a:t>
            </a:r>
            <a:endParaRPr sz="2400">
              <a:solidFill>
                <a:srgbClr val="171F2A"/>
              </a:solidFill>
              <a:latin typeface="Calibri"/>
              <a:ea typeface="Calibri"/>
              <a:cs typeface="Calibri"/>
              <a:sym typeface="Calibri"/>
            </a:endParaRPr>
          </a:p>
          <a:p>
            <a:pPr marL="457200" lvl="0" indent="-377190" algn="l" rtl="0">
              <a:spcBef>
                <a:spcPts val="0"/>
              </a:spcBef>
              <a:spcAft>
                <a:spcPts val="0"/>
              </a:spcAft>
              <a:buClr>
                <a:srgbClr val="FF0000"/>
              </a:buClr>
              <a:buSzPts val="2340"/>
              <a:buChar char="•"/>
            </a:pPr>
            <a:r>
              <a:rPr lang="en" sz="2600" b="1">
                <a:solidFill>
                  <a:srgbClr val="FF0000"/>
                </a:solidFill>
                <a:latin typeface="Calibri"/>
                <a:ea typeface="Calibri"/>
                <a:cs typeface="Calibri"/>
                <a:sym typeface="Calibri"/>
              </a:rPr>
              <a:t>Autonomy</a:t>
            </a:r>
            <a:endParaRPr sz="2600" b="1">
              <a:solidFill>
                <a:srgbClr val="FF0000"/>
              </a:solidFill>
              <a:latin typeface="Calibri"/>
              <a:ea typeface="Calibri"/>
              <a:cs typeface="Calibri"/>
              <a:sym typeface="Calibri"/>
            </a:endParaRPr>
          </a:p>
          <a:p>
            <a:pPr marL="914400" lvl="1" indent="-365760" algn="l" rtl="0">
              <a:spcBef>
                <a:spcPts val="0"/>
              </a:spcBef>
              <a:spcAft>
                <a:spcPts val="0"/>
              </a:spcAft>
              <a:buClr>
                <a:srgbClr val="6C88B2"/>
              </a:buClr>
              <a:buSzPts val="2160"/>
              <a:buChar char="•"/>
            </a:pPr>
            <a:r>
              <a:rPr lang="en" sz="2400">
                <a:solidFill>
                  <a:srgbClr val="171F2A"/>
                </a:solidFill>
                <a:latin typeface="Calibri"/>
                <a:ea typeface="Calibri"/>
                <a:cs typeface="Calibri"/>
                <a:sym typeface="Calibri"/>
              </a:rPr>
              <a:t>Immediate visibility that changes deployed are safe</a:t>
            </a:r>
            <a:endParaRPr sz="2400">
              <a:solidFill>
                <a:srgbClr val="171F2A"/>
              </a:solidFill>
              <a:latin typeface="Calibri"/>
              <a:ea typeface="Calibri"/>
              <a:cs typeface="Calibri"/>
              <a:sym typeface="Calibri"/>
            </a:endParaRPr>
          </a:p>
          <a:p>
            <a:pPr marL="914400" lvl="1" indent="-365760" algn="l" rtl="0">
              <a:spcBef>
                <a:spcPts val="0"/>
              </a:spcBef>
              <a:spcAft>
                <a:spcPts val="0"/>
              </a:spcAft>
              <a:buClr>
                <a:srgbClr val="6C88B2"/>
              </a:buClr>
              <a:buSzPts val="2160"/>
              <a:buChar char="•"/>
            </a:pPr>
            <a:r>
              <a:rPr lang="en" sz="2400">
                <a:solidFill>
                  <a:srgbClr val="171F2A"/>
                </a:solidFill>
                <a:latin typeface="Calibri"/>
                <a:ea typeface="Calibri"/>
                <a:cs typeface="Calibri"/>
                <a:sym typeface="Calibri"/>
              </a:rPr>
              <a:t>Continuously verified for every change</a:t>
            </a:r>
            <a:endParaRPr sz="2400">
              <a:solidFill>
                <a:srgbClr val="171F2A"/>
              </a:solidFill>
              <a:latin typeface="Calibri"/>
              <a:ea typeface="Calibri"/>
              <a:cs typeface="Calibri"/>
              <a:sym typeface="Calibri"/>
            </a:endParaRPr>
          </a:p>
          <a:p>
            <a:pPr marL="0" lvl="0" indent="0" algn="l" rtl="0">
              <a:spcBef>
                <a:spcPts val="520"/>
              </a:spcBef>
              <a:spcAft>
                <a:spcPts val="0"/>
              </a:spcAft>
              <a:buNone/>
            </a:pPr>
            <a:endParaRPr sz="2600">
              <a:solidFill>
                <a:srgbClr val="171F2A"/>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pic>
        <p:nvPicPr>
          <p:cNvPr id="1946" name="Google Shape;1946;p18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854175" y="919550"/>
            <a:ext cx="5069104" cy="2340750"/>
          </a:xfrm>
          <a:prstGeom prst="rect">
            <a:avLst/>
          </a:prstGeom>
          <a:noFill/>
          <a:ln>
            <a:noFill/>
          </a:ln>
        </p:spPr>
      </p:pic>
      <p:sp>
        <p:nvSpPr>
          <p:cNvPr id="1947" name="Google Shape;1947;p184"/>
          <p:cNvSpPr txBox="1">
            <a:spLocks noGrp="1"/>
          </p:cNvSpPr>
          <p:nvPr>
            <p:ph type="title"/>
          </p:nvPr>
        </p:nvSpPr>
        <p:spPr>
          <a:xfrm>
            <a:off x="1870475" y="127575"/>
            <a:ext cx="67302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Adoption of Microservices: 100s of Them!</a:t>
            </a:r>
            <a:endParaRPr>
              <a:solidFill>
                <a:schemeClr val="accent6"/>
              </a:solidFill>
            </a:endParaRPr>
          </a:p>
        </p:txBody>
      </p:sp>
      <p:pic>
        <p:nvPicPr>
          <p:cNvPr id="1948" name="Google Shape;1948;p18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sp>
        <p:nvSpPr>
          <p:cNvPr id="1949" name="Google Shape;1949;p184"/>
          <p:cNvSpPr txBox="1"/>
          <p:nvPr/>
        </p:nvSpPr>
        <p:spPr>
          <a:xfrm>
            <a:off x="765775" y="2946425"/>
            <a:ext cx="7329000" cy="13722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SzPts val="1700"/>
              <a:buFont typeface="Calibri"/>
              <a:buChar char="●"/>
            </a:pPr>
            <a:r>
              <a:rPr lang="en" sz="1700">
                <a:latin typeface="Calibri"/>
                <a:ea typeface="Calibri"/>
                <a:cs typeface="Calibri"/>
                <a:sym typeface="Calibri"/>
              </a:rPr>
              <a:t>Which</a:t>
            </a:r>
            <a:endParaRPr sz="1700">
              <a:latin typeface="Calibri"/>
              <a:ea typeface="Calibri"/>
              <a:cs typeface="Calibri"/>
              <a:sym typeface="Calibri"/>
            </a:endParaRPr>
          </a:p>
          <a:p>
            <a:pPr marL="914400" lvl="1" indent="-336550" algn="l" rtl="0">
              <a:spcBef>
                <a:spcPts val="0"/>
              </a:spcBef>
              <a:spcAft>
                <a:spcPts val="0"/>
              </a:spcAft>
              <a:buSzPts val="1700"/>
              <a:buFont typeface="Calibri"/>
              <a:buChar char="○"/>
            </a:pPr>
            <a:r>
              <a:rPr lang="en" sz="1700">
                <a:latin typeface="Calibri"/>
                <a:ea typeface="Calibri"/>
                <a:cs typeface="Calibri"/>
                <a:sym typeface="Calibri"/>
              </a:rPr>
              <a:t>Foundational Framework services (Cloud8)</a:t>
            </a:r>
            <a:endParaRPr sz="1700">
              <a:latin typeface="Calibri"/>
              <a:ea typeface="Calibri"/>
              <a:cs typeface="Calibri"/>
              <a:sym typeface="Calibri"/>
            </a:endParaRPr>
          </a:p>
          <a:p>
            <a:pPr marL="914400" lvl="1" indent="-336550" algn="l" rtl="0">
              <a:spcBef>
                <a:spcPts val="0"/>
              </a:spcBef>
              <a:spcAft>
                <a:spcPts val="0"/>
              </a:spcAft>
              <a:buSzPts val="1700"/>
              <a:buFont typeface="Calibri"/>
              <a:buChar char="○"/>
            </a:pPr>
            <a:r>
              <a:rPr lang="en" sz="1700">
                <a:latin typeface="Calibri"/>
                <a:ea typeface="Calibri"/>
                <a:cs typeface="Calibri"/>
                <a:sym typeface="Calibri"/>
              </a:rPr>
              <a:t>Shared Services</a:t>
            </a:r>
            <a:endParaRPr sz="1700">
              <a:latin typeface="Calibri"/>
              <a:ea typeface="Calibri"/>
              <a:cs typeface="Calibri"/>
              <a:sym typeface="Calibri"/>
            </a:endParaRPr>
          </a:p>
          <a:p>
            <a:pPr marL="914400" lvl="1" indent="-336550" algn="l" rtl="0">
              <a:spcBef>
                <a:spcPts val="0"/>
              </a:spcBef>
              <a:spcAft>
                <a:spcPts val="0"/>
              </a:spcAft>
              <a:buSzPts val="1700"/>
              <a:buFont typeface="Calibri"/>
              <a:buChar char="○"/>
            </a:pPr>
            <a:r>
              <a:rPr lang="en" sz="1700">
                <a:latin typeface="Calibri"/>
                <a:ea typeface="Calibri"/>
                <a:cs typeface="Calibri"/>
                <a:sym typeface="Calibri"/>
              </a:rPr>
              <a:t>Stateless Application Services</a:t>
            </a:r>
            <a:endParaRPr sz="1700">
              <a:latin typeface="Calibri"/>
              <a:ea typeface="Calibri"/>
              <a:cs typeface="Calibri"/>
              <a:sym typeface="Calibri"/>
            </a:endParaRPr>
          </a:p>
        </p:txBody>
      </p:sp>
      <p:sp>
        <p:nvSpPr>
          <p:cNvPr id="1950" name="Google Shape;1950;p184"/>
          <p:cNvSpPr txBox="1"/>
          <p:nvPr/>
        </p:nvSpPr>
        <p:spPr>
          <a:xfrm>
            <a:off x="765775" y="1102225"/>
            <a:ext cx="7329000" cy="13722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SzPts val="1700"/>
              <a:buFont typeface="Calibri"/>
              <a:buChar char="●"/>
            </a:pPr>
            <a:r>
              <a:rPr lang="en" sz="1700">
                <a:latin typeface="Calibri"/>
                <a:ea typeface="Calibri"/>
                <a:cs typeface="Calibri"/>
                <a:sym typeface="Calibri"/>
              </a:rPr>
              <a:t>Why</a:t>
            </a:r>
            <a:endParaRPr sz="1700">
              <a:latin typeface="Calibri"/>
              <a:ea typeface="Calibri"/>
              <a:cs typeface="Calibri"/>
              <a:sym typeface="Calibri"/>
            </a:endParaRPr>
          </a:p>
          <a:p>
            <a:pPr marL="914400" lvl="1" indent="-336550" algn="l" rtl="0">
              <a:spcBef>
                <a:spcPts val="0"/>
              </a:spcBef>
              <a:spcAft>
                <a:spcPts val="0"/>
              </a:spcAft>
              <a:buSzPts val="1700"/>
              <a:buFont typeface="Calibri"/>
              <a:buChar char="○"/>
            </a:pPr>
            <a:r>
              <a:rPr lang="en" sz="1700">
                <a:latin typeface="Calibri"/>
                <a:ea typeface="Calibri"/>
                <a:cs typeface="Calibri"/>
                <a:sym typeface="Calibri"/>
              </a:rPr>
              <a:t>Divide and conquer</a:t>
            </a:r>
            <a:endParaRPr sz="1700">
              <a:latin typeface="Calibri"/>
              <a:ea typeface="Calibri"/>
              <a:cs typeface="Calibri"/>
              <a:sym typeface="Calibri"/>
            </a:endParaRPr>
          </a:p>
          <a:p>
            <a:pPr marL="914400" lvl="1" indent="-336550" algn="l" rtl="0">
              <a:spcBef>
                <a:spcPts val="0"/>
              </a:spcBef>
              <a:spcAft>
                <a:spcPts val="0"/>
              </a:spcAft>
              <a:buSzPts val="1700"/>
              <a:buFont typeface="Calibri"/>
              <a:buChar char="○"/>
            </a:pPr>
            <a:r>
              <a:rPr lang="en" sz="1700">
                <a:latin typeface="Calibri"/>
                <a:ea typeface="Calibri"/>
                <a:cs typeface="Calibri"/>
                <a:sym typeface="Calibri"/>
              </a:rPr>
              <a:t>Technology refresh </a:t>
            </a:r>
            <a:endParaRPr sz="1700">
              <a:latin typeface="Calibri"/>
              <a:ea typeface="Calibri"/>
              <a:cs typeface="Calibri"/>
              <a:sym typeface="Calibri"/>
            </a:endParaRPr>
          </a:p>
          <a:p>
            <a:pPr marL="914400" lvl="1" indent="-336550" algn="l" rtl="0">
              <a:spcBef>
                <a:spcPts val="0"/>
              </a:spcBef>
              <a:spcAft>
                <a:spcPts val="0"/>
              </a:spcAft>
              <a:buSzPts val="1700"/>
              <a:buFont typeface="Calibri"/>
              <a:buChar char="○"/>
            </a:pPr>
            <a:r>
              <a:rPr lang="en" sz="1700">
                <a:latin typeface="Calibri"/>
                <a:ea typeface="Calibri"/>
                <a:cs typeface="Calibri"/>
                <a:sym typeface="Calibri"/>
              </a:rPr>
              <a:t>Team Autonomy</a:t>
            </a:r>
            <a:endParaRPr sz="17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5" name="Google Shape;1955;p185"/>
          <p:cNvSpPr txBox="1">
            <a:spLocks noGrp="1"/>
          </p:cNvSpPr>
          <p:nvPr>
            <p:ph type="title"/>
          </p:nvPr>
        </p:nvSpPr>
        <p:spPr>
          <a:xfrm>
            <a:off x="1870475" y="127575"/>
            <a:ext cx="67302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Design Goals</a:t>
            </a:r>
            <a:endParaRPr>
              <a:solidFill>
                <a:schemeClr val="accent6"/>
              </a:solidFill>
            </a:endParaRPr>
          </a:p>
        </p:txBody>
      </p:sp>
      <p:pic>
        <p:nvPicPr>
          <p:cNvPr id="1956" name="Google Shape;1956;p18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pic>
        <p:nvPicPr>
          <p:cNvPr id="1957" name="Google Shape;1957;p18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70950" y="860975"/>
            <a:ext cx="7252826" cy="4079700"/>
          </a:xfrm>
          <a:prstGeom prst="rect">
            <a:avLst/>
          </a:prstGeom>
          <a:noFill/>
          <a:ln>
            <a:noFill/>
          </a:ln>
        </p:spPr>
      </p:pic>
      <p:sp>
        <p:nvSpPr>
          <p:cNvPr id="1958" name="Google Shape;1958;p185"/>
          <p:cNvSpPr txBox="1"/>
          <p:nvPr/>
        </p:nvSpPr>
        <p:spPr>
          <a:xfrm>
            <a:off x="4613025" y="894900"/>
            <a:ext cx="4200900" cy="3353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alibri"/>
              <a:buChar char="●"/>
            </a:pPr>
            <a:r>
              <a:rPr lang="en">
                <a:latin typeface="Calibri"/>
                <a:ea typeface="Calibri"/>
                <a:cs typeface="Calibri"/>
                <a:sym typeface="Calibri"/>
              </a:rPr>
              <a:t>Uniform deployment regardless of environments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Service Discovery</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High availability and automatic recovery</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Container Packaging</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Native Kubernetes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Public Charts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Scaffolding Charts</a:t>
            </a:r>
            <a:endParaRPr>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sp>
        <p:nvSpPr>
          <p:cNvPr id="1963" name="Google Shape;1963;p186"/>
          <p:cNvSpPr txBox="1">
            <a:spLocks noGrp="1"/>
          </p:cNvSpPr>
          <p:nvPr>
            <p:ph type="title"/>
          </p:nvPr>
        </p:nvSpPr>
        <p:spPr>
          <a:xfrm>
            <a:off x="1870475" y="127575"/>
            <a:ext cx="67302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Deployment Environments - Cloud</a:t>
            </a:r>
            <a:endParaRPr>
              <a:solidFill>
                <a:schemeClr val="accent6"/>
              </a:solidFill>
            </a:endParaRPr>
          </a:p>
        </p:txBody>
      </p:sp>
      <p:pic>
        <p:nvPicPr>
          <p:cNvPr id="1964" name="Google Shape;1964;p18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pic>
        <p:nvPicPr>
          <p:cNvPr id="1965" name="Google Shape;1965;p18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173125" y="869950"/>
            <a:ext cx="7149734" cy="40217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pic>
        <p:nvPicPr>
          <p:cNvPr id="1970" name="Google Shape;1970;p18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248875" y="3556950"/>
            <a:ext cx="689400" cy="689400"/>
          </a:xfrm>
          <a:prstGeom prst="rect">
            <a:avLst/>
          </a:prstGeom>
          <a:noFill/>
          <a:ln>
            <a:noFill/>
          </a:ln>
        </p:spPr>
      </p:pic>
      <p:pic>
        <p:nvPicPr>
          <p:cNvPr id="1971" name="Google Shape;1971;p187"/>
          <p:cNvPicPr preferRelativeResize="0"/>
          <p:nvPr/>
        </p:nvPicPr>
        <p:blipFill>
          <a:blip r:embed="rId4">
            <a:alphaModFix/>
          </a:blip>
          <a:stretch>
            <a:fillRect/>
          </a:stretch>
        </p:blipFill>
        <p:spPr>
          <a:xfrm>
            <a:off x="2239325" y="3395462"/>
            <a:ext cx="1964300" cy="972625"/>
          </a:xfrm>
          <a:prstGeom prst="rect">
            <a:avLst/>
          </a:prstGeom>
          <a:noFill/>
          <a:ln>
            <a:noFill/>
          </a:ln>
        </p:spPr>
      </p:pic>
      <p:pic>
        <p:nvPicPr>
          <p:cNvPr id="1972" name="Google Shape;1972;p187"/>
          <p:cNvPicPr preferRelativeResize="0"/>
          <p:nvPr/>
        </p:nvPicPr>
        <p:blipFill>
          <a:blip r:embed="rId5">
            <a:alphaModFix/>
          </a:blip>
          <a:stretch>
            <a:fillRect/>
          </a:stretch>
        </p:blipFill>
        <p:spPr>
          <a:xfrm>
            <a:off x="2062700" y="2687600"/>
            <a:ext cx="2140925" cy="1583675"/>
          </a:xfrm>
          <a:prstGeom prst="rect">
            <a:avLst/>
          </a:prstGeom>
          <a:noFill/>
          <a:ln>
            <a:noFill/>
          </a:ln>
        </p:spPr>
      </p:pic>
      <p:pic>
        <p:nvPicPr>
          <p:cNvPr id="1973" name="Google Shape;1973;p187"/>
          <p:cNvPicPr preferRelativeResize="0"/>
          <p:nvPr/>
        </p:nvPicPr>
        <p:blipFill>
          <a:blip r:embed="rId6">
            <a:alphaModFix/>
          </a:blip>
          <a:stretch>
            <a:fillRect/>
          </a:stretch>
        </p:blipFill>
        <p:spPr>
          <a:xfrm>
            <a:off x="1870475" y="1342875"/>
            <a:ext cx="5131201" cy="2928400"/>
          </a:xfrm>
          <a:prstGeom prst="rect">
            <a:avLst/>
          </a:prstGeom>
          <a:noFill/>
          <a:ln>
            <a:noFill/>
          </a:ln>
        </p:spPr>
      </p:pic>
      <p:pic>
        <p:nvPicPr>
          <p:cNvPr id="1974" name="Google Shape;1974;p187"/>
          <p:cNvPicPr preferRelativeResize="0"/>
          <p:nvPr/>
        </p:nvPicPr>
        <p:blipFill>
          <a:blip r:embed="rId7">
            <a:alphaModFix/>
          </a:blip>
          <a:stretch>
            <a:fillRect/>
          </a:stretch>
        </p:blipFill>
        <p:spPr>
          <a:xfrm>
            <a:off x="423525" y="1007325"/>
            <a:ext cx="8134675" cy="3769900"/>
          </a:xfrm>
          <a:prstGeom prst="rect">
            <a:avLst/>
          </a:prstGeom>
          <a:noFill/>
          <a:ln>
            <a:noFill/>
          </a:ln>
        </p:spPr>
      </p:pic>
      <p:sp>
        <p:nvSpPr>
          <p:cNvPr id="1975" name="Google Shape;1975;p187"/>
          <p:cNvSpPr txBox="1">
            <a:spLocks noGrp="1"/>
          </p:cNvSpPr>
          <p:nvPr>
            <p:ph type="title"/>
          </p:nvPr>
        </p:nvSpPr>
        <p:spPr>
          <a:xfrm>
            <a:off x="1870475" y="127575"/>
            <a:ext cx="67302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Deployment Environments - Hybrid</a:t>
            </a:r>
            <a:endParaRPr>
              <a:solidFill>
                <a:schemeClr val="accent6"/>
              </a:solidFill>
            </a:endParaRPr>
          </a:p>
        </p:txBody>
      </p:sp>
      <p:pic>
        <p:nvPicPr>
          <p:cNvPr id="1976" name="Google Shape;1976;p187"/>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sp>
        <p:nvSpPr>
          <p:cNvPr id="1977" name="Google Shape;1977;p187"/>
          <p:cNvSpPr txBox="1"/>
          <p:nvPr/>
        </p:nvSpPr>
        <p:spPr>
          <a:xfrm>
            <a:off x="-516225" y="1867800"/>
            <a:ext cx="5406300" cy="63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0"/>
                                        </p:tgtEl>
                                        <p:attrNameLst>
                                          <p:attrName>style.visibility</p:attrName>
                                        </p:attrNameLst>
                                      </p:cBhvr>
                                      <p:to>
                                        <p:strVal val="visible"/>
                                      </p:to>
                                    </p:set>
                                    <p:animEffect transition="in" filter="fade">
                                      <p:cBhvr>
                                        <p:cTn id="7" dur="1000"/>
                                        <p:tgtEl>
                                          <p:spTgt spid="19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1"/>
                                        </p:tgtEl>
                                        <p:attrNameLst>
                                          <p:attrName>style.visibility</p:attrName>
                                        </p:attrNameLst>
                                      </p:cBhvr>
                                      <p:to>
                                        <p:strVal val="visible"/>
                                      </p:to>
                                    </p:set>
                                    <p:animEffect transition="in" filter="fade">
                                      <p:cBhvr>
                                        <p:cTn id="12" dur="1000"/>
                                        <p:tgtEl>
                                          <p:spTgt spid="19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72"/>
                                        </p:tgtEl>
                                        <p:attrNameLst>
                                          <p:attrName>style.visibility</p:attrName>
                                        </p:attrNameLst>
                                      </p:cBhvr>
                                      <p:to>
                                        <p:strVal val="visible"/>
                                      </p:to>
                                    </p:set>
                                    <p:animEffect transition="in" filter="fade">
                                      <p:cBhvr>
                                        <p:cTn id="17" dur="1000"/>
                                        <p:tgtEl>
                                          <p:spTgt spid="19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73"/>
                                        </p:tgtEl>
                                        <p:attrNameLst>
                                          <p:attrName>style.visibility</p:attrName>
                                        </p:attrNameLst>
                                      </p:cBhvr>
                                      <p:to>
                                        <p:strVal val="visible"/>
                                      </p:to>
                                    </p:set>
                                    <p:animEffect transition="in" filter="fade">
                                      <p:cBhvr>
                                        <p:cTn id="22" dur="1000"/>
                                        <p:tgtEl>
                                          <p:spTgt spid="19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74"/>
                                        </p:tgtEl>
                                        <p:attrNameLst>
                                          <p:attrName>style.visibility</p:attrName>
                                        </p:attrNameLst>
                                      </p:cBhvr>
                                      <p:to>
                                        <p:strVal val="visible"/>
                                      </p:to>
                                    </p:set>
                                    <p:animEffect transition="in" filter="fade">
                                      <p:cBhvr>
                                        <p:cTn id="27" dur="1000"/>
                                        <p:tgtEl>
                                          <p:spTgt spid="1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sp>
        <p:nvSpPr>
          <p:cNvPr id="1982" name="Google Shape;1982;p188"/>
          <p:cNvSpPr txBox="1">
            <a:spLocks noGrp="1"/>
          </p:cNvSpPr>
          <p:nvPr>
            <p:ph type="title"/>
          </p:nvPr>
        </p:nvSpPr>
        <p:spPr>
          <a:xfrm>
            <a:off x="1870475" y="127575"/>
            <a:ext cx="67302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Deployment Environment - On Premise</a:t>
            </a:r>
            <a:endParaRPr>
              <a:solidFill>
                <a:schemeClr val="accent6"/>
              </a:solidFill>
            </a:endParaRPr>
          </a:p>
        </p:txBody>
      </p:sp>
      <p:pic>
        <p:nvPicPr>
          <p:cNvPr id="1983" name="Google Shape;1983;p18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sp>
        <p:nvSpPr>
          <p:cNvPr id="1984" name="Google Shape;1984;p188"/>
          <p:cNvSpPr txBox="1"/>
          <p:nvPr/>
        </p:nvSpPr>
        <p:spPr>
          <a:xfrm>
            <a:off x="417875" y="1146838"/>
            <a:ext cx="2158800" cy="332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Calibri"/>
                <a:ea typeface="Calibri"/>
                <a:cs typeface="Calibri"/>
                <a:sym typeface="Calibri"/>
              </a:rPr>
              <a:t>* Mainline K8s (1.17+)</a:t>
            </a:r>
            <a:endParaRPr sz="1600" b="1">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r>
              <a:rPr lang="en" sz="1600" b="1">
                <a:latin typeface="Calibri"/>
                <a:ea typeface="Calibri"/>
                <a:cs typeface="Calibri"/>
                <a:sym typeface="Calibri"/>
              </a:rPr>
              <a:t>* L3 Leaf-Spine</a:t>
            </a:r>
            <a:endParaRPr sz="1600" b="1">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r>
              <a:rPr lang="en" sz="1600" b="1">
                <a:latin typeface="Calibri"/>
                <a:ea typeface="Calibri"/>
                <a:cs typeface="Calibri"/>
                <a:sym typeface="Calibri"/>
              </a:rPr>
              <a:t>* 3 Zones/DC</a:t>
            </a:r>
            <a:endParaRPr sz="1600" b="1">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r>
              <a:rPr lang="en" sz="1600" b="1">
                <a:latin typeface="Calibri"/>
                <a:ea typeface="Calibri"/>
                <a:cs typeface="Calibri"/>
                <a:sym typeface="Calibri"/>
              </a:rPr>
              <a:t>* Zone Storage</a:t>
            </a:r>
            <a:endParaRPr sz="1600" b="1">
              <a:latin typeface="Calibri"/>
              <a:ea typeface="Calibri"/>
              <a:cs typeface="Calibri"/>
              <a:sym typeface="Calibri"/>
            </a:endParaRPr>
          </a:p>
          <a:p>
            <a:pPr marL="0" lvl="0" indent="0" algn="l" rtl="0">
              <a:spcBef>
                <a:spcPts val="0"/>
              </a:spcBef>
              <a:spcAft>
                <a:spcPts val="0"/>
              </a:spcAft>
              <a:buNone/>
            </a:pPr>
            <a:r>
              <a:rPr lang="en" sz="1600" b="1">
                <a:latin typeface="Calibri"/>
                <a:ea typeface="Calibri"/>
                <a:cs typeface="Calibri"/>
                <a:sym typeface="Calibri"/>
              </a:rPr>
              <a:t>   (&amp; CSI Topology)</a:t>
            </a:r>
            <a:endParaRPr sz="1600" b="1">
              <a:latin typeface="Calibri"/>
              <a:ea typeface="Calibri"/>
              <a:cs typeface="Calibri"/>
              <a:sym typeface="Calibri"/>
            </a:endParaRPr>
          </a:p>
          <a:p>
            <a:pPr marL="0" lvl="0" indent="0" algn="l" rtl="0">
              <a:spcBef>
                <a:spcPts val="0"/>
              </a:spcBef>
              <a:spcAft>
                <a:spcPts val="0"/>
              </a:spcAft>
              <a:buNone/>
            </a:pPr>
            <a:endParaRPr sz="1600" b="1">
              <a:latin typeface="Calibri"/>
              <a:ea typeface="Calibri"/>
              <a:cs typeface="Calibri"/>
              <a:sym typeface="Calibri"/>
            </a:endParaRPr>
          </a:p>
          <a:p>
            <a:pPr marL="0" lvl="0" indent="0" algn="l" rtl="0">
              <a:spcBef>
                <a:spcPts val="0"/>
              </a:spcBef>
              <a:spcAft>
                <a:spcPts val="0"/>
              </a:spcAft>
              <a:buNone/>
            </a:pPr>
            <a:r>
              <a:rPr lang="en" sz="1600" b="1">
                <a:latin typeface="Calibri"/>
                <a:ea typeface="Calibri"/>
                <a:cs typeface="Calibri"/>
                <a:sym typeface="Calibri"/>
              </a:rPr>
              <a:t>* BGP (Calico + Bird)</a:t>
            </a:r>
            <a:endParaRPr sz="1600" b="1">
              <a:latin typeface="Calibri"/>
              <a:ea typeface="Calibri"/>
              <a:cs typeface="Calibri"/>
              <a:sym typeface="Calibri"/>
            </a:endParaRPr>
          </a:p>
          <a:p>
            <a:pPr marL="0" lvl="0" indent="0" algn="l" rtl="0">
              <a:spcBef>
                <a:spcPts val="0"/>
              </a:spcBef>
              <a:spcAft>
                <a:spcPts val="0"/>
              </a:spcAft>
              <a:buNone/>
            </a:pPr>
            <a:r>
              <a:rPr lang="en" sz="1600" b="1">
                <a:latin typeface="Calibri"/>
                <a:ea typeface="Calibri"/>
                <a:cs typeface="Calibri"/>
                <a:sym typeface="Calibri"/>
              </a:rPr>
              <a:t>    - Citrix ADC</a:t>
            </a:r>
            <a:endParaRPr sz="1600" b="1">
              <a:latin typeface="Calibri"/>
              <a:ea typeface="Calibri"/>
              <a:cs typeface="Calibri"/>
              <a:sym typeface="Calibri"/>
            </a:endParaRPr>
          </a:p>
          <a:p>
            <a:pPr marL="0" lvl="0" indent="0" algn="l" rtl="0">
              <a:spcBef>
                <a:spcPts val="0"/>
              </a:spcBef>
              <a:spcAft>
                <a:spcPts val="0"/>
              </a:spcAft>
              <a:buNone/>
            </a:pPr>
            <a:r>
              <a:rPr lang="en" sz="1600" b="1">
                <a:latin typeface="Calibri"/>
                <a:ea typeface="Calibri"/>
                <a:cs typeface="Calibri"/>
                <a:sym typeface="Calibri"/>
              </a:rPr>
              <a:t>    - Route Reflectors</a:t>
            </a:r>
            <a:endParaRPr sz="1600" b="1">
              <a:latin typeface="Calibri"/>
              <a:ea typeface="Calibri"/>
              <a:cs typeface="Calibri"/>
              <a:sym typeface="Calibri"/>
            </a:endParaRPr>
          </a:p>
          <a:p>
            <a:pPr marL="0" lvl="0" indent="0" algn="l" rtl="0">
              <a:spcBef>
                <a:spcPts val="0"/>
              </a:spcBef>
              <a:spcAft>
                <a:spcPts val="0"/>
              </a:spcAft>
              <a:buNone/>
            </a:pPr>
            <a:r>
              <a:rPr lang="en" sz="1600" b="1">
                <a:latin typeface="Calibri"/>
                <a:ea typeface="Calibri"/>
                <a:cs typeface="Calibri"/>
                <a:sym typeface="Calibri"/>
              </a:rPr>
              <a:t>    - BGP to Host</a:t>
            </a:r>
            <a:endParaRPr sz="1600" b="1">
              <a:latin typeface="Calibri"/>
              <a:ea typeface="Calibri"/>
              <a:cs typeface="Calibri"/>
              <a:sym typeface="Calibri"/>
            </a:endParaRPr>
          </a:p>
        </p:txBody>
      </p:sp>
      <p:pic>
        <p:nvPicPr>
          <p:cNvPr id="1985" name="Google Shape;1985;p18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899347" y="713339"/>
            <a:ext cx="5902924" cy="4338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1" name="Google Shape;1731;p169"/>
          <p:cNvSpPr txBox="1">
            <a:spLocks noGrp="1"/>
          </p:cNvSpPr>
          <p:nvPr>
            <p:ph type="title" idx="4294967295"/>
          </p:nvPr>
        </p:nvSpPr>
        <p:spPr>
          <a:xfrm>
            <a:off x="342900" y="308610"/>
            <a:ext cx="8458200" cy="631500"/>
          </a:xfrm>
          <a:prstGeom prst="rect">
            <a:avLst/>
          </a:prstGeom>
          <a:noFill/>
          <a:ln>
            <a:noFill/>
          </a:ln>
        </p:spPr>
        <p:txBody>
          <a:bodyPr spcFirstLastPara="1" wrap="square" lIns="0" tIns="0" rIns="0" bIns="0" anchor="b" anchorCtr="0">
            <a:noAutofit/>
          </a:bodyPr>
          <a:lstStyle/>
          <a:p>
            <a:pPr marL="0" lvl="0" indent="0" algn="l" rtl="0">
              <a:lnSpc>
                <a:spcPct val="76000"/>
              </a:lnSpc>
              <a:spcBef>
                <a:spcPts val="0"/>
              </a:spcBef>
              <a:spcAft>
                <a:spcPts val="0"/>
              </a:spcAft>
              <a:buClr>
                <a:schemeClr val="accent1"/>
              </a:buClr>
              <a:buSzPts val="2700"/>
              <a:buFont typeface="Calibri"/>
              <a:buNone/>
            </a:pPr>
            <a:r>
              <a:rPr lang="en" dirty="0"/>
              <a:t>Microservices-Based Applications for Business Continuity  </a:t>
            </a:r>
            <a:endParaRPr dirty="0"/>
          </a:p>
        </p:txBody>
      </p:sp>
      <p:sp>
        <p:nvSpPr>
          <p:cNvPr id="1732" name="Google Shape;1732;p169"/>
          <p:cNvSpPr/>
          <p:nvPr/>
        </p:nvSpPr>
        <p:spPr>
          <a:xfrm>
            <a:off x="6430074" y="1613844"/>
            <a:ext cx="2182800" cy="690000"/>
          </a:xfrm>
          <a:prstGeom prst="roundRect">
            <a:avLst>
              <a:gd name="adj" fmla="val 16667"/>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800">
                <a:solidFill>
                  <a:schemeClr val="lt1"/>
                </a:solidFill>
                <a:latin typeface="Calibri"/>
                <a:ea typeface="Calibri"/>
                <a:cs typeface="Calibri"/>
                <a:sym typeface="Calibri"/>
              </a:rPr>
              <a:t>Portability</a:t>
            </a:r>
            <a:endParaRPr sz="1100"/>
          </a:p>
        </p:txBody>
      </p:sp>
      <p:sp>
        <p:nvSpPr>
          <p:cNvPr id="1733" name="Google Shape;1733;p169"/>
          <p:cNvSpPr/>
          <p:nvPr/>
        </p:nvSpPr>
        <p:spPr>
          <a:xfrm>
            <a:off x="634184" y="1641092"/>
            <a:ext cx="2184300" cy="662700"/>
          </a:xfrm>
          <a:prstGeom prst="roundRect">
            <a:avLst>
              <a:gd name="adj" fmla="val 16667"/>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800">
                <a:solidFill>
                  <a:schemeClr val="lt1"/>
                </a:solidFill>
                <a:latin typeface="Calibri"/>
                <a:ea typeface="Calibri"/>
                <a:cs typeface="Calibri"/>
                <a:sym typeface="Calibri"/>
              </a:rPr>
              <a:t>Modular App Architecture</a:t>
            </a:r>
            <a:endParaRPr sz="1100"/>
          </a:p>
        </p:txBody>
      </p:sp>
      <p:sp>
        <p:nvSpPr>
          <p:cNvPr id="1734" name="Google Shape;1734;p169"/>
          <p:cNvSpPr txBox="1"/>
          <p:nvPr/>
        </p:nvSpPr>
        <p:spPr>
          <a:xfrm>
            <a:off x="555719" y="2569319"/>
            <a:ext cx="2341200" cy="14541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dirty="0">
                <a:solidFill>
                  <a:schemeClr val="accent5"/>
                </a:solidFill>
                <a:latin typeface="Calibri"/>
                <a:ea typeface="Calibri"/>
                <a:cs typeface="Calibri"/>
                <a:sym typeface="Calibri"/>
              </a:rPr>
              <a:t>Break application in small services, which can be developed, deployed and auto-scaled </a:t>
            </a:r>
            <a:r>
              <a:rPr lang="en" sz="1500" b="1" dirty="0">
                <a:solidFill>
                  <a:schemeClr val="accent5"/>
                </a:solidFill>
                <a:latin typeface="Calibri"/>
                <a:ea typeface="Calibri"/>
                <a:cs typeface="Calibri"/>
                <a:sym typeface="Calibri"/>
              </a:rPr>
              <a:t>independently</a:t>
            </a:r>
            <a:r>
              <a:rPr lang="en" sz="1500" dirty="0">
                <a:solidFill>
                  <a:schemeClr val="accent5"/>
                </a:solidFill>
                <a:latin typeface="Calibri"/>
                <a:ea typeface="Calibri"/>
                <a:cs typeface="Calibri"/>
                <a:sym typeface="Calibri"/>
              </a:rPr>
              <a:t> </a:t>
            </a:r>
            <a:endParaRPr sz="1100" dirty="0"/>
          </a:p>
          <a:p>
            <a:pPr marL="0" marR="0" lvl="0" indent="0" algn="ctr" rtl="0">
              <a:spcBef>
                <a:spcPts val="0"/>
              </a:spcBef>
              <a:spcAft>
                <a:spcPts val="0"/>
              </a:spcAft>
              <a:buNone/>
            </a:pPr>
            <a:endParaRPr sz="1500" dirty="0">
              <a:solidFill>
                <a:schemeClr val="accent5"/>
              </a:solidFill>
              <a:latin typeface="Calibri"/>
              <a:ea typeface="Calibri"/>
              <a:cs typeface="Calibri"/>
              <a:sym typeface="Calibri"/>
            </a:endParaRPr>
          </a:p>
          <a:p>
            <a:pPr marL="0" marR="0" lvl="0" indent="0" algn="ctr" rtl="0">
              <a:spcBef>
                <a:spcPts val="0"/>
              </a:spcBef>
              <a:spcAft>
                <a:spcPts val="0"/>
              </a:spcAft>
              <a:buNone/>
            </a:pPr>
            <a:endParaRPr sz="1500" dirty="0">
              <a:solidFill>
                <a:schemeClr val="accent5"/>
              </a:solidFill>
              <a:latin typeface="Calibri"/>
              <a:ea typeface="Calibri"/>
              <a:cs typeface="Calibri"/>
              <a:sym typeface="Calibri"/>
            </a:endParaRPr>
          </a:p>
        </p:txBody>
      </p:sp>
      <p:sp>
        <p:nvSpPr>
          <p:cNvPr id="1735" name="Google Shape;1735;p169"/>
          <p:cNvSpPr/>
          <p:nvPr/>
        </p:nvSpPr>
        <p:spPr>
          <a:xfrm>
            <a:off x="3480060" y="1641092"/>
            <a:ext cx="2182800" cy="662700"/>
          </a:xfrm>
          <a:prstGeom prst="roundRect">
            <a:avLst>
              <a:gd name="adj" fmla="val 16667"/>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800">
                <a:solidFill>
                  <a:schemeClr val="lt1"/>
                </a:solidFill>
                <a:latin typeface="Calibri"/>
                <a:ea typeface="Calibri"/>
                <a:cs typeface="Calibri"/>
                <a:sym typeface="Calibri"/>
              </a:rPr>
              <a:t>Faster Releases</a:t>
            </a:r>
            <a:endParaRPr sz="1100"/>
          </a:p>
        </p:txBody>
      </p:sp>
      <p:sp>
        <p:nvSpPr>
          <p:cNvPr id="1736" name="Google Shape;1736;p169"/>
          <p:cNvSpPr txBox="1"/>
          <p:nvPr/>
        </p:nvSpPr>
        <p:spPr>
          <a:xfrm>
            <a:off x="3400900" y="2569319"/>
            <a:ext cx="2341200" cy="1662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dirty="0">
                <a:solidFill>
                  <a:schemeClr val="accent5"/>
                </a:solidFill>
                <a:latin typeface="Calibri"/>
                <a:ea typeface="Calibri"/>
                <a:cs typeface="Calibri"/>
                <a:sym typeface="Calibri"/>
              </a:rPr>
              <a:t>Very frequent </a:t>
            </a:r>
          </a:p>
          <a:p>
            <a:pPr marL="0" marR="0" lvl="0" indent="0" algn="ctr" rtl="0">
              <a:spcBef>
                <a:spcPts val="0"/>
              </a:spcBef>
              <a:spcAft>
                <a:spcPts val="0"/>
              </a:spcAft>
              <a:buNone/>
            </a:pPr>
            <a:r>
              <a:rPr lang="en" sz="1500" dirty="0">
                <a:solidFill>
                  <a:schemeClr val="accent5"/>
                </a:solidFill>
                <a:latin typeface="Calibri"/>
                <a:ea typeface="Calibri"/>
                <a:cs typeface="Calibri"/>
                <a:sym typeface="Calibri"/>
              </a:rPr>
              <a:t>application updates</a:t>
            </a:r>
          </a:p>
          <a:p>
            <a:pPr marL="0" marR="0" lvl="0" indent="0" algn="ctr" rtl="0">
              <a:spcBef>
                <a:spcPts val="0"/>
              </a:spcBef>
              <a:spcAft>
                <a:spcPts val="0"/>
              </a:spcAft>
              <a:buNone/>
            </a:pPr>
            <a:r>
              <a:rPr lang="en" sz="1500" dirty="0">
                <a:solidFill>
                  <a:schemeClr val="accent5"/>
                </a:solidFill>
                <a:latin typeface="Calibri"/>
                <a:ea typeface="Calibri"/>
                <a:cs typeface="Calibri"/>
                <a:sym typeface="Calibri"/>
              </a:rPr>
              <a:t> </a:t>
            </a:r>
            <a:r>
              <a:rPr lang="en" sz="1400" dirty="0">
                <a:solidFill>
                  <a:schemeClr val="accent5"/>
                </a:solidFill>
                <a:latin typeface="Calibri"/>
                <a:ea typeface="Calibri"/>
                <a:cs typeface="Calibri"/>
                <a:sym typeface="Calibri"/>
              </a:rPr>
              <a:t>(even many times a day) </a:t>
            </a:r>
            <a:endParaRPr sz="1100" dirty="0"/>
          </a:p>
          <a:p>
            <a:pPr marL="0" marR="0" lvl="0" indent="0" algn="ctr" rtl="0">
              <a:spcBef>
                <a:spcPts val="0"/>
              </a:spcBef>
              <a:spcAft>
                <a:spcPts val="0"/>
              </a:spcAft>
              <a:buNone/>
            </a:pPr>
            <a:endParaRPr sz="1500" dirty="0">
              <a:solidFill>
                <a:schemeClr val="accent5"/>
              </a:solidFill>
              <a:latin typeface="Calibri"/>
              <a:ea typeface="Calibri"/>
              <a:cs typeface="Calibri"/>
              <a:sym typeface="Calibri"/>
            </a:endParaRPr>
          </a:p>
          <a:p>
            <a:pPr marL="0" marR="0" lvl="0" indent="0" algn="ctr" rtl="0">
              <a:spcBef>
                <a:spcPts val="0"/>
              </a:spcBef>
              <a:spcAft>
                <a:spcPts val="0"/>
              </a:spcAft>
              <a:buNone/>
            </a:pPr>
            <a:r>
              <a:rPr lang="en" sz="1500" b="1" dirty="0">
                <a:solidFill>
                  <a:schemeClr val="accent5"/>
                </a:solidFill>
                <a:latin typeface="Calibri"/>
                <a:ea typeface="Calibri"/>
                <a:cs typeface="Calibri"/>
                <a:sym typeface="Calibri"/>
              </a:rPr>
              <a:t>Continuous delivery </a:t>
            </a:r>
            <a:r>
              <a:rPr lang="en" sz="1500" dirty="0">
                <a:solidFill>
                  <a:schemeClr val="accent5"/>
                </a:solidFill>
                <a:latin typeface="Calibri"/>
                <a:ea typeface="Calibri"/>
                <a:cs typeface="Calibri"/>
                <a:sym typeface="Calibri"/>
              </a:rPr>
              <a:t>to automate deployment</a:t>
            </a:r>
            <a:endParaRPr sz="1100" dirty="0"/>
          </a:p>
          <a:p>
            <a:pPr marL="0" marR="0" lvl="0" indent="0" algn="ctr" rtl="0">
              <a:spcBef>
                <a:spcPts val="0"/>
              </a:spcBef>
              <a:spcAft>
                <a:spcPts val="0"/>
              </a:spcAft>
              <a:buNone/>
            </a:pPr>
            <a:endParaRPr sz="1500" dirty="0">
              <a:solidFill>
                <a:schemeClr val="accent5"/>
              </a:solidFill>
              <a:latin typeface="Calibri"/>
              <a:ea typeface="Calibri"/>
              <a:cs typeface="Calibri"/>
              <a:sym typeface="Calibri"/>
            </a:endParaRPr>
          </a:p>
        </p:txBody>
      </p:sp>
      <p:sp>
        <p:nvSpPr>
          <p:cNvPr id="1737" name="Google Shape;1737;p169"/>
          <p:cNvSpPr txBox="1"/>
          <p:nvPr/>
        </p:nvSpPr>
        <p:spPr>
          <a:xfrm>
            <a:off x="6459790" y="2628667"/>
            <a:ext cx="2341200" cy="1915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dirty="0">
                <a:solidFill>
                  <a:schemeClr val="accent5"/>
                </a:solidFill>
                <a:latin typeface="Calibri"/>
                <a:ea typeface="Calibri"/>
                <a:cs typeface="Calibri"/>
                <a:sym typeface="Calibri"/>
              </a:rPr>
              <a:t>Self-contained runtime </a:t>
            </a:r>
            <a:endParaRPr sz="1100" dirty="0"/>
          </a:p>
          <a:p>
            <a:pPr marL="0" marR="0" lvl="0" indent="0" algn="ctr" rtl="0">
              <a:spcBef>
                <a:spcPts val="0"/>
              </a:spcBef>
              <a:spcAft>
                <a:spcPts val="0"/>
              </a:spcAft>
              <a:buNone/>
            </a:pPr>
            <a:endParaRPr sz="1500" dirty="0">
              <a:solidFill>
                <a:schemeClr val="accent5"/>
              </a:solidFill>
              <a:latin typeface="Calibri"/>
              <a:ea typeface="Calibri"/>
              <a:cs typeface="Calibri"/>
              <a:sym typeface="Calibri"/>
            </a:endParaRPr>
          </a:p>
          <a:p>
            <a:pPr marL="0" marR="0" lvl="0" indent="0" algn="ctr" rtl="0">
              <a:spcBef>
                <a:spcPts val="0"/>
              </a:spcBef>
              <a:spcAft>
                <a:spcPts val="0"/>
              </a:spcAft>
              <a:buNone/>
            </a:pPr>
            <a:r>
              <a:rPr lang="en" sz="1500" b="1" dirty="0">
                <a:solidFill>
                  <a:schemeClr val="accent5"/>
                </a:solidFill>
                <a:latin typeface="Calibri"/>
                <a:ea typeface="Calibri"/>
                <a:cs typeface="Calibri"/>
                <a:sym typeface="Calibri"/>
              </a:rPr>
              <a:t>Application portability across clouds</a:t>
            </a:r>
            <a:endParaRPr sz="1100" dirty="0"/>
          </a:p>
          <a:p>
            <a:pPr marL="0" marR="0" lvl="0" indent="0" algn="ctr" rtl="0">
              <a:spcBef>
                <a:spcPts val="0"/>
              </a:spcBef>
              <a:spcAft>
                <a:spcPts val="0"/>
              </a:spcAft>
              <a:buNone/>
            </a:pPr>
            <a:endParaRPr sz="1500" dirty="0">
              <a:solidFill>
                <a:schemeClr val="accent5"/>
              </a:solidFill>
              <a:latin typeface="Calibri"/>
              <a:ea typeface="Calibri"/>
              <a:cs typeface="Calibri"/>
              <a:sym typeface="Calibri"/>
            </a:endParaRPr>
          </a:p>
          <a:p>
            <a:pPr marL="0" marR="0" lvl="0" indent="0" algn="ctr" rtl="0">
              <a:spcBef>
                <a:spcPts val="0"/>
              </a:spcBef>
              <a:spcAft>
                <a:spcPts val="0"/>
              </a:spcAft>
              <a:buNone/>
            </a:pPr>
            <a:endParaRPr sz="1500" dirty="0">
              <a:solidFill>
                <a:schemeClr val="accent5"/>
              </a:solidFill>
              <a:latin typeface="Calibri"/>
              <a:ea typeface="Calibri"/>
              <a:cs typeface="Calibri"/>
              <a:sym typeface="Calibri"/>
            </a:endParaRPr>
          </a:p>
          <a:p>
            <a:pPr marL="0" marR="0" lvl="0" indent="0" algn="ctr" rtl="0">
              <a:spcBef>
                <a:spcPts val="0"/>
              </a:spcBef>
              <a:spcAft>
                <a:spcPts val="0"/>
              </a:spcAft>
              <a:buNone/>
            </a:pPr>
            <a:endParaRPr sz="1500" dirty="0">
              <a:solidFill>
                <a:schemeClr val="accent5"/>
              </a:solidFill>
              <a:latin typeface="Calibri"/>
              <a:ea typeface="Calibri"/>
              <a:cs typeface="Calibri"/>
              <a:sym typeface="Calibri"/>
            </a:endParaRPr>
          </a:p>
          <a:p>
            <a:pPr marL="0" marR="0" lvl="0" indent="0" algn="ctr" rtl="0">
              <a:spcBef>
                <a:spcPts val="0"/>
              </a:spcBef>
              <a:spcAft>
                <a:spcPts val="0"/>
              </a:spcAft>
              <a:buNone/>
            </a:pPr>
            <a:endParaRPr sz="1500" dirty="0">
              <a:solidFill>
                <a:schemeClr val="accent5"/>
              </a:solidFill>
              <a:latin typeface="Calibri"/>
              <a:ea typeface="Calibri"/>
              <a:cs typeface="Calibri"/>
              <a:sym typeface="Calibri"/>
            </a:endParaRPr>
          </a:p>
        </p:txBody>
      </p:sp>
      <p:sp>
        <p:nvSpPr>
          <p:cNvPr id="9" name="Google Shape;1783;p171">
            <a:extLst>
              <a:ext uri="{FF2B5EF4-FFF2-40B4-BE49-F238E27FC236}">
                <a16:creationId xmlns:a16="http://schemas.microsoft.com/office/drawing/2014/main" id="{680EFC61-E510-264D-83C6-18E6E8991D5D}"/>
              </a:ext>
            </a:extLst>
          </p:cNvPr>
          <p:cNvSpPr txBox="1">
            <a:spLocks noGrp="1"/>
          </p:cNvSpPr>
          <p:nvPr>
            <p:ph type="body" idx="1"/>
          </p:nvPr>
        </p:nvSpPr>
        <p:spPr>
          <a:xfrm>
            <a:off x="342900" y="935697"/>
            <a:ext cx="8458200" cy="186900"/>
          </a:xfrm>
          <a:prstGeom prst="rect">
            <a:avLst/>
          </a:prstGeom>
          <a:noFill/>
          <a:ln>
            <a:noFill/>
          </a:ln>
        </p:spPr>
        <p:txBody>
          <a:bodyPr spcFirstLastPara="1" wrap="square" lIns="0" tIns="0" rIns="0" bIns="0" anchor="t" anchorCtr="0">
            <a:noAutofit/>
          </a:bodyPr>
          <a:lstStyle/>
          <a:p>
            <a:pPr marL="0" lvl="0" indent="0">
              <a:spcBef>
                <a:spcPts val="0"/>
              </a:spcBef>
              <a:buSzPts val="1400"/>
              <a:buNone/>
            </a:pPr>
            <a:r>
              <a:rPr lang="en" sz="1400" dirty="0"/>
              <a:t>Read “A Pandemic Plan for Application Architecture” at </a:t>
            </a:r>
            <a:r>
              <a:rPr lang="en-US" sz="1400" dirty="0">
                <a:solidFill>
                  <a:srgbClr val="0070C0"/>
                </a:solidFill>
              </a:rPr>
              <a:t>https://</a:t>
            </a:r>
            <a:r>
              <a:rPr lang="en-US" sz="1400" dirty="0" err="1">
                <a:solidFill>
                  <a:srgbClr val="0070C0"/>
                </a:solidFill>
              </a:rPr>
              <a:t>tinyurl.com</a:t>
            </a:r>
            <a:r>
              <a:rPr lang="en-US" sz="1400" dirty="0">
                <a:solidFill>
                  <a:srgbClr val="0070C0"/>
                </a:solidFill>
              </a:rPr>
              <a:t>/</a:t>
            </a:r>
            <a:r>
              <a:rPr lang="en-US" sz="1400" b="1" dirty="0">
                <a:solidFill>
                  <a:srgbClr val="0070C0"/>
                </a:solidFill>
              </a:rPr>
              <a:t>K8sApp</a:t>
            </a:r>
            <a:endParaRPr sz="1400" b="1"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sp>
        <p:nvSpPr>
          <p:cNvPr id="1990" name="Google Shape;1990;p189"/>
          <p:cNvSpPr txBox="1">
            <a:spLocks noGrp="1"/>
          </p:cNvSpPr>
          <p:nvPr>
            <p:ph type="title"/>
          </p:nvPr>
        </p:nvSpPr>
        <p:spPr>
          <a:xfrm>
            <a:off x="1870475" y="127575"/>
            <a:ext cx="69429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Deployment Environment - Anatomy of a Zone</a:t>
            </a:r>
            <a:endParaRPr>
              <a:solidFill>
                <a:schemeClr val="accent6"/>
              </a:solidFill>
            </a:endParaRPr>
          </a:p>
        </p:txBody>
      </p:sp>
      <p:pic>
        <p:nvPicPr>
          <p:cNvPr id="1991" name="Google Shape;1991;p18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sp>
        <p:nvSpPr>
          <p:cNvPr id="1992" name="Google Shape;1992;p189"/>
          <p:cNvSpPr txBox="1"/>
          <p:nvPr/>
        </p:nvSpPr>
        <p:spPr>
          <a:xfrm>
            <a:off x="319075" y="1015200"/>
            <a:ext cx="4542900" cy="38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u="sng">
                <a:latin typeface="Calibri"/>
                <a:ea typeface="Calibri"/>
                <a:cs typeface="Calibri"/>
                <a:sym typeface="Calibri"/>
              </a:rPr>
              <a:t>Requirements:</a:t>
            </a:r>
            <a:endParaRPr sz="1900" b="1" u="sng">
              <a:latin typeface="Calibri"/>
              <a:ea typeface="Calibri"/>
              <a:cs typeface="Calibri"/>
              <a:sym typeface="Calibri"/>
            </a:endParaRPr>
          </a:p>
          <a:p>
            <a:pPr marL="0" lvl="0" indent="0" algn="l" rtl="0">
              <a:spcBef>
                <a:spcPts val="0"/>
              </a:spcBef>
              <a:spcAft>
                <a:spcPts val="0"/>
              </a:spcAft>
              <a:buNone/>
            </a:pPr>
            <a:r>
              <a:rPr lang="en" sz="1600" b="1">
                <a:latin typeface="Calibri"/>
                <a:ea typeface="Calibri"/>
                <a:cs typeface="Calibri"/>
                <a:sym typeface="Calibri"/>
              </a:rPr>
              <a:t>* Horizontal Scale</a:t>
            </a:r>
            <a:endParaRPr sz="1600" b="1">
              <a:latin typeface="Calibri"/>
              <a:ea typeface="Calibri"/>
              <a:cs typeface="Calibri"/>
              <a:sym typeface="Calibri"/>
            </a:endParaRPr>
          </a:p>
          <a:p>
            <a:pPr marL="0" lvl="0" indent="0" algn="l" rtl="0">
              <a:spcBef>
                <a:spcPts val="0"/>
              </a:spcBef>
              <a:spcAft>
                <a:spcPts val="0"/>
              </a:spcAft>
              <a:buNone/>
            </a:pPr>
            <a:endParaRPr sz="1600" b="1">
              <a:latin typeface="Calibri"/>
              <a:ea typeface="Calibri"/>
              <a:cs typeface="Calibri"/>
              <a:sym typeface="Calibri"/>
            </a:endParaRPr>
          </a:p>
          <a:p>
            <a:pPr marL="0" lvl="0" indent="0" algn="l" rtl="0">
              <a:spcBef>
                <a:spcPts val="0"/>
              </a:spcBef>
              <a:spcAft>
                <a:spcPts val="0"/>
              </a:spcAft>
              <a:buNone/>
            </a:pPr>
            <a:r>
              <a:rPr lang="en" sz="1600" b="1">
                <a:latin typeface="Calibri"/>
                <a:ea typeface="Calibri"/>
                <a:cs typeface="Calibri"/>
                <a:sym typeface="Calibri"/>
              </a:rPr>
              <a:t>* Zone isolation</a:t>
            </a:r>
            <a:r>
              <a:rPr lang="en" sz="1900" b="1">
                <a:latin typeface="Courier New"/>
                <a:ea typeface="Courier New"/>
                <a:cs typeface="Courier New"/>
                <a:sym typeface="Courier New"/>
              </a:rPr>
              <a:t>      </a:t>
            </a:r>
            <a:endParaRPr sz="1900" b="1">
              <a:latin typeface="Courier New"/>
              <a:ea typeface="Courier New"/>
              <a:cs typeface="Courier New"/>
              <a:sym typeface="Courier New"/>
            </a:endParaRPr>
          </a:p>
          <a:p>
            <a:pPr marL="0" lvl="0" indent="0" algn="l" rtl="0">
              <a:spcBef>
                <a:spcPts val="0"/>
              </a:spcBef>
              <a:spcAft>
                <a:spcPts val="0"/>
              </a:spcAft>
              <a:buNone/>
            </a:pPr>
            <a:r>
              <a:rPr lang="en" sz="1100" b="1">
                <a:solidFill>
                  <a:srgbClr val="0000FF"/>
                </a:solidFill>
                <a:latin typeface="Courier New"/>
                <a:ea typeface="Courier New"/>
                <a:cs typeface="Courier New"/>
                <a:sym typeface="Courier New"/>
              </a:rPr>
              <a:t>   topology.kubernetes.io/region=us-west</a:t>
            </a:r>
            <a:endParaRPr sz="1100" b="1">
              <a:solidFill>
                <a:srgbClr val="0000FF"/>
              </a:solidFill>
              <a:latin typeface="Courier New"/>
              <a:ea typeface="Courier New"/>
              <a:cs typeface="Courier New"/>
              <a:sym typeface="Courier New"/>
            </a:endParaRPr>
          </a:p>
          <a:p>
            <a:pPr marL="0" lvl="0" indent="0" algn="l" rtl="0">
              <a:spcBef>
                <a:spcPts val="0"/>
              </a:spcBef>
              <a:spcAft>
                <a:spcPts val="0"/>
              </a:spcAft>
              <a:buNone/>
            </a:pPr>
            <a:r>
              <a:rPr lang="en" sz="1100" b="1">
                <a:solidFill>
                  <a:srgbClr val="0000FF"/>
                </a:solidFill>
                <a:latin typeface="Courier New"/>
                <a:ea typeface="Courier New"/>
                <a:cs typeface="Courier New"/>
                <a:sym typeface="Courier New"/>
              </a:rPr>
              <a:t>   topology.kubernetes.io/zone=sjc01a</a:t>
            </a:r>
            <a:endParaRPr sz="1100" b="1">
              <a:solidFill>
                <a:srgbClr val="0000FF"/>
              </a:solidFill>
              <a:latin typeface="Courier New"/>
              <a:ea typeface="Courier New"/>
              <a:cs typeface="Courier New"/>
              <a:sym typeface="Courier New"/>
            </a:endParaRPr>
          </a:p>
          <a:p>
            <a:pPr marL="0" lvl="0" indent="0" algn="l" rtl="0">
              <a:spcBef>
                <a:spcPts val="0"/>
              </a:spcBef>
              <a:spcAft>
                <a:spcPts val="0"/>
              </a:spcAft>
              <a:buNone/>
            </a:pPr>
            <a:endParaRPr sz="1000" b="1">
              <a:solidFill>
                <a:srgbClr val="0000FF"/>
              </a:solidFill>
              <a:latin typeface="Courier New"/>
              <a:ea typeface="Courier New"/>
              <a:cs typeface="Courier New"/>
              <a:sym typeface="Courier New"/>
            </a:endParaRPr>
          </a:p>
          <a:p>
            <a:pPr marL="0" lvl="0" indent="0" algn="l" rtl="0">
              <a:spcBef>
                <a:spcPts val="0"/>
              </a:spcBef>
              <a:spcAft>
                <a:spcPts val="0"/>
              </a:spcAft>
              <a:buNone/>
            </a:pPr>
            <a:r>
              <a:rPr lang="en" sz="1600" b="1">
                <a:latin typeface="Calibri"/>
                <a:ea typeface="Calibri"/>
                <a:cs typeface="Calibri"/>
                <a:sym typeface="Calibri"/>
              </a:rPr>
              <a:t>* Specialized network</a:t>
            </a:r>
            <a:endParaRPr sz="1600" b="1">
              <a:latin typeface="Calibri"/>
              <a:ea typeface="Calibri"/>
              <a:cs typeface="Calibri"/>
              <a:sym typeface="Calibri"/>
            </a:endParaRPr>
          </a:p>
          <a:p>
            <a:pPr marL="0" lvl="0" indent="0" algn="l" rtl="0">
              <a:spcBef>
                <a:spcPts val="0"/>
              </a:spcBef>
              <a:spcAft>
                <a:spcPts val="0"/>
              </a:spcAft>
              <a:buNone/>
            </a:pPr>
            <a:r>
              <a:rPr lang="en" sz="1600" b="1">
                <a:latin typeface="Calibri"/>
                <a:ea typeface="Calibri"/>
                <a:cs typeface="Calibri"/>
                <a:sym typeface="Calibri"/>
              </a:rPr>
              <a:t>   Use-cases (DSR, ECMP, Anycast)</a:t>
            </a:r>
            <a:endParaRPr sz="1600" b="1">
              <a:latin typeface="Calibri"/>
              <a:ea typeface="Calibri"/>
              <a:cs typeface="Calibri"/>
              <a:sym typeface="Calibri"/>
            </a:endParaRPr>
          </a:p>
          <a:p>
            <a:pPr marL="0" lvl="0" indent="0" algn="l" rtl="0">
              <a:spcBef>
                <a:spcPts val="0"/>
              </a:spcBef>
              <a:spcAft>
                <a:spcPts val="0"/>
              </a:spcAft>
              <a:buNone/>
            </a:pPr>
            <a:endParaRPr sz="1600" b="1">
              <a:latin typeface="Calibri"/>
              <a:ea typeface="Calibri"/>
              <a:cs typeface="Calibri"/>
              <a:sym typeface="Calibri"/>
            </a:endParaRPr>
          </a:p>
          <a:p>
            <a:pPr marL="0" lvl="0" indent="0" algn="l" rtl="0">
              <a:spcBef>
                <a:spcPts val="0"/>
              </a:spcBef>
              <a:spcAft>
                <a:spcPts val="0"/>
              </a:spcAft>
              <a:buNone/>
            </a:pPr>
            <a:r>
              <a:rPr lang="en" sz="1600" b="1">
                <a:latin typeface="Calibri"/>
                <a:ea typeface="Calibri"/>
                <a:cs typeface="Calibri"/>
                <a:sym typeface="Calibri"/>
              </a:rPr>
              <a:t>* Service IPs (VIPs) via BGP</a:t>
            </a:r>
            <a:endParaRPr sz="1600" b="1">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r>
              <a:rPr lang="en" sz="1600" b="1">
                <a:latin typeface="Calibri"/>
                <a:ea typeface="Calibri"/>
                <a:cs typeface="Calibri"/>
                <a:sym typeface="Calibri"/>
              </a:rPr>
              <a:t>* K8s-native APIs/resources</a:t>
            </a:r>
            <a:endParaRPr sz="1600" b="1">
              <a:latin typeface="Calibri"/>
              <a:ea typeface="Calibri"/>
              <a:cs typeface="Calibri"/>
              <a:sym typeface="Calibri"/>
            </a:endParaRPr>
          </a:p>
          <a:p>
            <a:pPr marL="0" lvl="0" indent="0" algn="l" rtl="0">
              <a:spcBef>
                <a:spcPts val="0"/>
              </a:spcBef>
              <a:spcAft>
                <a:spcPts val="0"/>
              </a:spcAft>
              <a:buNone/>
            </a:pPr>
            <a:r>
              <a:rPr lang="en" sz="1100" b="1">
                <a:solidFill>
                  <a:srgbClr val="0000FF"/>
                </a:solidFill>
                <a:latin typeface="Courier New"/>
                <a:ea typeface="Courier New"/>
                <a:cs typeface="Courier New"/>
                <a:sym typeface="Courier New"/>
              </a:rPr>
              <a:t>   kind: Service</a:t>
            </a:r>
            <a:endParaRPr sz="1100" b="1">
              <a:solidFill>
                <a:srgbClr val="0000FF"/>
              </a:solidFill>
              <a:latin typeface="Courier New"/>
              <a:ea typeface="Courier New"/>
              <a:cs typeface="Courier New"/>
              <a:sym typeface="Courier New"/>
            </a:endParaRPr>
          </a:p>
          <a:p>
            <a:pPr marL="0" lvl="0" indent="0" algn="l" rtl="0">
              <a:spcBef>
                <a:spcPts val="0"/>
              </a:spcBef>
              <a:spcAft>
                <a:spcPts val="0"/>
              </a:spcAft>
              <a:buNone/>
            </a:pPr>
            <a:r>
              <a:rPr lang="en" sz="1100" b="1">
                <a:solidFill>
                  <a:srgbClr val="0000FF"/>
                </a:solidFill>
                <a:latin typeface="Courier New"/>
                <a:ea typeface="Courier New"/>
                <a:cs typeface="Courier New"/>
                <a:sym typeface="Courier New"/>
              </a:rPr>
              <a:t>   type: LoadBalancer</a:t>
            </a:r>
            <a:endParaRPr sz="1700" b="1">
              <a:latin typeface="Calibri"/>
              <a:ea typeface="Calibri"/>
              <a:cs typeface="Calibri"/>
              <a:sym typeface="Calibri"/>
            </a:endParaRPr>
          </a:p>
        </p:txBody>
      </p:sp>
      <p:pic>
        <p:nvPicPr>
          <p:cNvPr id="1993" name="Google Shape;1993;p18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516823" y="740775"/>
            <a:ext cx="5322376" cy="4129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1998" name="Google Shape;1998;p190"/>
          <p:cNvSpPr txBox="1">
            <a:spLocks noGrp="1"/>
          </p:cNvSpPr>
          <p:nvPr>
            <p:ph type="title"/>
          </p:nvPr>
        </p:nvSpPr>
        <p:spPr>
          <a:xfrm>
            <a:off x="1870475" y="127575"/>
            <a:ext cx="69429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Load Balancing Tier - Citrix ADC</a:t>
            </a:r>
            <a:endParaRPr>
              <a:solidFill>
                <a:schemeClr val="accent6"/>
              </a:solidFill>
            </a:endParaRPr>
          </a:p>
        </p:txBody>
      </p:sp>
      <p:pic>
        <p:nvPicPr>
          <p:cNvPr id="1999" name="Google Shape;1999;p19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sp>
        <p:nvSpPr>
          <p:cNvPr id="2000" name="Google Shape;2000;p190"/>
          <p:cNvSpPr txBox="1"/>
          <p:nvPr/>
        </p:nvSpPr>
        <p:spPr>
          <a:xfrm>
            <a:off x="777900" y="841375"/>
            <a:ext cx="7509900" cy="372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Calibri"/>
                <a:ea typeface="Calibri"/>
                <a:cs typeface="Calibri"/>
                <a:sym typeface="Calibri"/>
              </a:rPr>
              <a:t>Key Decision Factors:</a:t>
            </a:r>
            <a:endParaRPr sz="2200" b="1">
              <a:latin typeface="Calibri"/>
              <a:ea typeface="Calibri"/>
              <a:cs typeface="Calibri"/>
              <a:sym typeface="Calibri"/>
            </a:endParaRPr>
          </a:p>
          <a:p>
            <a:pPr marL="0" lvl="0" indent="0" algn="l" rtl="0">
              <a:spcBef>
                <a:spcPts val="0"/>
              </a:spcBef>
              <a:spcAft>
                <a:spcPts val="0"/>
              </a:spcAft>
              <a:buNone/>
            </a:pPr>
            <a:endParaRPr sz="1900" b="1">
              <a:latin typeface="Calibri"/>
              <a:ea typeface="Calibri"/>
              <a:cs typeface="Calibri"/>
              <a:sym typeface="Calibri"/>
            </a:endParaRPr>
          </a:p>
          <a:p>
            <a:pPr marL="0" lvl="0" indent="457200" algn="l" rtl="0">
              <a:spcBef>
                <a:spcPts val="0"/>
              </a:spcBef>
              <a:spcAft>
                <a:spcPts val="0"/>
              </a:spcAft>
              <a:buNone/>
            </a:pPr>
            <a:r>
              <a:rPr lang="en" sz="1500" b="1">
                <a:latin typeface="Calibri"/>
                <a:ea typeface="Calibri"/>
                <a:cs typeface="Calibri"/>
                <a:sym typeface="Calibri"/>
              </a:rPr>
              <a:t>Supports Kubernetes Services and Ingresses (and Ingress Classes)</a:t>
            </a:r>
            <a:endParaRPr sz="1500" b="1">
              <a:latin typeface="Calibri"/>
              <a:ea typeface="Calibri"/>
              <a:cs typeface="Calibri"/>
              <a:sym typeface="Calibri"/>
            </a:endParaRPr>
          </a:p>
          <a:p>
            <a:pPr marL="0" lvl="0" indent="457200" algn="l" rtl="0">
              <a:spcBef>
                <a:spcPts val="0"/>
              </a:spcBef>
              <a:spcAft>
                <a:spcPts val="0"/>
              </a:spcAft>
              <a:buNone/>
            </a:pPr>
            <a:endParaRPr sz="1500" b="1">
              <a:latin typeface="Calibri"/>
              <a:ea typeface="Calibri"/>
              <a:cs typeface="Calibri"/>
              <a:sym typeface="Calibri"/>
            </a:endParaRPr>
          </a:p>
          <a:p>
            <a:pPr marL="0" lvl="0" indent="457200" algn="l" rtl="0">
              <a:spcBef>
                <a:spcPts val="0"/>
              </a:spcBef>
              <a:spcAft>
                <a:spcPts val="0"/>
              </a:spcAft>
              <a:buNone/>
            </a:pPr>
            <a:r>
              <a:rPr lang="en" sz="1500" b="1">
                <a:latin typeface="Calibri"/>
                <a:ea typeface="Calibri"/>
                <a:cs typeface="Calibri"/>
                <a:sym typeface="Calibri"/>
              </a:rPr>
              <a:t>Supports Complex, Zone-Aware Infrastructures</a:t>
            </a:r>
            <a:endParaRPr sz="1500" b="1">
              <a:latin typeface="Calibri"/>
              <a:ea typeface="Calibri"/>
              <a:cs typeface="Calibri"/>
              <a:sym typeface="Calibri"/>
            </a:endParaRPr>
          </a:p>
          <a:p>
            <a:pPr marL="0" lvl="0" indent="457200" algn="l" rtl="0">
              <a:spcBef>
                <a:spcPts val="0"/>
              </a:spcBef>
              <a:spcAft>
                <a:spcPts val="0"/>
              </a:spcAft>
              <a:buNone/>
            </a:pPr>
            <a:endParaRPr sz="1500" b="1">
              <a:latin typeface="Calibri"/>
              <a:ea typeface="Calibri"/>
              <a:cs typeface="Calibri"/>
              <a:sym typeface="Calibri"/>
            </a:endParaRPr>
          </a:p>
          <a:p>
            <a:pPr marL="0" lvl="0" indent="457200" algn="l" rtl="0">
              <a:spcBef>
                <a:spcPts val="0"/>
              </a:spcBef>
              <a:spcAft>
                <a:spcPts val="0"/>
              </a:spcAft>
              <a:buNone/>
            </a:pPr>
            <a:r>
              <a:rPr lang="en" sz="1500" b="1">
                <a:latin typeface="Calibri"/>
                <a:ea typeface="Calibri"/>
                <a:cs typeface="Calibri"/>
                <a:sym typeface="Calibri"/>
              </a:rPr>
              <a:t>Full-Feature BGP Support (e.g. Route Reflectors, Auth, RHI, ECMP)</a:t>
            </a:r>
            <a:endParaRPr sz="1500" b="1">
              <a:latin typeface="Calibri"/>
              <a:ea typeface="Calibri"/>
              <a:cs typeface="Calibri"/>
              <a:sym typeface="Calibri"/>
            </a:endParaRPr>
          </a:p>
          <a:p>
            <a:pPr marL="0" lvl="0" indent="457200" algn="l" rtl="0">
              <a:spcBef>
                <a:spcPts val="0"/>
              </a:spcBef>
              <a:spcAft>
                <a:spcPts val="0"/>
              </a:spcAft>
              <a:buNone/>
            </a:pPr>
            <a:endParaRPr sz="1500" b="1">
              <a:latin typeface="Calibri"/>
              <a:ea typeface="Calibri"/>
              <a:cs typeface="Calibri"/>
              <a:sym typeface="Calibri"/>
            </a:endParaRPr>
          </a:p>
          <a:p>
            <a:pPr marL="0" lvl="0" indent="457200" algn="l" rtl="0">
              <a:spcBef>
                <a:spcPts val="0"/>
              </a:spcBef>
              <a:spcAft>
                <a:spcPts val="0"/>
              </a:spcAft>
              <a:buNone/>
            </a:pPr>
            <a:r>
              <a:rPr lang="en" sz="1500" b="1">
                <a:latin typeface="Calibri"/>
                <a:ea typeface="Calibri"/>
                <a:cs typeface="Calibri"/>
                <a:sym typeface="Calibri"/>
              </a:rPr>
              <a:t>Horizontal/Linear Scale (using VPX in VMware)</a:t>
            </a:r>
            <a:endParaRPr sz="1500" b="1">
              <a:latin typeface="Calibri"/>
              <a:ea typeface="Calibri"/>
              <a:cs typeface="Calibri"/>
              <a:sym typeface="Calibri"/>
            </a:endParaRPr>
          </a:p>
          <a:p>
            <a:pPr marL="0" lvl="0" indent="457200" algn="l" rtl="0">
              <a:spcBef>
                <a:spcPts val="0"/>
              </a:spcBef>
              <a:spcAft>
                <a:spcPts val="0"/>
              </a:spcAft>
              <a:buNone/>
            </a:pPr>
            <a:endParaRPr sz="1500" b="1">
              <a:latin typeface="Calibri"/>
              <a:ea typeface="Calibri"/>
              <a:cs typeface="Calibri"/>
              <a:sym typeface="Calibri"/>
            </a:endParaRPr>
          </a:p>
          <a:p>
            <a:pPr marL="0" lvl="0" indent="457200" algn="l" rtl="0">
              <a:spcBef>
                <a:spcPts val="0"/>
              </a:spcBef>
              <a:spcAft>
                <a:spcPts val="0"/>
              </a:spcAft>
              <a:buNone/>
            </a:pPr>
            <a:r>
              <a:rPr lang="en" sz="1500" b="1">
                <a:latin typeface="Calibri"/>
                <a:ea typeface="Calibri"/>
                <a:cs typeface="Calibri"/>
                <a:sym typeface="Calibri"/>
              </a:rPr>
              <a:t>Rich Feature Support via CRD/Annotation (Cert Mgmt, Rules, Policy, IPAM, etc.)</a:t>
            </a:r>
            <a:endParaRPr sz="1500" b="1">
              <a:latin typeface="Calibri"/>
              <a:ea typeface="Calibri"/>
              <a:cs typeface="Calibri"/>
              <a:sym typeface="Calibri"/>
            </a:endParaRPr>
          </a:p>
          <a:p>
            <a:pPr marL="0" lvl="0" indent="457200" algn="l" rtl="0">
              <a:spcBef>
                <a:spcPts val="0"/>
              </a:spcBef>
              <a:spcAft>
                <a:spcPts val="0"/>
              </a:spcAft>
              <a:buNone/>
            </a:pPr>
            <a:endParaRPr sz="1500" b="1">
              <a:latin typeface="Calibri"/>
              <a:ea typeface="Calibri"/>
              <a:cs typeface="Calibri"/>
              <a:sym typeface="Calibri"/>
            </a:endParaRPr>
          </a:p>
          <a:p>
            <a:pPr marL="0" lvl="0" indent="457200" algn="l" rtl="0">
              <a:spcBef>
                <a:spcPts val="0"/>
              </a:spcBef>
              <a:spcAft>
                <a:spcPts val="0"/>
              </a:spcAft>
              <a:buNone/>
            </a:pPr>
            <a:r>
              <a:rPr lang="en" sz="1500" b="1">
                <a:latin typeface="Calibri"/>
                <a:ea typeface="Calibri"/>
                <a:cs typeface="Calibri"/>
                <a:sym typeface="Calibri"/>
              </a:rPr>
              <a:t>Simple, Hands-Off, Reliable Deployment and Configuration</a:t>
            </a:r>
            <a:endParaRPr sz="1500" b="1">
              <a:latin typeface="Calibri"/>
              <a:ea typeface="Calibri"/>
              <a:cs typeface="Calibri"/>
              <a:sym typeface="Calibri"/>
            </a:endParaRPr>
          </a:p>
          <a:p>
            <a:pPr marL="0" lvl="0" indent="457200" algn="l" rtl="0">
              <a:spcBef>
                <a:spcPts val="0"/>
              </a:spcBef>
              <a:spcAft>
                <a:spcPts val="0"/>
              </a:spcAft>
              <a:buNone/>
            </a:pPr>
            <a:endParaRPr sz="1500" b="1">
              <a:latin typeface="Calibri"/>
              <a:ea typeface="Calibri"/>
              <a:cs typeface="Calibri"/>
              <a:sym typeface="Calibri"/>
            </a:endParaRPr>
          </a:p>
          <a:p>
            <a:pPr marL="0" lvl="0" indent="457200" algn="l" rtl="0">
              <a:spcBef>
                <a:spcPts val="0"/>
              </a:spcBef>
              <a:spcAft>
                <a:spcPts val="0"/>
              </a:spcAft>
              <a:buNone/>
            </a:pPr>
            <a:r>
              <a:rPr lang="en" sz="1500" b="1">
                <a:latin typeface="Calibri"/>
                <a:ea typeface="Calibri"/>
                <a:cs typeface="Calibri"/>
                <a:sym typeface="Calibri"/>
              </a:rPr>
              <a:t>Flexible Licensing Options &amp; Editions (MPX, VPX, CPX, etc.)</a:t>
            </a:r>
            <a:endParaRPr sz="1500" b="1">
              <a:latin typeface="Calibri"/>
              <a:ea typeface="Calibri"/>
              <a:cs typeface="Calibri"/>
              <a:sym typeface="Calibri"/>
            </a:endParaRPr>
          </a:p>
        </p:txBody>
      </p:sp>
      <p:pic>
        <p:nvPicPr>
          <p:cNvPr id="2001" name="Google Shape;2001;p19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46182" y="1443200"/>
            <a:ext cx="458496" cy="473087"/>
          </a:xfrm>
          <a:prstGeom prst="rect">
            <a:avLst/>
          </a:prstGeom>
          <a:noFill/>
          <a:ln>
            <a:noFill/>
          </a:ln>
        </p:spPr>
      </p:pic>
      <p:pic>
        <p:nvPicPr>
          <p:cNvPr id="2002" name="Google Shape;2002;p19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46177" y="1896028"/>
            <a:ext cx="458496" cy="473087"/>
          </a:xfrm>
          <a:prstGeom prst="rect">
            <a:avLst/>
          </a:prstGeom>
          <a:noFill/>
          <a:ln>
            <a:noFill/>
          </a:ln>
        </p:spPr>
      </p:pic>
      <p:pic>
        <p:nvPicPr>
          <p:cNvPr id="2003" name="Google Shape;2003;p19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46177" y="2353984"/>
            <a:ext cx="458496" cy="473087"/>
          </a:xfrm>
          <a:prstGeom prst="rect">
            <a:avLst/>
          </a:prstGeom>
          <a:noFill/>
          <a:ln>
            <a:noFill/>
          </a:ln>
        </p:spPr>
      </p:pic>
      <p:pic>
        <p:nvPicPr>
          <p:cNvPr id="2004" name="Google Shape;2004;p19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46177" y="2805034"/>
            <a:ext cx="458496" cy="473087"/>
          </a:xfrm>
          <a:prstGeom prst="rect">
            <a:avLst/>
          </a:prstGeom>
          <a:noFill/>
          <a:ln>
            <a:noFill/>
          </a:ln>
        </p:spPr>
      </p:pic>
      <p:pic>
        <p:nvPicPr>
          <p:cNvPr id="2005" name="Google Shape;2005;p19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46177" y="3269848"/>
            <a:ext cx="458496" cy="473087"/>
          </a:xfrm>
          <a:prstGeom prst="rect">
            <a:avLst/>
          </a:prstGeom>
          <a:noFill/>
          <a:ln>
            <a:noFill/>
          </a:ln>
        </p:spPr>
      </p:pic>
      <p:pic>
        <p:nvPicPr>
          <p:cNvPr id="2006" name="Google Shape;2006;p19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46177" y="3733550"/>
            <a:ext cx="458496" cy="473087"/>
          </a:xfrm>
          <a:prstGeom prst="rect">
            <a:avLst/>
          </a:prstGeom>
          <a:noFill/>
          <a:ln>
            <a:noFill/>
          </a:ln>
        </p:spPr>
      </p:pic>
      <p:pic>
        <p:nvPicPr>
          <p:cNvPr id="2007" name="Google Shape;2007;p19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46177" y="4185700"/>
            <a:ext cx="458496" cy="473087"/>
          </a:xfrm>
          <a:prstGeom prst="rect">
            <a:avLst/>
          </a:prstGeom>
          <a:noFill/>
          <a:ln>
            <a:noFill/>
          </a:ln>
        </p:spPr>
      </p:pic>
      <p:pic>
        <p:nvPicPr>
          <p:cNvPr id="2008" name="Google Shape;2008;p190"/>
          <p:cNvPicPr preferRelativeResize="0"/>
          <p:nvPr/>
        </p:nvPicPr>
        <p:blipFill>
          <a:blip r:embed="rId5">
            <a:alphaModFix/>
          </a:blip>
          <a:stretch>
            <a:fillRect/>
          </a:stretch>
        </p:blipFill>
        <p:spPr>
          <a:xfrm>
            <a:off x="6791842" y="885175"/>
            <a:ext cx="2154083" cy="1621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sp>
        <p:nvSpPr>
          <p:cNvPr id="2013" name="Google Shape;2013;p191"/>
          <p:cNvSpPr txBox="1">
            <a:spLocks noGrp="1"/>
          </p:cNvSpPr>
          <p:nvPr>
            <p:ph type="title"/>
          </p:nvPr>
        </p:nvSpPr>
        <p:spPr>
          <a:xfrm>
            <a:off x="1870475" y="127575"/>
            <a:ext cx="67302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Recommendations</a:t>
            </a:r>
            <a:endParaRPr>
              <a:solidFill>
                <a:schemeClr val="accent6"/>
              </a:solidFill>
            </a:endParaRPr>
          </a:p>
        </p:txBody>
      </p:sp>
      <p:pic>
        <p:nvPicPr>
          <p:cNvPr id="2014" name="Google Shape;2014;p19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grpSp>
        <p:nvGrpSpPr>
          <p:cNvPr id="2015" name="Google Shape;2015;p191"/>
          <p:cNvGrpSpPr/>
          <p:nvPr/>
        </p:nvGrpSpPr>
        <p:grpSpPr>
          <a:xfrm>
            <a:off x="370909" y="3559745"/>
            <a:ext cx="8339973" cy="643500"/>
            <a:chOff x="1593000" y="2322568"/>
            <a:chExt cx="5957975" cy="643500"/>
          </a:xfrm>
        </p:grpSpPr>
        <p:sp>
          <p:nvSpPr>
            <p:cNvPr id="2016" name="Google Shape;2016;p191"/>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17" name="Google Shape;2017;p191"/>
            <p:cNvSpPr/>
            <p:nvPr/>
          </p:nvSpPr>
          <p:spPr>
            <a:xfrm flipH="1">
              <a:off x="2283025" y="2322575"/>
              <a:ext cx="1844400" cy="6426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18" name="Google Shape;2018;p191"/>
            <p:cNvSpPr/>
            <p:nvPr/>
          </p:nvSpPr>
          <p:spPr>
            <a:xfrm rot="-5400000">
              <a:off x="3501574" y="1934671"/>
              <a:ext cx="643356" cy="1419149"/>
            </a:xfrm>
            <a:prstGeom prst="flowChartOffpageConnector">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19" name="Google Shape;2019;p191"/>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500">
                  <a:solidFill>
                    <a:schemeClr val="lt1"/>
                  </a:solidFill>
                  <a:latin typeface="Roboto Medium"/>
                  <a:ea typeface="Roboto Medium"/>
                  <a:cs typeface="Roboto Medium"/>
                  <a:sym typeface="Roboto Medium"/>
                </a:rPr>
                <a:t>Reserve System Resources</a:t>
              </a:r>
              <a:endParaRPr sz="1200">
                <a:solidFill>
                  <a:srgbClr val="FFFFFF"/>
                </a:solidFill>
                <a:latin typeface="Roboto"/>
                <a:ea typeface="Roboto"/>
                <a:cs typeface="Roboto"/>
                <a:sym typeface="Roboto"/>
              </a:endParaRPr>
            </a:p>
          </p:txBody>
        </p:sp>
        <p:sp>
          <p:nvSpPr>
            <p:cNvPr id="2020" name="Google Shape;2020;p191"/>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21" name="Google Shape;2021;p191"/>
            <p:cNvSpPr/>
            <p:nvPr/>
          </p:nvSpPr>
          <p:spPr>
            <a:xfrm>
              <a:off x="1593000" y="2322575"/>
              <a:ext cx="690000" cy="642600"/>
            </a:xfrm>
            <a:prstGeom prst="rect">
              <a:avLst/>
            </a:prstGeom>
            <a:solidFill>
              <a:srgbClr val="0E65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Roboto Thin"/>
                  <a:ea typeface="Roboto Thin"/>
                  <a:cs typeface="Roboto Thin"/>
                  <a:sym typeface="Roboto Thin"/>
                </a:rPr>
                <a:t>05</a:t>
              </a:r>
              <a:endParaRPr sz="2800">
                <a:solidFill>
                  <a:srgbClr val="FFFFFF"/>
                </a:solidFill>
                <a:latin typeface="Roboto Thin"/>
                <a:ea typeface="Roboto Thin"/>
                <a:cs typeface="Roboto Thin"/>
                <a:sym typeface="Roboto Thin"/>
              </a:endParaRPr>
            </a:p>
          </p:txBody>
        </p:sp>
        <p:sp>
          <p:nvSpPr>
            <p:cNvPr id="2022" name="Google Shape;2022;p191"/>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11150" algn="l" rtl="0">
                <a:lnSpc>
                  <a:spcPct val="115000"/>
                </a:lnSpc>
                <a:spcBef>
                  <a:spcPts val="0"/>
                </a:spcBef>
                <a:spcAft>
                  <a:spcPts val="0"/>
                </a:spcAft>
                <a:buClr>
                  <a:srgbClr val="0C58D3"/>
                </a:buClr>
                <a:buSzPts val="1300"/>
                <a:buFont typeface="Roboto"/>
                <a:buChar char="●"/>
              </a:pPr>
              <a:r>
                <a:rPr lang="en" sz="1300">
                  <a:solidFill>
                    <a:srgbClr val="0C58D3"/>
                  </a:solidFill>
                  <a:latin typeface="Roboto"/>
                  <a:ea typeface="Roboto"/>
                  <a:cs typeface="Roboto"/>
                  <a:sym typeface="Roboto"/>
                </a:rPr>
                <a:t>System level, guarantee the OS a percentage</a:t>
              </a:r>
              <a:endParaRPr sz="1300">
                <a:solidFill>
                  <a:srgbClr val="0C58D3"/>
                </a:solidFill>
                <a:latin typeface="Roboto"/>
                <a:ea typeface="Roboto"/>
                <a:cs typeface="Roboto"/>
                <a:sym typeface="Roboto"/>
              </a:endParaRPr>
            </a:p>
            <a:p>
              <a:pPr marL="457200" lvl="0" indent="-311150" algn="l" rtl="0">
                <a:lnSpc>
                  <a:spcPct val="115000"/>
                </a:lnSpc>
                <a:spcBef>
                  <a:spcPts val="0"/>
                </a:spcBef>
                <a:spcAft>
                  <a:spcPts val="0"/>
                </a:spcAft>
                <a:buClr>
                  <a:srgbClr val="0C58D3"/>
                </a:buClr>
                <a:buSzPts val="1300"/>
                <a:buFont typeface="Roboto"/>
                <a:buChar char="●"/>
              </a:pPr>
              <a:r>
                <a:rPr lang="en" sz="1300">
                  <a:solidFill>
                    <a:srgbClr val="0C58D3"/>
                  </a:solidFill>
                  <a:latin typeface="Roboto"/>
                  <a:ea typeface="Roboto"/>
                  <a:cs typeface="Roboto"/>
                  <a:sym typeface="Roboto"/>
                </a:rPr>
                <a:t>Namespace LimitResource defaults</a:t>
              </a:r>
              <a:endParaRPr sz="1300">
                <a:solidFill>
                  <a:srgbClr val="0C58D3"/>
                </a:solidFill>
                <a:latin typeface="Roboto"/>
                <a:ea typeface="Roboto"/>
                <a:cs typeface="Roboto"/>
                <a:sym typeface="Roboto"/>
              </a:endParaRPr>
            </a:p>
            <a:p>
              <a:pPr marL="457200" lvl="0" indent="-311150" algn="l" rtl="0">
                <a:lnSpc>
                  <a:spcPct val="115000"/>
                </a:lnSpc>
                <a:spcBef>
                  <a:spcPts val="0"/>
                </a:spcBef>
                <a:spcAft>
                  <a:spcPts val="0"/>
                </a:spcAft>
                <a:buClr>
                  <a:srgbClr val="0C58D3"/>
                </a:buClr>
                <a:buSzPts val="1300"/>
                <a:buFont typeface="Roboto"/>
                <a:buChar char="●"/>
              </a:pPr>
              <a:r>
                <a:rPr lang="en" sz="1300">
                  <a:solidFill>
                    <a:srgbClr val="0C58D3"/>
                  </a:solidFill>
                  <a:latin typeface="Roboto"/>
                  <a:ea typeface="Roboto"/>
                  <a:cs typeface="Roboto"/>
                  <a:sym typeface="Roboto"/>
                </a:rPr>
                <a:t>Right size your workers</a:t>
              </a:r>
              <a:endParaRPr sz="1300">
                <a:solidFill>
                  <a:srgbClr val="0C58D3"/>
                </a:solidFill>
                <a:latin typeface="Roboto"/>
                <a:ea typeface="Roboto"/>
                <a:cs typeface="Roboto"/>
                <a:sym typeface="Roboto"/>
              </a:endParaRPr>
            </a:p>
          </p:txBody>
        </p:sp>
      </p:grpSp>
      <p:grpSp>
        <p:nvGrpSpPr>
          <p:cNvPr id="2023" name="Google Shape;2023;p191"/>
          <p:cNvGrpSpPr/>
          <p:nvPr/>
        </p:nvGrpSpPr>
        <p:grpSpPr>
          <a:xfrm>
            <a:off x="370909" y="2904877"/>
            <a:ext cx="8339973" cy="643500"/>
            <a:chOff x="1593000" y="2322568"/>
            <a:chExt cx="5957975" cy="643500"/>
          </a:xfrm>
        </p:grpSpPr>
        <p:sp>
          <p:nvSpPr>
            <p:cNvPr id="2024" name="Google Shape;2024;p191"/>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25" name="Google Shape;2025;p191"/>
            <p:cNvSpPr/>
            <p:nvPr/>
          </p:nvSpPr>
          <p:spPr>
            <a:xfrm flipH="1">
              <a:off x="2283025" y="2322575"/>
              <a:ext cx="1844400" cy="6426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26" name="Google Shape;2026;p191"/>
            <p:cNvSpPr/>
            <p:nvPr/>
          </p:nvSpPr>
          <p:spPr>
            <a:xfrm rot="-5400000">
              <a:off x="3501574" y="1934671"/>
              <a:ext cx="643356" cy="1419149"/>
            </a:xfrm>
            <a:prstGeom prst="flowChartOffpageConnector">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27" name="Google Shape;2027;p191"/>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500">
                  <a:solidFill>
                    <a:schemeClr val="lt1"/>
                  </a:solidFill>
                  <a:latin typeface="Roboto Medium"/>
                  <a:ea typeface="Roboto Medium"/>
                  <a:cs typeface="Roboto Medium"/>
                  <a:sym typeface="Roboto Medium"/>
                </a:rPr>
                <a:t>Cloud First</a:t>
              </a:r>
              <a:endParaRPr sz="1200">
                <a:solidFill>
                  <a:srgbClr val="FFFFFF"/>
                </a:solidFill>
                <a:latin typeface="Roboto"/>
                <a:ea typeface="Roboto"/>
                <a:cs typeface="Roboto"/>
                <a:sym typeface="Roboto"/>
              </a:endParaRPr>
            </a:p>
          </p:txBody>
        </p:sp>
        <p:sp>
          <p:nvSpPr>
            <p:cNvPr id="2028" name="Google Shape;2028;p191"/>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29" name="Google Shape;2029;p191"/>
            <p:cNvSpPr/>
            <p:nvPr/>
          </p:nvSpPr>
          <p:spPr>
            <a:xfrm>
              <a:off x="1593000" y="2322575"/>
              <a:ext cx="690000" cy="642600"/>
            </a:xfrm>
            <a:prstGeom prst="rect">
              <a:avLst/>
            </a:prstGeom>
            <a:solidFill>
              <a:srgbClr val="0E65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Roboto Thin"/>
                  <a:ea typeface="Roboto Thin"/>
                  <a:cs typeface="Roboto Thin"/>
                  <a:sym typeface="Roboto Thin"/>
                </a:rPr>
                <a:t>04</a:t>
              </a:r>
              <a:endParaRPr sz="2800">
                <a:solidFill>
                  <a:srgbClr val="FFFFFF"/>
                </a:solidFill>
                <a:latin typeface="Roboto Thin"/>
                <a:ea typeface="Roboto Thin"/>
                <a:cs typeface="Roboto Thin"/>
                <a:sym typeface="Roboto Thin"/>
              </a:endParaRPr>
            </a:p>
          </p:txBody>
        </p:sp>
        <p:sp>
          <p:nvSpPr>
            <p:cNvPr id="2030" name="Google Shape;2030;p191"/>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11150" algn="l" rtl="0">
                <a:lnSpc>
                  <a:spcPct val="115000"/>
                </a:lnSpc>
                <a:spcBef>
                  <a:spcPts val="0"/>
                </a:spcBef>
                <a:spcAft>
                  <a:spcPts val="0"/>
                </a:spcAft>
                <a:buClr>
                  <a:srgbClr val="0C58D3"/>
                </a:buClr>
                <a:buSzPts val="1300"/>
                <a:buFont typeface="Roboto"/>
                <a:buChar char="●"/>
              </a:pPr>
              <a:r>
                <a:rPr lang="en" sz="1300">
                  <a:solidFill>
                    <a:srgbClr val="0C58D3"/>
                  </a:solidFill>
                  <a:latin typeface="Roboto"/>
                  <a:ea typeface="Roboto"/>
                  <a:cs typeface="Roboto"/>
                  <a:sym typeface="Roboto"/>
                </a:rPr>
                <a:t>Started in the cloud for a uniform experience</a:t>
              </a:r>
              <a:endParaRPr sz="1300">
                <a:solidFill>
                  <a:srgbClr val="0C58D3"/>
                </a:solidFill>
                <a:latin typeface="Roboto"/>
                <a:ea typeface="Roboto"/>
                <a:cs typeface="Roboto"/>
                <a:sym typeface="Roboto"/>
              </a:endParaRPr>
            </a:p>
            <a:p>
              <a:pPr marL="457200" lvl="0" indent="-311150" algn="l" rtl="0">
                <a:lnSpc>
                  <a:spcPct val="115000"/>
                </a:lnSpc>
                <a:spcBef>
                  <a:spcPts val="0"/>
                </a:spcBef>
                <a:spcAft>
                  <a:spcPts val="0"/>
                </a:spcAft>
                <a:buClr>
                  <a:srgbClr val="0C58D3"/>
                </a:buClr>
                <a:buSzPts val="1300"/>
                <a:buFont typeface="Roboto"/>
                <a:buChar char="●"/>
              </a:pPr>
              <a:r>
                <a:rPr lang="en" sz="1300">
                  <a:solidFill>
                    <a:srgbClr val="0C58D3"/>
                  </a:solidFill>
                  <a:latin typeface="Roboto"/>
                  <a:ea typeface="Roboto"/>
                  <a:cs typeface="Roboto"/>
                  <a:sym typeface="Roboto"/>
                </a:rPr>
                <a:t>100% of the resources were automatable</a:t>
              </a:r>
              <a:r>
                <a:rPr lang="en" sz="1000">
                  <a:solidFill>
                    <a:srgbClr val="0C58D3"/>
                  </a:solidFill>
                  <a:latin typeface="Roboto"/>
                  <a:ea typeface="Roboto"/>
                  <a:cs typeface="Roboto"/>
                  <a:sym typeface="Roboto"/>
                </a:rPr>
                <a:t> </a:t>
              </a:r>
              <a:endParaRPr sz="1000">
                <a:solidFill>
                  <a:srgbClr val="0C58D3"/>
                </a:solidFill>
                <a:latin typeface="Roboto"/>
                <a:ea typeface="Roboto"/>
                <a:cs typeface="Roboto"/>
                <a:sym typeface="Roboto"/>
              </a:endParaRPr>
            </a:p>
          </p:txBody>
        </p:sp>
      </p:grpSp>
      <p:grpSp>
        <p:nvGrpSpPr>
          <p:cNvPr id="2031" name="Google Shape;2031;p191"/>
          <p:cNvGrpSpPr/>
          <p:nvPr/>
        </p:nvGrpSpPr>
        <p:grpSpPr>
          <a:xfrm>
            <a:off x="370909" y="2249982"/>
            <a:ext cx="8339973" cy="643500"/>
            <a:chOff x="1593000" y="2322568"/>
            <a:chExt cx="5957975" cy="643500"/>
          </a:xfrm>
        </p:grpSpPr>
        <p:sp>
          <p:nvSpPr>
            <p:cNvPr id="2032" name="Google Shape;2032;p191"/>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33" name="Google Shape;2033;p191"/>
            <p:cNvSpPr/>
            <p:nvPr/>
          </p:nvSpPr>
          <p:spPr>
            <a:xfrm flipH="1">
              <a:off x="2283025" y="2322575"/>
              <a:ext cx="1844400" cy="6426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34" name="Google Shape;2034;p191"/>
            <p:cNvSpPr/>
            <p:nvPr/>
          </p:nvSpPr>
          <p:spPr>
            <a:xfrm rot="-5400000">
              <a:off x="3501574" y="1934671"/>
              <a:ext cx="643356" cy="1419149"/>
            </a:xfrm>
            <a:prstGeom prst="flowChartOffpageConnector">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35" name="Google Shape;2035;p191"/>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500">
                  <a:solidFill>
                    <a:schemeClr val="lt1"/>
                  </a:solidFill>
                  <a:latin typeface="Roboto Medium"/>
                  <a:ea typeface="Roboto Medium"/>
                  <a:cs typeface="Roboto Medium"/>
                  <a:sym typeface="Roboto Medium"/>
                </a:rPr>
                <a:t>Self Service</a:t>
              </a:r>
              <a:endParaRPr sz="1200">
                <a:solidFill>
                  <a:srgbClr val="FFFFFF"/>
                </a:solidFill>
                <a:latin typeface="Roboto"/>
                <a:ea typeface="Roboto"/>
                <a:cs typeface="Roboto"/>
                <a:sym typeface="Roboto"/>
              </a:endParaRPr>
            </a:p>
          </p:txBody>
        </p:sp>
        <p:sp>
          <p:nvSpPr>
            <p:cNvPr id="2036" name="Google Shape;2036;p191"/>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37" name="Google Shape;2037;p191"/>
            <p:cNvSpPr/>
            <p:nvPr/>
          </p:nvSpPr>
          <p:spPr>
            <a:xfrm>
              <a:off x="1593000" y="2322575"/>
              <a:ext cx="690000" cy="642600"/>
            </a:xfrm>
            <a:prstGeom prst="rect">
              <a:avLst/>
            </a:prstGeom>
            <a:solidFill>
              <a:srgbClr val="0E65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Roboto Thin"/>
                  <a:ea typeface="Roboto Thin"/>
                  <a:cs typeface="Roboto Thin"/>
                  <a:sym typeface="Roboto Thin"/>
                </a:rPr>
                <a:t>03</a:t>
              </a:r>
              <a:endParaRPr sz="2800">
                <a:solidFill>
                  <a:srgbClr val="FFFFFF"/>
                </a:solidFill>
                <a:latin typeface="Roboto Thin"/>
                <a:ea typeface="Roboto Thin"/>
                <a:cs typeface="Roboto Thin"/>
                <a:sym typeface="Roboto Thin"/>
              </a:endParaRPr>
            </a:p>
          </p:txBody>
        </p:sp>
        <p:sp>
          <p:nvSpPr>
            <p:cNvPr id="2038" name="Google Shape;2038;p191"/>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11150" algn="l" rtl="0">
                <a:lnSpc>
                  <a:spcPct val="115000"/>
                </a:lnSpc>
                <a:spcBef>
                  <a:spcPts val="0"/>
                </a:spcBef>
                <a:spcAft>
                  <a:spcPts val="0"/>
                </a:spcAft>
                <a:buClr>
                  <a:srgbClr val="0C58D3"/>
                </a:buClr>
                <a:buSzPts val="1300"/>
                <a:buFont typeface="Roboto"/>
                <a:buChar char="●"/>
              </a:pPr>
              <a:r>
                <a:rPr lang="en" sz="1300">
                  <a:solidFill>
                    <a:srgbClr val="0C58D3"/>
                  </a:solidFill>
                  <a:latin typeface="Roboto"/>
                  <a:ea typeface="Roboto"/>
                  <a:cs typeface="Roboto"/>
                  <a:sym typeface="Roboto"/>
                </a:rPr>
                <a:t>Both engineering and operations could react independently</a:t>
              </a:r>
              <a:r>
                <a:rPr lang="en" sz="1000">
                  <a:solidFill>
                    <a:srgbClr val="0C58D3"/>
                  </a:solidFill>
                  <a:latin typeface="Roboto"/>
                  <a:ea typeface="Roboto"/>
                  <a:cs typeface="Roboto"/>
                  <a:sym typeface="Roboto"/>
                </a:rPr>
                <a:t> </a:t>
              </a:r>
              <a:endParaRPr sz="1000">
                <a:solidFill>
                  <a:srgbClr val="0C58D3"/>
                </a:solidFill>
                <a:latin typeface="Roboto"/>
                <a:ea typeface="Roboto"/>
                <a:cs typeface="Roboto"/>
                <a:sym typeface="Roboto"/>
              </a:endParaRPr>
            </a:p>
          </p:txBody>
        </p:sp>
      </p:grpSp>
      <p:grpSp>
        <p:nvGrpSpPr>
          <p:cNvPr id="2039" name="Google Shape;2039;p191"/>
          <p:cNvGrpSpPr/>
          <p:nvPr/>
        </p:nvGrpSpPr>
        <p:grpSpPr>
          <a:xfrm>
            <a:off x="370909" y="1595122"/>
            <a:ext cx="8339973" cy="643500"/>
            <a:chOff x="1593000" y="2322568"/>
            <a:chExt cx="5957975" cy="643500"/>
          </a:xfrm>
        </p:grpSpPr>
        <p:sp>
          <p:nvSpPr>
            <p:cNvPr id="2040" name="Google Shape;2040;p191"/>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41" name="Google Shape;2041;p191"/>
            <p:cNvSpPr/>
            <p:nvPr/>
          </p:nvSpPr>
          <p:spPr>
            <a:xfrm flipH="1">
              <a:off x="2283025" y="2322575"/>
              <a:ext cx="1844400" cy="6426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42" name="Google Shape;2042;p191"/>
            <p:cNvSpPr/>
            <p:nvPr/>
          </p:nvSpPr>
          <p:spPr>
            <a:xfrm rot="-5400000">
              <a:off x="3501574" y="1934671"/>
              <a:ext cx="643356" cy="1419149"/>
            </a:xfrm>
            <a:prstGeom prst="flowChartOffpageConnector">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43" name="Google Shape;2043;p191"/>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500">
                  <a:solidFill>
                    <a:schemeClr val="lt1"/>
                  </a:solidFill>
                  <a:latin typeface="Roboto Medium"/>
                  <a:ea typeface="Roboto Medium"/>
                  <a:cs typeface="Roboto Medium"/>
                  <a:sym typeface="Roboto Medium"/>
                </a:rPr>
                <a:t>Alignment</a:t>
              </a:r>
              <a:endParaRPr sz="1200">
                <a:solidFill>
                  <a:srgbClr val="FFFFFF"/>
                </a:solidFill>
                <a:latin typeface="Roboto"/>
                <a:ea typeface="Roboto"/>
                <a:cs typeface="Roboto"/>
                <a:sym typeface="Roboto"/>
              </a:endParaRPr>
            </a:p>
          </p:txBody>
        </p:sp>
        <p:sp>
          <p:nvSpPr>
            <p:cNvPr id="2044" name="Google Shape;2044;p191"/>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45" name="Google Shape;2045;p191"/>
            <p:cNvSpPr/>
            <p:nvPr/>
          </p:nvSpPr>
          <p:spPr>
            <a:xfrm>
              <a:off x="1593000" y="2322575"/>
              <a:ext cx="690000" cy="642600"/>
            </a:xfrm>
            <a:prstGeom prst="rect">
              <a:avLst/>
            </a:prstGeom>
            <a:solidFill>
              <a:srgbClr val="0E65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Roboto Thin"/>
                  <a:ea typeface="Roboto Thin"/>
                  <a:cs typeface="Roboto Thin"/>
                  <a:sym typeface="Roboto Thin"/>
                </a:rPr>
                <a:t>02</a:t>
              </a:r>
              <a:endParaRPr sz="2800">
                <a:solidFill>
                  <a:srgbClr val="FFFFFF"/>
                </a:solidFill>
                <a:latin typeface="Roboto Thin"/>
                <a:ea typeface="Roboto Thin"/>
                <a:cs typeface="Roboto Thin"/>
                <a:sym typeface="Roboto Thin"/>
              </a:endParaRPr>
            </a:p>
          </p:txBody>
        </p:sp>
        <p:sp>
          <p:nvSpPr>
            <p:cNvPr id="2046" name="Google Shape;2046;p191"/>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11150" algn="l" rtl="0">
                <a:lnSpc>
                  <a:spcPct val="115000"/>
                </a:lnSpc>
                <a:spcBef>
                  <a:spcPts val="0"/>
                </a:spcBef>
                <a:spcAft>
                  <a:spcPts val="0"/>
                </a:spcAft>
                <a:buClr>
                  <a:srgbClr val="0C58D3"/>
                </a:buClr>
                <a:buSzPts val="1300"/>
                <a:buFont typeface="Roboto"/>
                <a:buChar char="●"/>
              </a:pPr>
              <a:r>
                <a:rPr lang="en" sz="1300">
                  <a:solidFill>
                    <a:srgbClr val="0C58D3"/>
                  </a:solidFill>
                  <a:latin typeface="Roboto"/>
                  <a:ea typeface="Roboto"/>
                  <a:cs typeface="Roboto"/>
                  <a:sym typeface="Roboto"/>
                </a:rPr>
                <a:t>Strong collaboration between operations and development</a:t>
              </a:r>
              <a:endParaRPr sz="1300">
                <a:solidFill>
                  <a:srgbClr val="0C58D3"/>
                </a:solidFill>
                <a:latin typeface="Roboto"/>
                <a:ea typeface="Roboto"/>
                <a:cs typeface="Roboto"/>
                <a:sym typeface="Roboto"/>
              </a:endParaRPr>
            </a:p>
            <a:p>
              <a:pPr marL="457200" lvl="0" indent="-311150" algn="l" rtl="0">
                <a:lnSpc>
                  <a:spcPct val="115000"/>
                </a:lnSpc>
                <a:spcBef>
                  <a:spcPts val="0"/>
                </a:spcBef>
                <a:spcAft>
                  <a:spcPts val="0"/>
                </a:spcAft>
                <a:buClr>
                  <a:srgbClr val="0C58D3"/>
                </a:buClr>
                <a:buSzPts val="1300"/>
                <a:buFont typeface="Roboto"/>
                <a:buChar char="●"/>
              </a:pPr>
              <a:r>
                <a:rPr lang="en" sz="1300">
                  <a:solidFill>
                    <a:srgbClr val="0C58D3"/>
                  </a:solidFill>
                  <a:latin typeface="Roboto"/>
                  <a:ea typeface="Roboto"/>
                  <a:cs typeface="Roboto"/>
                  <a:sym typeface="Roboto"/>
                </a:rPr>
                <a:t>Shared goals between teams</a:t>
              </a:r>
              <a:r>
                <a:rPr lang="en" sz="1000">
                  <a:solidFill>
                    <a:srgbClr val="0C58D3"/>
                  </a:solidFill>
                  <a:latin typeface="Roboto"/>
                  <a:ea typeface="Roboto"/>
                  <a:cs typeface="Roboto"/>
                  <a:sym typeface="Roboto"/>
                </a:rPr>
                <a:t> </a:t>
              </a:r>
              <a:endParaRPr sz="1000">
                <a:solidFill>
                  <a:srgbClr val="0C58D3"/>
                </a:solidFill>
                <a:latin typeface="Roboto"/>
                <a:ea typeface="Roboto"/>
                <a:cs typeface="Roboto"/>
                <a:sym typeface="Roboto"/>
              </a:endParaRPr>
            </a:p>
          </p:txBody>
        </p:sp>
      </p:grpSp>
      <p:grpSp>
        <p:nvGrpSpPr>
          <p:cNvPr id="2047" name="Google Shape;2047;p191"/>
          <p:cNvGrpSpPr/>
          <p:nvPr/>
        </p:nvGrpSpPr>
        <p:grpSpPr>
          <a:xfrm>
            <a:off x="370909" y="940246"/>
            <a:ext cx="8339973" cy="643500"/>
            <a:chOff x="1593000" y="2322568"/>
            <a:chExt cx="5957975" cy="643500"/>
          </a:xfrm>
        </p:grpSpPr>
        <p:sp>
          <p:nvSpPr>
            <p:cNvPr id="2048" name="Google Shape;2048;p191"/>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49" name="Google Shape;2049;p191"/>
            <p:cNvSpPr/>
            <p:nvPr/>
          </p:nvSpPr>
          <p:spPr>
            <a:xfrm flipH="1">
              <a:off x="2283025" y="2322575"/>
              <a:ext cx="1844400" cy="6426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50" name="Google Shape;2050;p191"/>
            <p:cNvSpPr/>
            <p:nvPr/>
          </p:nvSpPr>
          <p:spPr>
            <a:xfrm rot="-5400000">
              <a:off x="3501574" y="1934671"/>
              <a:ext cx="643356" cy="1419149"/>
            </a:xfrm>
            <a:prstGeom prst="flowChartOffpageConnector">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51" name="Google Shape;2051;p191"/>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500">
                  <a:solidFill>
                    <a:schemeClr val="lt1"/>
                  </a:solidFill>
                  <a:latin typeface="Roboto Medium"/>
                  <a:ea typeface="Roboto Medium"/>
                  <a:cs typeface="Roboto Medium"/>
                  <a:sym typeface="Roboto Medium"/>
                </a:rPr>
                <a:t>Choose your battles</a:t>
              </a:r>
              <a:endParaRPr sz="1200">
                <a:solidFill>
                  <a:srgbClr val="FFFFFF"/>
                </a:solidFill>
                <a:latin typeface="Roboto"/>
                <a:ea typeface="Roboto"/>
                <a:cs typeface="Roboto"/>
                <a:sym typeface="Roboto"/>
              </a:endParaRPr>
            </a:p>
          </p:txBody>
        </p:sp>
        <p:sp>
          <p:nvSpPr>
            <p:cNvPr id="2052" name="Google Shape;2052;p191"/>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53" name="Google Shape;2053;p191"/>
            <p:cNvSpPr/>
            <p:nvPr/>
          </p:nvSpPr>
          <p:spPr>
            <a:xfrm>
              <a:off x="1593000" y="2322575"/>
              <a:ext cx="690000" cy="642600"/>
            </a:xfrm>
            <a:prstGeom prst="rect">
              <a:avLst/>
            </a:prstGeom>
            <a:solidFill>
              <a:srgbClr val="0E65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Roboto Thin"/>
                  <a:ea typeface="Roboto Thin"/>
                  <a:cs typeface="Roboto Thin"/>
                  <a:sym typeface="Roboto Thin"/>
                </a:rPr>
                <a:t>01</a:t>
              </a:r>
              <a:endParaRPr sz="2800">
                <a:solidFill>
                  <a:srgbClr val="FFFFFF"/>
                </a:solidFill>
                <a:latin typeface="Roboto Thin"/>
                <a:ea typeface="Roboto Thin"/>
                <a:cs typeface="Roboto Thin"/>
                <a:sym typeface="Roboto Thin"/>
              </a:endParaRPr>
            </a:p>
          </p:txBody>
        </p:sp>
        <p:sp>
          <p:nvSpPr>
            <p:cNvPr id="2054" name="Google Shape;2054;p191"/>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11150" algn="l" rtl="0">
                <a:lnSpc>
                  <a:spcPct val="115000"/>
                </a:lnSpc>
                <a:spcBef>
                  <a:spcPts val="0"/>
                </a:spcBef>
                <a:spcAft>
                  <a:spcPts val="0"/>
                </a:spcAft>
                <a:buClr>
                  <a:srgbClr val="0C58D3"/>
                </a:buClr>
                <a:buSzPts val="1300"/>
                <a:buFont typeface="Roboto"/>
                <a:buChar char="●"/>
              </a:pPr>
              <a:r>
                <a:rPr lang="en" sz="1300">
                  <a:solidFill>
                    <a:srgbClr val="0C58D3"/>
                  </a:solidFill>
                  <a:latin typeface="Roboto"/>
                  <a:ea typeface="Roboto"/>
                  <a:cs typeface="Roboto"/>
                  <a:sym typeface="Roboto"/>
                </a:rPr>
                <a:t>Only stateless microservices initially</a:t>
              </a:r>
              <a:endParaRPr sz="1300">
                <a:solidFill>
                  <a:srgbClr val="0C58D3"/>
                </a:solidFill>
                <a:latin typeface="Roboto"/>
                <a:ea typeface="Roboto"/>
                <a:cs typeface="Roboto"/>
                <a:sym typeface="Roboto"/>
              </a:endParaRPr>
            </a:p>
            <a:p>
              <a:pPr marL="457200" lvl="0" indent="-292100" algn="l" rtl="0">
                <a:lnSpc>
                  <a:spcPct val="115000"/>
                </a:lnSpc>
                <a:spcBef>
                  <a:spcPts val="0"/>
                </a:spcBef>
                <a:spcAft>
                  <a:spcPts val="0"/>
                </a:spcAft>
                <a:buClr>
                  <a:srgbClr val="0C58D3"/>
                </a:buClr>
                <a:buSzPts val="1000"/>
                <a:buFont typeface="Roboto"/>
                <a:buChar char="●"/>
              </a:pPr>
              <a:r>
                <a:rPr lang="en" sz="1300">
                  <a:solidFill>
                    <a:srgbClr val="0C58D3"/>
                  </a:solidFill>
                  <a:latin typeface="Roboto"/>
                  <a:ea typeface="Roboto"/>
                  <a:cs typeface="Roboto"/>
                  <a:sym typeface="Roboto"/>
                </a:rPr>
                <a:t>New framework from the ground up</a:t>
              </a:r>
              <a:r>
                <a:rPr lang="en" sz="1000">
                  <a:solidFill>
                    <a:srgbClr val="0C58D3"/>
                  </a:solidFill>
                  <a:latin typeface="Roboto"/>
                  <a:ea typeface="Roboto"/>
                  <a:cs typeface="Roboto"/>
                  <a:sym typeface="Roboto"/>
                </a:rPr>
                <a:t> </a:t>
              </a:r>
              <a:endParaRPr sz="1000">
                <a:solidFill>
                  <a:srgbClr val="0C58D3"/>
                </a:solidFill>
                <a:latin typeface="Roboto"/>
                <a:ea typeface="Roboto"/>
                <a:cs typeface="Roboto"/>
                <a:sym typeface="Roboto"/>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sp>
        <p:nvSpPr>
          <p:cNvPr id="2059" name="Google Shape;2059;p192"/>
          <p:cNvSpPr txBox="1">
            <a:spLocks noGrp="1"/>
          </p:cNvSpPr>
          <p:nvPr>
            <p:ph type="title"/>
          </p:nvPr>
        </p:nvSpPr>
        <p:spPr>
          <a:xfrm>
            <a:off x="1870475" y="127575"/>
            <a:ext cx="67302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Recommendations</a:t>
            </a:r>
            <a:endParaRPr>
              <a:solidFill>
                <a:schemeClr val="accent6"/>
              </a:solidFill>
            </a:endParaRPr>
          </a:p>
        </p:txBody>
      </p:sp>
      <p:pic>
        <p:nvPicPr>
          <p:cNvPr id="2060" name="Google Shape;2060;p19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grpSp>
        <p:nvGrpSpPr>
          <p:cNvPr id="2061" name="Google Shape;2061;p192"/>
          <p:cNvGrpSpPr/>
          <p:nvPr/>
        </p:nvGrpSpPr>
        <p:grpSpPr>
          <a:xfrm>
            <a:off x="370969" y="3764573"/>
            <a:ext cx="8315546" cy="693822"/>
            <a:chOff x="1593000" y="2322568"/>
            <a:chExt cx="5957975" cy="643500"/>
          </a:xfrm>
        </p:grpSpPr>
        <p:sp>
          <p:nvSpPr>
            <p:cNvPr id="2062" name="Google Shape;2062;p192"/>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63" name="Google Shape;2063;p192"/>
            <p:cNvSpPr/>
            <p:nvPr/>
          </p:nvSpPr>
          <p:spPr>
            <a:xfrm flipH="1">
              <a:off x="2283025" y="2322575"/>
              <a:ext cx="1844400" cy="6426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64" name="Google Shape;2064;p192"/>
            <p:cNvSpPr/>
            <p:nvPr/>
          </p:nvSpPr>
          <p:spPr>
            <a:xfrm rot="-5400000">
              <a:off x="3501574" y="1934671"/>
              <a:ext cx="643356" cy="1419149"/>
            </a:xfrm>
            <a:prstGeom prst="flowChartOffpageConnector">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65" name="Google Shape;2065;p192"/>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a:solidFill>
                    <a:schemeClr val="lt1"/>
                  </a:solidFill>
                  <a:latin typeface="Roboto Medium"/>
                  <a:ea typeface="Roboto Medium"/>
                  <a:cs typeface="Roboto Medium"/>
                  <a:sym typeface="Roboto Medium"/>
                </a:rPr>
                <a:t>Centralize Metrics and Logs</a:t>
              </a:r>
              <a:endParaRPr sz="1200">
                <a:solidFill>
                  <a:srgbClr val="FFFFFF"/>
                </a:solidFill>
                <a:latin typeface="Roboto"/>
                <a:ea typeface="Roboto"/>
                <a:cs typeface="Roboto"/>
                <a:sym typeface="Roboto"/>
              </a:endParaRPr>
            </a:p>
          </p:txBody>
        </p:sp>
        <p:sp>
          <p:nvSpPr>
            <p:cNvPr id="2066" name="Google Shape;2066;p192"/>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67" name="Google Shape;2067;p192"/>
            <p:cNvSpPr/>
            <p:nvPr/>
          </p:nvSpPr>
          <p:spPr>
            <a:xfrm>
              <a:off x="1593000" y="2322575"/>
              <a:ext cx="690000" cy="642600"/>
            </a:xfrm>
            <a:prstGeom prst="rect">
              <a:avLst/>
            </a:prstGeom>
            <a:solidFill>
              <a:srgbClr val="0E65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Roboto Thin"/>
                  <a:ea typeface="Roboto Thin"/>
                  <a:cs typeface="Roboto Thin"/>
                  <a:sym typeface="Roboto Thin"/>
                </a:rPr>
                <a:t>10</a:t>
              </a:r>
              <a:endParaRPr sz="2800">
                <a:solidFill>
                  <a:srgbClr val="FFFFFF"/>
                </a:solidFill>
                <a:latin typeface="Roboto Thin"/>
                <a:ea typeface="Roboto Thin"/>
                <a:cs typeface="Roboto Thin"/>
                <a:sym typeface="Roboto Thin"/>
              </a:endParaRPr>
            </a:p>
          </p:txBody>
        </p:sp>
        <p:sp>
          <p:nvSpPr>
            <p:cNvPr id="2068" name="Google Shape;2068;p192"/>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98450" algn="l" rtl="0">
                <a:lnSpc>
                  <a:spcPct val="115000"/>
                </a:lnSpc>
                <a:spcBef>
                  <a:spcPts val="0"/>
                </a:spcBef>
                <a:spcAft>
                  <a:spcPts val="0"/>
                </a:spcAft>
                <a:buClr>
                  <a:srgbClr val="0C58D3"/>
                </a:buClr>
                <a:buSzPts val="1100"/>
                <a:buFont typeface="Roboto"/>
                <a:buChar char="●"/>
              </a:pPr>
              <a:r>
                <a:rPr lang="en" sz="1100">
                  <a:solidFill>
                    <a:srgbClr val="0C58D3"/>
                  </a:solidFill>
                  <a:latin typeface="Roboto"/>
                  <a:ea typeface="Roboto"/>
                  <a:cs typeface="Roboto"/>
                  <a:sym typeface="Roboto"/>
                </a:rPr>
                <a:t>Prometheus has vast library of existing dashboards</a:t>
              </a:r>
              <a:endParaRPr sz="1100">
                <a:solidFill>
                  <a:srgbClr val="0C58D3"/>
                </a:solidFill>
                <a:latin typeface="Roboto"/>
                <a:ea typeface="Roboto"/>
                <a:cs typeface="Roboto"/>
                <a:sym typeface="Roboto"/>
              </a:endParaRPr>
            </a:p>
            <a:p>
              <a:pPr marL="457200" lvl="0" indent="-298450" algn="l" rtl="0">
                <a:lnSpc>
                  <a:spcPct val="115000"/>
                </a:lnSpc>
                <a:spcBef>
                  <a:spcPts val="0"/>
                </a:spcBef>
                <a:spcAft>
                  <a:spcPts val="0"/>
                </a:spcAft>
                <a:buClr>
                  <a:srgbClr val="0C58D3"/>
                </a:buClr>
                <a:buSzPts val="1100"/>
                <a:buFont typeface="Roboto"/>
                <a:buChar char="●"/>
              </a:pPr>
              <a:r>
                <a:rPr lang="en" sz="1100">
                  <a:solidFill>
                    <a:srgbClr val="0C58D3"/>
                  </a:solidFill>
                  <a:latin typeface="Roboto"/>
                  <a:ea typeface="Roboto"/>
                  <a:cs typeface="Roboto"/>
                  <a:sym typeface="Roboto"/>
                </a:rPr>
                <a:t>Collect and ship using Daemonsets </a:t>
              </a:r>
              <a:endParaRPr sz="1100">
                <a:solidFill>
                  <a:srgbClr val="0C58D3"/>
                </a:solidFill>
                <a:latin typeface="Roboto"/>
                <a:ea typeface="Roboto"/>
                <a:cs typeface="Roboto"/>
                <a:sym typeface="Roboto"/>
              </a:endParaRPr>
            </a:p>
            <a:p>
              <a:pPr marL="457200" lvl="0" indent="-304800" algn="l" rtl="0">
                <a:lnSpc>
                  <a:spcPct val="115000"/>
                </a:lnSpc>
                <a:spcBef>
                  <a:spcPts val="0"/>
                </a:spcBef>
                <a:spcAft>
                  <a:spcPts val="0"/>
                </a:spcAft>
                <a:buClr>
                  <a:srgbClr val="0C58D3"/>
                </a:buClr>
                <a:buSzPts val="1200"/>
                <a:buFont typeface="Roboto"/>
                <a:buChar char="●"/>
              </a:pPr>
              <a:r>
                <a:rPr lang="en" sz="1100">
                  <a:solidFill>
                    <a:srgbClr val="0C58D3"/>
                  </a:solidFill>
                  <a:latin typeface="Roboto"/>
                  <a:ea typeface="Roboto"/>
                  <a:cs typeface="Roboto"/>
                  <a:sym typeface="Roboto"/>
                </a:rPr>
                <a:t>Newrelic with Pagerduty</a:t>
              </a:r>
              <a:r>
                <a:rPr lang="en" sz="1000">
                  <a:solidFill>
                    <a:srgbClr val="0C58D3"/>
                  </a:solidFill>
                  <a:latin typeface="Roboto"/>
                  <a:ea typeface="Roboto"/>
                  <a:cs typeface="Roboto"/>
                  <a:sym typeface="Roboto"/>
                </a:rPr>
                <a:t> </a:t>
              </a:r>
              <a:endParaRPr sz="1000">
                <a:solidFill>
                  <a:srgbClr val="0C58D3"/>
                </a:solidFill>
                <a:latin typeface="Roboto"/>
                <a:ea typeface="Roboto"/>
                <a:cs typeface="Roboto"/>
                <a:sym typeface="Roboto"/>
              </a:endParaRPr>
            </a:p>
          </p:txBody>
        </p:sp>
      </p:grpSp>
      <p:grpSp>
        <p:nvGrpSpPr>
          <p:cNvPr id="2069" name="Google Shape;2069;p192"/>
          <p:cNvGrpSpPr/>
          <p:nvPr/>
        </p:nvGrpSpPr>
        <p:grpSpPr>
          <a:xfrm>
            <a:off x="370969" y="3058528"/>
            <a:ext cx="8315546" cy="693822"/>
            <a:chOff x="1593000" y="2322568"/>
            <a:chExt cx="5957975" cy="643500"/>
          </a:xfrm>
        </p:grpSpPr>
        <p:sp>
          <p:nvSpPr>
            <p:cNvPr id="2070" name="Google Shape;2070;p192"/>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71" name="Google Shape;2071;p192"/>
            <p:cNvSpPr/>
            <p:nvPr/>
          </p:nvSpPr>
          <p:spPr>
            <a:xfrm flipH="1">
              <a:off x="2283025" y="2322575"/>
              <a:ext cx="1844400" cy="6426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72" name="Google Shape;2072;p192"/>
            <p:cNvSpPr/>
            <p:nvPr/>
          </p:nvSpPr>
          <p:spPr>
            <a:xfrm rot="-5400000">
              <a:off x="3501574" y="1934671"/>
              <a:ext cx="643356" cy="1419149"/>
            </a:xfrm>
            <a:prstGeom prst="flowChartOffpageConnector">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73" name="Google Shape;2073;p192"/>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a:solidFill>
                    <a:schemeClr val="lt1"/>
                  </a:solidFill>
                  <a:latin typeface="Roboto Medium"/>
                  <a:ea typeface="Roboto Medium"/>
                  <a:cs typeface="Roboto Medium"/>
                  <a:sym typeface="Roboto Medium"/>
                </a:rPr>
                <a:t>Common Logging Format</a:t>
              </a:r>
              <a:endParaRPr sz="1200">
                <a:solidFill>
                  <a:srgbClr val="FFFFFF"/>
                </a:solidFill>
                <a:latin typeface="Roboto"/>
                <a:ea typeface="Roboto"/>
                <a:cs typeface="Roboto"/>
                <a:sym typeface="Roboto"/>
              </a:endParaRPr>
            </a:p>
          </p:txBody>
        </p:sp>
        <p:sp>
          <p:nvSpPr>
            <p:cNvPr id="2074" name="Google Shape;2074;p192"/>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75" name="Google Shape;2075;p192"/>
            <p:cNvSpPr/>
            <p:nvPr/>
          </p:nvSpPr>
          <p:spPr>
            <a:xfrm>
              <a:off x="1593000" y="2322575"/>
              <a:ext cx="690000" cy="642600"/>
            </a:xfrm>
            <a:prstGeom prst="rect">
              <a:avLst/>
            </a:prstGeom>
            <a:solidFill>
              <a:srgbClr val="0E65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Roboto Thin"/>
                  <a:ea typeface="Roboto Thin"/>
                  <a:cs typeface="Roboto Thin"/>
                  <a:sym typeface="Roboto Thin"/>
                </a:rPr>
                <a:t>09</a:t>
              </a:r>
              <a:endParaRPr sz="2800">
                <a:solidFill>
                  <a:srgbClr val="FFFFFF"/>
                </a:solidFill>
                <a:latin typeface="Roboto Thin"/>
                <a:ea typeface="Roboto Thin"/>
                <a:cs typeface="Roboto Thin"/>
                <a:sym typeface="Roboto Thin"/>
              </a:endParaRPr>
            </a:p>
          </p:txBody>
        </p:sp>
        <p:sp>
          <p:nvSpPr>
            <p:cNvPr id="2076" name="Google Shape;2076;p192"/>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98450" algn="l" rtl="0">
                <a:lnSpc>
                  <a:spcPct val="115000"/>
                </a:lnSpc>
                <a:spcBef>
                  <a:spcPts val="0"/>
                </a:spcBef>
                <a:spcAft>
                  <a:spcPts val="0"/>
                </a:spcAft>
                <a:buClr>
                  <a:srgbClr val="0C58D3"/>
                </a:buClr>
                <a:buSzPts val="1100"/>
                <a:buFont typeface="Roboto"/>
                <a:buChar char="●"/>
              </a:pPr>
              <a:r>
                <a:rPr lang="en" sz="1100">
                  <a:solidFill>
                    <a:srgbClr val="0C58D3"/>
                  </a:solidFill>
                  <a:latin typeface="Roboto"/>
                  <a:ea typeface="Roboto"/>
                  <a:cs typeface="Roboto"/>
                  <a:sym typeface="Roboto"/>
                </a:rPr>
                <a:t>Simply it for the teams, send to standard out</a:t>
              </a:r>
              <a:endParaRPr sz="1100">
                <a:solidFill>
                  <a:srgbClr val="0C58D3"/>
                </a:solidFill>
                <a:latin typeface="Roboto"/>
                <a:ea typeface="Roboto"/>
                <a:cs typeface="Roboto"/>
                <a:sym typeface="Roboto"/>
              </a:endParaRPr>
            </a:p>
            <a:p>
              <a:pPr marL="457200" lvl="0" indent="-298450" algn="l" rtl="0">
                <a:lnSpc>
                  <a:spcPct val="115000"/>
                </a:lnSpc>
                <a:spcBef>
                  <a:spcPts val="0"/>
                </a:spcBef>
                <a:spcAft>
                  <a:spcPts val="0"/>
                </a:spcAft>
                <a:buClr>
                  <a:srgbClr val="0C58D3"/>
                </a:buClr>
                <a:buSzPts val="1100"/>
                <a:buFont typeface="Roboto"/>
                <a:buChar char="●"/>
              </a:pPr>
              <a:r>
                <a:rPr lang="en" sz="1100">
                  <a:solidFill>
                    <a:srgbClr val="0C58D3"/>
                  </a:solidFill>
                  <a:latin typeface="Roboto"/>
                  <a:ea typeface="Roboto"/>
                  <a:cs typeface="Roboto"/>
                  <a:sym typeface="Roboto"/>
                </a:rPr>
                <a:t>Build into your framework or endorse a specific format</a:t>
              </a:r>
              <a:endParaRPr sz="1000">
                <a:solidFill>
                  <a:srgbClr val="0C58D3"/>
                </a:solidFill>
                <a:latin typeface="Roboto"/>
                <a:ea typeface="Roboto"/>
                <a:cs typeface="Roboto"/>
                <a:sym typeface="Roboto"/>
              </a:endParaRPr>
            </a:p>
          </p:txBody>
        </p:sp>
      </p:grpSp>
      <p:grpSp>
        <p:nvGrpSpPr>
          <p:cNvPr id="2077" name="Google Shape;2077;p192"/>
          <p:cNvGrpSpPr/>
          <p:nvPr/>
        </p:nvGrpSpPr>
        <p:grpSpPr>
          <a:xfrm>
            <a:off x="370969" y="2352454"/>
            <a:ext cx="8315546" cy="693822"/>
            <a:chOff x="1593000" y="2322568"/>
            <a:chExt cx="5957975" cy="643500"/>
          </a:xfrm>
        </p:grpSpPr>
        <p:sp>
          <p:nvSpPr>
            <p:cNvPr id="2078" name="Google Shape;2078;p192"/>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79" name="Google Shape;2079;p192"/>
            <p:cNvSpPr/>
            <p:nvPr/>
          </p:nvSpPr>
          <p:spPr>
            <a:xfrm flipH="1">
              <a:off x="2283025" y="2322575"/>
              <a:ext cx="1844400" cy="6426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80" name="Google Shape;2080;p192"/>
            <p:cNvSpPr/>
            <p:nvPr/>
          </p:nvSpPr>
          <p:spPr>
            <a:xfrm rot="-5400000">
              <a:off x="3501574" y="1934671"/>
              <a:ext cx="643356" cy="1419149"/>
            </a:xfrm>
            <a:prstGeom prst="flowChartOffpageConnector">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81" name="Google Shape;2081;p192"/>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a:solidFill>
                    <a:schemeClr val="lt1"/>
                  </a:solidFill>
                  <a:latin typeface="Roboto Medium"/>
                  <a:ea typeface="Roboto Medium"/>
                  <a:cs typeface="Roboto Medium"/>
                  <a:sym typeface="Roboto Medium"/>
                </a:rPr>
                <a:t>Ingress vs Services</a:t>
              </a:r>
              <a:endParaRPr sz="1200">
                <a:solidFill>
                  <a:srgbClr val="FFFFFF"/>
                </a:solidFill>
                <a:latin typeface="Roboto"/>
                <a:ea typeface="Roboto"/>
                <a:cs typeface="Roboto"/>
                <a:sym typeface="Roboto"/>
              </a:endParaRPr>
            </a:p>
          </p:txBody>
        </p:sp>
        <p:sp>
          <p:nvSpPr>
            <p:cNvPr id="2082" name="Google Shape;2082;p192"/>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83" name="Google Shape;2083;p192"/>
            <p:cNvSpPr/>
            <p:nvPr/>
          </p:nvSpPr>
          <p:spPr>
            <a:xfrm>
              <a:off x="1593000" y="2322575"/>
              <a:ext cx="690000" cy="642600"/>
            </a:xfrm>
            <a:prstGeom prst="rect">
              <a:avLst/>
            </a:prstGeom>
            <a:solidFill>
              <a:srgbClr val="0E65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Roboto Thin"/>
                  <a:ea typeface="Roboto Thin"/>
                  <a:cs typeface="Roboto Thin"/>
                  <a:sym typeface="Roboto Thin"/>
                </a:rPr>
                <a:t>08</a:t>
              </a:r>
              <a:endParaRPr sz="2800">
                <a:solidFill>
                  <a:srgbClr val="FFFFFF"/>
                </a:solidFill>
                <a:latin typeface="Roboto Thin"/>
                <a:ea typeface="Roboto Thin"/>
                <a:cs typeface="Roboto Thin"/>
                <a:sym typeface="Roboto Thin"/>
              </a:endParaRPr>
            </a:p>
          </p:txBody>
        </p:sp>
        <p:sp>
          <p:nvSpPr>
            <p:cNvPr id="2084" name="Google Shape;2084;p192"/>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98450" algn="l" rtl="0">
                <a:lnSpc>
                  <a:spcPct val="115000"/>
                </a:lnSpc>
                <a:spcBef>
                  <a:spcPts val="0"/>
                </a:spcBef>
                <a:spcAft>
                  <a:spcPts val="0"/>
                </a:spcAft>
                <a:buClr>
                  <a:srgbClr val="0C58D3"/>
                </a:buClr>
                <a:buSzPts val="1100"/>
                <a:buFont typeface="Roboto"/>
                <a:buChar char="●"/>
              </a:pPr>
              <a:r>
                <a:rPr lang="en" sz="1100">
                  <a:solidFill>
                    <a:srgbClr val="0C58D3"/>
                  </a:solidFill>
                  <a:latin typeface="Roboto"/>
                  <a:ea typeface="Roboto"/>
                  <a:cs typeface="Roboto"/>
                  <a:sym typeface="Roboto"/>
                </a:rPr>
                <a:t>Use an ingress strategy</a:t>
              </a:r>
              <a:endParaRPr sz="1100">
                <a:solidFill>
                  <a:srgbClr val="0C58D3"/>
                </a:solidFill>
                <a:latin typeface="Roboto"/>
                <a:ea typeface="Roboto"/>
                <a:cs typeface="Roboto"/>
                <a:sym typeface="Roboto"/>
              </a:endParaRPr>
            </a:p>
            <a:p>
              <a:pPr marL="457200" lvl="0" indent="-298450" algn="l" rtl="0">
                <a:lnSpc>
                  <a:spcPct val="115000"/>
                </a:lnSpc>
                <a:spcBef>
                  <a:spcPts val="0"/>
                </a:spcBef>
                <a:spcAft>
                  <a:spcPts val="0"/>
                </a:spcAft>
                <a:buClr>
                  <a:srgbClr val="0C58D3"/>
                </a:buClr>
                <a:buSzPts val="1100"/>
                <a:buFont typeface="Roboto"/>
                <a:buChar char="●"/>
              </a:pPr>
              <a:r>
                <a:rPr lang="en" sz="1100">
                  <a:solidFill>
                    <a:srgbClr val="0C58D3"/>
                  </a:solidFill>
                  <a:latin typeface="Roboto"/>
                  <a:ea typeface="Roboto"/>
                  <a:cs typeface="Roboto"/>
                  <a:sym typeface="Roboto"/>
                </a:rPr>
                <a:t>Saves money </a:t>
              </a:r>
              <a:endParaRPr sz="1100">
                <a:solidFill>
                  <a:srgbClr val="0C58D3"/>
                </a:solidFill>
                <a:latin typeface="Roboto"/>
                <a:ea typeface="Roboto"/>
                <a:cs typeface="Roboto"/>
                <a:sym typeface="Roboto"/>
              </a:endParaRPr>
            </a:p>
            <a:p>
              <a:pPr marL="457200" lvl="0" indent="-304800" algn="l" rtl="0">
                <a:lnSpc>
                  <a:spcPct val="115000"/>
                </a:lnSpc>
                <a:spcBef>
                  <a:spcPts val="0"/>
                </a:spcBef>
                <a:spcAft>
                  <a:spcPts val="0"/>
                </a:spcAft>
                <a:buClr>
                  <a:srgbClr val="0C58D3"/>
                </a:buClr>
                <a:buSzPts val="1200"/>
                <a:buFont typeface="Roboto"/>
                <a:buChar char="●"/>
              </a:pPr>
              <a:r>
                <a:rPr lang="en" sz="1100">
                  <a:solidFill>
                    <a:srgbClr val="0C58D3"/>
                  </a:solidFill>
                  <a:latin typeface="Roboto"/>
                  <a:ea typeface="Roboto"/>
                  <a:cs typeface="Roboto"/>
                  <a:sym typeface="Roboto"/>
                </a:rPr>
                <a:t>Provides Telemetry</a:t>
              </a:r>
              <a:r>
                <a:rPr lang="en" sz="1000">
                  <a:solidFill>
                    <a:srgbClr val="0C58D3"/>
                  </a:solidFill>
                  <a:latin typeface="Roboto"/>
                  <a:ea typeface="Roboto"/>
                  <a:cs typeface="Roboto"/>
                  <a:sym typeface="Roboto"/>
                </a:rPr>
                <a:t> </a:t>
              </a:r>
              <a:endParaRPr sz="1000">
                <a:solidFill>
                  <a:srgbClr val="0C58D3"/>
                </a:solidFill>
                <a:latin typeface="Roboto"/>
                <a:ea typeface="Roboto"/>
                <a:cs typeface="Roboto"/>
                <a:sym typeface="Roboto"/>
              </a:endParaRPr>
            </a:p>
          </p:txBody>
        </p:sp>
      </p:grpSp>
      <p:grpSp>
        <p:nvGrpSpPr>
          <p:cNvPr id="2085" name="Google Shape;2085;p192"/>
          <p:cNvGrpSpPr/>
          <p:nvPr/>
        </p:nvGrpSpPr>
        <p:grpSpPr>
          <a:xfrm>
            <a:off x="370969" y="1646417"/>
            <a:ext cx="8315546" cy="693822"/>
            <a:chOff x="1593000" y="2322568"/>
            <a:chExt cx="5957975" cy="643500"/>
          </a:xfrm>
        </p:grpSpPr>
        <p:sp>
          <p:nvSpPr>
            <p:cNvPr id="2086" name="Google Shape;2086;p192"/>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87" name="Google Shape;2087;p192"/>
            <p:cNvSpPr/>
            <p:nvPr/>
          </p:nvSpPr>
          <p:spPr>
            <a:xfrm flipH="1">
              <a:off x="2283025" y="2322575"/>
              <a:ext cx="1844400" cy="6426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88" name="Google Shape;2088;p192"/>
            <p:cNvSpPr/>
            <p:nvPr/>
          </p:nvSpPr>
          <p:spPr>
            <a:xfrm rot="-5400000">
              <a:off x="3501574" y="1934671"/>
              <a:ext cx="643356" cy="1419149"/>
            </a:xfrm>
            <a:prstGeom prst="flowChartOffpageConnector">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89" name="Google Shape;2089;p192"/>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a:solidFill>
                    <a:srgbClr val="FFFFFF"/>
                  </a:solidFill>
                  <a:latin typeface="Roboto Medium"/>
                  <a:ea typeface="Roboto Medium"/>
                  <a:cs typeface="Roboto Medium"/>
                  <a:sym typeface="Roboto Medium"/>
                </a:rPr>
                <a:t>Security</a:t>
              </a:r>
              <a:endParaRPr sz="1200">
                <a:solidFill>
                  <a:srgbClr val="FFFFFF"/>
                </a:solidFill>
                <a:latin typeface="Roboto"/>
                <a:ea typeface="Roboto"/>
                <a:cs typeface="Roboto"/>
                <a:sym typeface="Roboto"/>
              </a:endParaRPr>
            </a:p>
          </p:txBody>
        </p:sp>
        <p:sp>
          <p:nvSpPr>
            <p:cNvPr id="2090" name="Google Shape;2090;p192"/>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91" name="Google Shape;2091;p192"/>
            <p:cNvSpPr/>
            <p:nvPr/>
          </p:nvSpPr>
          <p:spPr>
            <a:xfrm>
              <a:off x="1593000" y="2322575"/>
              <a:ext cx="690000" cy="642600"/>
            </a:xfrm>
            <a:prstGeom prst="rect">
              <a:avLst/>
            </a:prstGeom>
            <a:solidFill>
              <a:srgbClr val="0E65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Roboto Thin"/>
                  <a:ea typeface="Roboto Thin"/>
                  <a:cs typeface="Roboto Thin"/>
                  <a:sym typeface="Roboto Thin"/>
                </a:rPr>
                <a:t>07</a:t>
              </a:r>
              <a:endParaRPr sz="2800">
                <a:solidFill>
                  <a:srgbClr val="FFFFFF"/>
                </a:solidFill>
                <a:latin typeface="Roboto Thin"/>
                <a:ea typeface="Roboto Thin"/>
                <a:cs typeface="Roboto Thin"/>
                <a:sym typeface="Roboto Thin"/>
              </a:endParaRPr>
            </a:p>
          </p:txBody>
        </p:sp>
        <p:sp>
          <p:nvSpPr>
            <p:cNvPr id="2092" name="Google Shape;2092;p192"/>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92100" algn="l" rtl="0">
                <a:lnSpc>
                  <a:spcPct val="115000"/>
                </a:lnSpc>
                <a:spcBef>
                  <a:spcPts val="0"/>
                </a:spcBef>
                <a:spcAft>
                  <a:spcPts val="0"/>
                </a:spcAft>
                <a:buClr>
                  <a:srgbClr val="0C58D3"/>
                </a:buClr>
                <a:buSzPts val="1000"/>
                <a:buFont typeface="Roboto"/>
                <a:buChar char="●"/>
              </a:pPr>
              <a:r>
                <a:rPr lang="en" sz="1000">
                  <a:solidFill>
                    <a:srgbClr val="0C58D3"/>
                  </a:solidFill>
                  <a:latin typeface="Roboto"/>
                  <a:ea typeface="Roboto"/>
                  <a:cs typeface="Roboto"/>
                  <a:sym typeface="Roboto"/>
                </a:rPr>
                <a:t>Limit kubectl usage</a:t>
              </a:r>
              <a:endParaRPr sz="1000">
                <a:solidFill>
                  <a:srgbClr val="0C58D3"/>
                </a:solidFill>
                <a:latin typeface="Roboto"/>
                <a:ea typeface="Roboto"/>
                <a:cs typeface="Roboto"/>
                <a:sym typeface="Roboto"/>
              </a:endParaRPr>
            </a:p>
            <a:p>
              <a:pPr marL="457200" lvl="0" indent="-292100" algn="l" rtl="0">
                <a:lnSpc>
                  <a:spcPct val="115000"/>
                </a:lnSpc>
                <a:spcBef>
                  <a:spcPts val="0"/>
                </a:spcBef>
                <a:spcAft>
                  <a:spcPts val="0"/>
                </a:spcAft>
                <a:buClr>
                  <a:srgbClr val="0C58D3"/>
                </a:buClr>
                <a:buSzPts val="1000"/>
                <a:buFont typeface="Roboto"/>
                <a:buChar char="●"/>
              </a:pPr>
              <a:r>
                <a:rPr lang="en" sz="1000">
                  <a:solidFill>
                    <a:srgbClr val="0C58D3"/>
                  </a:solidFill>
                  <a:latin typeface="Roboto"/>
                  <a:ea typeface="Roboto"/>
                  <a:cs typeface="Roboto"/>
                  <a:sym typeface="Roboto"/>
                </a:rPr>
                <a:t>Helm safer </a:t>
              </a:r>
              <a:endParaRPr sz="1000">
                <a:solidFill>
                  <a:srgbClr val="0C58D3"/>
                </a:solidFill>
                <a:latin typeface="Roboto"/>
                <a:ea typeface="Roboto"/>
                <a:cs typeface="Roboto"/>
                <a:sym typeface="Roboto"/>
              </a:endParaRPr>
            </a:p>
            <a:p>
              <a:pPr marL="457200" lvl="0" indent="-292100" algn="l" rtl="0">
                <a:lnSpc>
                  <a:spcPct val="115000"/>
                </a:lnSpc>
                <a:spcBef>
                  <a:spcPts val="0"/>
                </a:spcBef>
                <a:spcAft>
                  <a:spcPts val="0"/>
                </a:spcAft>
                <a:buClr>
                  <a:srgbClr val="0C58D3"/>
                </a:buClr>
                <a:buSzPts val="1000"/>
                <a:buFont typeface="Roboto"/>
                <a:buChar char="●"/>
              </a:pPr>
              <a:r>
                <a:rPr lang="en" sz="1000">
                  <a:solidFill>
                    <a:srgbClr val="0C58D3"/>
                  </a:solidFill>
                  <a:latin typeface="Roboto"/>
                  <a:ea typeface="Roboto"/>
                  <a:cs typeface="Roboto"/>
                  <a:sym typeface="Roboto"/>
                </a:rPr>
                <a:t>Cluster Role for a power user</a:t>
              </a:r>
              <a:endParaRPr sz="1000">
                <a:solidFill>
                  <a:srgbClr val="0C58D3"/>
                </a:solidFill>
                <a:latin typeface="Roboto"/>
                <a:ea typeface="Roboto"/>
                <a:cs typeface="Roboto"/>
                <a:sym typeface="Roboto"/>
              </a:endParaRPr>
            </a:p>
          </p:txBody>
        </p:sp>
      </p:grpSp>
      <p:grpSp>
        <p:nvGrpSpPr>
          <p:cNvPr id="2093" name="Google Shape;2093;p192"/>
          <p:cNvGrpSpPr/>
          <p:nvPr/>
        </p:nvGrpSpPr>
        <p:grpSpPr>
          <a:xfrm>
            <a:off x="370969" y="940363"/>
            <a:ext cx="8315546" cy="693822"/>
            <a:chOff x="1593000" y="2322568"/>
            <a:chExt cx="5957975" cy="643500"/>
          </a:xfrm>
        </p:grpSpPr>
        <p:sp>
          <p:nvSpPr>
            <p:cNvPr id="2094" name="Google Shape;2094;p192"/>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95" name="Google Shape;2095;p192"/>
            <p:cNvSpPr/>
            <p:nvPr/>
          </p:nvSpPr>
          <p:spPr>
            <a:xfrm flipH="1">
              <a:off x="2283025" y="2322575"/>
              <a:ext cx="1844400" cy="6426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96" name="Google Shape;2096;p192"/>
            <p:cNvSpPr/>
            <p:nvPr/>
          </p:nvSpPr>
          <p:spPr>
            <a:xfrm rot="-5400000">
              <a:off x="3501574" y="1934671"/>
              <a:ext cx="643356" cy="1419149"/>
            </a:xfrm>
            <a:prstGeom prst="flowChartOffpageConnector">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97" name="Google Shape;2097;p192"/>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a:solidFill>
                    <a:schemeClr val="lt1"/>
                  </a:solidFill>
                  <a:latin typeface="Roboto Medium"/>
                  <a:ea typeface="Roboto Medium"/>
                  <a:cs typeface="Roboto Medium"/>
                  <a:sym typeface="Roboto Medium"/>
                </a:rPr>
                <a:t>Embrace A Service Mesh</a:t>
              </a:r>
              <a:endParaRPr sz="1200">
                <a:solidFill>
                  <a:srgbClr val="FFFFFF"/>
                </a:solidFill>
                <a:latin typeface="Roboto"/>
                <a:ea typeface="Roboto"/>
                <a:cs typeface="Roboto"/>
                <a:sym typeface="Roboto"/>
              </a:endParaRPr>
            </a:p>
          </p:txBody>
        </p:sp>
        <p:sp>
          <p:nvSpPr>
            <p:cNvPr id="2098" name="Google Shape;2098;p192"/>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99" name="Google Shape;2099;p192"/>
            <p:cNvSpPr/>
            <p:nvPr/>
          </p:nvSpPr>
          <p:spPr>
            <a:xfrm>
              <a:off x="1593000" y="2322575"/>
              <a:ext cx="690000" cy="642600"/>
            </a:xfrm>
            <a:prstGeom prst="rect">
              <a:avLst/>
            </a:prstGeom>
            <a:solidFill>
              <a:srgbClr val="0E65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FFFFFF"/>
                  </a:solidFill>
                  <a:latin typeface="Roboto Thin"/>
                  <a:ea typeface="Roboto Thin"/>
                  <a:cs typeface="Roboto Thin"/>
                  <a:sym typeface="Roboto Thin"/>
                </a:rPr>
                <a:t>06</a:t>
              </a:r>
              <a:endParaRPr sz="2800">
                <a:solidFill>
                  <a:srgbClr val="FFFFFF"/>
                </a:solidFill>
                <a:latin typeface="Roboto Thin"/>
                <a:ea typeface="Roboto Thin"/>
                <a:cs typeface="Roboto Thin"/>
                <a:sym typeface="Roboto Thin"/>
              </a:endParaRPr>
            </a:p>
          </p:txBody>
        </p:sp>
        <p:sp>
          <p:nvSpPr>
            <p:cNvPr id="2100" name="Google Shape;2100;p192"/>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98450" algn="l" rtl="0">
                <a:lnSpc>
                  <a:spcPct val="115000"/>
                </a:lnSpc>
                <a:spcBef>
                  <a:spcPts val="0"/>
                </a:spcBef>
                <a:spcAft>
                  <a:spcPts val="0"/>
                </a:spcAft>
                <a:buClr>
                  <a:srgbClr val="0C58D3"/>
                </a:buClr>
                <a:buSzPts val="1100"/>
                <a:buFont typeface="Roboto"/>
                <a:buChar char="●"/>
              </a:pPr>
              <a:r>
                <a:rPr lang="en" sz="1100">
                  <a:solidFill>
                    <a:srgbClr val="0C58D3"/>
                  </a:solidFill>
                  <a:latin typeface="Roboto"/>
                  <a:ea typeface="Roboto"/>
                  <a:cs typeface="Roboto"/>
                  <a:sym typeface="Roboto"/>
                </a:rPr>
                <a:t>Telemetry</a:t>
              </a:r>
              <a:endParaRPr sz="1100">
                <a:solidFill>
                  <a:srgbClr val="0C58D3"/>
                </a:solidFill>
                <a:latin typeface="Roboto"/>
                <a:ea typeface="Roboto"/>
                <a:cs typeface="Roboto"/>
                <a:sym typeface="Roboto"/>
              </a:endParaRPr>
            </a:p>
            <a:p>
              <a:pPr marL="457200" lvl="0" indent="-298450" algn="l" rtl="0">
                <a:lnSpc>
                  <a:spcPct val="115000"/>
                </a:lnSpc>
                <a:spcBef>
                  <a:spcPts val="0"/>
                </a:spcBef>
                <a:spcAft>
                  <a:spcPts val="0"/>
                </a:spcAft>
                <a:buClr>
                  <a:srgbClr val="0C58D3"/>
                </a:buClr>
                <a:buSzPts val="1100"/>
                <a:buFont typeface="Roboto"/>
                <a:buChar char="●"/>
              </a:pPr>
              <a:r>
                <a:rPr lang="en" sz="1100">
                  <a:solidFill>
                    <a:srgbClr val="0C58D3"/>
                  </a:solidFill>
                  <a:latin typeface="Roboto"/>
                  <a:ea typeface="Roboto"/>
                  <a:cs typeface="Roboto"/>
                  <a:sym typeface="Roboto"/>
                </a:rPr>
                <a:t>Better Security</a:t>
              </a:r>
              <a:endParaRPr sz="1100">
                <a:solidFill>
                  <a:srgbClr val="0C58D3"/>
                </a:solidFill>
                <a:latin typeface="Roboto"/>
                <a:ea typeface="Roboto"/>
                <a:cs typeface="Roboto"/>
                <a:sym typeface="Roboto"/>
              </a:endParaRPr>
            </a:p>
            <a:p>
              <a:pPr marL="457200" lvl="0" indent="-304800" algn="l" rtl="0">
                <a:lnSpc>
                  <a:spcPct val="115000"/>
                </a:lnSpc>
                <a:spcBef>
                  <a:spcPts val="0"/>
                </a:spcBef>
                <a:spcAft>
                  <a:spcPts val="0"/>
                </a:spcAft>
                <a:buClr>
                  <a:srgbClr val="0C58D3"/>
                </a:buClr>
                <a:buSzPts val="1200"/>
                <a:buFont typeface="Roboto"/>
                <a:buChar char="●"/>
              </a:pPr>
              <a:r>
                <a:rPr lang="en" sz="1100">
                  <a:solidFill>
                    <a:srgbClr val="0C58D3"/>
                  </a:solidFill>
                  <a:latin typeface="Roboto"/>
                  <a:ea typeface="Roboto"/>
                  <a:cs typeface="Roboto"/>
                  <a:sym typeface="Roboto"/>
                </a:rPr>
                <a:t>Connect desperate clusters</a:t>
              </a:r>
              <a:r>
                <a:rPr lang="en" sz="1000">
                  <a:solidFill>
                    <a:srgbClr val="0C58D3"/>
                  </a:solidFill>
                  <a:latin typeface="Roboto"/>
                  <a:ea typeface="Roboto"/>
                  <a:cs typeface="Roboto"/>
                  <a:sym typeface="Roboto"/>
                </a:rPr>
                <a:t> </a:t>
              </a:r>
              <a:endParaRPr sz="1000">
                <a:solidFill>
                  <a:srgbClr val="0C58D3"/>
                </a:solidFill>
                <a:latin typeface="Roboto"/>
                <a:ea typeface="Roboto"/>
                <a:cs typeface="Roboto"/>
                <a:sym typeface="Roboto"/>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45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p170"/>
          <p:cNvSpPr txBox="1"/>
          <p:nvPr/>
        </p:nvSpPr>
        <p:spPr>
          <a:xfrm>
            <a:off x="91389" y="4879717"/>
            <a:ext cx="251400" cy="1848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800">
                <a:solidFill>
                  <a:schemeClr val="lt2"/>
                </a:solidFill>
                <a:latin typeface="Calibri"/>
                <a:ea typeface="Calibri"/>
                <a:cs typeface="Calibri"/>
                <a:sym typeface="Calibri"/>
              </a:rPr>
              <a:t>3</a:t>
            </a:fld>
            <a:endParaRPr sz="800">
              <a:solidFill>
                <a:schemeClr val="lt2"/>
              </a:solidFill>
              <a:latin typeface="Calibri"/>
              <a:ea typeface="Calibri"/>
              <a:cs typeface="Calibri"/>
              <a:sym typeface="Calibri"/>
            </a:endParaRPr>
          </a:p>
        </p:txBody>
      </p:sp>
      <p:sp>
        <p:nvSpPr>
          <p:cNvPr id="1744" name="Google Shape;1744;p170"/>
          <p:cNvSpPr txBox="1"/>
          <p:nvPr/>
        </p:nvSpPr>
        <p:spPr>
          <a:xfrm>
            <a:off x="342900" y="4925884"/>
            <a:ext cx="2680200" cy="92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2"/>
              </a:buClr>
              <a:buSzPts val="600"/>
              <a:buFont typeface="Calibri"/>
              <a:buNone/>
            </a:pPr>
            <a:r>
              <a:rPr lang="en" sz="600">
                <a:solidFill>
                  <a:schemeClr val="lt2"/>
                </a:solidFill>
                <a:latin typeface="Calibri"/>
                <a:ea typeface="Calibri"/>
                <a:cs typeface="Calibri"/>
                <a:sym typeface="Calibri"/>
              </a:rPr>
              <a:t>© 2019 Citrix | Confidential </a:t>
            </a:r>
            <a:endParaRPr sz="1100"/>
          </a:p>
        </p:txBody>
      </p:sp>
      <p:pic>
        <p:nvPicPr>
          <p:cNvPr id="1745" name="Google Shape;1745;p1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59384" y="4880043"/>
            <a:ext cx="493028" cy="184887"/>
          </a:xfrm>
          <a:prstGeom prst="rect">
            <a:avLst/>
          </a:prstGeom>
          <a:noFill/>
          <a:ln>
            <a:noFill/>
          </a:ln>
        </p:spPr>
      </p:pic>
      <p:sp>
        <p:nvSpPr>
          <p:cNvPr id="1746" name="Google Shape;1746;p170"/>
          <p:cNvSpPr txBox="1">
            <a:spLocks noGrp="1"/>
          </p:cNvSpPr>
          <p:nvPr>
            <p:ph type="title"/>
          </p:nvPr>
        </p:nvSpPr>
        <p:spPr>
          <a:xfrm>
            <a:off x="342899" y="307945"/>
            <a:ext cx="8458200" cy="631500"/>
          </a:xfrm>
          <a:prstGeom prst="rect">
            <a:avLst/>
          </a:prstGeom>
          <a:noFill/>
          <a:ln>
            <a:noFill/>
          </a:ln>
        </p:spPr>
        <p:txBody>
          <a:bodyPr spcFirstLastPara="1" wrap="square" lIns="0" tIns="0" rIns="0" bIns="0" anchor="b" anchorCtr="0">
            <a:noAutofit/>
          </a:bodyPr>
          <a:lstStyle/>
          <a:p>
            <a:pPr marL="0" lvl="0" indent="0" algn="l" rtl="0">
              <a:lnSpc>
                <a:spcPct val="76000"/>
              </a:lnSpc>
              <a:spcBef>
                <a:spcPts val="0"/>
              </a:spcBef>
              <a:spcAft>
                <a:spcPts val="0"/>
              </a:spcAft>
              <a:buClr>
                <a:schemeClr val="accent1"/>
              </a:buClr>
              <a:buSzPts val="2700"/>
              <a:buFont typeface="Calibri"/>
              <a:buNone/>
            </a:pPr>
            <a:r>
              <a:rPr lang="en" dirty="0"/>
              <a:t>Diverse Stakeholders Have Unique Needs</a:t>
            </a:r>
            <a:endParaRPr dirty="0"/>
          </a:p>
        </p:txBody>
      </p:sp>
      <p:pic>
        <p:nvPicPr>
          <p:cNvPr id="1747" name="Google Shape;1747;p17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41020" y="4118323"/>
            <a:ext cx="461958" cy="461958"/>
          </a:xfrm>
          <a:prstGeom prst="rect">
            <a:avLst/>
          </a:prstGeom>
          <a:noFill/>
          <a:ln>
            <a:noFill/>
          </a:ln>
        </p:spPr>
      </p:pic>
      <p:sp>
        <p:nvSpPr>
          <p:cNvPr id="1748" name="Google Shape;1748;p170"/>
          <p:cNvSpPr txBox="1"/>
          <p:nvPr/>
        </p:nvSpPr>
        <p:spPr>
          <a:xfrm>
            <a:off x="4825271" y="4410245"/>
            <a:ext cx="22647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accent5"/>
                </a:solidFill>
                <a:latin typeface="Calibri"/>
                <a:ea typeface="Calibri"/>
                <a:cs typeface="Calibri"/>
                <a:sym typeface="Calibri"/>
              </a:rPr>
              <a:t>Application &amp; infrastructure security</a:t>
            </a:r>
            <a:endParaRPr sz="1100"/>
          </a:p>
          <a:p>
            <a:pPr marL="0" marR="0" lvl="0" indent="0" algn="l" rtl="0">
              <a:spcBef>
                <a:spcPts val="0"/>
              </a:spcBef>
              <a:spcAft>
                <a:spcPts val="0"/>
              </a:spcAft>
              <a:buNone/>
            </a:pPr>
            <a:r>
              <a:rPr lang="en" sz="1100">
                <a:solidFill>
                  <a:schemeClr val="accent5"/>
                </a:solidFill>
                <a:latin typeface="Calibri"/>
                <a:ea typeface="Calibri"/>
                <a:cs typeface="Calibri"/>
                <a:sym typeface="Calibri"/>
              </a:rPr>
              <a:t>Container security &amp; API gateways</a:t>
            </a:r>
            <a:endParaRPr sz="1100"/>
          </a:p>
          <a:p>
            <a:pPr marL="0" marR="0" lvl="0" indent="0" algn="l" rtl="0">
              <a:spcBef>
                <a:spcPts val="0"/>
              </a:spcBef>
              <a:spcAft>
                <a:spcPts val="0"/>
              </a:spcAft>
              <a:buNone/>
            </a:pPr>
            <a:r>
              <a:rPr lang="en" sz="1100">
                <a:solidFill>
                  <a:schemeClr val="accent5"/>
                </a:solidFill>
                <a:latin typeface="Calibri"/>
                <a:ea typeface="Calibri"/>
                <a:cs typeface="Calibri"/>
                <a:sym typeface="Calibri"/>
              </a:rPr>
              <a:t>Automation</a:t>
            </a:r>
            <a:endParaRPr sz="1100"/>
          </a:p>
        </p:txBody>
      </p:sp>
      <p:sp>
        <p:nvSpPr>
          <p:cNvPr id="1749" name="Google Shape;1749;p170"/>
          <p:cNvSpPr txBox="1"/>
          <p:nvPr/>
        </p:nvSpPr>
        <p:spPr>
          <a:xfrm>
            <a:off x="4803532" y="4115406"/>
            <a:ext cx="12027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1">
                <a:solidFill>
                  <a:schemeClr val="accent5"/>
                </a:solidFill>
                <a:latin typeface="Calibri"/>
                <a:ea typeface="Calibri"/>
                <a:cs typeface="Calibri"/>
                <a:sym typeface="Calibri"/>
              </a:rPr>
              <a:t>DevSecOps</a:t>
            </a:r>
            <a:endParaRPr sz="2400" b="1">
              <a:solidFill>
                <a:schemeClr val="accent5"/>
              </a:solidFill>
              <a:latin typeface="Calibri"/>
              <a:ea typeface="Calibri"/>
              <a:cs typeface="Calibri"/>
              <a:sym typeface="Calibri"/>
            </a:endParaRPr>
          </a:p>
        </p:txBody>
      </p:sp>
      <p:pic>
        <p:nvPicPr>
          <p:cNvPr id="1750" name="Google Shape;1750;p17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160673" y="1391135"/>
            <a:ext cx="995287" cy="438143"/>
          </a:xfrm>
          <a:prstGeom prst="rect">
            <a:avLst/>
          </a:prstGeom>
          <a:noFill/>
          <a:ln>
            <a:noFill/>
          </a:ln>
        </p:spPr>
      </p:pic>
      <p:grpSp>
        <p:nvGrpSpPr>
          <p:cNvPr id="1751" name="Google Shape;1751;p170"/>
          <p:cNvGrpSpPr/>
          <p:nvPr/>
        </p:nvGrpSpPr>
        <p:grpSpPr>
          <a:xfrm>
            <a:off x="3101077" y="1137493"/>
            <a:ext cx="2868270" cy="2868270"/>
            <a:chOff x="8021756" y="2259843"/>
            <a:chExt cx="2338200" cy="2338200"/>
          </a:xfrm>
        </p:grpSpPr>
        <p:sp>
          <p:nvSpPr>
            <p:cNvPr id="1752" name="Google Shape;1752;p170"/>
            <p:cNvSpPr/>
            <p:nvPr/>
          </p:nvSpPr>
          <p:spPr>
            <a:xfrm>
              <a:off x="8021756" y="2259843"/>
              <a:ext cx="2338200" cy="2338200"/>
            </a:xfrm>
            <a:prstGeom prst="ellipse">
              <a:avLst/>
            </a:prstGeom>
            <a:noFill/>
            <a:ln w="1905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600">
                <a:solidFill>
                  <a:srgbClr val="000000"/>
                </a:solidFill>
                <a:latin typeface="Arial"/>
                <a:ea typeface="Arial"/>
                <a:cs typeface="Arial"/>
                <a:sym typeface="Arial"/>
              </a:endParaRPr>
            </a:p>
          </p:txBody>
        </p:sp>
        <p:sp>
          <p:nvSpPr>
            <p:cNvPr id="1753" name="Google Shape;1753;p170"/>
            <p:cNvSpPr/>
            <p:nvPr/>
          </p:nvSpPr>
          <p:spPr>
            <a:xfrm>
              <a:off x="8021756" y="2259843"/>
              <a:ext cx="2338200" cy="2338200"/>
            </a:xfrm>
            <a:prstGeom prst="ellipse">
              <a:avLst/>
            </a:prstGeom>
            <a:noFill/>
            <a:ln w="152400" cap="rnd" cmpd="sng">
              <a:solidFill>
                <a:schemeClr val="accent1">
                  <a:alpha val="40000"/>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600">
                <a:solidFill>
                  <a:srgbClr val="000000"/>
                </a:solidFill>
                <a:latin typeface="Arial"/>
                <a:ea typeface="Arial"/>
                <a:cs typeface="Arial"/>
                <a:sym typeface="Arial"/>
              </a:endParaRPr>
            </a:p>
          </p:txBody>
        </p:sp>
      </p:grpSp>
      <p:sp>
        <p:nvSpPr>
          <p:cNvPr id="1754" name="Google Shape;1754;p170"/>
          <p:cNvSpPr txBox="1"/>
          <p:nvPr/>
        </p:nvSpPr>
        <p:spPr>
          <a:xfrm>
            <a:off x="6586078" y="1388926"/>
            <a:ext cx="490800"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chemeClr val="accent5"/>
                </a:solidFill>
                <a:latin typeface="Calibri"/>
                <a:ea typeface="Calibri"/>
                <a:cs typeface="Calibri"/>
                <a:sym typeface="Calibri"/>
              </a:rPr>
              <a:t>SRE</a:t>
            </a:r>
            <a:endParaRPr sz="1100"/>
          </a:p>
        </p:txBody>
      </p:sp>
      <p:sp>
        <p:nvSpPr>
          <p:cNvPr id="1755" name="Google Shape;1755;p170"/>
          <p:cNvSpPr txBox="1"/>
          <p:nvPr/>
        </p:nvSpPr>
        <p:spPr>
          <a:xfrm>
            <a:off x="6583570" y="1661026"/>
            <a:ext cx="2217600" cy="715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accent5"/>
                </a:solidFill>
                <a:latin typeface="Calibri"/>
                <a:ea typeface="Calibri"/>
                <a:cs typeface="Calibri"/>
                <a:sym typeface="Calibri"/>
              </a:rPr>
              <a:t>Application availability</a:t>
            </a:r>
            <a:endParaRPr sz="1100"/>
          </a:p>
          <a:p>
            <a:pPr marL="0" marR="0" lvl="0" indent="0" algn="l" rtl="0">
              <a:spcBef>
                <a:spcPts val="0"/>
              </a:spcBef>
              <a:spcAft>
                <a:spcPts val="0"/>
              </a:spcAft>
              <a:buNone/>
            </a:pPr>
            <a:r>
              <a:rPr lang="en" sz="1100">
                <a:solidFill>
                  <a:schemeClr val="accent5"/>
                </a:solidFill>
                <a:latin typeface="Calibri"/>
                <a:ea typeface="Calibri"/>
                <a:cs typeface="Calibri"/>
                <a:sym typeface="Calibri"/>
              </a:rPr>
              <a:t>Observability</a:t>
            </a:r>
            <a:endParaRPr sz="1100"/>
          </a:p>
          <a:p>
            <a:pPr marL="0" marR="0" lvl="0" indent="0" algn="l" rtl="0">
              <a:spcBef>
                <a:spcPts val="0"/>
              </a:spcBef>
              <a:spcAft>
                <a:spcPts val="0"/>
              </a:spcAft>
              <a:buNone/>
            </a:pPr>
            <a:r>
              <a:rPr lang="en" sz="1100">
                <a:solidFill>
                  <a:schemeClr val="accent5"/>
                </a:solidFill>
                <a:latin typeface="Calibri"/>
                <a:ea typeface="Calibri"/>
                <a:cs typeface="Calibri"/>
                <a:sym typeface="Calibri"/>
              </a:rPr>
              <a:t>Incident response</a:t>
            </a:r>
            <a:endParaRPr sz="1100"/>
          </a:p>
          <a:p>
            <a:pPr marL="0" marR="0" lvl="0" indent="0" algn="l" rtl="0">
              <a:spcBef>
                <a:spcPts val="0"/>
              </a:spcBef>
              <a:spcAft>
                <a:spcPts val="0"/>
              </a:spcAft>
              <a:buNone/>
            </a:pPr>
            <a:r>
              <a:rPr lang="en" sz="1100">
                <a:solidFill>
                  <a:schemeClr val="accent5"/>
                </a:solidFill>
                <a:latin typeface="Calibri"/>
                <a:ea typeface="Calibri"/>
                <a:cs typeface="Calibri"/>
                <a:sym typeface="Calibri"/>
              </a:rPr>
              <a:t>Postmortems</a:t>
            </a:r>
            <a:endParaRPr sz="1100"/>
          </a:p>
        </p:txBody>
      </p:sp>
      <p:sp>
        <p:nvSpPr>
          <p:cNvPr id="1756" name="Google Shape;1756;p170"/>
          <p:cNvSpPr txBox="1"/>
          <p:nvPr/>
        </p:nvSpPr>
        <p:spPr>
          <a:xfrm>
            <a:off x="1335900" y="1415098"/>
            <a:ext cx="880500"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chemeClr val="accent5"/>
                </a:solidFill>
                <a:latin typeface="Calibri"/>
                <a:ea typeface="Calibri"/>
                <a:cs typeface="Calibri"/>
                <a:sym typeface="Calibri"/>
              </a:rPr>
              <a:t>DevOps</a:t>
            </a:r>
            <a:endParaRPr sz="2400" b="1">
              <a:solidFill>
                <a:schemeClr val="accent5"/>
              </a:solidFill>
              <a:latin typeface="Calibri"/>
              <a:ea typeface="Calibri"/>
              <a:cs typeface="Calibri"/>
              <a:sym typeface="Calibri"/>
            </a:endParaRPr>
          </a:p>
        </p:txBody>
      </p:sp>
      <p:sp>
        <p:nvSpPr>
          <p:cNvPr id="1757" name="Google Shape;1757;p170"/>
          <p:cNvSpPr txBox="1"/>
          <p:nvPr/>
        </p:nvSpPr>
        <p:spPr>
          <a:xfrm>
            <a:off x="1331777" y="1687197"/>
            <a:ext cx="1680600" cy="715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rgbClr val="5F6267"/>
                </a:solidFill>
                <a:latin typeface="Calibri"/>
                <a:ea typeface="Calibri"/>
                <a:cs typeface="Calibri"/>
                <a:sym typeface="Calibri"/>
              </a:rPr>
              <a:t>Faster release &amp; deployment cycles  </a:t>
            </a:r>
            <a:endParaRPr sz="1100"/>
          </a:p>
          <a:p>
            <a:pPr marL="0" marR="0" lvl="0" indent="0" algn="l" rtl="0">
              <a:spcBef>
                <a:spcPts val="0"/>
              </a:spcBef>
              <a:spcAft>
                <a:spcPts val="0"/>
              </a:spcAft>
              <a:buNone/>
            </a:pPr>
            <a:r>
              <a:rPr lang="en" sz="1100">
                <a:solidFill>
                  <a:srgbClr val="5F6267"/>
                </a:solidFill>
                <a:latin typeface="Calibri"/>
                <a:ea typeface="Calibri"/>
                <a:cs typeface="Calibri"/>
                <a:sym typeface="Calibri"/>
              </a:rPr>
              <a:t>CI/CD &amp; automation</a:t>
            </a:r>
            <a:endParaRPr sz="1100"/>
          </a:p>
          <a:p>
            <a:pPr marL="0" marR="0" lvl="0" indent="0" algn="l" rtl="0">
              <a:spcBef>
                <a:spcPts val="0"/>
              </a:spcBef>
              <a:spcAft>
                <a:spcPts val="0"/>
              </a:spcAft>
              <a:buNone/>
            </a:pPr>
            <a:r>
              <a:rPr lang="en" sz="1100">
                <a:solidFill>
                  <a:srgbClr val="5F6267"/>
                </a:solidFill>
                <a:latin typeface="Calibri"/>
                <a:ea typeface="Calibri"/>
                <a:cs typeface="Calibri"/>
                <a:sym typeface="Calibri"/>
              </a:rPr>
              <a:t>Canary &amp; progressive rollout</a:t>
            </a:r>
            <a:endParaRPr sz="1100"/>
          </a:p>
        </p:txBody>
      </p:sp>
      <p:sp>
        <p:nvSpPr>
          <p:cNvPr id="1758" name="Google Shape;1758;p170"/>
          <p:cNvSpPr txBox="1"/>
          <p:nvPr/>
        </p:nvSpPr>
        <p:spPr>
          <a:xfrm>
            <a:off x="1331777" y="3297986"/>
            <a:ext cx="19389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accent5"/>
                </a:solidFill>
                <a:latin typeface="Calibri"/>
                <a:ea typeface="Calibri"/>
                <a:cs typeface="Calibri"/>
                <a:sym typeface="Calibri"/>
              </a:rPr>
              <a:t>User experience</a:t>
            </a:r>
            <a:endParaRPr sz="1100"/>
          </a:p>
          <a:p>
            <a:pPr marL="0" marR="0" lvl="0" indent="0" algn="l" rtl="0">
              <a:spcBef>
                <a:spcPts val="0"/>
              </a:spcBef>
              <a:spcAft>
                <a:spcPts val="0"/>
              </a:spcAft>
              <a:buNone/>
            </a:pPr>
            <a:r>
              <a:rPr lang="en" sz="1100">
                <a:solidFill>
                  <a:schemeClr val="accent5"/>
                </a:solidFill>
                <a:latin typeface="Calibri"/>
                <a:ea typeface="Calibri"/>
                <a:cs typeface="Calibri"/>
                <a:sym typeface="Calibri"/>
              </a:rPr>
              <a:t>Troubleshooting</a:t>
            </a:r>
            <a:endParaRPr sz="1100"/>
          </a:p>
          <a:p>
            <a:pPr marL="0" marR="0" lvl="0" indent="0" algn="l" rtl="0">
              <a:spcBef>
                <a:spcPts val="0"/>
              </a:spcBef>
              <a:spcAft>
                <a:spcPts val="0"/>
              </a:spcAft>
              <a:buNone/>
            </a:pPr>
            <a:r>
              <a:rPr lang="en" sz="1100">
                <a:solidFill>
                  <a:schemeClr val="accent5"/>
                </a:solidFill>
                <a:latin typeface="Calibri"/>
                <a:ea typeface="Calibri"/>
                <a:cs typeface="Calibri"/>
                <a:sym typeface="Calibri"/>
              </a:rPr>
              <a:t>Microservice discovery &amp; routing</a:t>
            </a:r>
            <a:endParaRPr sz="1100"/>
          </a:p>
        </p:txBody>
      </p:sp>
      <p:sp>
        <p:nvSpPr>
          <p:cNvPr id="1759" name="Google Shape;1759;p170"/>
          <p:cNvSpPr txBox="1"/>
          <p:nvPr/>
        </p:nvSpPr>
        <p:spPr>
          <a:xfrm>
            <a:off x="1311405" y="3011315"/>
            <a:ext cx="12156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1">
                <a:solidFill>
                  <a:schemeClr val="accent5"/>
                </a:solidFill>
                <a:latin typeface="Calibri"/>
                <a:ea typeface="Calibri"/>
                <a:cs typeface="Calibri"/>
                <a:sym typeface="Calibri"/>
              </a:rPr>
              <a:t>Developers</a:t>
            </a:r>
            <a:endParaRPr sz="2400" b="1">
              <a:solidFill>
                <a:schemeClr val="accent5"/>
              </a:solidFill>
              <a:latin typeface="Calibri"/>
              <a:ea typeface="Calibri"/>
              <a:cs typeface="Calibri"/>
              <a:sym typeface="Calibri"/>
            </a:endParaRPr>
          </a:p>
        </p:txBody>
      </p:sp>
      <p:sp>
        <p:nvSpPr>
          <p:cNvPr id="1760" name="Google Shape;1760;p170"/>
          <p:cNvSpPr txBox="1"/>
          <p:nvPr/>
        </p:nvSpPr>
        <p:spPr>
          <a:xfrm>
            <a:off x="6549373" y="3288275"/>
            <a:ext cx="23610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accent5"/>
                </a:solidFill>
                <a:latin typeface="Calibri"/>
                <a:ea typeface="Calibri"/>
                <a:cs typeface="Calibri"/>
                <a:sym typeface="Calibri"/>
              </a:rPr>
              <a:t>Network policy &amp; compliance</a:t>
            </a:r>
            <a:endParaRPr sz="1100"/>
          </a:p>
          <a:p>
            <a:pPr marL="0" marR="0" lvl="0" indent="0" algn="l" rtl="0">
              <a:spcBef>
                <a:spcPts val="0"/>
              </a:spcBef>
              <a:spcAft>
                <a:spcPts val="0"/>
              </a:spcAft>
              <a:buNone/>
            </a:pPr>
            <a:r>
              <a:rPr lang="en" sz="1100">
                <a:solidFill>
                  <a:schemeClr val="accent5"/>
                </a:solidFill>
                <a:latin typeface="Calibri"/>
                <a:ea typeface="Calibri"/>
                <a:cs typeface="Calibri"/>
                <a:sym typeface="Calibri"/>
              </a:rPr>
              <a:t>Manage, control &amp; monitor network</a:t>
            </a:r>
            <a:endParaRPr sz="1100"/>
          </a:p>
          <a:p>
            <a:pPr marL="0" marR="0" lvl="0" indent="0" algn="l" rtl="0">
              <a:spcBef>
                <a:spcPts val="0"/>
              </a:spcBef>
              <a:spcAft>
                <a:spcPts val="0"/>
              </a:spcAft>
              <a:buNone/>
            </a:pPr>
            <a:r>
              <a:rPr lang="en" sz="1100">
                <a:solidFill>
                  <a:schemeClr val="accent5"/>
                </a:solidFill>
                <a:latin typeface="Calibri"/>
                <a:ea typeface="Calibri"/>
                <a:cs typeface="Calibri"/>
                <a:sym typeface="Calibri"/>
              </a:rPr>
              <a:t>Resources &amp; capacity planning (visibility)</a:t>
            </a:r>
            <a:endParaRPr sz="1100"/>
          </a:p>
        </p:txBody>
      </p:sp>
      <p:sp>
        <p:nvSpPr>
          <p:cNvPr id="1761" name="Google Shape;1761;p170"/>
          <p:cNvSpPr txBox="1"/>
          <p:nvPr/>
        </p:nvSpPr>
        <p:spPr>
          <a:xfrm>
            <a:off x="6549373" y="2977164"/>
            <a:ext cx="857400"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chemeClr val="accent5"/>
                </a:solidFill>
                <a:latin typeface="Calibri"/>
                <a:ea typeface="Calibri"/>
                <a:cs typeface="Calibri"/>
                <a:sym typeface="Calibri"/>
              </a:rPr>
              <a:t>NetOps</a:t>
            </a:r>
            <a:endParaRPr sz="2400" b="1">
              <a:solidFill>
                <a:schemeClr val="accent5"/>
              </a:solidFill>
              <a:latin typeface="Calibri"/>
              <a:ea typeface="Calibri"/>
              <a:cs typeface="Calibri"/>
              <a:sym typeface="Calibri"/>
            </a:endParaRPr>
          </a:p>
        </p:txBody>
      </p:sp>
      <p:pic>
        <p:nvPicPr>
          <p:cNvPr id="1762" name="Google Shape;1762;p17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440724" y="3056471"/>
            <a:ext cx="510286" cy="510286"/>
          </a:xfrm>
          <a:prstGeom prst="rect">
            <a:avLst/>
          </a:prstGeom>
          <a:noFill/>
          <a:ln>
            <a:noFill/>
          </a:ln>
        </p:spPr>
      </p:pic>
      <p:pic>
        <p:nvPicPr>
          <p:cNvPr id="1763" name="Google Shape;1763;p17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006217" y="1443534"/>
            <a:ext cx="642173" cy="642173"/>
          </a:xfrm>
          <a:prstGeom prst="rect">
            <a:avLst/>
          </a:prstGeom>
          <a:noFill/>
          <a:ln>
            <a:noFill/>
          </a:ln>
        </p:spPr>
      </p:pic>
      <p:pic>
        <p:nvPicPr>
          <p:cNvPr id="1764" name="Google Shape;1764;p17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006217" y="3107365"/>
            <a:ext cx="505453" cy="505453"/>
          </a:xfrm>
          <a:prstGeom prst="rect">
            <a:avLst/>
          </a:prstGeom>
          <a:noFill/>
          <a:ln>
            <a:noFill/>
          </a:ln>
        </p:spPr>
      </p:pic>
      <p:pic>
        <p:nvPicPr>
          <p:cNvPr id="1765" name="Google Shape;1765;p17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322471" y="1934951"/>
            <a:ext cx="499059" cy="499059"/>
          </a:xfrm>
          <a:prstGeom prst="rect">
            <a:avLst/>
          </a:prstGeom>
          <a:noFill/>
          <a:ln>
            <a:noFill/>
          </a:ln>
        </p:spPr>
      </p:pic>
      <p:sp>
        <p:nvSpPr>
          <p:cNvPr id="1766" name="Google Shape;1766;p170"/>
          <p:cNvSpPr txBox="1"/>
          <p:nvPr/>
        </p:nvSpPr>
        <p:spPr>
          <a:xfrm>
            <a:off x="3696346" y="2454692"/>
            <a:ext cx="1712561"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dirty="0">
                <a:solidFill>
                  <a:schemeClr val="accent5"/>
                </a:solidFill>
                <a:latin typeface="Calibri"/>
                <a:ea typeface="Calibri"/>
                <a:cs typeface="Calibri"/>
                <a:sym typeface="Calibri"/>
              </a:rPr>
              <a:t>Platform</a:t>
            </a:r>
            <a:r>
              <a:rPr lang="en" sz="2000" b="1" dirty="0">
                <a:solidFill>
                  <a:schemeClr val="accent5"/>
                </a:solidFill>
                <a:latin typeface="Calibri"/>
                <a:ea typeface="Calibri"/>
                <a:cs typeface="Calibri"/>
                <a:sym typeface="Calibri"/>
              </a:rPr>
              <a:t> Team</a:t>
            </a:r>
            <a:endParaRPr sz="2800" b="1" dirty="0">
              <a:solidFill>
                <a:schemeClr val="accent5"/>
              </a:solidFill>
              <a:latin typeface="Calibri"/>
              <a:ea typeface="Calibri"/>
              <a:cs typeface="Calibri"/>
              <a:sym typeface="Calibri"/>
            </a:endParaRPr>
          </a:p>
        </p:txBody>
      </p:sp>
      <p:sp>
        <p:nvSpPr>
          <p:cNvPr id="1767" name="Google Shape;1767;p170"/>
          <p:cNvSpPr txBox="1"/>
          <p:nvPr/>
        </p:nvSpPr>
        <p:spPr>
          <a:xfrm>
            <a:off x="3901864" y="2757615"/>
            <a:ext cx="1340400" cy="5541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100">
                <a:solidFill>
                  <a:schemeClr val="accent5"/>
                </a:solidFill>
                <a:latin typeface="Calibri"/>
                <a:ea typeface="Calibri"/>
                <a:cs typeface="Calibri"/>
                <a:sym typeface="Calibri"/>
              </a:rPr>
              <a:t>Platform governance</a:t>
            </a:r>
            <a:endParaRPr sz="1100"/>
          </a:p>
          <a:p>
            <a:pPr marL="0" marR="0" lvl="0" indent="0" algn="ctr" rtl="0">
              <a:spcBef>
                <a:spcPts val="0"/>
              </a:spcBef>
              <a:spcAft>
                <a:spcPts val="0"/>
              </a:spcAft>
              <a:buNone/>
            </a:pPr>
            <a:r>
              <a:rPr lang="en" sz="1100">
                <a:solidFill>
                  <a:schemeClr val="accent5"/>
                </a:solidFill>
                <a:latin typeface="Calibri"/>
                <a:ea typeface="Calibri"/>
                <a:cs typeface="Calibri"/>
                <a:sym typeface="Calibri"/>
              </a:rPr>
              <a:t>Operational efficiency</a:t>
            </a:r>
            <a:endParaRPr sz="1100"/>
          </a:p>
          <a:p>
            <a:pPr marL="0" marR="0" lvl="0" indent="0" algn="ctr" rtl="0">
              <a:spcBef>
                <a:spcPts val="0"/>
              </a:spcBef>
              <a:spcAft>
                <a:spcPts val="0"/>
              </a:spcAft>
              <a:buNone/>
            </a:pPr>
            <a:r>
              <a:rPr lang="en" sz="1100">
                <a:solidFill>
                  <a:schemeClr val="accent5"/>
                </a:solidFill>
                <a:latin typeface="Calibri"/>
                <a:ea typeface="Calibri"/>
                <a:cs typeface="Calibri"/>
                <a:sym typeface="Calibri"/>
              </a:rPr>
              <a:t>Developer agility</a:t>
            </a:r>
            <a:endParaRPr sz="1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sp>
        <p:nvSpPr>
          <p:cNvPr id="1773" name="Google Shape;1773;p171"/>
          <p:cNvSpPr txBox="1"/>
          <p:nvPr/>
        </p:nvSpPr>
        <p:spPr>
          <a:xfrm>
            <a:off x="91389" y="4879717"/>
            <a:ext cx="251400" cy="1848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800">
                <a:solidFill>
                  <a:schemeClr val="lt2"/>
                </a:solidFill>
                <a:latin typeface="Calibri"/>
                <a:ea typeface="Calibri"/>
                <a:cs typeface="Calibri"/>
                <a:sym typeface="Calibri"/>
              </a:rPr>
              <a:t>4</a:t>
            </a:fld>
            <a:endParaRPr sz="800">
              <a:solidFill>
                <a:schemeClr val="lt2"/>
              </a:solidFill>
              <a:latin typeface="Calibri"/>
              <a:ea typeface="Calibri"/>
              <a:cs typeface="Calibri"/>
              <a:sym typeface="Calibri"/>
            </a:endParaRPr>
          </a:p>
        </p:txBody>
      </p:sp>
      <p:pic>
        <p:nvPicPr>
          <p:cNvPr id="1775" name="Google Shape;1775;p17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59384" y="4880043"/>
            <a:ext cx="493028" cy="184887"/>
          </a:xfrm>
          <a:prstGeom prst="rect">
            <a:avLst/>
          </a:prstGeom>
          <a:noFill/>
          <a:ln>
            <a:noFill/>
          </a:ln>
        </p:spPr>
      </p:pic>
      <p:sp>
        <p:nvSpPr>
          <p:cNvPr id="1776" name="Google Shape;1776;p171"/>
          <p:cNvSpPr txBox="1">
            <a:spLocks noGrp="1"/>
          </p:cNvSpPr>
          <p:nvPr>
            <p:ph type="title"/>
          </p:nvPr>
        </p:nvSpPr>
        <p:spPr>
          <a:xfrm>
            <a:off x="342900" y="305516"/>
            <a:ext cx="8458200" cy="660300"/>
          </a:xfrm>
          <a:prstGeom prst="rect">
            <a:avLst/>
          </a:prstGeom>
          <a:noFill/>
          <a:ln>
            <a:noFill/>
          </a:ln>
        </p:spPr>
        <p:txBody>
          <a:bodyPr spcFirstLastPara="1" wrap="square" lIns="0" tIns="0" rIns="0" bIns="0" anchor="b" anchorCtr="0">
            <a:noAutofit/>
          </a:bodyPr>
          <a:lstStyle/>
          <a:p>
            <a:pPr marL="0" lvl="0" indent="0" algn="l" rtl="0">
              <a:lnSpc>
                <a:spcPct val="76000"/>
              </a:lnSpc>
              <a:spcBef>
                <a:spcPts val="0"/>
              </a:spcBef>
              <a:spcAft>
                <a:spcPts val="0"/>
              </a:spcAft>
              <a:buClr>
                <a:srgbClr val="23AAE2"/>
              </a:buClr>
              <a:buSzPts val="2700"/>
              <a:buFont typeface="Calibri"/>
              <a:buNone/>
            </a:pPr>
            <a:r>
              <a:rPr lang="en" dirty="0">
                <a:solidFill>
                  <a:srgbClr val="23AAE2"/>
                </a:solidFill>
              </a:rPr>
              <a:t>Microservices App Delivery Solution Principles</a:t>
            </a:r>
            <a:br>
              <a:rPr lang="en" dirty="0">
                <a:solidFill>
                  <a:srgbClr val="23AAE2"/>
                </a:solidFill>
              </a:rPr>
            </a:br>
            <a:endParaRPr sz="2100" dirty="0"/>
          </a:p>
        </p:txBody>
      </p:sp>
      <p:sp>
        <p:nvSpPr>
          <p:cNvPr id="1777" name="Google Shape;1777;p171"/>
          <p:cNvSpPr txBox="1"/>
          <p:nvPr/>
        </p:nvSpPr>
        <p:spPr>
          <a:xfrm>
            <a:off x="3252458" y="1488163"/>
            <a:ext cx="2688900" cy="992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b="1">
                <a:solidFill>
                  <a:schemeClr val="accent5"/>
                </a:solidFill>
                <a:latin typeface="Calibri"/>
                <a:ea typeface="Calibri"/>
                <a:cs typeface="Calibri"/>
                <a:sym typeface="Calibri"/>
              </a:rPr>
              <a:t> </a:t>
            </a:r>
            <a:r>
              <a:rPr lang="en" sz="1800" b="1">
                <a:solidFill>
                  <a:schemeClr val="accent3"/>
                </a:solidFill>
                <a:latin typeface="Calibri"/>
                <a:ea typeface="Calibri"/>
                <a:cs typeface="Calibri"/>
                <a:sym typeface="Calibri"/>
              </a:rPr>
              <a:t>Integrated With Your</a:t>
            </a:r>
            <a:br>
              <a:rPr lang="en" sz="1800" b="1">
                <a:solidFill>
                  <a:schemeClr val="accent3"/>
                </a:solidFill>
                <a:latin typeface="Calibri"/>
                <a:ea typeface="Calibri"/>
                <a:cs typeface="Calibri"/>
                <a:sym typeface="Calibri"/>
              </a:rPr>
            </a:br>
            <a:r>
              <a:rPr lang="en" sz="1800" b="1">
                <a:solidFill>
                  <a:schemeClr val="accent3"/>
                </a:solidFill>
                <a:latin typeface="Calibri"/>
                <a:ea typeface="Calibri"/>
                <a:cs typeface="Calibri"/>
                <a:sym typeface="Calibri"/>
              </a:rPr>
              <a:t>Platform &amp; Tools</a:t>
            </a:r>
            <a:endParaRPr sz="1500" b="1">
              <a:solidFill>
                <a:schemeClr val="accent3"/>
              </a:solidFill>
              <a:latin typeface="Calibri"/>
              <a:ea typeface="Calibri"/>
              <a:cs typeface="Calibri"/>
              <a:sym typeface="Calibri"/>
            </a:endParaRPr>
          </a:p>
          <a:p>
            <a:pPr marL="0" marR="0" lvl="0" indent="0" algn="ctr" rtl="0">
              <a:spcBef>
                <a:spcPts val="0"/>
              </a:spcBef>
              <a:spcAft>
                <a:spcPts val="0"/>
              </a:spcAft>
              <a:buNone/>
            </a:pPr>
            <a:r>
              <a:rPr lang="en" sz="1200">
                <a:solidFill>
                  <a:schemeClr val="accent5"/>
                </a:solidFill>
                <a:latin typeface="Calibri"/>
                <a:ea typeface="Calibri"/>
                <a:cs typeface="Calibri"/>
                <a:sym typeface="Calibri"/>
              </a:rPr>
              <a:t>Get apps to production fast with vast K8s platform &amp; opensource tools support</a:t>
            </a:r>
            <a:endParaRPr sz="1100"/>
          </a:p>
        </p:txBody>
      </p:sp>
      <p:sp>
        <p:nvSpPr>
          <p:cNvPr id="1778" name="Google Shape;1778;p171"/>
          <p:cNvSpPr txBox="1"/>
          <p:nvPr/>
        </p:nvSpPr>
        <p:spPr>
          <a:xfrm>
            <a:off x="6357097" y="1488163"/>
            <a:ext cx="1844700" cy="992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1">
                <a:solidFill>
                  <a:schemeClr val="accent4"/>
                </a:solidFill>
                <a:latin typeface="Calibri"/>
                <a:ea typeface="Calibri"/>
                <a:cs typeface="Calibri"/>
                <a:sym typeface="Calibri"/>
              </a:rPr>
              <a:t>Performance </a:t>
            </a:r>
            <a:endParaRPr sz="1100"/>
          </a:p>
          <a:p>
            <a:pPr marL="0" marR="0" lvl="0" indent="0" algn="ctr" rtl="0">
              <a:spcBef>
                <a:spcPts val="0"/>
              </a:spcBef>
              <a:spcAft>
                <a:spcPts val="0"/>
              </a:spcAft>
              <a:buNone/>
            </a:pPr>
            <a:r>
              <a:rPr lang="en" sz="1800" b="1">
                <a:solidFill>
                  <a:schemeClr val="accent4"/>
                </a:solidFill>
                <a:latin typeface="Calibri"/>
                <a:ea typeface="Calibri"/>
                <a:cs typeface="Calibri"/>
                <a:sym typeface="Calibri"/>
              </a:rPr>
              <a:t>&amp; Scale</a:t>
            </a:r>
            <a:endParaRPr sz="1100"/>
          </a:p>
          <a:p>
            <a:pPr marL="0" marR="0" lvl="0" indent="0" algn="ctr" rtl="0">
              <a:spcBef>
                <a:spcPts val="0"/>
              </a:spcBef>
              <a:spcAft>
                <a:spcPts val="0"/>
              </a:spcAft>
              <a:buNone/>
            </a:pPr>
            <a:r>
              <a:rPr lang="en" sz="1200">
                <a:solidFill>
                  <a:schemeClr val="accent5"/>
                </a:solidFill>
                <a:latin typeface="Calibri"/>
                <a:ea typeface="Calibri"/>
                <a:cs typeface="Calibri"/>
                <a:sym typeface="Calibri"/>
              </a:rPr>
              <a:t>Support large clusters &amp; very dynamic microservices</a:t>
            </a:r>
            <a:endParaRPr sz="1100"/>
          </a:p>
        </p:txBody>
      </p:sp>
      <p:sp>
        <p:nvSpPr>
          <p:cNvPr id="1779" name="Google Shape;1779;p171"/>
          <p:cNvSpPr txBox="1"/>
          <p:nvPr/>
        </p:nvSpPr>
        <p:spPr>
          <a:xfrm>
            <a:off x="2167783" y="2970048"/>
            <a:ext cx="2029200" cy="992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1">
                <a:solidFill>
                  <a:schemeClr val="accent1"/>
                </a:solidFill>
                <a:latin typeface="Calibri"/>
                <a:ea typeface="Calibri"/>
                <a:cs typeface="Calibri"/>
                <a:sym typeface="Calibri"/>
              </a:rPr>
              <a:t>Consistent App &amp; API Security</a:t>
            </a:r>
            <a:endParaRPr sz="1100"/>
          </a:p>
          <a:p>
            <a:pPr marL="0" marR="0" lvl="0" indent="0" algn="ctr" rtl="0">
              <a:spcBef>
                <a:spcPts val="0"/>
              </a:spcBef>
              <a:spcAft>
                <a:spcPts val="0"/>
              </a:spcAft>
              <a:buNone/>
            </a:pPr>
            <a:r>
              <a:rPr lang="en" sz="1200">
                <a:solidFill>
                  <a:schemeClr val="accent5"/>
                </a:solidFill>
                <a:latin typeface="Calibri"/>
                <a:ea typeface="Calibri"/>
                <a:cs typeface="Calibri"/>
                <a:sym typeface="Calibri"/>
              </a:rPr>
              <a:t>Break the silos</a:t>
            </a:r>
            <a:endParaRPr sz="1100"/>
          </a:p>
          <a:p>
            <a:pPr marL="0" marR="0" lvl="0" indent="0" algn="ctr" rtl="0">
              <a:spcBef>
                <a:spcPts val="0"/>
              </a:spcBef>
              <a:spcAft>
                <a:spcPts val="0"/>
              </a:spcAft>
              <a:buNone/>
            </a:pPr>
            <a:r>
              <a:rPr lang="en" sz="1200">
                <a:solidFill>
                  <a:schemeClr val="accent5"/>
                </a:solidFill>
                <a:latin typeface="Calibri"/>
                <a:ea typeface="Calibri"/>
                <a:cs typeface="Calibri"/>
                <a:sym typeface="Calibri"/>
              </a:rPr>
              <a:t>of monoliths &amp; microservices</a:t>
            </a:r>
            <a:endParaRPr sz="1100"/>
          </a:p>
        </p:txBody>
      </p:sp>
      <p:sp>
        <p:nvSpPr>
          <p:cNvPr id="1780" name="Google Shape;1780;p171"/>
          <p:cNvSpPr txBox="1"/>
          <p:nvPr/>
        </p:nvSpPr>
        <p:spPr>
          <a:xfrm>
            <a:off x="706170" y="1488163"/>
            <a:ext cx="2390400" cy="992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1">
                <a:solidFill>
                  <a:schemeClr val="accent2"/>
                </a:solidFill>
                <a:latin typeface="Calibri"/>
                <a:ea typeface="Calibri"/>
                <a:cs typeface="Calibri"/>
                <a:sym typeface="Calibri"/>
              </a:rPr>
              <a:t>Architecture </a:t>
            </a:r>
            <a:endParaRPr sz="1100"/>
          </a:p>
          <a:p>
            <a:pPr marL="0" marR="0" lvl="0" indent="0" algn="ctr" rtl="0">
              <a:spcBef>
                <a:spcPts val="0"/>
              </a:spcBef>
              <a:spcAft>
                <a:spcPts val="0"/>
              </a:spcAft>
              <a:buNone/>
            </a:pPr>
            <a:r>
              <a:rPr lang="en" sz="1800" b="1">
                <a:solidFill>
                  <a:schemeClr val="accent2"/>
                </a:solidFill>
                <a:latin typeface="Calibri"/>
                <a:ea typeface="Calibri"/>
                <a:cs typeface="Calibri"/>
                <a:sym typeface="Calibri"/>
              </a:rPr>
              <a:t>Flexibility</a:t>
            </a:r>
            <a:endParaRPr sz="1100"/>
          </a:p>
          <a:p>
            <a:pPr marL="0" marR="0" lvl="0" indent="0" algn="ctr" rtl="0">
              <a:spcBef>
                <a:spcPts val="0"/>
              </a:spcBef>
              <a:spcAft>
                <a:spcPts val="0"/>
              </a:spcAft>
              <a:buNone/>
            </a:pPr>
            <a:r>
              <a:rPr lang="en" sz="1200">
                <a:solidFill>
                  <a:schemeClr val="accent5"/>
                </a:solidFill>
                <a:latin typeface="Calibri"/>
                <a:ea typeface="Calibri"/>
                <a:cs typeface="Calibri"/>
                <a:sym typeface="Calibri"/>
              </a:rPr>
              <a:t>Move at speed of your IT skill set </a:t>
            </a:r>
            <a:endParaRPr sz="1100"/>
          </a:p>
          <a:p>
            <a:pPr marL="0" marR="0" lvl="0" indent="0" algn="ctr" rtl="0">
              <a:spcBef>
                <a:spcPts val="0"/>
              </a:spcBef>
              <a:spcAft>
                <a:spcPts val="0"/>
              </a:spcAft>
              <a:buNone/>
            </a:pPr>
            <a:r>
              <a:rPr lang="en" sz="1200">
                <a:solidFill>
                  <a:schemeClr val="accent5"/>
                </a:solidFill>
                <a:latin typeface="Calibri"/>
                <a:ea typeface="Calibri"/>
                <a:cs typeface="Calibri"/>
                <a:sym typeface="Calibri"/>
              </a:rPr>
              <a:t>Balance benefits &amp; complexity</a:t>
            </a:r>
            <a:endParaRPr sz="1100"/>
          </a:p>
        </p:txBody>
      </p:sp>
      <p:sp>
        <p:nvSpPr>
          <p:cNvPr id="1781" name="Google Shape;1781;p171"/>
          <p:cNvSpPr txBox="1"/>
          <p:nvPr/>
        </p:nvSpPr>
        <p:spPr>
          <a:xfrm>
            <a:off x="4914289" y="2970048"/>
            <a:ext cx="2133900" cy="992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1">
                <a:solidFill>
                  <a:schemeClr val="accent6"/>
                </a:solidFill>
                <a:latin typeface="Calibri"/>
                <a:ea typeface="Calibri"/>
                <a:cs typeface="Calibri"/>
                <a:sym typeface="Calibri"/>
              </a:rPr>
              <a:t>Complete </a:t>
            </a:r>
            <a:endParaRPr sz="1100"/>
          </a:p>
          <a:p>
            <a:pPr marL="0" marR="0" lvl="0" indent="0" algn="ctr" rtl="0">
              <a:spcBef>
                <a:spcPts val="0"/>
              </a:spcBef>
              <a:spcAft>
                <a:spcPts val="0"/>
              </a:spcAft>
              <a:buNone/>
            </a:pPr>
            <a:r>
              <a:rPr lang="en" sz="1800" b="1">
                <a:solidFill>
                  <a:schemeClr val="accent6"/>
                </a:solidFill>
                <a:latin typeface="Calibri"/>
                <a:ea typeface="Calibri"/>
                <a:cs typeface="Calibri"/>
                <a:sym typeface="Calibri"/>
              </a:rPr>
              <a:t>Observability Stack</a:t>
            </a:r>
            <a:endParaRPr sz="1100"/>
          </a:p>
          <a:p>
            <a:pPr marL="0" marR="0" lvl="0" indent="0" algn="ctr" rtl="0">
              <a:spcBef>
                <a:spcPts val="0"/>
              </a:spcBef>
              <a:spcAft>
                <a:spcPts val="0"/>
              </a:spcAft>
              <a:buNone/>
            </a:pPr>
            <a:r>
              <a:rPr lang="en" sz="1200">
                <a:solidFill>
                  <a:schemeClr val="accent5"/>
                </a:solidFill>
                <a:latin typeface="Calibri"/>
                <a:ea typeface="Calibri"/>
                <a:cs typeface="Calibri"/>
                <a:sym typeface="Calibri"/>
              </a:rPr>
              <a:t>Gain visibility &amp; troubleshoot problems faster, Break the silos</a:t>
            </a:r>
            <a:endParaRPr sz="1100"/>
          </a:p>
        </p:txBody>
      </p:sp>
      <p:sp>
        <p:nvSpPr>
          <p:cNvPr id="1782" name="Google Shape;1782;p171"/>
          <p:cNvSpPr/>
          <p:nvPr/>
        </p:nvSpPr>
        <p:spPr>
          <a:xfrm>
            <a:off x="-1" y="4244509"/>
            <a:ext cx="9144000" cy="415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800">
                <a:solidFill>
                  <a:schemeClr val="lt1"/>
                </a:solidFill>
                <a:latin typeface="Calibri"/>
                <a:ea typeface="Calibri"/>
                <a:cs typeface="Calibri"/>
                <a:sym typeface="Calibri"/>
              </a:rPr>
              <a:t>Production-Grade Solution at the Speed of Business</a:t>
            </a:r>
            <a:endParaRPr sz="1100"/>
          </a:p>
        </p:txBody>
      </p:sp>
      <p:sp>
        <p:nvSpPr>
          <p:cNvPr id="1783" name="Google Shape;1783;p171"/>
          <p:cNvSpPr txBox="1">
            <a:spLocks noGrp="1"/>
          </p:cNvSpPr>
          <p:nvPr>
            <p:ph type="body" idx="1"/>
          </p:nvPr>
        </p:nvSpPr>
        <p:spPr>
          <a:xfrm>
            <a:off x="342899" y="772287"/>
            <a:ext cx="8458200" cy="186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400"/>
              <a:buNone/>
            </a:pPr>
            <a:r>
              <a:rPr lang="en" dirty="0"/>
              <a:t>Read “7 Key Considerations for Microservices-Based Application Delivery” at </a:t>
            </a:r>
            <a:r>
              <a:rPr lang="en" dirty="0">
                <a:solidFill>
                  <a:srgbClr val="0070C0"/>
                </a:solidFill>
              </a:rPr>
              <a:t> https://</a:t>
            </a:r>
            <a:r>
              <a:rPr lang="en" dirty="0" err="1">
                <a:solidFill>
                  <a:srgbClr val="0070C0"/>
                </a:solidFill>
              </a:rPr>
              <a:t>tinyurl.com</a:t>
            </a:r>
            <a:r>
              <a:rPr lang="en" dirty="0">
                <a:solidFill>
                  <a:srgbClr val="0070C0"/>
                </a:solidFill>
              </a:rPr>
              <a:t>/</a:t>
            </a:r>
            <a:r>
              <a:rPr lang="en" b="1" dirty="0">
                <a:solidFill>
                  <a:srgbClr val="0070C0"/>
                </a:solidFill>
              </a:rPr>
              <a:t>7Consideration</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3"/>
        <p:cNvGrpSpPr/>
        <p:nvPr/>
      </p:nvGrpSpPr>
      <p:grpSpPr>
        <a:xfrm>
          <a:off x="0" y="0"/>
          <a:ext cx="0" cy="0"/>
          <a:chOff x="0" y="0"/>
          <a:chExt cx="0" cy="0"/>
        </a:xfrm>
      </p:grpSpPr>
      <p:sp>
        <p:nvSpPr>
          <p:cNvPr id="1854" name="Google Shape;1854;p174"/>
          <p:cNvSpPr txBox="1">
            <a:spLocks noGrp="1"/>
          </p:cNvSpPr>
          <p:nvPr>
            <p:ph type="ctrTitle"/>
          </p:nvPr>
        </p:nvSpPr>
        <p:spPr>
          <a:xfrm>
            <a:off x="1020125" y="1781600"/>
            <a:ext cx="6924300" cy="2309700"/>
          </a:xfrm>
          <a:prstGeom prst="rect">
            <a:avLst/>
          </a:prstGeom>
          <a:noFill/>
          <a:ln>
            <a:noFill/>
          </a:ln>
        </p:spPr>
        <p:txBody>
          <a:bodyPr spcFirstLastPara="1" wrap="square" lIns="0" tIns="45700" rIns="91425" bIns="45700" anchor="b" anchorCtr="0">
            <a:noAutofit/>
          </a:bodyPr>
          <a:lstStyle/>
          <a:p>
            <a:pPr marL="0" lvl="0" indent="0" algn="ctr" rtl="0">
              <a:lnSpc>
                <a:spcPct val="100000"/>
              </a:lnSpc>
              <a:spcBef>
                <a:spcPts val="0"/>
              </a:spcBef>
              <a:spcAft>
                <a:spcPts val="0"/>
              </a:spcAft>
              <a:buClr>
                <a:schemeClr val="lt1"/>
              </a:buClr>
              <a:buSzPts val="3600"/>
              <a:buFont typeface="Calibri"/>
              <a:buNone/>
            </a:pPr>
            <a:r>
              <a:rPr lang="en"/>
              <a:t>DevOps “Three Body Problem”</a:t>
            </a:r>
            <a:endParaRPr/>
          </a:p>
          <a:p>
            <a:pPr marL="0" lvl="0" indent="0" algn="ctr" rtl="0">
              <a:lnSpc>
                <a:spcPct val="100000"/>
              </a:lnSpc>
              <a:spcBef>
                <a:spcPts val="0"/>
              </a:spcBef>
              <a:spcAft>
                <a:spcPts val="0"/>
              </a:spcAft>
              <a:buClr>
                <a:schemeClr val="lt1"/>
              </a:buClr>
              <a:buSzPts val="3600"/>
              <a:buFont typeface="Calibri"/>
              <a:buNone/>
            </a:pPr>
            <a:endParaRPr/>
          </a:p>
          <a:p>
            <a:pPr marL="0" lvl="0" indent="0" algn="ctr" rtl="0">
              <a:lnSpc>
                <a:spcPct val="100000"/>
              </a:lnSpc>
              <a:spcBef>
                <a:spcPts val="0"/>
              </a:spcBef>
              <a:spcAft>
                <a:spcPts val="0"/>
              </a:spcAft>
              <a:buClr>
                <a:schemeClr val="lt1"/>
              </a:buClr>
              <a:buSzPts val="3600"/>
              <a:buFont typeface="Calibri"/>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p175"/>
          <p:cNvSpPr txBox="1">
            <a:spLocks noGrp="1"/>
          </p:cNvSpPr>
          <p:nvPr>
            <p:ph type="title"/>
          </p:nvPr>
        </p:nvSpPr>
        <p:spPr>
          <a:xfrm>
            <a:off x="1870475" y="127575"/>
            <a:ext cx="67302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Introductions</a:t>
            </a:r>
            <a:endParaRPr>
              <a:solidFill>
                <a:schemeClr val="accent6"/>
              </a:solidFill>
            </a:endParaRPr>
          </a:p>
        </p:txBody>
      </p:sp>
      <p:pic>
        <p:nvPicPr>
          <p:cNvPr id="1860" name="Google Shape;1860;p17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sp>
        <p:nvSpPr>
          <p:cNvPr id="1861" name="Google Shape;1861;p175"/>
          <p:cNvSpPr txBox="1"/>
          <p:nvPr/>
        </p:nvSpPr>
        <p:spPr>
          <a:xfrm>
            <a:off x="1101325" y="1160025"/>
            <a:ext cx="5909100" cy="43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Open Sans"/>
                <a:ea typeface="Open Sans"/>
                <a:cs typeface="Open Sans"/>
                <a:sym typeface="Open Sans"/>
              </a:rPr>
              <a:t>Lance Johnson, Director of Engineering, Cloud R&amp;D</a:t>
            </a:r>
            <a:endParaRPr sz="1600" b="1">
              <a:latin typeface="Open Sans"/>
              <a:ea typeface="Open Sans"/>
              <a:cs typeface="Open Sans"/>
              <a:sym typeface="Open Sans"/>
            </a:endParaRPr>
          </a:p>
          <a:p>
            <a:pPr marL="0" lvl="0" indent="0" algn="l" rtl="0">
              <a:spcBef>
                <a:spcPts val="0"/>
              </a:spcBef>
              <a:spcAft>
                <a:spcPts val="0"/>
              </a:spcAft>
              <a:buNone/>
            </a:pPr>
            <a:r>
              <a:rPr lang="en" sz="1800" u="sng">
                <a:solidFill>
                  <a:schemeClr val="hlink"/>
                </a:solidFill>
                <a:hlinkClick r:id="rId4"/>
              </a:rPr>
              <a:t>https://twitter.com/johnsonrl</a:t>
            </a:r>
            <a:endParaRPr sz="1800"/>
          </a:p>
          <a:p>
            <a:pPr marL="0" lvl="0" indent="0" algn="l" rtl="0">
              <a:spcBef>
                <a:spcPts val="0"/>
              </a:spcBef>
              <a:spcAft>
                <a:spcPts val="0"/>
              </a:spcAft>
              <a:buNone/>
            </a:pPr>
            <a:r>
              <a:rPr lang="en" sz="1800" u="sng">
                <a:solidFill>
                  <a:schemeClr val="hlink"/>
                </a:solidFill>
                <a:hlinkClick r:id="rId5"/>
              </a:rPr>
              <a:t>https://github.com/rljohnsn</a:t>
            </a:r>
            <a:endParaRPr sz="1800"/>
          </a:p>
          <a:p>
            <a:pPr marL="0" lvl="0" indent="0" algn="l" rtl="0">
              <a:spcBef>
                <a:spcPts val="0"/>
              </a:spcBef>
              <a:spcAft>
                <a:spcPts val="0"/>
              </a:spcAft>
              <a:buNone/>
            </a:pPr>
            <a:r>
              <a:rPr lang="en" sz="1800" u="sng">
                <a:solidFill>
                  <a:schemeClr val="hlink"/>
                </a:solidFill>
                <a:hlinkClick r:id="rId6"/>
              </a:rPr>
              <a:t>https://www.linkedin.com/in/lancejohnsn/</a:t>
            </a:r>
            <a:endParaRPr sz="1800"/>
          </a:p>
          <a:p>
            <a:pPr marL="0" lvl="0" indent="0" algn="l" rtl="0">
              <a:spcBef>
                <a:spcPts val="0"/>
              </a:spcBef>
              <a:spcAft>
                <a:spcPts val="0"/>
              </a:spcAft>
              <a:buNone/>
            </a:pPr>
            <a:endParaRPr sz="1600">
              <a:latin typeface="Open Sans"/>
              <a:ea typeface="Open Sans"/>
              <a:cs typeface="Open Sans"/>
              <a:sym typeface="Open Sans"/>
            </a:endParaRPr>
          </a:p>
        </p:txBody>
      </p:sp>
      <p:pic>
        <p:nvPicPr>
          <p:cNvPr id="1862" name="Google Shape;1862;p175"/>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70950" y="1431150"/>
            <a:ext cx="690950" cy="690950"/>
          </a:xfrm>
          <a:prstGeom prst="rect">
            <a:avLst/>
          </a:prstGeom>
          <a:noFill/>
          <a:ln>
            <a:noFill/>
          </a:ln>
        </p:spPr>
      </p:pic>
      <p:pic>
        <p:nvPicPr>
          <p:cNvPr id="1863" name="Google Shape;1863;p175"/>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5727600" y="1629388"/>
            <a:ext cx="881600" cy="881600"/>
          </a:xfrm>
          <a:prstGeom prst="rect">
            <a:avLst/>
          </a:prstGeom>
          <a:noFill/>
          <a:ln>
            <a:noFill/>
          </a:ln>
        </p:spPr>
      </p:pic>
      <p:pic>
        <p:nvPicPr>
          <p:cNvPr id="1864" name="Google Shape;1864;p175"/>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6545150" y="1568637"/>
            <a:ext cx="1560425" cy="1003125"/>
          </a:xfrm>
          <a:prstGeom prst="rect">
            <a:avLst/>
          </a:prstGeom>
          <a:noFill/>
          <a:ln>
            <a:noFill/>
          </a:ln>
        </p:spPr>
      </p:pic>
      <p:pic>
        <p:nvPicPr>
          <p:cNvPr id="1865" name="Google Shape;1865;p175"/>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8003350" y="1616900"/>
            <a:ext cx="881599" cy="906584"/>
          </a:xfrm>
          <a:prstGeom prst="rect">
            <a:avLst/>
          </a:prstGeom>
          <a:noFill/>
          <a:ln>
            <a:noFill/>
          </a:ln>
        </p:spPr>
      </p:pic>
      <p:pic>
        <p:nvPicPr>
          <p:cNvPr id="1866" name="Google Shape;1866;p175"/>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331565" y="3068450"/>
            <a:ext cx="769710" cy="689401"/>
          </a:xfrm>
          <a:prstGeom prst="rect">
            <a:avLst/>
          </a:prstGeom>
          <a:noFill/>
          <a:ln>
            <a:noFill/>
          </a:ln>
        </p:spPr>
      </p:pic>
      <p:sp>
        <p:nvSpPr>
          <p:cNvPr id="1867" name="Google Shape;1867;p175"/>
          <p:cNvSpPr txBox="1"/>
          <p:nvPr/>
        </p:nvSpPr>
        <p:spPr>
          <a:xfrm>
            <a:off x="1110593" y="3027425"/>
            <a:ext cx="6492900" cy="153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Open Sans"/>
                <a:ea typeface="Open Sans"/>
                <a:cs typeface="Open Sans"/>
                <a:sym typeface="Open Sans"/>
              </a:rPr>
              <a:t>Michael Laws, Sr. Site Reliability Engineer @8x8</a:t>
            </a:r>
            <a:endParaRPr sz="1600">
              <a:latin typeface="Open Sans"/>
              <a:ea typeface="Open Sans"/>
              <a:cs typeface="Open Sans"/>
              <a:sym typeface="Open Sans"/>
            </a:endParaRPr>
          </a:p>
          <a:p>
            <a:pPr marL="0" lvl="0" indent="0" algn="l" rtl="0">
              <a:spcBef>
                <a:spcPts val="0"/>
              </a:spcBef>
              <a:spcAft>
                <a:spcPts val="0"/>
              </a:spcAft>
              <a:buNone/>
            </a:pPr>
            <a:r>
              <a:rPr lang="en" sz="1800" u="sng">
                <a:solidFill>
                  <a:schemeClr val="hlink"/>
                </a:solidFill>
                <a:hlinkClick r:id="rId12"/>
              </a:rPr>
              <a:t>https://www.linkedin.com/in/mikelaws/</a:t>
            </a:r>
            <a:endParaRPr sz="2100"/>
          </a:p>
        </p:txBody>
      </p:sp>
      <p:pic>
        <p:nvPicPr>
          <p:cNvPr id="1868" name="Google Shape;1868;p175"/>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6426275" y="2952475"/>
            <a:ext cx="660351" cy="8815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Google Shape;1873;p176"/>
          <p:cNvSpPr txBox="1">
            <a:spLocks noGrp="1"/>
          </p:cNvSpPr>
          <p:nvPr>
            <p:ph type="title"/>
          </p:nvPr>
        </p:nvSpPr>
        <p:spPr>
          <a:xfrm>
            <a:off x="1870475" y="127575"/>
            <a:ext cx="67302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Metrics</a:t>
            </a:r>
            <a:endParaRPr>
              <a:solidFill>
                <a:schemeClr val="accent6"/>
              </a:solidFill>
            </a:endParaRPr>
          </a:p>
        </p:txBody>
      </p:sp>
      <p:pic>
        <p:nvPicPr>
          <p:cNvPr id="1874" name="Google Shape;1874;p17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pic>
        <p:nvPicPr>
          <p:cNvPr id="1875" name="Google Shape;1875;p17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 y="-384450"/>
            <a:ext cx="9144003" cy="685801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177"/>
          <p:cNvSpPr txBox="1">
            <a:spLocks noGrp="1"/>
          </p:cNvSpPr>
          <p:nvPr>
            <p:ph type="title"/>
          </p:nvPr>
        </p:nvSpPr>
        <p:spPr>
          <a:xfrm>
            <a:off x="1870475" y="127575"/>
            <a:ext cx="67302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Unified Communications</a:t>
            </a:r>
            <a:endParaRPr>
              <a:solidFill>
                <a:schemeClr val="accent6"/>
              </a:solidFill>
            </a:endParaRPr>
          </a:p>
        </p:txBody>
      </p:sp>
      <p:pic>
        <p:nvPicPr>
          <p:cNvPr id="1881" name="Google Shape;1881;p177"/>
          <p:cNvPicPr preferRelativeResize="0"/>
          <p:nvPr/>
        </p:nvPicPr>
        <p:blipFill>
          <a:blip r:embed="rId3">
            <a:alphaModFix/>
          </a:blip>
          <a:stretch>
            <a:fillRect/>
          </a:stretch>
        </p:blipFill>
        <p:spPr>
          <a:xfrm>
            <a:off x="0" y="0"/>
            <a:ext cx="9783837" cy="5143500"/>
          </a:xfrm>
          <a:prstGeom prst="rect">
            <a:avLst/>
          </a:prstGeom>
          <a:noFill/>
          <a:ln>
            <a:noFill/>
          </a:ln>
        </p:spPr>
      </p:pic>
      <p:pic>
        <p:nvPicPr>
          <p:cNvPr id="1882" name="Google Shape;1882;p17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6"/>
        <p:cNvGrpSpPr/>
        <p:nvPr/>
      </p:nvGrpSpPr>
      <p:grpSpPr>
        <a:xfrm>
          <a:off x="0" y="0"/>
          <a:ext cx="0" cy="0"/>
          <a:chOff x="0" y="0"/>
          <a:chExt cx="0" cy="0"/>
        </a:xfrm>
      </p:grpSpPr>
      <p:sp>
        <p:nvSpPr>
          <p:cNvPr id="1887" name="Google Shape;1887;p178"/>
          <p:cNvSpPr txBox="1">
            <a:spLocks noGrp="1"/>
          </p:cNvSpPr>
          <p:nvPr>
            <p:ph type="title"/>
          </p:nvPr>
        </p:nvSpPr>
        <p:spPr>
          <a:xfrm>
            <a:off x="1870475" y="127575"/>
            <a:ext cx="6730200" cy="68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solidFill>
                  <a:schemeClr val="accent6"/>
                </a:solidFill>
              </a:rPr>
              <a:t>At a Glance</a:t>
            </a:r>
            <a:endParaRPr>
              <a:solidFill>
                <a:schemeClr val="accent6"/>
              </a:solidFill>
            </a:endParaRPr>
          </a:p>
        </p:txBody>
      </p:sp>
      <p:pic>
        <p:nvPicPr>
          <p:cNvPr id="1888" name="Google Shape;1888;p17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27575"/>
            <a:ext cx="1429695" cy="689400"/>
          </a:xfrm>
          <a:prstGeom prst="rect">
            <a:avLst/>
          </a:prstGeom>
          <a:noFill/>
          <a:ln>
            <a:noFill/>
          </a:ln>
        </p:spPr>
      </p:pic>
      <p:pic>
        <p:nvPicPr>
          <p:cNvPr id="1889" name="Google Shape;1889;p178"/>
          <p:cNvPicPr preferRelativeResize="0"/>
          <p:nvPr/>
        </p:nvPicPr>
        <p:blipFill>
          <a:blip r:embed="rId4">
            <a:alphaModFix/>
          </a:blip>
          <a:stretch>
            <a:fillRect/>
          </a:stretch>
        </p:blipFill>
        <p:spPr>
          <a:xfrm>
            <a:off x="546575" y="816975"/>
            <a:ext cx="8050850" cy="386910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8x8">
      <a:dk1>
        <a:srgbClr val="181818"/>
      </a:dk1>
      <a:lt1>
        <a:srgbClr val="FFFFFF"/>
      </a:lt1>
      <a:dk2>
        <a:srgbClr val="181818"/>
      </a:dk2>
      <a:lt2>
        <a:srgbClr val="FFFFFF"/>
      </a:lt2>
      <a:accent1>
        <a:srgbClr val="2C3E50"/>
      </a:accent1>
      <a:accent2>
        <a:srgbClr val="4E778F"/>
      </a:accent2>
      <a:accent3>
        <a:srgbClr val="991F25"/>
      </a:accent3>
      <a:accent4>
        <a:srgbClr val="1D2A38"/>
      </a:accent4>
      <a:accent5>
        <a:srgbClr val="544B6A"/>
      </a:accent5>
      <a:accent6>
        <a:srgbClr val="E52920"/>
      </a:accent6>
      <a:hlink>
        <a:srgbClr val="0000FF"/>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8x8">
      <a:dk1>
        <a:srgbClr val="181818"/>
      </a:dk1>
      <a:lt1>
        <a:srgbClr val="FFFFFF"/>
      </a:lt1>
      <a:dk2>
        <a:srgbClr val="181818"/>
      </a:dk2>
      <a:lt2>
        <a:srgbClr val="FFFFFF"/>
      </a:lt2>
      <a:accent1>
        <a:srgbClr val="2C3E50"/>
      </a:accent1>
      <a:accent2>
        <a:srgbClr val="4E778F"/>
      </a:accent2>
      <a:accent3>
        <a:srgbClr val="991F25"/>
      </a:accent3>
      <a:accent4>
        <a:srgbClr val="1D2A38"/>
      </a:accent4>
      <a:accent5>
        <a:srgbClr val="544B6A"/>
      </a:accent5>
      <a:accent6>
        <a:srgbClr val="E52920"/>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itrix light v2.0-2018">
  <a:themeElements>
    <a:clrScheme name="Citrix Spring 2017">
      <a:dk1>
        <a:srgbClr val="000000"/>
      </a:dk1>
      <a:lt1>
        <a:srgbClr val="FFFFFF"/>
      </a:lt1>
      <a:dk2>
        <a:srgbClr val="B1B3B3"/>
      </a:dk2>
      <a:lt2>
        <a:srgbClr val="D0D0CE"/>
      </a:lt2>
      <a:accent1>
        <a:srgbClr val="23AAE2"/>
      </a:accent1>
      <a:accent2>
        <a:srgbClr val="22BE20"/>
      </a:accent2>
      <a:accent3>
        <a:srgbClr val="FF9E1B"/>
      </a:accent3>
      <a:accent4>
        <a:srgbClr val="F9423A"/>
      </a:accent4>
      <a:accent5>
        <a:srgbClr val="63666A"/>
      </a:accent5>
      <a:accent6>
        <a:srgbClr val="DF1995"/>
      </a:accent6>
      <a:hlink>
        <a:srgbClr val="23AAE2"/>
      </a:hlink>
      <a:folHlink>
        <a:srgbClr val="6366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TotalTime>
  <Words>1406</Words>
  <Application>Microsoft Macintosh PowerPoint</Application>
  <PresentationFormat>On-screen Show (16:9)</PresentationFormat>
  <Paragraphs>318</Paragraphs>
  <Slides>24</Slides>
  <Notes>23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Arial</vt:lpstr>
      <vt:lpstr>Calibri</vt:lpstr>
      <vt:lpstr>Courier New</vt:lpstr>
      <vt:lpstr>Open Sans</vt:lpstr>
      <vt:lpstr>Roboto</vt:lpstr>
      <vt:lpstr>Roboto Medium</vt:lpstr>
      <vt:lpstr>Roboto Thin</vt:lpstr>
      <vt:lpstr>Tahoma</vt:lpstr>
      <vt:lpstr>Office Theme</vt:lpstr>
      <vt:lpstr>Office Theme</vt:lpstr>
      <vt:lpstr>citrix light v2.0-2018</vt:lpstr>
      <vt:lpstr>Migrating Real-Time Communication Applications to Kubernetes at Scale:  Learnings from 8×8’s Experience</vt:lpstr>
      <vt:lpstr>Microservices-Based Applications for Business Continuity  </vt:lpstr>
      <vt:lpstr>Diverse Stakeholders Have Unique Needs</vt:lpstr>
      <vt:lpstr>Microservices App Delivery Solution Principles </vt:lpstr>
      <vt:lpstr>DevOps “Three Body Problem”  </vt:lpstr>
      <vt:lpstr>Introductions</vt:lpstr>
      <vt:lpstr>Metrics</vt:lpstr>
      <vt:lpstr>Unified Communications</vt:lpstr>
      <vt:lpstr>At a Glance</vt:lpstr>
      <vt:lpstr>Unified Communications</vt:lpstr>
      <vt:lpstr>The Three Body Problem</vt:lpstr>
      <vt:lpstr>DevOps Three Body Problem</vt:lpstr>
      <vt:lpstr>“What is your Quest?”</vt:lpstr>
      <vt:lpstr>DevOps Fundamentals</vt:lpstr>
      <vt:lpstr>Adoption of Microservices: 100s of Them!</vt:lpstr>
      <vt:lpstr>Design Goals</vt:lpstr>
      <vt:lpstr>Deployment Environments - Cloud</vt:lpstr>
      <vt:lpstr>Deployment Environments - Hybrid</vt:lpstr>
      <vt:lpstr>Deployment Environment - On Premise</vt:lpstr>
      <vt:lpstr>Deployment Environment - Anatomy of a Zone</vt:lpstr>
      <vt:lpstr>Load Balancing Tier - Citrix ADC</vt:lpstr>
      <vt:lpstr>Recommendations</vt:lpstr>
      <vt:lpstr>Recommendations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Continuity with  Microservices-Based Apps and DevOps</dc:title>
  <cp:lastModifiedBy>Angela Tripp</cp:lastModifiedBy>
  <cp:revision>20</cp:revision>
  <dcterms:modified xsi:type="dcterms:W3CDTF">2020-07-25T20:58:47Z</dcterms:modified>
</cp:coreProperties>
</file>